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71" r:id="rId5"/>
    <p:sldId id="27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34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164" y="852340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 Models/Class Diagram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8244" y="2389518"/>
            <a:ext cx="5657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Models/Class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5" y="1587262"/>
            <a:ext cx="10127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Models/Class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models (diagrams) to define classes of objects and their states</a:t>
            </a:r>
          </a:p>
          <a:p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Models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diagram in the unified modelling language(UML) is a type of static structure diagram that describes the structure of a system by the system’s classes their attributes, operations/methods and the relationship among objects.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2364" y="4625180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80814" y="2598227"/>
            <a:ext cx="94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809" y="1905730"/>
            <a:ext cx="10226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class diagram is to model/Analysis/design of the static view of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are the only diagrams which can be directly mapped with object oriented languages and thus widely used at the time of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is basically a graphical representation of the static view of the system and represents different aspects of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class diagram represents the whole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Unified Modeling Language (UML) | Sequence Diagrams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99" y="1287202"/>
            <a:ext cx="8268598" cy="46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75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fied Modeling Language: Retail Banking System -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314" y="1176786"/>
            <a:ext cx="6287218" cy="522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24423" y="5727940"/>
            <a:ext cx="2087592" cy="15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91444" y="1691579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for bank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621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3427</TotalTime>
  <Words>142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449</cp:revision>
  <dcterms:created xsi:type="dcterms:W3CDTF">2021-02-11T06:57:33Z</dcterms:created>
  <dcterms:modified xsi:type="dcterms:W3CDTF">2024-04-25T05:44:37Z</dcterms:modified>
</cp:coreProperties>
</file>