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0" r:id="rId3"/>
    <p:sldId id="262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35       </a:t>
            </a:r>
            <a:r>
              <a:rPr lang="en-IN" sz="1800" b="1" baseline="0" dirty="0" smtClean="0"/>
              <a:t>CS-403 </a:t>
            </a:r>
            <a:r>
              <a:rPr lang="en-IN" sz="1800" b="1" dirty="0" smtClean="0"/>
              <a:t>Software Engineering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164" y="852340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 validation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194" y="2389518"/>
            <a:ext cx="43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validation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072" y="1397479"/>
            <a:ext cx="101015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software development, a metric is the measurement of a particular characteristic of a program's performance or efficiency. Design metric measure the efficiency of design aspect of the software. Design model considering three aspects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:-The software needs the architectural design to represents the design of software. IEEE defines architectural design as “the process of defining a collection of hardware and software components and their interfaces to establish the framework for the development of a computer system.” </a:t>
            </a:r>
          </a:p>
        </p:txBody>
      </p:sp>
    </p:spTree>
    <p:extLst>
      <p:ext uri="{BB962C8B-B14F-4D97-AF65-F5344CB8AC3E}">
        <p14:creationId xmlns:p14="http://schemas.microsoft.com/office/powerpoint/2010/main" xmlns="" val="71797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807" y="1014949"/>
            <a:ext cx="103862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 Metrics: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nine measurable characteristics of object oriented design and those are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can be measured using following factors: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means total number of classes and operations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means total number of classes or operation that is collected dynamically.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a measure of output delivered to the customer.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measured representing the characteristics that how the classes are interrelated with each other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02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807" y="1465668"/>
            <a:ext cx="1009290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that can be passed between the objects.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measure representing all the requirements of the design component.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degree by which we can identified the set of properties that are working together to solve particular problem.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Primitiveness: The degree by which the operations are simple, i.e. number of operations independent from other.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by which we measure that two or more classes are similar with respect to their functionality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the measure that represents the probability of changes that will occur. </a:t>
            </a:r>
          </a:p>
        </p:txBody>
      </p:sp>
    </p:spTree>
    <p:extLst>
      <p:ext uri="{BB962C8B-B14F-4D97-AF65-F5344CB8AC3E}">
        <p14:creationId xmlns:p14="http://schemas.microsoft.com/office/powerpoint/2010/main" xmlns="" val="269791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9675" y="1305342"/>
            <a:ext cx="108434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Metrics: Although there is significant literature on the design of human/computer interfaces, relatively little information has been published on metrics that would provide insight into the quality and usability of the interface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appropriateness (LA) is a worthwhile design metric for human/computer interfaces. A typical GUI uses layout entities—graphic icons, text, menus, windows, and the like—to assist the user in completing tasks. To accomplish a given task using a GUI, the user must move from one layout entity to the next.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can be defined as the relative connection of on screen content to other screen contents. UI cohesion for screen is high. </a:t>
            </a:r>
          </a:p>
        </p:txBody>
      </p:sp>
    </p:spTree>
    <p:extLst>
      <p:ext uri="{BB962C8B-B14F-4D97-AF65-F5344CB8AC3E}">
        <p14:creationId xmlns:p14="http://schemas.microsoft.com/office/powerpoint/2010/main" xmlns="" val="192929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25" y="1587262"/>
            <a:ext cx="101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07" y="1956594"/>
            <a:ext cx="6751535" cy="41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2364" y="4625180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080814" y="2598227"/>
            <a:ext cx="94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809" y="1905730"/>
            <a:ext cx="10226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Validation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validation checks the software requirements specification (SRS) against stakeholders goals and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the software being developed(or changed) will satisfy its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that the right products is being built.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error cost are high. So validation is 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Fixing a requirement error after delivery may cost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times the cost of fixing an implementation error.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Unified Modeling Language (UML) | Sequence Diagrams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828" y="1832206"/>
            <a:ext cx="10511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software begins once the requirement document is ready.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objective of this document is to check whether the delivered software system is acceptable.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it is necessary to ensure that the requirements specification contains no error and that it specifies the user’s requirement correctly.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errors present in the SRS will adversely affect the cost if they are detected later  in the development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software is delivered to the user.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desirable to detect errors in the requirements before  design and development of the software begins.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So,to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 the issues related to requirements ,requirement validation is performed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753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6999" y="1856714"/>
            <a:ext cx="106405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validation is a technique in which the description in SRS document is verified for system implementation.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Checks mode on SRS document for.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1.Completeness and consistency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2.Conformance to standards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3.Requirements conflicts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4.Ambiguity in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621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31" y="1862587"/>
            <a:ext cx="6276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32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4475" y="1527201"/>
            <a:ext cx="103820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document should be formulated and organized according to the standards of the organization.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organizational knowledge is used to estimate realism of the requirements of the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organizational standards are specified standards followed by the organizational according to which the system is to be developed.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of problems indicate the problems encountered . In the requirements document of the requirement validation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agreed actions is a list that displays the actions to be performed to resolve the problems shown in the problem list.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45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4309" y="1760115"/>
            <a:ext cx="10504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Techniques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1.Requirements review:-</a:t>
            </a:r>
          </a:p>
          <a:p>
            <a:endParaRPr lang="en-I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manual analysis  of the requirements done by  review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review team consists of software engineers ,users and other stakeholders who examine the specification to ensure that the problems associated with consistency,omisssions and errors are detected and corrected.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team checks whether the work product produced during the requirements phase conform to the standards specified for the process,projects and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team prepare a checklist from the requirement of items that need clarification or contain doubts before review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 the checklists, the participants specify the list of potential errors they have uncovered.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56" y="1221128"/>
            <a:ext cx="4507417" cy="19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553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4821" y="1113133"/>
            <a:ext cx="104005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2.Prototyping:-</a:t>
            </a:r>
          </a:p>
          <a:p>
            <a:endParaRPr lang="en-I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validating and eliciting new requirements of the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to interpret assumptions and provide an appropriate feedback about the requirements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if user have approved a prototype, which consists of graphical user interface then the user interface can be considered validated.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3.Test case 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generation:-</a:t>
            </a: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  in the SRS should be 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test is difficult or impossible to design this usually means that the requirements will be difficult to implement and should be reconsidered /requires improvement.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4.Automated consistency 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analysis:-</a:t>
            </a: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the requirements are expressed in the form of structured or formal notations then CASE tools can be used to check the consistency of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03311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3543</TotalTime>
  <Words>970</Words>
  <Application>Microsoft Office PowerPoint</Application>
  <PresentationFormat>Custom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472</cp:revision>
  <dcterms:created xsi:type="dcterms:W3CDTF">2021-02-11T06:57:33Z</dcterms:created>
  <dcterms:modified xsi:type="dcterms:W3CDTF">2024-04-25T05:48:08Z</dcterms:modified>
</cp:coreProperties>
</file>