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7" r:id="rId2"/>
    <p:sldId id="270" r:id="rId3"/>
    <p:sldId id="276" r:id="rId4"/>
    <p:sldId id="271" r:id="rId5"/>
    <p:sldId id="272" r:id="rId6"/>
    <p:sldId id="273" r:id="rId7"/>
    <p:sldId id="274" r:id="rId8"/>
    <p:sldId id="27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81916-FD14-4740-9963-CDC42218874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41D76-E410-4ECC-89DA-50A3E39CE6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36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164" y="852340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Traceability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194" y="2389518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5" y="1587262"/>
            <a:ext cx="9920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Traceability:-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is concerned with the relationships between requirements their sources and the system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refers to the ability to describe and follow the life of requirement in both forwards and backwards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its origins ,through its development and specification to 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and through all periods of going refinement and iteration in any of these phases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is traceable if you can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suggested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requirement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exists, what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related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that requirement relates to other information such as system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implementations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user documentations.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1076162"/>
              </p:ext>
            </p:extLst>
          </p:nvPr>
        </p:nvGraphicFramePr>
        <p:xfrm>
          <a:off x="2661729" y="1841100"/>
          <a:ext cx="8302444" cy="256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11"/>
                <a:gridCol w="2075611"/>
                <a:gridCol w="2075611"/>
                <a:gridCol w="2075611"/>
              </a:tblGrid>
              <a:tr h="659717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Req. Id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Requirement Description</a:t>
                      </a:r>
                    </a:p>
                    <a:p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cases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802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R01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account create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T01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7552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R02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T02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7552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R03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 order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T03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802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R04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Search for product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T04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2483" y="5046453"/>
            <a:ext cx="7023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requirements with test cases.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weather test case are created for client’s every requirements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weather we have tested all the clients specified requirements by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the corresponding test cases.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64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333" y="1375006"/>
            <a:ext cx="1051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traceability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traceability[Requirements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requirements to stakeholders who proposed these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requirement's.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Requirement's traceability[Requirements]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dependent requirements.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Traceability[Requirements design]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from the requirements to the design or links requirement's with specific hardware or software components in the system which all used to implement the requirements.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test traceability:-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requirements with test cases verifying them(used to verify that the requirements is implemented)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75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5241" y="1451272"/>
            <a:ext cx="106405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Traceability using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1.Traceability table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relationships between requirements or between requirements and other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can be set up to show links between several different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backward and forward traceability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 capture different types of links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requirements- UC-28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requirements- Catalog.query.sort</a:t>
            </a: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element-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catalog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module- catalog sort()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Test case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Search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621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640" y="1835578"/>
            <a:ext cx="9993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2.Traceability Matrix:-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links between pairs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requirements to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to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to test case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becomes large and are sparsely populated when these are hundred's or thousands of requirements.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0391269"/>
              </p:ext>
            </p:extLst>
          </p:nvPr>
        </p:nvGraphicFramePr>
        <p:xfrm>
          <a:off x="5931139" y="1651318"/>
          <a:ext cx="3419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5"/>
                <a:gridCol w="483079"/>
                <a:gridCol w="508958"/>
                <a:gridCol w="508959"/>
                <a:gridCol w="491705"/>
                <a:gridCol w="465827"/>
                <a:gridCol w="500332"/>
              </a:tblGrid>
              <a:tr h="30119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32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4475" y="1527201"/>
            <a:ext cx="10382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3.Traceability list:-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simplified form of a traceability matrix may be used where along with each requirement description one or more list of the identifiers of related requirements are maintained.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4639884"/>
              </p:ext>
            </p:extLst>
          </p:nvPr>
        </p:nvGraphicFramePr>
        <p:xfrm>
          <a:off x="2863217" y="2878118"/>
          <a:ext cx="3485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33"/>
                <a:gridCol w="16303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R4,R5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R1,R4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R2,R6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14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4309" y="1760115"/>
            <a:ext cx="10504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Traceability links:-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links help to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interconnections and dependencies among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propagation of change that results when a specific requirement is deleted or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losing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software quality (make changes correctly and completely)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 (e.g. a team member with key knowledge leaves.)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53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3695</TotalTime>
  <Words>476</Words>
  <Application>Microsoft Office PowerPoint</Application>
  <PresentationFormat>Custom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484</cp:revision>
  <dcterms:created xsi:type="dcterms:W3CDTF">2021-02-11T06:57:33Z</dcterms:created>
  <dcterms:modified xsi:type="dcterms:W3CDTF">2024-04-25T05:52:46Z</dcterms:modified>
</cp:coreProperties>
</file>