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46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</a:t>
            </a:r>
            <a:r>
              <a:rPr lang="en-IN" sz="1800" b="1" dirty="0" smtClean="0"/>
              <a:t>Unit-3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164" y="852340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Concept of Cohesion and Coupling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29/05/2024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4407" y="2553419"/>
            <a:ext cx="6428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Cohesion and Coupling-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4949" y="1665700"/>
            <a:ext cx="103232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Cohesion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to divide a software system into multiple independent modules which are expected to be capable of carrying out tasks independently.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modules such that they can be executed and or compiled separately and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testing,maintainance,independent development ,software reuse.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A set of instructions put together in order to achieve some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considered as single entity but may refer to each other to work together.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78" y="4585927"/>
            <a:ext cx="6153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759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63078"/>
            <a:ext cx="10353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measures by which the quality of a design of modules and their interactions among them can be measured and these measures are called as coupling and cohesion.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It is a measure of the internal strength of a module –how closely the elements and statements of a module are associated with each other.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:-coupling is the measure of the degree of interdependence between modules.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characteristics of good design is to maximize cohesion and minimize coupling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each component/module should be self  contained and have a few references to other modules as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504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48" y="1894486"/>
            <a:ext cx="4094187" cy="2039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6" y="2041494"/>
            <a:ext cx="1990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4960" y="1286137"/>
            <a:ext cx="107771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measures, about how much the functionality are related to each other within the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is an intra module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is a measure of functional strengths of a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cohesive module performs a single task or functions (idea)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is a measure that defines the degree of intra dependability within the element of a module.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the cohesion, the better is the program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“Cohesion is the measure of the strengths of functional relatedness of elements within a module”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refers to the dependence within and among a modules internal elements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eg.data,functions internal modules).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cohesion module perform a single task within a software procedure, requiring little interaction with procedures being performed in other parts of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cohesion makes it easier 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a class or method does.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descriptive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classes or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10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9423" y="1644134"/>
            <a:ext cx="212962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Cohesion:-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Coincidental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969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5402</TotalTime>
  <Words>367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abc</cp:lastModifiedBy>
  <cp:revision>682</cp:revision>
  <dcterms:created xsi:type="dcterms:W3CDTF">2021-02-11T06:57:33Z</dcterms:created>
  <dcterms:modified xsi:type="dcterms:W3CDTF">2024-05-29T11:14:21Z</dcterms:modified>
</cp:coreProperties>
</file>