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7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6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524880" y="391680"/>
            <a:ext cx="11251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entury Gothic"/>
              </a:rPr>
              <a:t>Class 52                                            CS-403 Software Engineering                                                    Unit-4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" name="CustomShape 30"/>
          <p:cNvSpPr/>
          <p:nvPr/>
        </p:nvSpPr>
        <p:spPr>
          <a:xfrm>
            <a:off x="116280" y="852480"/>
            <a:ext cx="115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2060"/>
                </a:solidFill>
                <a:latin typeface="Times New Roman"/>
              </a:rPr>
              <a:t>Types of coupling- control coupling and external coupling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0" name="Picture 7"/>
          <p:cNvPicPr/>
          <p:nvPr/>
        </p:nvPicPr>
        <p:blipFill>
          <a:blip r:embed="rId14" cstate="print"/>
          <a:stretch/>
        </p:blipFill>
        <p:spPr>
          <a:xfrm>
            <a:off x="-4320" y="-379080"/>
            <a:ext cx="1258560" cy="955080"/>
          </a:xfrm>
          <a:prstGeom prst="rect">
            <a:avLst/>
          </a:prstGeom>
          <a:ln>
            <a:noFill/>
          </a:ln>
        </p:spPr>
      </p:pic>
      <p:sp>
        <p:nvSpPr>
          <p:cNvPr id="31" name="CustomShape 31"/>
          <p:cNvSpPr/>
          <p:nvPr/>
        </p:nvSpPr>
        <p:spPr>
          <a:xfrm>
            <a:off x="-93240" y="6273360"/>
            <a:ext cx="3067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entury Gothic"/>
              </a:rPr>
              <a:t>Prof. Atul Kumar Shrivastava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entury Gothic"/>
              </a:rPr>
              <a:t>A.P CSE  LNCT-E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2" name="CustomShape 32"/>
          <p:cNvSpPr/>
          <p:nvPr/>
        </p:nvSpPr>
        <p:spPr>
          <a:xfrm>
            <a:off x="8718120" y="6442560"/>
            <a:ext cx="3219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000000"/>
                </a:solidFill>
                <a:latin typeface="Times New Roman"/>
              </a:rPr>
              <a:t>Lakshmi Narain College of Technology Excellence, Bhopal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33" name="PlaceHolder 3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34" name="PlaceHolder 3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949840" y="2355120"/>
            <a:ext cx="719784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Times New Roman"/>
              </a:rPr>
              <a:t>Types of coupling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Times New Roman"/>
              </a:rPr>
              <a:t> Control coupling and External coupling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79440" y="1320480"/>
            <a:ext cx="10323000" cy="53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Types of coupling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 Control coupling and External coupling:-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Two modules are control coupled if they communicate using at least one “control flag”.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Ex.when one class must perform operations in a fixed order, but the order is controlled else where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classMyclass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{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Public: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	void doFirst(){}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	void doSecond(){}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Void do(int option)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{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Switch(option)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{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Case 1 doFirst();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	break;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Case 2:doSecond();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	break;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Default:break’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334120" y="3182040"/>
            <a:ext cx="60955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Class x class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Public: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void call()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Do(x);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74" name="Picture 3"/>
          <p:cNvPicPr/>
          <p:nvPr/>
        </p:nvPicPr>
        <p:blipFill>
          <a:blip r:embed="rId2"/>
          <a:stretch/>
        </p:blipFill>
        <p:spPr>
          <a:xfrm>
            <a:off x="7254000" y="3336120"/>
            <a:ext cx="3704760" cy="9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90680" y="1659240"/>
            <a:ext cx="99568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Problems: Bad coupling:-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Modules are not independent called module must known internal structure and logical of calling module.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4.External Coupling:-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A form of a coupling in which a module has a dependency to other module,external to the software being developed or to a particular type of hardware.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This is basically related to the communication to external tools and devices such as  OS,shared libraries  or the hardware.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Or external coupling occurs when two more modules access the same global data variable (not data structure)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76" name="Picture 4"/>
          <p:cNvPicPr/>
          <p:nvPr/>
        </p:nvPicPr>
        <p:blipFill>
          <a:blip r:embed="rId2"/>
          <a:stretch/>
        </p:blipFill>
        <p:spPr>
          <a:xfrm>
            <a:off x="5482080" y="4601160"/>
            <a:ext cx="2854800" cy="15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639080" y="1880640"/>
            <a:ext cx="99028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Problem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1.High potential for side effects.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2.Missing access control.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3.Modules are bound to the global structure.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Ex calculate sales-tax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IF Product is sales exempt THEN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sales-tax=0				module A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	ELSE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	sales-tax=product-price*0.25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ENDIF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       END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70800" y="1604880"/>
            <a:ext cx="104605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Calculate amount-due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Amount-due=totalamount+sales-tax		module B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END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5.Common coupling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When multiples module have read and write access to some global data(data structure),it is called common or global coupling.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Ex two modules have access to same  database and can both read and write same record. The both modules can access and change the value of global variable.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Usually poor design choice because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1.Difficult to reuse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2.Resulting code is unreadable, must read entire module to understand.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3.Difficult to determine all the modules that affect a data element (reduce maintainability)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8513280" y="1328760"/>
            <a:ext cx="3080520" cy="170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33320" y="1544400"/>
            <a:ext cx="993456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6.Content Coupling:-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Two modules are content coupled if one module directly refer to the content of the other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Ex.	One module changes a statement in another(LISP)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One module refers or alters data contained inside another module(Pascal)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	One module branches into another module(Pascal)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</a:rPr>
              <a:t>Problem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Almost any change to one module requires change to another module if they one content coupled.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798440" y="2570760"/>
            <a:ext cx="2569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Century Gothic"/>
              </a:rPr>
              <a:t>Thank you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5944</TotalTime>
  <Words>210</Words>
  <Application>LibreOffice/6.4.7.2$Linux_X86_64 LibreOffice_project/40$Build-2</Application>
  <PresentationFormat>Custom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abc</cp:lastModifiedBy>
  <cp:revision>766</cp:revision>
  <dcterms:created xsi:type="dcterms:W3CDTF">2021-02-11T06:57:33Z</dcterms:created>
  <dcterms:modified xsi:type="dcterms:W3CDTF">2024-05-30T03:49:54Z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