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7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6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14" name="CustomShape 15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9"/>
          <p:cNvSpPr/>
          <p:nvPr/>
        </p:nvSpPr>
        <p:spPr>
          <a:xfrm>
            <a:off x="524880" y="391680"/>
            <a:ext cx="11251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Class 53                                            CS-403 Software Engineering                                                    Unit-4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9" name="CustomShape 30"/>
          <p:cNvSpPr/>
          <p:nvPr/>
        </p:nvSpPr>
        <p:spPr>
          <a:xfrm>
            <a:off x="116280" y="852480"/>
            <a:ext cx="11547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2060"/>
                </a:solidFill>
                <a:latin typeface="Times New Roman"/>
                <a:ea typeface="DejaVu Sans"/>
              </a:rPr>
              <a:t>Difference between Cohesion and Coupling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30" name="Picture 7"/>
          <p:cNvPicPr/>
          <p:nvPr/>
        </p:nvPicPr>
        <p:blipFill>
          <a:blip r:embed="rId14" cstate="print"/>
          <a:stretch/>
        </p:blipFill>
        <p:spPr>
          <a:xfrm>
            <a:off x="-4320" y="-379080"/>
            <a:ext cx="1258200" cy="954720"/>
          </a:xfrm>
          <a:prstGeom prst="rect">
            <a:avLst/>
          </a:prstGeom>
          <a:ln>
            <a:noFill/>
          </a:ln>
        </p:spPr>
      </p:pic>
      <p:sp>
        <p:nvSpPr>
          <p:cNvPr id="31" name="CustomShape 31"/>
          <p:cNvSpPr/>
          <p:nvPr/>
        </p:nvSpPr>
        <p:spPr>
          <a:xfrm>
            <a:off x="-87840" y="6273360"/>
            <a:ext cx="30567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Prof. Atul kumar Shrivastava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A.P CSE  LNCT-E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32" name="CustomShape 32"/>
          <p:cNvSpPr/>
          <p:nvPr/>
        </p:nvSpPr>
        <p:spPr>
          <a:xfrm>
            <a:off x="8718120" y="6442560"/>
            <a:ext cx="321948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Lakshmi Narain College of Technology Excellence, Bhopal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33" name="PlaceHolder 3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" name="PlaceHolder 3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2258280" y="2320560"/>
            <a:ext cx="7683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Times New Roman"/>
                <a:ea typeface="DejaVu Sans"/>
              </a:rPr>
              <a:t>Difference between Cohesion and Coupling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279440" y="1320480"/>
            <a:ext cx="10322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Difference between Cohesion and Coupling</a:t>
            </a:r>
            <a:endParaRPr lang="en-IN" sz="1800" b="0" strike="noStrike" spc="-1">
              <a:latin typeface="Arial"/>
            </a:endParaRPr>
          </a:p>
        </p:txBody>
      </p:sp>
      <p:graphicFrame>
        <p:nvGraphicFramePr>
          <p:cNvPr id="73" name="Table 2"/>
          <p:cNvGraphicFramePr/>
          <p:nvPr/>
        </p:nvGraphicFramePr>
        <p:xfrm>
          <a:off x="1617840" y="1689840"/>
          <a:ext cx="9552960" cy="4541520"/>
        </p:xfrm>
        <a:graphic>
          <a:graphicData uri="http://schemas.openxmlformats.org/drawingml/2006/table">
            <a:tbl>
              <a:tblPr/>
              <a:tblGrid>
                <a:gridCol w="4776480"/>
                <a:gridCol w="4776480"/>
              </a:tblGrid>
              <a:tr h="578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Cohesion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Coupling</a:t>
                      </a:r>
                      <a:endParaRPr lang="en-IN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IN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</a:tr>
              <a:tr h="578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Cohesion measures about how much the functionality are related to each other within the module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Coupling measures how much one module is dependent on the program modules within the whole application.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82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In a good design, the various component parts(e.g classes)</a:t>
                      </a:r>
                      <a:endParaRPr lang="en-IN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Same high cohesion.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In a good design the various component parts(eg classes) have low coupling.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578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It is a property or characteristics of an individual module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It is a property of a collection of modules.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Cohesion is Intra module concept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Coupling is Inter module concept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82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Types of cohesion are coincidental,Logical,Temporal,Procedural,Communicational,Functional and informational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Types of coupling are content,common,stamp,control,data coupling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82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High cohesion is desirable i.e. cohesion component module should focus on a single task with little interaction with other modules of the system.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Low coupling is desirable i.e. dependency between modules should be less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able 1"/>
          <p:cNvGraphicFramePr/>
          <p:nvPr/>
        </p:nvGraphicFramePr>
        <p:xfrm>
          <a:off x="1899000" y="1529640"/>
          <a:ext cx="9552960" cy="1981200"/>
        </p:xfrm>
        <a:graphic>
          <a:graphicData uri="http://schemas.openxmlformats.org/drawingml/2006/table">
            <a:tbl>
              <a:tblPr/>
              <a:tblGrid>
                <a:gridCol w="4776480"/>
                <a:gridCol w="4776480"/>
              </a:tblGrid>
              <a:tr h="54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Cohesion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Coupling</a:t>
                      </a:r>
                      <a:endParaRPr lang="en-IN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IN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</a:tr>
              <a:tr h="76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Cohesion is a kind of natural extension of data hiding for e.g class having all members visible with a package having default visibility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Making private fields, Private methods and non public classes provide loose coupling.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54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Cohesion shows the module’s relative functional strength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Coupling shows the relative independence among the modules.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798440" y="2570760"/>
            <a:ext cx="25693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Thank you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5960</TotalTime>
  <Words>210</Words>
  <Application>LibreOffice/6.4.7.2$Linux_X86_64 LibreOffice_project/40$Build-2</Application>
  <PresentationFormat>Custom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abc</cp:lastModifiedBy>
  <cp:revision>770</cp:revision>
  <dcterms:created xsi:type="dcterms:W3CDTF">2021-02-11T06:57:33Z</dcterms:created>
  <dcterms:modified xsi:type="dcterms:W3CDTF">2024-05-30T03:52:01Z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