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828"/>
    <a:srgbClr val="C2372A"/>
    <a:srgbClr val="FF8F8F"/>
    <a:srgbClr val="F76363"/>
    <a:srgbClr val="FD3939"/>
    <a:srgbClr val="FF0000"/>
    <a:srgbClr val="FC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816D4-E1F2-4931-93DC-475262DEB0AE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6274-B3AB-4E84-AE6A-B04A2D42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6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96274-B3AB-4E84-AE6A-B04A2D420C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7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3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1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5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7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3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4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9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8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24C57-5ECD-4FD8-94D1-B1B150F1F92A}" type="datetimeFigureOut">
              <a:rPr lang="en-IN" smtClean="0"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8E31-BCFF-40E6-8BEC-9292FF03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3761923" y="-4348908"/>
            <a:ext cx="24878848" cy="2177208"/>
            <a:chOff x="-3761923" y="-4348908"/>
            <a:chExt cx="24878848" cy="2177208"/>
          </a:xfrm>
        </p:grpSpPr>
        <p:sp>
          <p:nvSpPr>
            <p:cNvPr id="3" name="Rectangle 2"/>
            <p:cNvSpPr/>
            <p:nvPr/>
          </p:nvSpPr>
          <p:spPr>
            <a:xfrm>
              <a:off x="-3761922" y="-4348907"/>
              <a:ext cx="24878847" cy="2177207"/>
            </a:xfrm>
            <a:prstGeom prst="rect">
              <a:avLst/>
            </a:prstGeom>
            <a:solidFill>
              <a:srgbClr val="F4282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17148" y="-4191329"/>
              <a:ext cx="13070577" cy="1862048"/>
            </a:xfrm>
            <a:prstGeom prst="rect">
              <a:avLst/>
            </a:prstGeom>
            <a:solidFill>
              <a:srgbClr val="F42828"/>
            </a:solidFill>
            <a:ln w="1270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Lucida Handwriting" panose="03010101010101010101" pitchFamily="66" charset="0"/>
                </a:rPr>
                <a:t>r</a:t>
              </a:r>
              <a:r>
                <a:rPr lang="en-US" sz="11500" b="1" cap="none" spc="0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Lucida Handwriting" panose="03010101010101010101" pitchFamily="66" charset="0"/>
                </a:rPr>
                <a:t>akht-</a:t>
              </a:r>
              <a:r>
                <a:rPr lang="en-US" sz="11500" b="1" cap="none" spc="0" dirty="0" err="1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Lucida Handwriting" panose="03010101010101010101" pitchFamily="66" charset="0"/>
                </a:rPr>
                <a:t>dan</a:t>
              </a:r>
              <a:endParaRPr lang="en-US" sz="54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ucida Handwriting" panose="03010101010101010101" pitchFamily="66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61923" y="-4348908"/>
              <a:ext cx="2177207" cy="217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8000" l="10000" r="92667">
                        <a14:foregroundMark x1="56667" y1="34000" x2="56667" y2="6000"/>
                        <a14:backgroundMark x1="23333" y1="71333" x2="14000" y2="2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4"/>
          <a:stretch/>
        </p:blipFill>
        <p:spPr>
          <a:xfrm>
            <a:off x="4819650" y="2209800"/>
            <a:ext cx="23622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006" y="2685286"/>
            <a:ext cx="1357887" cy="1906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12778"/>
          <a:stretch/>
        </p:blipFill>
        <p:spPr>
          <a:xfrm>
            <a:off x="784478" y="1200914"/>
            <a:ext cx="4686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6149" y="227266"/>
            <a:ext cx="2865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akht </a:t>
            </a:r>
            <a:r>
              <a:rPr lang="en-US" sz="5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4724" y="2644519"/>
            <a:ext cx="11292476" cy="2202741"/>
            <a:chOff x="766174" y="2626434"/>
            <a:chExt cx="11292476" cy="2202741"/>
          </a:xfrm>
        </p:grpSpPr>
        <p:sp>
          <p:nvSpPr>
            <p:cNvPr id="3" name="Rectangle 2"/>
            <p:cNvSpPr/>
            <p:nvPr/>
          </p:nvSpPr>
          <p:spPr>
            <a:xfrm>
              <a:off x="766174" y="2626434"/>
              <a:ext cx="11292476" cy="2202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35113" y="2804474"/>
              <a:ext cx="803617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Lucida Handwriting" panose="03010101010101010101" pitchFamily="66" charset="0"/>
                </a:rPr>
                <a:t>Rakht-Dan</a:t>
              </a:r>
              <a:endPara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88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Jain</dc:creator>
  <cp:lastModifiedBy>Rishabh Jain</cp:lastModifiedBy>
  <cp:revision>17</cp:revision>
  <dcterms:created xsi:type="dcterms:W3CDTF">2015-11-21T15:29:12Z</dcterms:created>
  <dcterms:modified xsi:type="dcterms:W3CDTF">2015-11-23T17:50:29Z</dcterms:modified>
</cp:coreProperties>
</file>