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  <p:sldId id="257" r:id="rId3"/>
  </p:sldIdLst>
  <p:sldSz cx="73152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D600"/>
    <a:srgbClr val="8CF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96484"/>
            <a:ext cx="6217920" cy="31834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2717"/>
            <a:ext cx="5486400" cy="2207683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E135-AD3C-4F86-9C9C-5A95164AFC5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9F6-4326-422B-9B8F-3EDB7F727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6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E135-AD3C-4F86-9C9C-5A95164AFC5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9F6-4326-422B-9B8F-3EDB7F727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86834"/>
            <a:ext cx="157734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86834"/>
            <a:ext cx="464058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E135-AD3C-4F86-9C9C-5A95164AFC5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9F6-4326-422B-9B8F-3EDB7F727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E135-AD3C-4F86-9C9C-5A95164AFC5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9F6-4326-422B-9B8F-3EDB7F727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9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279653"/>
            <a:ext cx="6309360" cy="380364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119286"/>
            <a:ext cx="6309360" cy="200024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E135-AD3C-4F86-9C9C-5A95164AFC5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9F6-4326-422B-9B8F-3EDB7F727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1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34167"/>
            <a:ext cx="31089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34167"/>
            <a:ext cx="31089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E135-AD3C-4F86-9C9C-5A95164AFC5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9F6-4326-422B-9B8F-3EDB7F727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7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6836"/>
            <a:ext cx="630936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41551"/>
            <a:ext cx="3094672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340100"/>
            <a:ext cx="309467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41551"/>
            <a:ext cx="3109913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340100"/>
            <a:ext cx="310991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E135-AD3C-4F86-9C9C-5A95164AFC5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9F6-4326-422B-9B8F-3EDB7F727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E135-AD3C-4F86-9C9C-5A95164AFC5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9F6-4326-422B-9B8F-3EDB7F727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9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E135-AD3C-4F86-9C9C-5A95164AFC5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9F6-4326-422B-9B8F-3EDB7F727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6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16569"/>
            <a:ext cx="3703320" cy="649816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E135-AD3C-4F86-9C9C-5A95164AFC5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9F6-4326-422B-9B8F-3EDB7F727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9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16569"/>
            <a:ext cx="3703320" cy="649816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E135-AD3C-4F86-9C9C-5A95164AFC5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59F6-4326-422B-9B8F-3EDB7F727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5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86836"/>
            <a:ext cx="630936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34167"/>
            <a:ext cx="630936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DE135-AD3C-4F86-9C9C-5A95164AFC5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59F6-4326-422B-9B8F-3EDB7F727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FDE35FC5-9DFB-41D4-910E-BE8F2C4FD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6181" y="1280160"/>
            <a:ext cx="9144000" cy="6578677"/>
          </a:xfrm>
          <a:prstGeom prst="rect">
            <a:avLst/>
          </a:prstGeom>
        </p:spPr>
      </p:pic>
      <p:sp>
        <p:nvSpPr>
          <p:cNvPr id="9" name="Left Bracket 8">
            <a:extLst>
              <a:ext uri="{FF2B5EF4-FFF2-40B4-BE49-F238E27FC236}">
                <a16:creationId xmlns:a16="http://schemas.microsoft.com/office/drawing/2014/main" id="{9BC54F32-23E5-4B75-8A9A-4B183EB3A6FA}"/>
              </a:ext>
            </a:extLst>
          </p:cNvPr>
          <p:cNvSpPr/>
          <p:nvPr/>
        </p:nvSpPr>
        <p:spPr>
          <a:xfrm rot="5400000">
            <a:off x="6275662" y="7479798"/>
            <a:ext cx="36575" cy="373157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7D3BB-18A1-404F-BC3A-9EC7586B24E4}"/>
              </a:ext>
            </a:extLst>
          </p:cNvPr>
          <p:cNvSpPr txBox="1"/>
          <p:nvPr/>
        </p:nvSpPr>
        <p:spPr>
          <a:xfrm>
            <a:off x="1686419" y="7295186"/>
            <a:ext cx="3213757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" dirty="0">
                <a:latin typeface="Verdana" panose="020B0604030504040204" pitchFamily="34" charset="0"/>
                <a:ea typeface="Verdana" panose="020B0604030504040204" pitchFamily="34" charset="0"/>
              </a:rPr>
              <a:t>Family vacation meant mom picked the playlists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331E9D77-09B0-4B1E-B07C-F020077FBA5E}"/>
              </a:ext>
            </a:extLst>
          </p:cNvPr>
          <p:cNvSpPr/>
          <p:nvPr/>
        </p:nvSpPr>
        <p:spPr>
          <a:xfrm rot="5400000">
            <a:off x="1842825" y="4344559"/>
            <a:ext cx="39072" cy="13349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5A87B52D-5A9F-442F-8FA8-921A3AC61648}"/>
              </a:ext>
            </a:extLst>
          </p:cNvPr>
          <p:cNvSpPr/>
          <p:nvPr/>
        </p:nvSpPr>
        <p:spPr>
          <a:xfrm rot="5400000">
            <a:off x="3473571" y="4338615"/>
            <a:ext cx="36576" cy="13493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A6DE348E-2C5A-4AE7-B089-C437832302CB}"/>
              </a:ext>
            </a:extLst>
          </p:cNvPr>
          <p:cNvSpPr/>
          <p:nvPr/>
        </p:nvSpPr>
        <p:spPr>
          <a:xfrm rot="5400000">
            <a:off x="5325645" y="4369553"/>
            <a:ext cx="36576" cy="129180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EA4D41-145D-4753-ABA5-E90C8502387E}"/>
              </a:ext>
            </a:extLst>
          </p:cNvPr>
          <p:cNvSpPr txBox="1"/>
          <p:nvPr/>
        </p:nvSpPr>
        <p:spPr>
          <a:xfrm>
            <a:off x="3021888" y="4809973"/>
            <a:ext cx="3325094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" dirty="0">
                <a:latin typeface="Verdana" panose="020B0604030504040204" pitchFamily="34" charset="0"/>
                <a:ea typeface="Verdana" panose="020B0604030504040204" pitchFamily="34" charset="0"/>
              </a:rPr>
              <a:t>Indie tunes got me through my summer internship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115DC4-247E-45A9-8CEE-824B581DA2DE}"/>
              </a:ext>
            </a:extLst>
          </p:cNvPr>
          <p:cNvCxnSpPr>
            <a:cxnSpLocks/>
          </p:cNvCxnSpPr>
          <p:nvPr/>
        </p:nvCxnSpPr>
        <p:spPr>
          <a:xfrm flipV="1">
            <a:off x="777241" y="5974080"/>
            <a:ext cx="0" cy="60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A9E5CD-4EE9-4EFD-AB40-B7C38D21A2B6}"/>
              </a:ext>
            </a:extLst>
          </p:cNvPr>
          <p:cNvCxnSpPr>
            <a:cxnSpLocks/>
          </p:cNvCxnSpPr>
          <p:nvPr/>
        </p:nvCxnSpPr>
        <p:spPr>
          <a:xfrm flipH="1">
            <a:off x="777241" y="5974080"/>
            <a:ext cx="6741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0440F8-52BD-4162-A40A-0610B5D65E3A}"/>
              </a:ext>
            </a:extLst>
          </p:cNvPr>
          <p:cNvSpPr txBox="1"/>
          <p:nvPr/>
        </p:nvSpPr>
        <p:spPr>
          <a:xfrm>
            <a:off x="1398965" y="5856552"/>
            <a:ext cx="4464844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" dirty="0">
                <a:latin typeface="Verdana" panose="020B0604030504040204" pitchFamily="34" charset="0"/>
                <a:ea typeface="Verdana" panose="020B0604030504040204" pitchFamily="34" charset="0"/>
              </a:rPr>
              <a:t>September 4</a:t>
            </a:r>
            <a:r>
              <a:rPr lang="en-US" sz="96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th</a:t>
            </a:r>
            <a:r>
              <a:rPr lang="en-US" sz="960" dirty="0">
                <a:latin typeface="Verdana" panose="020B0604030504040204" pitchFamily="34" charset="0"/>
                <a:ea typeface="Verdana" panose="020B0604030504040204" pitchFamily="34" charset="0"/>
              </a:rPr>
              <a:t> – most music listened with over </a:t>
            </a:r>
            <a:r>
              <a:rPr lang="en-US" sz="960" b="1" dirty="0">
                <a:latin typeface="Verdana" panose="020B0604030504040204" pitchFamily="34" charset="0"/>
                <a:ea typeface="Verdana" panose="020B0604030504040204" pitchFamily="34" charset="0"/>
              </a:rPr>
              <a:t>7.5 hours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805EC2-41D0-4CDA-B4D5-DF6B6ACA4DCA}"/>
              </a:ext>
            </a:extLst>
          </p:cNvPr>
          <p:cNvCxnSpPr>
            <a:cxnSpLocks/>
          </p:cNvCxnSpPr>
          <p:nvPr/>
        </p:nvCxnSpPr>
        <p:spPr>
          <a:xfrm flipH="1">
            <a:off x="1686419" y="4936818"/>
            <a:ext cx="14152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909675-7363-4867-AB90-81D90BC3874D}"/>
              </a:ext>
            </a:extLst>
          </p:cNvPr>
          <p:cNvCxnSpPr>
            <a:cxnSpLocks/>
          </p:cNvCxnSpPr>
          <p:nvPr/>
        </p:nvCxnSpPr>
        <p:spPr>
          <a:xfrm flipV="1">
            <a:off x="1686931" y="4936820"/>
            <a:ext cx="0" cy="55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C3541D-831A-4572-BB06-35B21686826F}"/>
              </a:ext>
            </a:extLst>
          </p:cNvPr>
          <p:cNvCxnSpPr>
            <a:cxnSpLocks/>
          </p:cNvCxnSpPr>
          <p:nvPr/>
        </p:nvCxnSpPr>
        <p:spPr>
          <a:xfrm flipH="1">
            <a:off x="4743072" y="9228413"/>
            <a:ext cx="14152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133260-F6E7-4804-A779-31CF99B53584}"/>
              </a:ext>
            </a:extLst>
          </p:cNvPr>
          <p:cNvCxnSpPr>
            <a:cxnSpLocks/>
          </p:cNvCxnSpPr>
          <p:nvPr/>
        </p:nvCxnSpPr>
        <p:spPr>
          <a:xfrm flipV="1">
            <a:off x="6158332" y="9231337"/>
            <a:ext cx="0" cy="9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76DFD591-EB06-432D-BF50-8C5C39A2FEA7}"/>
              </a:ext>
            </a:extLst>
          </p:cNvPr>
          <p:cNvSpPr/>
          <p:nvPr/>
        </p:nvSpPr>
        <p:spPr>
          <a:xfrm rot="5400000">
            <a:off x="2113722" y="3351591"/>
            <a:ext cx="39071" cy="13349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3E6F83-E9DF-40A1-AEAA-A034A88D2EB2}"/>
              </a:ext>
            </a:extLst>
          </p:cNvPr>
          <p:cNvCxnSpPr>
            <a:cxnSpLocks/>
          </p:cNvCxnSpPr>
          <p:nvPr/>
        </p:nvCxnSpPr>
        <p:spPr>
          <a:xfrm>
            <a:off x="2123530" y="3945339"/>
            <a:ext cx="0" cy="54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01FABA-9ADD-4117-8186-F250801255D0}"/>
              </a:ext>
            </a:extLst>
          </p:cNvPr>
          <p:cNvCxnSpPr>
            <a:cxnSpLocks/>
          </p:cNvCxnSpPr>
          <p:nvPr/>
        </p:nvCxnSpPr>
        <p:spPr>
          <a:xfrm flipH="1">
            <a:off x="2123530" y="3945337"/>
            <a:ext cx="944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2F60F5-93CB-419C-96AB-942CD35D8101}"/>
              </a:ext>
            </a:extLst>
          </p:cNvPr>
          <p:cNvSpPr txBox="1"/>
          <p:nvPr/>
        </p:nvSpPr>
        <p:spPr>
          <a:xfrm>
            <a:off x="3035484" y="3834538"/>
            <a:ext cx="3325094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" dirty="0">
                <a:latin typeface="Verdana" panose="020B0604030504040204" pitchFamily="34" charset="0"/>
                <a:ea typeface="Verdana" panose="020B0604030504040204" pitchFamily="34" charset="0"/>
              </a:rPr>
              <a:t>Sparse listening during spring finals</a:t>
            </a:r>
          </a:p>
        </p:txBody>
      </p:sp>
      <p:sp>
        <p:nvSpPr>
          <p:cNvPr id="57" name="Left Bracket 56">
            <a:extLst>
              <a:ext uri="{FF2B5EF4-FFF2-40B4-BE49-F238E27FC236}">
                <a16:creationId xmlns:a16="http://schemas.microsoft.com/office/drawing/2014/main" id="{64EBD470-7322-45B0-83FF-CBE0E99106F2}"/>
              </a:ext>
            </a:extLst>
          </p:cNvPr>
          <p:cNvSpPr/>
          <p:nvPr/>
        </p:nvSpPr>
        <p:spPr>
          <a:xfrm rot="5400000">
            <a:off x="7237787" y="3849259"/>
            <a:ext cx="39072" cy="13349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CD5D29-67C1-4406-8BCD-3FA6FD180841}"/>
              </a:ext>
            </a:extLst>
          </p:cNvPr>
          <p:cNvCxnSpPr>
            <a:cxnSpLocks/>
          </p:cNvCxnSpPr>
          <p:nvPr/>
        </p:nvCxnSpPr>
        <p:spPr>
          <a:xfrm flipV="1">
            <a:off x="7293253" y="4441521"/>
            <a:ext cx="0" cy="55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6F87289-3F6C-4435-A8E7-8FCAA40F51EB}"/>
              </a:ext>
            </a:extLst>
          </p:cNvPr>
          <p:cNvCxnSpPr>
            <a:cxnSpLocks/>
          </p:cNvCxnSpPr>
          <p:nvPr/>
        </p:nvCxnSpPr>
        <p:spPr>
          <a:xfrm flipH="1">
            <a:off x="6293949" y="4441519"/>
            <a:ext cx="999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C6D98C1-98EA-41D0-9DF0-1998402513DA}"/>
              </a:ext>
            </a:extLst>
          </p:cNvPr>
          <p:cNvSpPr txBox="1"/>
          <p:nvPr/>
        </p:nvSpPr>
        <p:spPr>
          <a:xfrm>
            <a:off x="3788154" y="4325863"/>
            <a:ext cx="3325094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" dirty="0">
                <a:latin typeface="Verdana" panose="020B0604030504040204" pitchFamily="34" charset="0"/>
                <a:ea typeface="Verdana" panose="020B0604030504040204" pitchFamily="34" charset="0"/>
              </a:rPr>
              <a:t>No time for music during my trip to NY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A723E5-26C9-4570-ADB8-0A8ABE7A1226}"/>
              </a:ext>
            </a:extLst>
          </p:cNvPr>
          <p:cNvCxnSpPr>
            <a:cxnSpLocks/>
          </p:cNvCxnSpPr>
          <p:nvPr/>
        </p:nvCxnSpPr>
        <p:spPr>
          <a:xfrm flipV="1">
            <a:off x="-375920" y="2479040"/>
            <a:ext cx="0" cy="121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9816E61-E2FE-4520-961C-4DE590DB4512}"/>
              </a:ext>
            </a:extLst>
          </p:cNvPr>
          <p:cNvCxnSpPr>
            <a:cxnSpLocks/>
          </p:cNvCxnSpPr>
          <p:nvPr/>
        </p:nvCxnSpPr>
        <p:spPr>
          <a:xfrm flipV="1">
            <a:off x="-375920" y="2265682"/>
            <a:ext cx="0" cy="1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64C81D9-3C0E-4502-82A6-393105DED7E6}"/>
              </a:ext>
            </a:extLst>
          </p:cNvPr>
          <p:cNvCxnSpPr>
            <a:cxnSpLocks/>
          </p:cNvCxnSpPr>
          <p:nvPr/>
        </p:nvCxnSpPr>
        <p:spPr>
          <a:xfrm flipH="1">
            <a:off x="-375919" y="2438401"/>
            <a:ext cx="944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075450-4017-4B57-A418-E1A9CA33510E}"/>
              </a:ext>
            </a:extLst>
          </p:cNvPr>
          <p:cNvCxnSpPr>
            <a:cxnSpLocks/>
          </p:cNvCxnSpPr>
          <p:nvPr/>
        </p:nvCxnSpPr>
        <p:spPr>
          <a:xfrm flipH="1">
            <a:off x="-375919" y="2479040"/>
            <a:ext cx="944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EB9470B-B850-4ADD-9C11-B3BD1BF69115}"/>
              </a:ext>
            </a:extLst>
          </p:cNvPr>
          <p:cNvSpPr txBox="1"/>
          <p:nvPr/>
        </p:nvSpPr>
        <p:spPr>
          <a:xfrm>
            <a:off x="550449" y="2339531"/>
            <a:ext cx="4874991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" dirty="0">
                <a:latin typeface="Verdana" panose="020B0604030504040204" pitchFamily="34" charset="0"/>
                <a:ea typeface="Verdana" panose="020B0604030504040204" pitchFamily="34" charset="0"/>
              </a:rPr>
              <a:t>My listening history tells me </a:t>
            </a:r>
            <a:r>
              <a:rPr lang="en-US" sz="960" b="1" dirty="0">
                <a:latin typeface="Verdana" panose="020B0604030504040204" pitchFamily="34" charset="0"/>
                <a:ea typeface="Verdana" panose="020B0604030504040204" pitchFamily="34" charset="0"/>
              </a:rPr>
              <a:t>Swiftie Season </a:t>
            </a:r>
            <a:r>
              <a:rPr lang="en-US" sz="960" dirty="0">
                <a:latin typeface="Verdana" panose="020B0604030504040204" pitchFamily="34" charset="0"/>
                <a:ea typeface="Verdana" panose="020B0604030504040204" pitchFamily="34" charset="0"/>
              </a:rPr>
              <a:t>is a better name for winter</a:t>
            </a:r>
          </a:p>
        </p:txBody>
      </p:sp>
    </p:spTree>
    <p:extLst>
      <p:ext uri="{BB962C8B-B14F-4D97-AF65-F5344CB8AC3E}">
        <p14:creationId xmlns:p14="http://schemas.microsoft.com/office/powerpoint/2010/main" val="46321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ylor Swift | Spotify">
            <a:extLst>
              <a:ext uri="{FF2B5EF4-FFF2-40B4-BE49-F238E27FC236}">
                <a16:creationId xmlns:a16="http://schemas.microsoft.com/office/drawing/2014/main" id="{156C397C-9CC2-4A44-A2F1-2C04D5A9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" y="66536"/>
            <a:ext cx="774409" cy="77440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lass Animals | Spotify">
            <a:extLst>
              <a:ext uri="{FF2B5EF4-FFF2-40B4-BE49-F238E27FC236}">
                <a16:creationId xmlns:a16="http://schemas.microsoft.com/office/drawing/2014/main" id="{30A8E492-5022-4F1B-9D85-86B50D606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" y="959178"/>
            <a:ext cx="774409" cy="77440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phie Cates | Spotify - Listen Free">
            <a:extLst>
              <a:ext uri="{FF2B5EF4-FFF2-40B4-BE49-F238E27FC236}">
                <a16:creationId xmlns:a16="http://schemas.microsoft.com/office/drawing/2014/main" id="{8BF4C6AD-24EE-4AC8-BC8C-6D0011328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1" y="1878109"/>
            <a:ext cx="774409" cy="77562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oebe Bridgers | Spotify - Listen Free">
            <a:extLst>
              <a:ext uri="{FF2B5EF4-FFF2-40B4-BE49-F238E27FC236}">
                <a16:creationId xmlns:a16="http://schemas.microsoft.com/office/drawing/2014/main" id="{CA06C07F-708C-4B94-B0E5-B114B2B0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1" y="2785084"/>
            <a:ext cx="775621" cy="77562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Avalanches | Spotify">
            <a:extLst>
              <a:ext uri="{FF2B5EF4-FFF2-40B4-BE49-F238E27FC236}">
                <a16:creationId xmlns:a16="http://schemas.microsoft.com/office/drawing/2014/main" id="{1036E5C4-6689-4DE7-86E4-83ACBDB7A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" y="3709372"/>
            <a:ext cx="775622" cy="77562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weet Trip | Spotify">
            <a:extLst>
              <a:ext uri="{FF2B5EF4-FFF2-40B4-BE49-F238E27FC236}">
                <a16:creationId xmlns:a16="http://schemas.microsoft.com/office/drawing/2014/main" id="{B5E99D9E-E028-43C3-A473-C03EAEEBE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" y="4624074"/>
            <a:ext cx="775624" cy="77562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de - song by Lolo Zouaï | Spotify">
            <a:extLst>
              <a:ext uri="{FF2B5EF4-FFF2-40B4-BE49-F238E27FC236}">
                <a16:creationId xmlns:a16="http://schemas.microsoft.com/office/drawing/2014/main" id="{E715AD89-8A12-4B82-92B8-0601B3EA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5" y="5535706"/>
            <a:ext cx="775624" cy="77562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oft Focus - Album by Hotel Fiction | Spotify">
            <a:extLst>
              <a:ext uri="{FF2B5EF4-FFF2-40B4-BE49-F238E27FC236}">
                <a16:creationId xmlns:a16="http://schemas.microsoft.com/office/drawing/2014/main" id="{C2889825-C47E-4291-BA6F-39F3CF3F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5" y="6442684"/>
            <a:ext cx="775625" cy="7756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top Light Observations | Spotify - Listen Free">
            <a:extLst>
              <a:ext uri="{FF2B5EF4-FFF2-40B4-BE49-F238E27FC236}">
                <a16:creationId xmlns:a16="http://schemas.microsoft.com/office/drawing/2014/main" id="{0F5B468D-FD4B-4387-A73A-0DEC6A0B5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" y="7354316"/>
            <a:ext cx="775626" cy="77562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ipturn | Spotify">
            <a:extLst>
              <a:ext uri="{FF2B5EF4-FFF2-40B4-BE49-F238E27FC236}">
                <a16:creationId xmlns:a16="http://schemas.microsoft.com/office/drawing/2014/main" id="{4B003472-3DEB-4FA7-A77D-F803E01AD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" y="8265950"/>
            <a:ext cx="774409" cy="77440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5A5BFD6-E778-4485-B60C-FC14DB60405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1561" t="14823" r="13839" b="15110"/>
          <a:stretch/>
        </p:blipFill>
        <p:spPr>
          <a:xfrm>
            <a:off x="839199" y="0"/>
            <a:ext cx="6476001" cy="914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EBE077-E6B1-47AA-8EF1-B7C3848B94F3}"/>
              </a:ext>
            </a:extLst>
          </p:cNvPr>
          <p:cNvSpPr txBox="1"/>
          <p:nvPr/>
        </p:nvSpPr>
        <p:spPr>
          <a:xfrm rot="5400000">
            <a:off x="3392143" y="6119518"/>
            <a:ext cx="722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My Top Artists of 2021</a:t>
            </a:r>
          </a:p>
        </p:txBody>
      </p:sp>
    </p:spTree>
    <p:extLst>
      <p:ext uri="{BB962C8B-B14F-4D97-AF65-F5344CB8AC3E}">
        <p14:creationId xmlns:p14="http://schemas.microsoft.com/office/powerpoint/2010/main" val="291862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57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Kumar</dc:creator>
  <cp:lastModifiedBy>Ayush Kumar</cp:lastModifiedBy>
  <cp:revision>3</cp:revision>
  <dcterms:created xsi:type="dcterms:W3CDTF">2022-01-03T17:22:09Z</dcterms:created>
  <dcterms:modified xsi:type="dcterms:W3CDTF">2022-01-03T19:55:18Z</dcterms:modified>
</cp:coreProperties>
</file>