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70" r:id="rId13"/>
    <p:sldId id="268" r:id="rId14"/>
    <p:sldId id="271" r:id="rId15"/>
    <p:sldId id="272" r:id="rId16"/>
    <p:sldId id="275" r:id="rId17"/>
    <p:sldId id="273" r:id="rId18"/>
    <p:sldId id="276" r:id="rId19"/>
    <p:sldId id="274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FBE273-FFFF-45BE-8CAC-D0F1C137D011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</p14:sldIdLst>
        </p14:section>
        <p14:section name="Untitled Section" id="{CEAA338C-E361-4697-891A-C05A611F912B}">
          <p14:sldIdLst>
            <p14:sldId id="266"/>
            <p14:sldId id="267"/>
            <p14:sldId id="270"/>
            <p14:sldId id="268"/>
            <p14:sldId id="271"/>
            <p14:sldId id="272"/>
            <p14:sldId id="275"/>
            <p14:sldId id="273"/>
            <p14:sldId id="276"/>
            <p14:sldId id="274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8B4130-5735-4DB8-BB6D-167622332375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7B5E0C-7ECA-42B2-8B89-77043A621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System Software Lab(CS 241)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</a:p>
          <a:p>
            <a:r>
              <a:rPr lang="en-IN" dirty="0" smtClean="0"/>
              <a:t>Feedback Portal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8" y="1624510"/>
            <a:ext cx="3467584" cy="42392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Faculty Login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62" y="1481138"/>
            <a:ext cx="524087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Student’s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Faculty Has Successfully Log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87" y="1553063"/>
            <a:ext cx="3591426" cy="4382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Admin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1481138"/>
            <a:ext cx="714586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Choose Any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5" y="1481138"/>
            <a:ext cx="706224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 a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Course Added Successfully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3060"/>
            <a:ext cx="8229600" cy="41821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Delete a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Course Deleted Successfully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0" y="1481138"/>
            <a:ext cx="71246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Clear Data Of A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PHP</a:t>
            </a:r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Java Script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Cleared Successfully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Faculty can see feedback submitted directly by logging in to their Accounts.</a:t>
            </a:r>
          </a:p>
          <a:p>
            <a:endParaRPr lang="en-IN" dirty="0" smtClean="0"/>
          </a:p>
          <a:p>
            <a:r>
              <a:rPr lang="en-IN" dirty="0" smtClean="0"/>
              <a:t>Admin Login for editing database, adding course, removing course using GUI directly.</a:t>
            </a:r>
          </a:p>
          <a:p>
            <a:endParaRPr lang="en-IN" dirty="0"/>
          </a:p>
          <a:p>
            <a:r>
              <a:rPr lang="en-IN" dirty="0" smtClean="0"/>
              <a:t>Almost all pages are dynamic.</a:t>
            </a:r>
          </a:p>
          <a:p>
            <a:endParaRPr lang="en-IN" dirty="0"/>
          </a:p>
          <a:p>
            <a:r>
              <a:rPr lang="en-IN" dirty="0" smtClean="0"/>
              <a:t>Captcha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basic level to in depth knowledge of HTML and PHP.</a:t>
            </a:r>
          </a:p>
          <a:p>
            <a:endParaRPr lang="en-IN" dirty="0" smtClean="0"/>
          </a:p>
          <a:p>
            <a:r>
              <a:rPr lang="en-IN" dirty="0" smtClean="0"/>
              <a:t>Learned how user account system works in websites.($_SESSIONS)</a:t>
            </a:r>
          </a:p>
          <a:p>
            <a:endParaRPr lang="en-IN" dirty="0"/>
          </a:p>
          <a:p>
            <a:r>
              <a:rPr lang="en-IN" smtClean="0"/>
              <a:t>Database manipulating</a:t>
            </a:r>
            <a:r>
              <a:rPr lang="en-IN" dirty="0" smtClean="0"/>
              <a:t>, querying.</a:t>
            </a:r>
          </a:p>
          <a:p>
            <a:endParaRPr lang="en-IN" dirty="0"/>
          </a:p>
          <a:p>
            <a:r>
              <a:rPr lang="en-IN" dirty="0" smtClean="0"/>
              <a:t>How Captcha works.</a:t>
            </a:r>
            <a:endParaRPr lang="en-I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0907"/>
            <a:ext cx="8229600" cy="38264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Login Portal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20" y="1481138"/>
            <a:ext cx="337356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Student Login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9" y="1481138"/>
            <a:ext cx="805008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Course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2" y="1481138"/>
            <a:ext cx="56106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Fill The Feedback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Student Feedback Submitted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138</Words>
  <Application>Microsoft Office PowerPoint</Application>
  <PresentationFormat>On-screen Show (4:3)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Sans Unicode</vt:lpstr>
      <vt:lpstr>Verdana</vt:lpstr>
      <vt:lpstr>Wingdings 2</vt:lpstr>
      <vt:lpstr>Wingdings 3</vt:lpstr>
      <vt:lpstr>Concourse</vt:lpstr>
      <vt:lpstr>System Software Lab(CS 241)</vt:lpstr>
      <vt:lpstr>Language Used</vt:lpstr>
      <vt:lpstr>Features :</vt:lpstr>
      <vt:lpstr>What we learned</vt:lpstr>
      <vt:lpstr>Login Portal </vt:lpstr>
      <vt:lpstr>Student Login Portal</vt:lpstr>
      <vt:lpstr>Course Menu</vt:lpstr>
      <vt:lpstr>Fill The Feedback Form</vt:lpstr>
      <vt:lpstr>Student Feedback Submitted</vt:lpstr>
      <vt:lpstr>Faculty Login Portal</vt:lpstr>
      <vt:lpstr>Student’s Response</vt:lpstr>
      <vt:lpstr>Faculty Has Successfully Log Out</vt:lpstr>
      <vt:lpstr>Admin Login</vt:lpstr>
      <vt:lpstr>Choose Any One</vt:lpstr>
      <vt:lpstr>Add a Course</vt:lpstr>
      <vt:lpstr>Course Added Successfully</vt:lpstr>
      <vt:lpstr>Delete a Course</vt:lpstr>
      <vt:lpstr>Course Deleted Successfully</vt:lpstr>
      <vt:lpstr>Clear Data Of A Course </vt:lpstr>
      <vt:lpstr>Data Cleared Successfully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M</dc:creator>
  <cp:lastModifiedBy>ayush</cp:lastModifiedBy>
  <cp:revision>9</cp:revision>
  <dcterms:created xsi:type="dcterms:W3CDTF">2014-12-02T22:11:46Z</dcterms:created>
  <dcterms:modified xsi:type="dcterms:W3CDTF">2016-11-26T08:45:42Z</dcterms:modified>
</cp:coreProperties>
</file>