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6" r:id="rId3"/>
    <p:sldId id="267" r:id="rId4"/>
    <p:sldId id="259" r:id="rId5"/>
    <p:sldId id="263" r:id="rId6"/>
    <p:sldId id="261" r:id="rId7"/>
    <p:sldId id="264" r:id="rId8"/>
    <p:sldId id="265"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E22"/>
    <a:srgbClr val="152B64"/>
    <a:srgbClr val="102D55"/>
    <a:srgbClr val="0035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6018A-8E2C-438D-97D3-969D373A1BB4}" v="734" dt="2024-06-24T10:23:59.792"/>
    <p1510:client id="{CF15BF76-5FC3-46B7-A65D-309F2E823FEB}" v="1" dt="2024-06-24T10:26:13.0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339" autoAdjust="0"/>
  </p:normalViewPr>
  <p:slideViewPr>
    <p:cSldViewPr snapToGrid="0">
      <p:cViewPr>
        <p:scale>
          <a:sx n="66" d="100"/>
          <a:sy n="66" d="100"/>
        </p:scale>
        <p:origin x="1282"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8148881300_tp_box_2" providerId="OAuth2" clId="{6866018A-8E2C-438D-97D3-969D373A1BB4}"/>
    <pc:docChg chg="undo redo custSel addSld delSld modSld modMainMaster">
      <pc:chgData name="" userId="28148881300_tp_box_2" providerId="OAuth2" clId="{6866018A-8E2C-438D-97D3-969D373A1BB4}" dt="2024-06-24T10:24:34.564" v="3277" actId="20577"/>
      <pc:docMkLst>
        <pc:docMk/>
      </pc:docMkLst>
      <pc:sldChg chg="delSp mod">
        <pc:chgData name="" userId="28148881300_tp_box_2" providerId="OAuth2" clId="{6866018A-8E2C-438D-97D3-969D373A1BB4}" dt="2024-06-24T09:44:59.380" v="2882" actId="478"/>
        <pc:sldMkLst>
          <pc:docMk/>
          <pc:sldMk cId="277709729" sldId="258"/>
        </pc:sldMkLst>
        <pc:spChg chg="del">
          <ac:chgData name="" userId="28148881300_tp_box_2" providerId="OAuth2" clId="{6866018A-8E2C-438D-97D3-969D373A1BB4}" dt="2024-06-24T09:44:59.380" v="2882" actId="478"/>
          <ac:spMkLst>
            <pc:docMk/>
            <pc:sldMk cId="277709729" sldId="258"/>
            <ac:spMk id="4" creationId="{CA1A1C38-EA1D-ADF9-56F8-CAD8BC7F4C8E}"/>
          </ac:spMkLst>
        </pc:spChg>
        <pc:spChg chg="del">
          <ac:chgData name="" userId="28148881300_tp_box_2" providerId="OAuth2" clId="{6866018A-8E2C-438D-97D3-969D373A1BB4}" dt="2024-06-24T09:44:59.380" v="2882" actId="478"/>
          <ac:spMkLst>
            <pc:docMk/>
            <pc:sldMk cId="277709729" sldId="258"/>
            <ac:spMk id="5" creationId="{E7FB0045-46DB-5841-18A3-9A570BCB26CF}"/>
          </ac:spMkLst>
        </pc:spChg>
        <pc:spChg chg="del">
          <ac:chgData name="" userId="28148881300_tp_box_2" providerId="OAuth2" clId="{6866018A-8E2C-438D-97D3-969D373A1BB4}" dt="2024-06-24T09:44:59.380" v="2882" actId="478"/>
          <ac:spMkLst>
            <pc:docMk/>
            <pc:sldMk cId="277709729" sldId="258"/>
            <ac:spMk id="6" creationId="{5FF9A537-B266-D2E1-F2D1-9BBDF4C732DA}"/>
          </ac:spMkLst>
        </pc:spChg>
      </pc:sldChg>
      <pc:sldChg chg="addSp modSp mod modAnim">
        <pc:chgData name="" userId="28148881300_tp_box_2" providerId="OAuth2" clId="{6866018A-8E2C-438D-97D3-969D373A1BB4}" dt="2024-06-24T08:53:16.320" v="1506"/>
        <pc:sldMkLst>
          <pc:docMk/>
          <pc:sldMk cId="1503528625" sldId="259"/>
        </pc:sldMkLst>
        <pc:spChg chg="mod">
          <ac:chgData name="" userId="28148881300_tp_box_2" providerId="OAuth2" clId="{6866018A-8E2C-438D-97D3-969D373A1BB4}" dt="2024-06-24T08:35:30.328" v="786"/>
          <ac:spMkLst>
            <pc:docMk/>
            <pc:sldMk cId="1503528625" sldId="259"/>
            <ac:spMk id="2" creationId="{3A289B0D-39C0-2108-94A1-D96B303BD8E2}"/>
          </ac:spMkLst>
        </pc:spChg>
        <pc:spChg chg="mod">
          <ac:chgData name="" userId="28148881300_tp_box_2" providerId="OAuth2" clId="{6866018A-8E2C-438D-97D3-969D373A1BB4}" dt="2024-06-24T08:35:32.740" v="788" actId="20577"/>
          <ac:spMkLst>
            <pc:docMk/>
            <pc:sldMk cId="1503528625" sldId="259"/>
            <ac:spMk id="3" creationId="{8891BA89-A47D-25DD-7607-6EA40AB0F63F}"/>
          </ac:spMkLst>
        </pc:spChg>
        <pc:spChg chg="mod">
          <ac:chgData name="" userId="28148881300_tp_box_2" providerId="OAuth2" clId="{6866018A-8E2C-438D-97D3-969D373A1BB4}" dt="2024-06-24T08:51:17.796" v="1321" actId="20577"/>
          <ac:spMkLst>
            <pc:docMk/>
            <pc:sldMk cId="1503528625" sldId="259"/>
            <ac:spMk id="4" creationId="{C9B115D0-B930-07DB-2859-4F897E620EE4}"/>
          </ac:spMkLst>
        </pc:spChg>
        <pc:spChg chg="add mod">
          <ac:chgData name="" userId="28148881300_tp_box_2" providerId="OAuth2" clId="{6866018A-8E2C-438D-97D3-969D373A1BB4}" dt="2024-06-24T08:36:15.251" v="875" actId="27636"/>
          <ac:spMkLst>
            <pc:docMk/>
            <pc:sldMk cId="1503528625" sldId="259"/>
            <ac:spMk id="5" creationId="{0863F81D-01D2-666C-6DBA-E51A3D831671}"/>
          </ac:spMkLst>
        </pc:spChg>
        <pc:spChg chg="add mod">
          <ac:chgData name="" userId="28148881300_tp_box_2" providerId="OAuth2" clId="{6866018A-8E2C-438D-97D3-969D373A1BB4}" dt="2024-06-24T08:53:09.625" v="1505" actId="20577"/>
          <ac:spMkLst>
            <pc:docMk/>
            <pc:sldMk cId="1503528625" sldId="259"/>
            <ac:spMk id="6" creationId="{3C18A328-8042-9EF4-0674-557EB27E0600}"/>
          </ac:spMkLst>
        </pc:spChg>
      </pc:sldChg>
      <pc:sldChg chg="addSp delSp modSp del mod">
        <pc:chgData name="" userId="28148881300_tp_box_2" providerId="OAuth2" clId="{6866018A-8E2C-438D-97D3-969D373A1BB4}" dt="2024-06-24T09:39:34.452" v="2825" actId="47"/>
        <pc:sldMkLst>
          <pc:docMk/>
          <pc:sldMk cId="3678292140" sldId="260"/>
        </pc:sldMkLst>
        <pc:spChg chg="mod">
          <ac:chgData name="" userId="28148881300_tp_box_2" providerId="OAuth2" clId="{6866018A-8E2C-438D-97D3-969D373A1BB4}" dt="2024-06-24T08:59:29.007" v="1569" actId="20577"/>
          <ac:spMkLst>
            <pc:docMk/>
            <pc:sldMk cId="3678292140" sldId="260"/>
            <ac:spMk id="2" creationId="{B5D10BBE-2D45-A621-9FA8-EA0E3E3EC2D3}"/>
          </ac:spMkLst>
        </pc:spChg>
        <pc:spChg chg="del">
          <ac:chgData name="" userId="28148881300_tp_box_2" providerId="OAuth2" clId="{6866018A-8E2C-438D-97D3-969D373A1BB4}" dt="2024-06-24T08:57:52.271" v="1540" actId="478"/>
          <ac:spMkLst>
            <pc:docMk/>
            <pc:sldMk cId="3678292140" sldId="260"/>
            <ac:spMk id="3" creationId="{C9B1F215-2BBF-EA75-81B8-664290701799}"/>
          </ac:spMkLst>
        </pc:spChg>
        <pc:spChg chg="mod">
          <ac:chgData name="" userId="28148881300_tp_box_2" providerId="OAuth2" clId="{6866018A-8E2C-438D-97D3-969D373A1BB4}" dt="2024-06-24T08:59:47.212" v="1595" actId="20577"/>
          <ac:spMkLst>
            <pc:docMk/>
            <pc:sldMk cId="3678292140" sldId="260"/>
            <ac:spMk id="4" creationId="{8262EF10-3527-83D7-13E1-D8EC67A1ED81}"/>
          </ac:spMkLst>
        </pc:spChg>
        <pc:spChg chg="add del mod">
          <ac:chgData name="" userId="28148881300_tp_box_2" providerId="OAuth2" clId="{6866018A-8E2C-438D-97D3-969D373A1BB4}" dt="2024-06-24T08:58:13.266" v="1546" actId="478"/>
          <ac:spMkLst>
            <pc:docMk/>
            <pc:sldMk cId="3678292140" sldId="260"/>
            <ac:spMk id="6" creationId="{F6DD6220-A75A-3F80-0C7F-3B4592E9DD9F}"/>
          </ac:spMkLst>
        </pc:spChg>
        <pc:spChg chg="add mod">
          <ac:chgData name="" userId="28148881300_tp_box_2" providerId="OAuth2" clId="{6866018A-8E2C-438D-97D3-969D373A1BB4}" dt="2024-06-24T08:59:02.852" v="1553" actId="1076"/>
          <ac:spMkLst>
            <pc:docMk/>
            <pc:sldMk cId="3678292140" sldId="260"/>
            <ac:spMk id="7" creationId="{5E223DE4-DB77-C3EC-8D32-DBCE9B737346}"/>
          </ac:spMkLst>
        </pc:spChg>
      </pc:sldChg>
      <pc:sldChg chg="addSp modSp mod modAnim">
        <pc:chgData name="" userId="28148881300_tp_box_2" providerId="OAuth2" clId="{6866018A-8E2C-438D-97D3-969D373A1BB4}" dt="2024-06-24T09:56:44.850" v="2961" actId="13926"/>
        <pc:sldMkLst>
          <pc:docMk/>
          <pc:sldMk cId="4103631412" sldId="261"/>
        </pc:sldMkLst>
        <pc:spChg chg="mod">
          <ac:chgData name="" userId="28148881300_tp_box_2" providerId="OAuth2" clId="{6866018A-8E2C-438D-97D3-969D373A1BB4}" dt="2024-06-24T09:15:21.108" v="1989" actId="1076"/>
          <ac:spMkLst>
            <pc:docMk/>
            <pc:sldMk cId="4103631412" sldId="261"/>
            <ac:spMk id="2" creationId="{FA2C117A-A74C-5D36-83D9-744FA6B24B13}"/>
          </ac:spMkLst>
        </pc:spChg>
        <pc:spChg chg="mod">
          <ac:chgData name="" userId="28148881300_tp_box_2" providerId="OAuth2" clId="{6866018A-8E2C-438D-97D3-969D373A1BB4}" dt="2024-06-24T09:14:12.060" v="1981" actId="20577"/>
          <ac:spMkLst>
            <pc:docMk/>
            <pc:sldMk cId="4103631412" sldId="261"/>
            <ac:spMk id="3" creationId="{2D2DA9D5-0603-AB2A-BF19-1E9940F12330}"/>
          </ac:spMkLst>
        </pc:spChg>
        <pc:spChg chg="mod">
          <ac:chgData name="" userId="28148881300_tp_box_2" providerId="OAuth2" clId="{6866018A-8E2C-438D-97D3-969D373A1BB4}" dt="2024-06-24T09:03:41.877" v="1600" actId="1076"/>
          <ac:spMkLst>
            <pc:docMk/>
            <pc:sldMk cId="4103631412" sldId="261"/>
            <ac:spMk id="4" creationId="{6E9F89C2-595A-72BE-A5DF-25CC66B6FA54}"/>
          </ac:spMkLst>
        </pc:spChg>
        <pc:spChg chg="add mod">
          <ac:chgData name="" userId="28148881300_tp_box_2" providerId="OAuth2" clId="{6866018A-8E2C-438D-97D3-969D373A1BB4}" dt="2024-06-24T09:13:21.857" v="1980" actId="1076"/>
          <ac:spMkLst>
            <pc:docMk/>
            <pc:sldMk cId="4103631412" sldId="261"/>
            <ac:spMk id="5" creationId="{FE73AAD4-0896-AD11-9E7A-AE4323651B36}"/>
          </ac:spMkLst>
        </pc:spChg>
        <pc:spChg chg="add mod">
          <ac:chgData name="" userId="28148881300_tp_box_2" providerId="OAuth2" clId="{6866018A-8E2C-438D-97D3-969D373A1BB4}" dt="2024-06-24T09:56:44.850" v="2961" actId="13926"/>
          <ac:spMkLst>
            <pc:docMk/>
            <pc:sldMk cId="4103631412" sldId="261"/>
            <ac:spMk id="7" creationId="{81D059DD-2283-C878-BD59-6351693EFE5C}"/>
          </ac:spMkLst>
        </pc:spChg>
        <pc:spChg chg="mod">
          <ac:chgData name="" userId="28148881300_tp_box_2" providerId="OAuth2" clId="{6866018A-8E2C-438D-97D3-969D373A1BB4}" dt="2024-06-24T09:39:46.006" v="2838" actId="1036"/>
          <ac:spMkLst>
            <pc:docMk/>
            <pc:sldMk cId="4103631412" sldId="261"/>
            <ac:spMk id="8" creationId="{B84FE60D-9C9A-6B7D-CB11-819BDBE14EB2}"/>
          </ac:spMkLst>
        </pc:spChg>
        <pc:spChg chg="mod">
          <ac:chgData name="" userId="28148881300_tp_box_2" providerId="OAuth2" clId="{6866018A-8E2C-438D-97D3-969D373A1BB4}" dt="2024-06-24T09:39:46.006" v="2838" actId="1036"/>
          <ac:spMkLst>
            <pc:docMk/>
            <pc:sldMk cId="4103631412" sldId="261"/>
            <ac:spMk id="9" creationId="{2A3D5AF8-1D15-F566-0A18-4D26736F2DDC}"/>
          </ac:spMkLst>
        </pc:spChg>
        <pc:spChg chg="mod">
          <ac:chgData name="" userId="28148881300_tp_box_2" providerId="OAuth2" clId="{6866018A-8E2C-438D-97D3-969D373A1BB4}" dt="2024-06-24T09:39:46.006" v="2838" actId="1036"/>
          <ac:spMkLst>
            <pc:docMk/>
            <pc:sldMk cId="4103631412" sldId="261"/>
            <ac:spMk id="10" creationId="{A08068F1-D161-369F-CDB8-D8DD614ACA70}"/>
          </ac:spMkLst>
        </pc:spChg>
        <pc:spChg chg="add mod">
          <ac:chgData name="" userId="28148881300_tp_box_2" providerId="OAuth2" clId="{6866018A-8E2C-438D-97D3-969D373A1BB4}" dt="2024-06-24T09:46:37.680" v="2884" actId="14100"/>
          <ac:spMkLst>
            <pc:docMk/>
            <pc:sldMk cId="4103631412" sldId="261"/>
            <ac:spMk id="11" creationId="{E5456EE0-D98F-03DD-B50C-00A50ACC6D11}"/>
          </ac:spMkLst>
        </pc:spChg>
        <pc:spChg chg="add mod">
          <ac:chgData name="" userId="28148881300_tp_box_2" providerId="OAuth2" clId="{6866018A-8E2C-438D-97D3-969D373A1BB4}" dt="2024-06-24T09:44:20.519" v="2881" actId="14100"/>
          <ac:spMkLst>
            <pc:docMk/>
            <pc:sldMk cId="4103631412" sldId="261"/>
            <ac:spMk id="12" creationId="{97C1E159-5BBD-C2AD-6A26-168D8FAA8A03}"/>
          </ac:spMkLst>
        </pc:spChg>
        <pc:picChg chg="mod">
          <ac:chgData name="" userId="28148881300_tp_box_2" providerId="OAuth2" clId="{6866018A-8E2C-438D-97D3-969D373A1BB4}" dt="2024-06-24T09:13:18.464" v="1979" actId="1076"/>
          <ac:picMkLst>
            <pc:docMk/>
            <pc:sldMk cId="4103631412" sldId="261"/>
            <ac:picMk id="6" creationId="{BF191417-86CB-7736-9EC9-7E7B32D1F8B6}"/>
          </ac:picMkLst>
        </pc:picChg>
      </pc:sldChg>
      <pc:sldChg chg="addSp delSp modSp mod modAnim">
        <pc:chgData name="" userId="28148881300_tp_box_2" providerId="OAuth2" clId="{6866018A-8E2C-438D-97D3-969D373A1BB4}" dt="2024-06-24T10:09:08.078" v="3061" actId="1076"/>
        <pc:sldMkLst>
          <pc:docMk/>
          <pc:sldMk cId="19714461" sldId="263"/>
        </pc:sldMkLst>
        <pc:spChg chg="mod">
          <ac:chgData name="" userId="28148881300_tp_box_2" providerId="OAuth2" clId="{6866018A-8E2C-438D-97D3-969D373A1BB4}" dt="2024-06-24T09:50:48.718" v="2949" actId="20577"/>
          <ac:spMkLst>
            <pc:docMk/>
            <pc:sldMk cId="19714461" sldId="263"/>
            <ac:spMk id="2" creationId="{839AD4E8-D97E-3581-28A3-554CBC8EC761}"/>
          </ac:spMkLst>
        </pc:spChg>
        <pc:spChg chg="del">
          <ac:chgData name="" userId="28148881300_tp_box_2" providerId="OAuth2" clId="{6866018A-8E2C-438D-97D3-969D373A1BB4}" dt="2024-06-24T08:15:03.751" v="0"/>
          <ac:spMkLst>
            <pc:docMk/>
            <pc:sldMk cId="19714461" sldId="263"/>
            <ac:spMk id="3" creationId="{BA66442A-8B33-D575-EC51-D49B366A78DC}"/>
          </ac:spMkLst>
        </pc:spChg>
        <pc:spChg chg="mod">
          <ac:chgData name="" userId="28148881300_tp_box_2" providerId="OAuth2" clId="{6866018A-8E2C-438D-97D3-969D373A1BB4}" dt="2024-06-24T08:54:10.159" v="1511" actId="404"/>
          <ac:spMkLst>
            <pc:docMk/>
            <pc:sldMk cId="19714461" sldId="263"/>
            <ac:spMk id="4" creationId="{39D9D45D-AAAA-DF58-FE41-60A360E1ABE7}"/>
          </ac:spMkLst>
        </pc:spChg>
        <pc:spChg chg="add mod">
          <ac:chgData name="" userId="28148881300_tp_box_2" providerId="OAuth2" clId="{6866018A-8E2C-438D-97D3-969D373A1BB4}" dt="2024-06-24T10:09:08.078" v="3061" actId="1076"/>
          <ac:spMkLst>
            <pc:docMk/>
            <pc:sldMk cId="19714461" sldId="263"/>
            <ac:spMk id="7" creationId="{D0983EA4-9CB8-D1B3-80BC-5D4D3CCC8247}"/>
          </ac:spMkLst>
        </pc:spChg>
        <pc:spChg chg="add del mod">
          <ac:chgData name="" userId="28148881300_tp_box_2" providerId="OAuth2" clId="{6866018A-8E2C-438D-97D3-969D373A1BB4}" dt="2024-06-24T08:20:48.224" v="510" actId="478"/>
          <ac:spMkLst>
            <pc:docMk/>
            <pc:sldMk cId="19714461" sldId="263"/>
            <ac:spMk id="8" creationId="{A41CA901-7446-C34C-CF6B-2B89CB2959BC}"/>
          </ac:spMkLst>
        </pc:spChg>
        <pc:spChg chg="mod">
          <ac:chgData name="" userId="28148881300_tp_box_2" providerId="OAuth2" clId="{6866018A-8E2C-438D-97D3-969D373A1BB4}" dt="2024-06-24T09:39:31.368" v="2824" actId="1036"/>
          <ac:spMkLst>
            <pc:docMk/>
            <pc:sldMk cId="19714461" sldId="263"/>
            <ac:spMk id="10" creationId="{461941E5-CC1A-0834-603E-6801A7343ED0}"/>
          </ac:spMkLst>
        </pc:spChg>
        <pc:spChg chg="mod">
          <ac:chgData name="" userId="28148881300_tp_box_2" providerId="OAuth2" clId="{6866018A-8E2C-438D-97D3-969D373A1BB4}" dt="2024-06-24T09:39:31.368" v="2824" actId="1036"/>
          <ac:spMkLst>
            <pc:docMk/>
            <pc:sldMk cId="19714461" sldId="263"/>
            <ac:spMk id="11" creationId="{29E4227C-EBB6-B4EB-239F-35ECD8B4AA7D}"/>
          </ac:spMkLst>
        </pc:spChg>
        <pc:spChg chg="mod">
          <ac:chgData name="" userId="28148881300_tp_box_2" providerId="OAuth2" clId="{6866018A-8E2C-438D-97D3-969D373A1BB4}" dt="2024-06-24T09:39:31.368" v="2824" actId="1036"/>
          <ac:spMkLst>
            <pc:docMk/>
            <pc:sldMk cId="19714461" sldId="263"/>
            <ac:spMk id="12" creationId="{E42C4384-CE8C-0BF7-2F83-48D70FF0D5DB}"/>
          </ac:spMkLst>
        </pc:spChg>
        <pc:spChg chg="add mod">
          <ac:chgData name="" userId="28148881300_tp_box_2" providerId="OAuth2" clId="{6866018A-8E2C-438D-97D3-969D373A1BB4}" dt="2024-06-24T09:55:08.391" v="2957" actId="1582"/>
          <ac:spMkLst>
            <pc:docMk/>
            <pc:sldMk cId="19714461" sldId="263"/>
            <ac:spMk id="13" creationId="{7607799A-9347-673C-63BB-4AC8304BDCD1}"/>
          </ac:spMkLst>
        </pc:spChg>
        <pc:graphicFrameChg chg="add mod modGraphic">
          <ac:chgData name="" userId="28148881300_tp_box_2" providerId="OAuth2" clId="{6866018A-8E2C-438D-97D3-969D373A1BB4}" dt="2024-06-24T09:41:16.698" v="2864" actId="20577"/>
          <ac:graphicFrameMkLst>
            <pc:docMk/>
            <pc:sldMk cId="19714461" sldId="263"/>
            <ac:graphicFrameMk id="9" creationId="{B0D88C83-EFC2-C23C-EED6-B8D70BA93F45}"/>
          </ac:graphicFrameMkLst>
        </pc:graphicFrameChg>
        <pc:picChg chg="add mod">
          <ac:chgData name="" userId="28148881300_tp_box_2" providerId="OAuth2" clId="{6866018A-8E2C-438D-97D3-969D373A1BB4}" dt="2024-06-24T08:15:40.557" v="5" actId="1076"/>
          <ac:picMkLst>
            <pc:docMk/>
            <pc:sldMk cId="19714461" sldId="263"/>
            <ac:picMk id="6" creationId="{FB70FF3A-DD63-ECE2-52C0-9590F78D19C6}"/>
          </ac:picMkLst>
        </pc:picChg>
      </pc:sldChg>
      <pc:sldChg chg="addSp delSp modSp mod">
        <pc:chgData name="" userId="28148881300_tp_box_2" providerId="OAuth2" clId="{6866018A-8E2C-438D-97D3-969D373A1BB4}" dt="2024-06-24T10:00:03.421" v="2998" actId="20577"/>
        <pc:sldMkLst>
          <pc:docMk/>
          <pc:sldMk cId="3243818589" sldId="264"/>
        </pc:sldMkLst>
        <pc:spChg chg="mod">
          <ac:chgData name="" userId="28148881300_tp_box_2" providerId="OAuth2" clId="{6866018A-8E2C-438D-97D3-969D373A1BB4}" dt="2024-06-24T09:58:20.258" v="2980" actId="20577"/>
          <ac:spMkLst>
            <pc:docMk/>
            <pc:sldMk cId="3243818589" sldId="264"/>
            <ac:spMk id="2" creationId="{E9E969D3-C42C-940D-DB5A-7D7B2D5962A9}"/>
          </ac:spMkLst>
        </pc:spChg>
        <pc:spChg chg="mod">
          <ac:chgData name="" userId="28148881300_tp_box_2" providerId="OAuth2" clId="{6866018A-8E2C-438D-97D3-969D373A1BB4}" dt="2024-06-24T10:00:03.421" v="2998" actId="20577"/>
          <ac:spMkLst>
            <pc:docMk/>
            <pc:sldMk cId="3243818589" sldId="264"/>
            <ac:spMk id="3" creationId="{5F0C2398-9284-D72C-61C8-DCB93201A969}"/>
          </ac:spMkLst>
        </pc:spChg>
        <pc:spChg chg="mod">
          <ac:chgData name="" userId="28148881300_tp_box_2" providerId="OAuth2" clId="{6866018A-8E2C-438D-97D3-969D373A1BB4}" dt="2024-06-24T09:04:12.529" v="1640" actId="20577"/>
          <ac:spMkLst>
            <pc:docMk/>
            <pc:sldMk cId="3243818589" sldId="264"/>
            <ac:spMk id="4" creationId="{34A26602-4B99-22B0-0EC4-E6EF16489F7B}"/>
          </ac:spMkLst>
        </pc:spChg>
        <pc:picChg chg="del">
          <ac:chgData name="" userId="28148881300_tp_box_2" providerId="OAuth2" clId="{6866018A-8E2C-438D-97D3-969D373A1BB4}" dt="2024-06-24T09:18:47.266" v="2165" actId="478"/>
          <ac:picMkLst>
            <pc:docMk/>
            <pc:sldMk cId="3243818589" sldId="264"/>
            <ac:picMk id="6" creationId="{E181CE14-07FE-5599-0CBA-8430C752A1A8}"/>
          </ac:picMkLst>
        </pc:picChg>
        <pc:picChg chg="add mod">
          <ac:chgData name="" userId="28148881300_tp_box_2" providerId="OAuth2" clId="{6866018A-8E2C-438D-97D3-969D373A1BB4}" dt="2024-06-24T09:19:00.336" v="2168" actId="1076"/>
          <ac:picMkLst>
            <pc:docMk/>
            <pc:sldMk cId="3243818589" sldId="264"/>
            <ac:picMk id="7" creationId="{50E6BA4A-54CB-CDD5-C345-E3914D2E368A}"/>
          </ac:picMkLst>
        </pc:picChg>
      </pc:sldChg>
      <pc:sldChg chg="addSp delSp modSp mod modAnim">
        <pc:chgData name="" userId="28148881300_tp_box_2" providerId="OAuth2" clId="{6866018A-8E2C-438D-97D3-969D373A1BB4}" dt="2024-06-24T10:22:55.558" v="3257" actId="20577"/>
        <pc:sldMkLst>
          <pc:docMk/>
          <pc:sldMk cId="4176031445" sldId="265"/>
        </pc:sldMkLst>
        <pc:spChg chg="mod">
          <ac:chgData name="" userId="28148881300_tp_box_2" providerId="OAuth2" clId="{6866018A-8E2C-438D-97D3-969D373A1BB4}" dt="2024-06-24T09:22:47.155" v="2249" actId="27636"/>
          <ac:spMkLst>
            <pc:docMk/>
            <pc:sldMk cId="4176031445" sldId="265"/>
            <ac:spMk id="2" creationId="{3697569F-1C81-C0E2-FCBD-D46017BC607D}"/>
          </ac:spMkLst>
        </pc:spChg>
        <pc:spChg chg="del">
          <ac:chgData name="" userId="28148881300_tp_box_2" providerId="OAuth2" clId="{6866018A-8E2C-438D-97D3-969D373A1BB4}" dt="2024-06-24T09:19:57.867" v="2169"/>
          <ac:spMkLst>
            <pc:docMk/>
            <pc:sldMk cId="4176031445" sldId="265"/>
            <ac:spMk id="3" creationId="{1537B3E3-E52D-2C32-40B8-978CE0FFCF9B}"/>
          </ac:spMkLst>
        </pc:spChg>
        <pc:spChg chg="add mod">
          <ac:chgData name="" userId="28148881300_tp_box_2" providerId="OAuth2" clId="{6866018A-8E2C-438D-97D3-969D373A1BB4}" dt="2024-06-24T09:20:55.548" v="2180" actId="2085"/>
          <ac:spMkLst>
            <pc:docMk/>
            <pc:sldMk cId="4176031445" sldId="265"/>
            <ac:spMk id="7" creationId="{D255BA8D-9901-4DB6-FB0F-32B17ED8F49F}"/>
          </ac:spMkLst>
        </pc:spChg>
        <pc:spChg chg="add mod">
          <ac:chgData name="" userId="28148881300_tp_box_2" providerId="OAuth2" clId="{6866018A-8E2C-438D-97D3-969D373A1BB4}" dt="2024-06-24T09:21:06.183" v="2183" actId="1076"/>
          <ac:spMkLst>
            <pc:docMk/>
            <pc:sldMk cId="4176031445" sldId="265"/>
            <ac:spMk id="8" creationId="{A4F7B8F8-6C67-8909-3E76-40F72C76E007}"/>
          </ac:spMkLst>
        </pc:spChg>
        <pc:spChg chg="add del mod">
          <ac:chgData name="" userId="28148881300_tp_box_2" providerId="OAuth2" clId="{6866018A-8E2C-438D-97D3-969D373A1BB4}" dt="2024-06-24T09:23:07.326" v="2255" actId="478"/>
          <ac:spMkLst>
            <pc:docMk/>
            <pc:sldMk cId="4176031445" sldId="265"/>
            <ac:spMk id="9" creationId="{706A0D0E-9CC5-0F9A-1A48-EA6054B9C039}"/>
          </ac:spMkLst>
        </pc:spChg>
        <pc:spChg chg="add mod">
          <ac:chgData name="" userId="28148881300_tp_box_2" providerId="OAuth2" clId="{6866018A-8E2C-438D-97D3-969D373A1BB4}" dt="2024-06-24T09:23:25.700" v="2283" actId="20577"/>
          <ac:spMkLst>
            <pc:docMk/>
            <pc:sldMk cId="4176031445" sldId="265"/>
            <ac:spMk id="10" creationId="{58A3A10E-CCBD-6A2C-F917-DF8BD8CE13DF}"/>
          </ac:spMkLst>
        </pc:spChg>
        <pc:spChg chg="add mod">
          <ac:chgData name="" userId="28148881300_tp_box_2" providerId="OAuth2" clId="{6866018A-8E2C-438D-97D3-969D373A1BB4}" dt="2024-06-24T10:22:55.558" v="3257" actId="20577"/>
          <ac:spMkLst>
            <pc:docMk/>
            <pc:sldMk cId="4176031445" sldId="265"/>
            <ac:spMk id="11" creationId="{12933DAF-0243-A9CC-C91C-643657E55B37}"/>
          </ac:spMkLst>
        </pc:spChg>
        <pc:picChg chg="add mod modCrop">
          <ac:chgData name="" userId="28148881300_tp_box_2" providerId="OAuth2" clId="{6866018A-8E2C-438D-97D3-969D373A1BB4}" dt="2024-06-24T09:21:59.279" v="2185" actId="1076"/>
          <ac:picMkLst>
            <pc:docMk/>
            <pc:sldMk cId="4176031445" sldId="265"/>
            <ac:picMk id="6" creationId="{87059232-C402-932A-6756-8004C8A26009}"/>
          </ac:picMkLst>
        </pc:picChg>
      </pc:sldChg>
      <pc:sldChg chg="addSp delSp modSp add mod modTransition">
        <pc:chgData name="" userId="28148881300_tp_box_2" providerId="OAuth2" clId="{6866018A-8E2C-438D-97D3-969D373A1BB4}" dt="2024-06-24T09:40:39.918" v="2843" actId="478"/>
        <pc:sldMkLst>
          <pc:docMk/>
          <pc:sldMk cId="791791028" sldId="266"/>
        </pc:sldMkLst>
        <pc:spChg chg="mod">
          <ac:chgData name="" userId="28148881300_tp_box_2" providerId="OAuth2" clId="{6866018A-8E2C-438D-97D3-969D373A1BB4}" dt="2024-06-24T08:37:18.148" v="1005" actId="20577"/>
          <ac:spMkLst>
            <pc:docMk/>
            <pc:sldMk cId="791791028" sldId="266"/>
            <ac:spMk id="2" creationId="{7B7E9867-7CA2-7E43-1EFF-B6020DDCE738}"/>
          </ac:spMkLst>
        </pc:spChg>
        <pc:spChg chg="add mod">
          <ac:chgData name="" userId="28148881300_tp_box_2" providerId="OAuth2" clId="{6866018A-8E2C-438D-97D3-969D373A1BB4}" dt="2024-06-24T08:39:46.953" v="1128" actId="14100"/>
          <ac:spMkLst>
            <pc:docMk/>
            <pc:sldMk cId="791791028" sldId="266"/>
            <ac:spMk id="4" creationId="{9C563D78-6B66-7EF5-C7CE-D07E6A7DB122}"/>
          </ac:spMkLst>
        </pc:spChg>
        <pc:spChg chg="del">
          <ac:chgData name="" userId="28148881300_tp_box_2" providerId="OAuth2" clId="{6866018A-8E2C-438D-97D3-969D373A1BB4}" dt="2024-06-24T09:40:39.918" v="2843" actId="478"/>
          <ac:spMkLst>
            <pc:docMk/>
            <pc:sldMk cId="791791028" sldId="266"/>
            <ac:spMk id="5" creationId="{EE571CE4-6364-143F-7BD7-DBED39E7443D}"/>
          </ac:spMkLst>
        </pc:spChg>
        <pc:spChg chg="del">
          <ac:chgData name="" userId="28148881300_tp_box_2" providerId="OAuth2" clId="{6866018A-8E2C-438D-97D3-969D373A1BB4}" dt="2024-06-24T09:40:39.918" v="2843" actId="478"/>
          <ac:spMkLst>
            <pc:docMk/>
            <pc:sldMk cId="791791028" sldId="266"/>
            <ac:spMk id="6" creationId="{3260B247-70A5-52F0-0B14-0BC7DE5D763C}"/>
          </ac:spMkLst>
        </pc:spChg>
        <pc:spChg chg="del">
          <ac:chgData name="" userId="28148881300_tp_box_2" providerId="OAuth2" clId="{6866018A-8E2C-438D-97D3-969D373A1BB4}" dt="2024-06-24T09:40:39.918" v="2843" actId="478"/>
          <ac:spMkLst>
            <pc:docMk/>
            <pc:sldMk cId="791791028" sldId="266"/>
            <ac:spMk id="7" creationId="{24AD8416-D91B-01B3-CFC0-83EB75B75207}"/>
          </ac:spMkLst>
        </pc:spChg>
      </pc:sldChg>
      <pc:sldChg chg="addSp delSp modSp add mod modTransition">
        <pc:chgData name="" userId="28148881300_tp_box_2" providerId="OAuth2" clId="{6866018A-8E2C-438D-97D3-969D373A1BB4}" dt="2024-06-24T09:48:26.267" v="2919" actId="14100"/>
        <pc:sldMkLst>
          <pc:docMk/>
          <pc:sldMk cId="585746914" sldId="267"/>
        </pc:sldMkLst>
        <pc:spChg chg="mod">
          <ac:chgData name="" userId="28148881300_tp_box_2" providerId="OAuth2" clId="{6866018A-8E2C-438D-97D3-969D373A1BB4}" dt="2024-06-24T09:48:26.267" v="2919" actId="14100"/>
          <ac:spMkLst>
            <pc:docMk/>
            <pc:sldMk cId="585746914" sldId="267"/>
            <ac:spMk id="2" creationId="{7B7E9867-7CA2-7E43-1EFF-B6020DDCE738}"/>
          </ac:spMkLst>
        </pc:spChg>
        <pc:spChg chg="add mod">
          <ac:chgData name="" userId="28148881300_tp_box_2" providerId="OAuth2" clId="{6866018A-8E2C-438D-97D3-969D373A1BB4}" dt="2024-06-24T08:40:04.585" v="1156" actId="20577"/>
          <ac:spMkLst>
            <pc:docMk/>
            <pc:sldMk cId="585746914" sldId="267"/>
            <ac:spMk id="4" creationId="{B947B369-2017-15C3-BE28-17BD59DFA58C}"/>
          </ac:spMkLst>
        </pc:spChg>
        <pc:spChg chg="del">
          <ac:chgData name="" userId="28148881300_tp_box_2" providerId="OAuth2" clId="{6866018A-8E2C-438D-97D3-969D373A1BB4}" dt="2024-06-24T09:40:31.862" v="2842" actId="478"/>
          <ac:spMkLst>
            <pc:docMk/>
            <pc:sldMk cId="585746914" sldId="267"/>
            <ac:spMk id="5" creationId="{46ECB001-78CA-0095-D6C4-ABB82DC5ACE2}"/>
          </ac:spMkLst>
        </pc:spChg>
        <pc:spChg chg="del">
          <ac:chgData name="" userId="28148881300_tp_box_2" providerId="OAuth2" clId="{6866018A-8E2C-438D-97D3-969D373A1BB4}" dt="2024-06-24T09:40:31.862" v="2842" actId="478"/>
          <ac:spMkLst>
            <pc:docMk/>
            <pc:sldMk cId="585746914" sldId="267"/>
            <ac:spMk id="6" creationId="{83BC0F5F-9043-E06C-2E06-E5A4A4893C75}"/>
          </ac:spMkLst>
        </pc:spChg>
        <pc:spChg chg="del">
          <ac:chgData name="" userId="28148881300_tp_box_2" providerId="OAuth2" clId="{6866018A-8E2C-438D-97D3-969D373A1BB4}" dt="2024-06-24T09:40:31.862" v="2842" actId="478"/>
          <ac:spMkLst>
            <pc:docMk/>
            <pc:sldMk cId="585746914" sldId="267"/>
            <ac:spMk id="7" creationId="{505AD944-403C-BC1D-F0B7-6163FFADBAEC}"/>
          </ac:spMkLst>
        </pc:spChg>
      </pc:sldChg>
      <pc:sldChg chg="addSp delSp modSp new mod">
        <pc:chgData name="" userId="28148881300_tp_box_2" providerId="OAuth2" clId="{6866018A-8E2C-438D-97D3-969D373A1BB4}" dt="2024-06-24T10:24:34.564" v="3277" actId="20577"/>
        <pc:sldMkLst>
          <pc:docMk/>
          <pc:sldMk cId="1630900968" sldId="268"/>
        </pc:sldMkLst>
        <pc:spChg chg="mod">
          <ac:chgData name="" userId="28148881300_tp_box_2" providerId="OAuth2" clId="{6866018A-8E2C-438D-97D3-969D373A1BB4}" dt="2024-06-24T10:24:34.564" v="3277" actId="20577"/>
          <ac:spMkLst>
            <pc:docMk/>
            <pc:sldMk cId="1630900968" sldId="268"/>
            <ac:spMk id="2" creationId="{0334392D-CD4D-F07F-033E-E497C3B08BBB}"/>
          </ac:spMkLst>
        </pc:spChg>
        <pc:spChg chg="del">
          <ac:chgData name="" userId="28148881300_tp_box_2" providerId="OAuth2" clId="{6866018A-8E2C-438D-97D3-969D373A1BB4}" dt="2024-06-24T09:25:54.297" v="2520" actId="478"/>
          <ac:spMkLst>
            <pc:docMk/>
            <pc:sldMk cId="1630900968" sldId="268"/>
            <ac:spMk id="3" creationId="{65EF1414-ED8D-8617-3737-6C569F5012C9}"/>
          </ac:spMkLst>
        </pc:spChg>
        <pc:spChg chg="mod">
          <ac:chgData name="" userId="28148881300_tp_box_2" providerId="OAuth2" clId="{6866018A-8E2C-438D-97D3-969D373A1BB4}" dt="2024-06-24T09:25:05.106" v="2468" actId="20577"/>
          <ac:spMkLst>
            <pc:docMk/>
            <pc:sldMk cId="1630900968" sldId="268"/>
            <ac:spMk id="4" creationId="{CD9C4AB2-B271-9EDA-001F-433A005B7C44}"/>
          </ac:spMkLst>
        </pc:spChg>
        <pc:spChg chg="add mod">
          <ac:chgData name="" userId="28148881300_tp_box_2" providerId="OAuth2" clId="{6866018A-8E2C-438D-97D3-969D373A1BB4}" dt="2024-06-24T09:37:21.338" v="2769" actId="1076"/>
          <ac:spMkLst>
            <pc:docMk/>
            <pc:sldMk cId="1630900968" sldId="268"/>
            <ac:spMk id="5" creationId="{2C0A4DC6-0F7B-33F1-301D-D0D51F9EEA96}"/>
          </ac:spMkLst>
        </pc:spChg>
        <pc:spChg chg="add del mod">
          <ac:chgData name="" userId="28148881300_tp_box_2" providerId="OAuth2" clId="{6866018A-8E2C-438D-97D3-969D373A1BB4}" dt="2024-06-24T09:29:05.278" v="2620" actId="478"/>
          <ac:spMkLst>
            <pc:docMk/>
            <pc:sldMk cId="1630900968" sldId="268"/>
            <ac:spMk id="6" creationId="{00CE345D-0198-7EE5-3870-51CA7970E097}"/>
          </ac:spMkLst>
        </pc:spChg>
        <pc:spChg chg="add mod">
          <ac:chgData name="" userId="28148881300_tp_box_2" providerId="OAuth2" clId="{6866018A-8E2C-438D-97D3-969D373A1BB4}" dt="2024-06-24T09:37:21.338" v="2769" actId="1076"/>
          <ac:spMkLst>
            <pc:docMk/>
            <pc:sldMk cId="1630900968" sldId="268"/>
            <ac:spMk id="7" creationId="{54290D27-96D1-FE41-C14D-5494DB447A47}"/>
          </ac:spMkLst>
        </pc:spChg>
        <pc:spChg chg="add mod">
          <ac:chgData name="" userId="28148881300_tp_box_2" providerId="OAuth2" clId="{6866018A-8E2C-438D-97D3-969D373A1BB4}" dt="2024-06-24T09:37:21.338" v="2769" actId="1076"/>
          <ac:spMkLst>
            <pc:docMk/>
            <pc:sldMk cId="1630900968" sldId="268"/>
            <ac:spMk id="8" creationId="{EDA60312-5538-CED4-5046-A9D29CF94290}"/>
          </ac:spMkLst>
        </pc:spChg>
        <pc:spChg chg="del">
          <ac:chgData name="" userId="28148881300_tp_box_2" providerId="OAuth2" clId="{6866018A-8E2C-438D-97D3-969D373A1BB4}" dt="2024-06-24T09:40:03.763" v="2839" actId="478"/>
          <ac:spMkLst>
            <pc:docMk/>
            <pc:sldMk cId="1630900968" sldId="268"/>
            <ac:spMk id="12" creationId="{ECB882D5-0C1A-14D2-37E8-FC554434BB6A}"/>
          </ac:spMkLst>
        </pc:spChg>
        <pc:spChg chg="del">
          <ac:chgData name="" userId="28148881300_tp_box_2" providerId="OAuth2" clId="{6866018A-8E2C-438D-97D3-969D373A1BB4}" dt="2024-06-24T09:40:07.955" v="2840" actId="478"/>
          <ac:spMkLst>
            <pc:docMk/>
            <pc:sldMk cId="1630900968" sldId="268"/>
            <ac:spMk id="13" creationId="{5960EC50-BB14-561D-3A3B-F7A9A3E20472}"/>
          </ac:spMkLst>
        </pc:spChg>
        <pc:spChg chg="del">
          <ac:chgData name="" userId="28148881300_tp_box_2" providerId="OAuth2" clId="{6866018A-8E2C-438D-97D3-969D373A1BB4}" dt="2024-06-24T09:40:11.585" v="2841" actId="478"/>
          <ac:spMkLst>
            <pc:docMk/>
            <pc:sldMk cId="1630900968" sldId="268"/>
            <ac:spMk id="14" creationId="{BB024931-24D0-45AB-8099-00B004FD6D17}"/>
          </ac:spMkLst>
        </pc:spChg>
        <pc:picChg chg="add del mod">
          <ac:chgData name="" userId="28148881300_tp_box_2" providerId="OAuth2" clId="{6866018A-8E2C-438D-97D3-969D373A1BB4}" dt="2024-06-24T09:31:23.200" v="2692" actId="478"/>
          <ac:picMkLst>
            <pc:docMk/>
            <pc:sldMk cId="1630900968" sldId="268"/>
            <ac:picMk id="9" creationId="{9A2499ED-BFC4-15F2-248C-2C0F7FBB1288}"/>
          </ac:picMkLst>
        </pc:picChg>
        <pc:picChg chg="add mod">
          <ac:chgData name="" userId="28148881300_tp_box_2" providerId="OAuth2" clId="{6866018A-8E2C-438D-97D3-969D373A1BB4}" dt="2024-06-24T09:37:21.338" v="2769" actId="1076"/>
          <ac:picMkLst>
            <pc:docMk/>
            <pc:sldMk cId="1630900968" sldId="268"/>
            <ac:picMk id="10" creationId="{2FF934FA-C33F-4533-3CE0-76F4664C54A5}"/>
          </ac:picMkLst>
        </pc:picChg>
        <pc:picChg chg="add mod">
          <ac:chgData name="" userId="28148881300_tp_box_2" providerId="OAuth2" clId="{6866018A-8E2C-438D-97D3-969D373A1BB4}" dt="2024-06-24T09:37:13.345" v="2768" actId="1076"/>
          <ac:picMkLst>
            <pc:docMk/>
            <pc:sldMk cId="1630900968" sldId="268"/>
            <ac:picMk id="11" creationId="{8B511FC4-E333-65C7-F46C-7A87CD4D283E}"/>
          </ac:picMkLst>
        </pc:picChg>
        <pc:picChg chg="add mod">
          <ac:chgData name="" userId="28148881300_tp_box_2" providerId="OAuth2" clId="{6866018A-8E2C-438D-97D3-969D373A1BB4}" dt="2024-06-24T09:37:21.338" v="2769" actId="1076"/>
          <ac:picMkLst>
            <pc:docMk/>
            <pc:sldMk cId="1630900968" sldId="268"/>
            <ac:picMk id="1026" creationId="{9887421F-AAA5-06B2-8EEC-4ABC5F3908C5}"/>
          </ac:picMkLst>
        </pc:picChg>
        <pc:picChg chg="add mod">
          <ac:chgData name="" userId="28148881300_tp_box_2" providerId="OAuth2" clId="{6866018A-8E2C-438D-97D3-969D373A1BB4}" dt="2024-06-24T09:37:21.338" v="2769" actId="1076"/>
          <ac:picMkLst>
            <pc:docMk/>
            <pc:sldMk cId="1630900968" sldId="268"/>
            <ac:picMk id="1028" creationId="{F040F8A4-26FF-70E5-CCF1-FD5A9ED5DC24}"/>
          </ac:picMkLst>
        </pc:picChg>
        <pc:picChg chg="add mod">
          <ac:chgData name="" userId="28148881300_tp_box_2" providerId="OAuth2" clId="{6866018A-8E2C-438D-97D3-969D373A1BB4}" dt="2024-06-24T09:37:21.338" v="2769" actId="1076"/>
          <ac:picMkLst>
            <pc:docMk/>
            <pc:sldMk cId="1630900968" sldId="268"/>
            <ac:picMk id="1030" creationId="{005EDB2D-7E5D-4495-CCE3-7D084A922DFA}"/>
          </ac:picMkLst>
        </pc:picChg>
        <pc:picChg chg="add mod">
          <ac:chgData name="" userId="28148881300_tp_box_2" providerId="OAuth2" clId="{6866018A-8E2C-438D-97D3-969D373A1BB4}" dt="2024-06-24T10:23:59.792" v="3259" actId="14100"/>
          <ac:picMkLst>
            <pc:docMk/>
            <pc:sldMk cId="1630900968" sldId="268"/>
            <ac:picMk id="1032" creationId="{84481C25-AB5D-7AB8-5E94-E218FF17C0BD}"/>
          </ac:picMkLst>
        </pc:picChg>
        <pc:picChg chg="add mod">
          <ac:chgData name="" userId="28148881300_tp_box_2" providerId="OAuth2" clId="{6866018A-8E2C-438D-97D3-969D373A1BB4}" dt="2024-06-24T09:37:21.338" v="2769" actId="1076"/>
          <ac:picMkLst>
            <pc:docMk/>
            <pc:sldMk cId="1630900968" sldId="268"/>
            <ac:picMk id="1034" creationId="{C4A9FAC3-8176-3A21-12FA-13D64296FD0C}"/>
          </ac:picMkLst>
        </pc:picChg>
      </pc:sldChg>
      <pc:sldChg chg="new del">
        <pc:chgData name="" userId="28148881300_tp_box_2" providerId="OAuth2" clId="{6866018A-8E2C-438D-97D3-969D373A1BB4}" dt="2024-06-24T09:15:01.600" v="1987" actId="680"/>
        <pc:sldMkLst>
          <pc:docMk/>
          <pc:sldMk cId="2575358999" sldId="268"/>
        </pc:sldMkLst>
      </pc:sldChg>
      <pc:sldChg chg="new del">
        <pc:chgData name="" userId="28148881300_tp_box_2" providerId="OAuth2" clId="{6866018A-8E2C-438D-97D3-969D373A1BB4}" dt="2024-06-24T09:39:14.248" v="2808" actId="47"/>
        <pc:sldMkLst>
          <pc:docMk/>
          <pc:sldMk cId="1925500601" sldId="269"/>
        </pc:sldMkLst>
      </pc:sldChg>
      <pc:sldMasterChg chg="modSldLayout">
        <pc:chgData name="" userId="28148881300_tp_box_2" providerId="OAuth2" clId="{6866018A-8E2C-438D-97D3-969D373A1BB4}" dt="2024-06-24T09:38:47.168" v="2806" actId="1035"/>
        <pc:sldMasterMkLst>
          <pc:docMk/>
          <pc:sldMasterMk cId="2151989618" sldId="2147483648"/>
        </pc:sldMasterMkLst>
        <pc:sldLayoutChg chg="addSp modSp mod">
          <pc:chgData name="" userId="28148881300_tp_box_2" providerId="OAuth2" clId="{6866018A-8E2C-438D-97D3-969D373A1BB4}" dt="2024-06-24T09:38:47.168" v="2806" actId="1035"/>
          <pc:sldLayoutMkLst>
            <pc:docMk/>
            <pc:sldMasterMk cId="2151989618" sldId="2147483648"/>
            <pc:sldLayoutMk cId="706516796" sldId="2147483660"/>
          </pc:sldLayoutMkLst>
          <pc:spChg chg="add mod">
            <ac:chgData name="" userId="28148881300_tp_box_2" providerId="OAuth2" clId="{6866018A-8E2C-438D-97D3-969D373A1BB4}" dt="2024-06-24T09:38:47.168" v="2806" actId="1035"/>
            <ac:spMkLst>
              <pc:docMk/>
              <pc:sldMasterMk cId="2151989618" sldId="2147483648"/>
              <pc:sldLayoutMk cId="706516796" sldId="2147483660"/>
              <ac:spMk id="5" creationId="{0CBFDFC8-F0AA-CC50-9668-FDC931207D4B}"/>
            </ac:spMkLst>
          </pc:spChg>
          <pc:spChg chg="add mod">
            <ac:chgData name="" userId="28148881300_tp_box_2" providerId="OAuth2" clId="{6866018A-8E2C-438D-97D3-969D373A1BB4}" dt="2024-06-24T09:38:47.168" v="2806" actId="1035"/>
            <ac:spMkLst>
              <pc:docMk/>
              <pc:sldMasterMk cId="2151989618" sldId="2147483648"/>
              <pc:sldLayoutMk cId="706516796" sldId="2147483660"/>
              <ac:spMk id="6" creationId="{73340981-498E-EB64-F7CC-35173FAAD00D}"/>
            </ac:spMkLst>
          </pc:spChg>
          <pc:spChg chg="add mod">
            <ac:chgData name="" userId="28148881300_tp_box_2" providerId="OAuth2" clId="{6866018A-8E2C-438D-97D3-969D373A1BB4}" dt="2024-06-24T09:38:47.168" v="2806" actId="1035"/>
            <ac:spMkLst>
              <pc:docMk/>
              <pc:sldMasterMk cId="2151989618" sldId="2147483648"/>
              <pc:sldLayoutMk cId="706516796" sldId="2147483660"/>
              <ac:spMk id="15" creationId="{CAF3F28F-0618-78F4-7F44-41CA9A1E9B2E}"/>
            </ac:spMkLst>
          </pc:spChg>
        </pc:sldLayoutChg>
      </pc:sldMasterChg>
    </pc:docChg>
  </pc:docChgLst>
  <pc:docChgLst>
    <pc:chgData userId="28148881300_tp_box_2" providerId="OAuth2" clId="{0AE854A1-E175-42F6-A63D-41F25B8B1499}"/>
    <pc:docChg chg="custSel modSld">
      <pc:chgData name="" userId="28148881300_tp_box_2" providerId="OAuth2" clId="{0AE854A1-E175-42F6-A63D-41F25B8B1499}" dt="2024-06-24T22:01:43.965" v="3775" actId="20577"/>
      <pc:docMkLst>
        <pc:docMk/>
      </pc:docMkLst>
      <pc:sldChg chg="modNotesTx">
        <pc:chgData name="" userId="28148881300_tp_box_2" providerId="OAuth2" clId="{0AE854A1-E175-42F6-A63D-41F25B8B1499}" dt="2024-06-24T19:31:05.263" v="469" actId="20577"/>
        <pc:sldMkLst>
          <pc:docMk/>
          <pc:sldMk cId="277709729" sldId="258"/>
        </pc:sldMkLst>
      </pc:sldChg>
      <pc:sldChg chg="modNotesTx">
        <pc:chgData name="" userId="28148881300_tp_box_2" providerId="OAuth2" clId="{0AE854A1-E175-42F6-A63D-41F25B8B1499}" dt="2024-06-24T22:01:43.965" v="3775" actId="20577"/>
        <pc:sldMkLst>
          <pc:docMk/>
          <pc:sldMk cId="1503528625" sldId="259"/>
        </pc:sldMkLst>
      </pc:sldChg>
      <pc:sldChg chg="modNotesTx">
        <pc:chgData name="" userId="28148881300_tp_box_2" providerId="OAuth2" clId="{0AE854A1-E175-42F6-A63D-41F25B8B1499}" dt="2024-06-24T20:48:42.155" v="3754" actId="20577"/>
        <pc:sldMkLst>
          <pc:docMk/>
          <pc:sldMk cId="19714461" sldId="263"/>
        </pc:sldMkLst>
      </pc:sldChg>
      <pc:sldChg chg="modNotesTx">
        <pc:chgData name="" userId="28148881300_tp_box_2" providerId="OAuth2" clId="{0AE854A1-E175-42F6-A63D-41F25B8B1499}" dt="2024-06-24T19:33:51.433" v="831" actId="20577"/>
        <pc:sldMkLst>
          <pc:docMk/>
          <pc:sldMk cId="791791028" sldId="266"/>
        </pc:sldMkLst>
      </pc:sldChg>
      <pc:sldChg chg="modNotesTx">
        <pc:chgData name="" userId="28148881300_tp_box_2" providerId="OAuth2" clId="{0AE854A1-E175-42F6-A63D-41F25B8B1499}" dt="2024-06-24T19:36:19.913" v="1108" actId="20577"/>
        <pc:sldMkLst>
          <pc:docMk/>
          <pc:sldMk cId="585746914" sldId="267"/>
        </pc:sldMkLst>
      </pc:sldChg>
    </pc:docChg>
  </pc:docChgLst>
  <pc:docChgLst>
    <pc:chgData userId="28148881300_tp_box_2" providerId="OAuth2" clId="{CF15BF76-5FC3-46B7-A65D-309F2E823FEB}"/>
    <pc:docChg chg="custSel modSld">
      <pc:chgData name="" userId="28148881300_tp_box_2" providerId="OAuth2" clId="{CF15BF76-5FC3-46B7-A65D-309F2E823FEB}" dt="2024-06-24T10:26:36.283" v="86" actId="478"/>
      <pc:docMkLst>
        <pc:docMk/>
      </pc:docMkLst>
      <pc:sldChg chg="addSp delSp modSp mod">
        <pc:chgData name="" userId="28148881300_tp_box_2" providerId="OAuth2" clId="{CF15BF76-5FC3-46B7-A65D-309F2E823FEB}" dt="2024-06-24T10:26:36.283" v="86" actId="478"/>
        <pc:sldMkLst>
          <pc:docMk/>
          <pc:sldMk cId="3243818589" sldId="264"/>
        </pc:sldMkLst>
        <pc:spChg chg="add del mod">
          <ac:chgData name="" userId="28148881300_tp_box_2" providerId="OAuth2" clId="{CF15BF76-5FC3-46B7-A65D-309F2E823FEB}" dt="2024-06-24T10:26:36.283" v="86" actId="478"/>
          <ac:spMkLst>
            <pc:docMk/>
            <pc:sldMk cId="3243818589" sldId="264"/>
            <ac:spMk id="5" creationId="{1F1DA706-A626-B80F-C8EF-40E767F6B87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BD8EC-C93E-41C8-9C3D-89EA38FF73A2}"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20E7B-4949-4FD4-AF1E-892DD6FB5FE9}" type="slidenum">
              <a:rPr lang="en-US" smtClean="0"/>
              <a:t>‹#›</a:t>
            </a:fld>
            <a:endParaRPr lang="en-US"/>
          </a:p>
        </p:txBody>
      </p:sp>
    </p:spTree>
    <p:extLst>
      <p:ext uri="{BB962C8B-B14F-4D97-AF65-F5344CB8AC3E}">
        <p14:creationId xmlns:p14="http://schemas.microsoft.com/office/powerpoint/2010/main" val="43007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so much for the introduction, Ibrahim. Today I will talk about our research on studying the effectiveness of an AI education program for pre-college students. So that we can all easily parse this long and complex paper title, I have prepared a couple of alternative titles.</a:t>
            </a:r>
          </a:p>
        </p:txBody>
      </p:sp>
      <p:sp>
        <p:nvSpPr>
          <p:cNvPr id="4" name="Slide Number Placeholder 3"/>
          <p:cNvSpPr>
            <a:spLocks noGrp="1"/>
          </p:cNvSpPr>
          <p:nvPr>
            <p:ph type="sldNum" sz="quarter" idx="5"/>
          </p:nvPr>
        </p:nvSpPr>
        <p:spPr/>
        <p:txBody>
          <a:bodyPr/>
          <a:lstStyle/>
          <a:p>
            <a:fld id="{83220E7B-4949-4FD4-AF1E-892DD6FB5FE9}" type="slidenum">
              <a:rPr lang="en-US" smtClean="0"/>
              <a:t>1</a:t>
            </a:fld>
            <a:endParaRPr lang="en-US"/>
          </a:p>
        </p:txBody>
      </p:sp>
    </p:spTree>
    <p:extLst>
      <p:ext uri="{BB962C8B-B14F-4D97-AF65-F5344CB8AC3E}">
        <p14:creationId xmlns:p14="http://schemas.microsoft.com/office/powerpoint/2010/main" val="421047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main educational research question after delivering a course on AI to pre-college students was whether the students were able to comprehend any of the technical details of neural networks. So that’s the main question that I’ll be talking about today and will be presenting our method to study this question.</a:t>
            </a:r>
          </a:p>
        </p:txBody>
      </p:sp>
      <p:sp>
        <p:nvSpPr>
          <p:cNvPr id="4" name="Slide Number Placeholder 3"/>
          <p:cNvSpPr>
            <a:spLocks noGrp="1"/>
          </p:cNvSpPr>
          <p:nvPr>
            <p:ph type="sldNum" sz="quarter" idx="5"/>
          </p:nvPr>
        </p:nvSpPr>
        <p:spPr/>
        <p:txBody>
          <a:bodyPr/>
          <a:lstStyle/>
          <a:p>
            <a:fld id="{83220E7B-4949-4FD4-AF1E-892DD6FB5FE9}" type="slidenum">
              <a:rPr lang="en-US" smtClean="0"/>
              <a:t>2</a:t>
            </a:fld>
            <a:endParaRPr lang="en-US"/>
          </a:p>
        </p:txBody>
      </p:sp>
    </p:spTree>
    <p:extLst>
      <p:ext uri="{BB962C8B-B14F-4D97-AF65-F5344CB8AC3E}">
        <p14:creationId xmlns:p14="http://schemas.microsoft.com/office/powerpoint/2010/main" val="1449347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method can effectively be summarized as using AI as an ally for us as instructors. I’ll talk about how we used AI to analyze student data, and that’s our new research method that I’ll spend most of my time talking about today.</a:t>
            </a:r>
          </a:p>
        </p:txBody>
      </p:sp>
      <p:sp>
        <p:nvSpPr>
          <p:cNvPr id="4" name="Slide Number Placeholder 3"/>
          <p:cNvSpPr>
            <a:spLocks noGrp="1"/>
          </p:cNvSpPr>
          <p:nvPr>
            <p:ph type="sldNum" sz="quarter" idx="5"/>
          </p:nvPr>
        </p:nvSpPr>
        <p:spPr/>
        <p:txBody>
          <a:bodyPr/>
          <a:lstStyle/>
          <a:p>
            <a:fld id="{83220E7B-4949-4FD4-AF1E-892DD6FB5FE9}" type="slidenum">
              <a:rPr lang="en-US" smtClean="0"/>
              <a:t>3</a:t>
            </a:fld>
            <a:endParaRPr lang="en-US"/>
          </a:p>
        </p:txBody>
      </p:sp>
    </p:spTree>
    <p:extLst>
      <p:ext uri="{BB962C8B-B14F-4D97-AF65-F5344CB8AC3E}">
        <p14:creationId xmlns:p14="http://schemas.microsoft.com/office/powerpoint/2010/main" val="2483356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going any further, it is important to ask and identify the need for AI education at the high school level. As educators, I’m sure all of us have thought about how the quickly developing world of AI tools impact our education practices and our students. Our stakeholders are pushing for integration of AI into the </a:t>
            </a:r>
            <a:r>
              <a:rPr lang="en-US" dirty="0" err="1"/>
              <a:t>curriculum..and</a:t>
            </a:r>
            <a:r>
              <a:rPr lang="en-US" dirty="0"/>
              <a:t> this need has been identified in one of NSF’s grand challenges as well, which identifies the need to find strategies to create more than a million workers in the AI industry by 2028 in the US. It’s fair to say that we are all preparing for an AI everywhere </a:t>
            </a:r>
            <a:r>
              <a:rPr lang="en-US" dirty="0" err="1"/>
              <a:t>future..In</a:t>
            </a:r>
            <a:r>
              <a:rPr lang="en-US" dirty="0"/>
              <a:t> line with that goal, I’ve identified how AI education at the high school level can build student’s foundation knowledge in computing, develop computational thinking, and also broaden the participation in CS areas. But the state of AI education programs for young students is limited to short bootcamps or workshops where students only interact with AI systems superficially. Also, the kinds of projects that students work on is limited to image classification type tasks and does not talk about the broader applications of AI.</a:t>
            </a:r>
          </a:p>
        </p:txBody>
      </p:sp>
      <p:sp>
        <p:nvSpPr>
          <p:cNvPr id="4" name="Slide Number Placeholder 3"/>
          <p:cNvSpPr>
            <a:spLocks noGrp="1"/>
          </p:cNvSpPr>
          <p:nvPr>
            <p:ph type="sldNum" sz="quarter" idx="5"/>
          </p:nvPr>
        </p:nvSpPr>
        <p:spPr/>
        <p:txBody>
          <a:bodyPr/>
          <a:lstStyle/>
          <a:p>
            <a:fld id="{83220E7B-4949-4FD4-AF1E-892DD6FB5FE9}" type="slidenum">
              <a:rPr lang="en-US" smtClean="0"/>
              <a:t>4</a:t>
            </a:fld>
            <a:endParaRPr lang="en-US"/>
          </a:p>
        </p:txBody>
      </p:sp>
    </p:spTree>
    <p:extLst>
      <p:ext uri="{BB962C8B-B14F-4D97-AF65-F5344CB8AC3E}">
        <p14:creationId xmlns:p14="http://schemas.microsoft.com/office/powerpoint/2010/main" val="2098050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Context – 4 week. Diagnostic AI. Data. The unique aspect of the course design, a dual advising structure and healthcare focused AI projects. So, as instructors, we strive for continuous improvement of our teaching but also to analyze how much did the students learn from the course. This was even more important for us because we were teaching technical topics in neural networks like backpropagation, and convolution, usually taught at senior undergraduate level. So, most courses lead to a variety of data about student learning and feedback. It is straightforward to analyze Likert scale type quantitative data but how reliably extracting quantitative information from student reflection and open-ended survey is a challenging task. This is the main focus of our paper where we develop a method that scores qualitative data.</a:t>
            </a:r>
          </a:p>
        </p:txBody>
      </p:sp>
      <p:sp>
        <p:nvSpPr>
          <p:cNvPr id="4" name="Slide Number Placeholder 3"/>
          <p:cNvSpPr>
            <a:spLocks noGrp="1"/>
          </p:cNvSpPr>
          <p:nvPr>
            <p:ph type="sldNum" sz="quarter" idx="5"/>
          </p:nvPr>
        </p:nvSpPr>
        <p:spPr/>
        <p:txBody>
          <a:bodyPr/>
          <a:lstStyle/>
          <a:p>
            <a:fld id="{83220E7B-4949-4FD4-AF1E-892DD6FB5FE9}" type="slidenum">
              <a:rPr lang="en-US" smtClean="0"/>
              <a:t>5</a:t>
            </a:fld>
            <a:endParaRPr lang="en-US"/>
          </a:p>
        </p:txBody>
      </p:sp>
    </p:spTree>
    <p:extLst>
      <p:ext uri="{BB962C8B-B14F-4D97-AF65-F5344CB8AC3E}">
        <p14:creationId xmlns:p14="http://schemas.microsoft.com/office/powerpoint/2010/main" val="2151993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BF8A-6255-6407-2DA7-C07AE28114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DC2BA0-37EB-841E-1F47-D9BD0AFF8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25A065-70ED-B866-3300-AC3FFBBE9547}"/>
              </a:ext>
            </a:extLst>
          </p:cNvPr>
          <p:cNvSpPr>
            <a:spLocks noGrp="1"/>
          </p:cNvSpPr>
          <p:nvPr>
            <p:ph type="dt" sz="half" idx="10"/>
          </p:nvPr>
        </p:nvSpPr>
        <p:spPr/>
        <p:txBody>
          <a:bodyPr/>
          <a:lstStyle/>
          <a:p>
            <a:r>
              <a:rPr lang="en-US"/>
              <a:t>6/24/2024</a:t>
            </a:r>
          </a:p>
        </p:txBody>
      </p:sp>
      <p:sp>
        <p:nvSpPr>
          <p:cNvPr id="5" name="Footer Placeholder 4">
            <a:extLst>
              <a:ext uri="{FF2B5EF4-FFF2-40B4-BE49-F238E27FC236}">
                <a16:creationId xmlns:a16="http://schemas.microsoft.com/office/drawing/2014/main" id="{0A712837-EF76-7638-7BE3-5A19120691B8}"/>
              </a:ext>
            </a:extLst>
          </p:cNvPr>
          <p:cNvSpPr>
            <a:spLocks noGrp="1"/>
          </p:cNvSpPr>
          <p:nvPr>
            <p:ph type="ftr" sz="quarter" idx="11"/>
          </p:nvPr>
        </p:nvSpPr>
        <p:spPr/>
        <p:txBody>
          <a:bodyPr/>
          <a:lstStyle/>
          <a:p>
            <a:r>
              <a:rPr lang="en-US"/>
              <a:t>Ayush Pandey, UC Merced</a:t>
            </a:r>
          </a:p>
        </p:txBody>
      </p:sp>
      <p:sp>
        <p:nvSpPr>
          <p:cNvPr id="6" name="Slide Number Placeholder 5">
            <a:extLst>
              <a:ext uri="{FF2B5EF4-FFF2-40B4-BE49-F238E27FC236}">
                <a16:creationId xmlns:a16="http://schemas.microsoft.com/office/drawing/2014/main" id="{49348E3E-1980-44B3-C673-90BF8F27C0C3}"/>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3357050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3958-3628-0A76-80E6-F5DD9FAC9F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31D931-CAAA-D515-3C63-63921E70BE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11D5B-A273-58F9-1C66-E4A24A1E49C7}"/>
              </a:ext>
            </a:extLst>
          </p:cNvPr>
          <p:cNvSpPr>
            <a:spLocks noGrp="1"/>
          </p:cNvSpPr>
          <p:nvPr>
            <p:ph type="dt" sz="half" idx="10"/>
          </p:nvPr>
        </p:nvSpPr>
        <p:spPr/>
        <p:txBody>
          <a:bodyPr/>
          <a:lstStyle/>
          <a:p>
            <a:r>
              <a:rPr lang="en-US"/>
              <a:t>6/24/2024</a:t>
            </a:r>
          </a:p>
        </p:txBody>
      </p:sp>
      <p:sp>
        <p:nvSpPr>
          <p:cNvPr id="5" name="Footer Placeholder 4">
            <a:extLst>
              <a:ext uri="{FF2B5EF4-FFF2-40B4-BE49-F238E27FC236}">
                <a16:creationId xmlns:a16="http://schemas.microsoft.com/office/drawing/2014/main" id="{C880DA16-1B2C-39D1-AC5E-2A5AB5823C8F}"/>
              </a:ext>
            </a:extLst>
          </p:cNvPr>
          <p:cNvSpPr>
            <a:spLocks noGrp="1"/>
          </p:cNvSpPr>
          <p:nvPr>
            <p:ph type="ftr" sz="quarter" idx="11"/>
          </p:nvPr>
        </p:nvSpPr>
        <p:spPr/>
        <p:txBody>
          <a:bodyPr/>
          <a:lstStyle/>
          <a:p>
            <a:r>
              <a:rPr lang="en-US"/>
              <a:t>Ayush Pandey, UC Merced</a:t>
            </a:r>
          </a:p>
        </p:txBody>
      </p:sp>
      <p:sp>
        <p:nvSpPr>
          <p:cNvPr id="6" name="Slide Number Placeholder 5">
            <a:extLst>
              <a:ext uri="{FF2B5EF4-FFF2-40B4-BE49-F238E27FC236}">
                <a16:creationId xmlns:a16="http://schemas.microsoft.com/office/drawing/2014/main" id="{76D50410-CF9E-5B61-89F1-3C958D8D87B0}"/>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98368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E39C57-69B8-C421-D5EF-85776D20CF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F3312-0F8E-E18C-9316-5714182941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1F326-4883-957F-2E47-68FF5B620E07}"/>
              </a:ext>
            </a:extLst>
          </p:cNvPr>
          <p:cNvSpPr>
            <a:spLocks noGrp="1"/>
          </p:cNvSpPr>
          <p:nvPr>
            <p:ph type="dt" sz="half" idx="10"/>
          </p:nvPr>
        </p:nvSpPr>
        <p:spPr/>
        <p:txBody>
          <a:bodyPr/>
          <a:lstStyle/>
          <a:p>
            <a:r>
              <a:rPr lang="en-US"/>
              <a:t>6/24/2024</a:t>
            </a:r>
          </a:p>
        </p:txBody>
      </p:sp>
      <p:sp>
        <p:nvSpPr>
          <p:cNvPr id="5" name="Footer Placeholder 4">
            <a:extLst>
              <a:ext uri="{FF2B5EF4-FFF2-40B4-BE49-F238E27FC236}">
                <a16:creationId xmlns:a16="http://schemas.microsoft.com/office/drawing/2014/main" id="{45DEDF87-DD5A-C6B6-A739-C8C15D5CD108}"/>
              </a:ext>
            </a:extLst>
          </p:cNvPr>
          <p:cNvSpPr>
            <a:spLocks noGrp="1"/>
          </p:cNvSpPr>
          <p:nvPr>
            <p:ph type="ftr" sz="quarter" idx="11"/>
          </p:nvPr>
        </p:nvSpPr>
        <p:spPr/>
        <p:txBody>
          <a:bodyPr/>
          <a:lstStyle/>
          <a:p>
            <a:r>
              <a:rPr lang="en-US"/>
              <a:t>Ayush Pandey, UC Merced</a:t>
            </a:r>
          </a:p>
        </p:txBody>
      </p:sp>
      <p:sp>
        <p:nvSpPr>
          <p:cNvPr id="6" name="Slide Number Placeholder 5">
            <a:extLst>
              <a:ext uri="{FF2B5EF4-FFF2-40B4-BE49-F238E27FC236}">
                <a16:creationId xmlns:a16="http://schemas.microsoft.com/office/drawing/2014/main" id="{DA341855-F278-FDDE-4556-D636C830A63F}"/>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40614162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Freeform 2">
            <a:extLst>
              <a:ext uri="{FF2B5EF4-FFF2-40B4-BE49-F238E27FC236}">
                <a16:creationId xmlns:a16="http://schemas.microsoft.com/office/drawing/2014/main" id="{4B3532D9-AFC4-B5D7-C1D1-BA60399BBCE1}"/>
              </a:ext>
            </a:extLst>
          </p:cNvPr>
          <p:cNvSpPr/>
          <p:nvPr userDrawn="1"/>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3474" r="-2131" b="-26652"/>
            </a:stretch>
          </a:blipFill>
        </p:spPr>
        <p:txBody>
          <a:bodyPr/>
          <a:lstStyle/>
          <a:p>
            <a:endParaRPr lang="en-US" sz="1200"/>
          </a:p>
        </p:txBody>
      </p:sp>
      <p:sp>
        <p:nvSpPr>
          <p:cNvPr id="8" name="Freeform 3">
            <a:extLst>
              <a:ext uri="{FF2B5EF4-FFF2-40B4-BE49-F238E27FC236}">
                <a16:creationId xmlns:a16="http://schemas.microsoft.com/office/drawing/2014/main" id="{E6E0105D-99CC-42C7-9F34-C781CA4753B7}"/>
              </a:ext>
            </a:extLst>
          </p:cNvPr>
          <p:cNvSpPr/>
          <p:nvPr userDrawn="1"/>
        </p:nvSpPr>
        <p:spPr>
          <a:xfrm>
            <a:off x="685800" y="352434"/>
            <a:ext cx="1225234" cy="333366"/>
          </a:xfrm>
          <a:custGeom>
            <a:avLst/>
            <a:gdLst/>
            <a:ahLst/>
            <a:cxnLst/>
            <a:rect l="l" t="t" r="r" b="b"/>
            <a:pathLst>
              <a:path w="1837851" h="500049">
                <a:moveTo>
                  <a:pt x="0" y="0"/>
                </a:moveTo>
                <a:lnTo>
                  <a:pt x="1837851" y="0"/>
                </a:lnTo>
                <a:lnTo>
                  <a:pt x="1837851" y="500049"/>
                </a:lnTo>
                <a:lnTo>
                  <a:pt x="0" y="500049"/>
                </a:lnTo>
                <a:lnTo>
                  <a:pt x="0" y="0"/>
                </a:lnTo>
                <a:close/>
              </a:path>
            </a:pathLst>
          </a:custGeom>
          <a:blipFill>
            <a:blip r:embed="rId3"/>
            <a:stretch>
              <a:fillRect/>
            </a:stretch>
          </a:blipFill>
        </p:spPr>
        <p:txBody>
          <a:bodyPr/>
          <a:lstStyle/>
          <a:p>
            <a:endParaRPr lang="en-US" sz="1200"/>
          </a:p>
        </p:txBody>
      </p:sp>
      <p:sp>
        <p:nvSpPr>
          <p:cNvPr id="9" name="Freeform 4">
            <a:extLst>
              <a:ext uri="{FF2B5EF4-FFF2-40B4-BE49-F238E27FC236}">
                <a16:creationId xmlns:a16="http://schemas.microsoft.com/office/drawing/2014/main" id="{204BC648-8D75-31AF-D65E-5962548DBFA7}"/>
              </a:ext>
            </a:extLst>
          </p:cNvPr>
          <p:cNvSpPr/>
          <p:nvPr userDrawn="1"/>
        </p:nvSpPr>
        <p:spPr>
          <a:xfrm flipH="1" flipV="1">
            <a:off x="9683961" y="-91925"/>
            <a:ext cx="2909856" cy="1555450"/>
          </a:xfrm>
          <a:custGeom>
            <a:avLst/>
            <a:gdLst/>
            <a:ahLst/>
            <a:cxnLst/>
            <a:rect l="l" t="t" r="r" b="b"/>
            <a:pathLst>
              <a:path w="4364784" h="2333175">
                <a:moveTo>
                  <a:pt x="4364784" y="2333176"/>
                </a:moveTo>
                <a:lnTo>
                  <a:pt x="0" y="2333176"/>
                </a:lnTo>
                <a:lnTo>
                  <a:pt x="0" y="0"/>
                </a:lnTo>
                <a:lnTo>
                  <a:pt x="4364784" y="0"/>
                </a:lnTo>
                <a:lnTo>
                  <a:pt x="4364784" y="2333176"/>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sz="1200"/>
          </a:p>
        </p:txBody>
      </p:sp>
      <p:sp>
        <p:nvSpPr>
          <p:cNvPr id="10" name="Freeform 5">
            <a:extLst>
              <a:ext uri="{FF2B5EF4-FFF2-40B4-BE49-F238E27FC236}">
                <a16:creationId xmlns:a16="http://schemas.microsoft.com/office/drawing/2014/main" id="{20A7968C-53B0-728E-72EE-6D80CB581658}"/>
              </a:ext>
            </a:extLst>
          </p:cNvPr>
          <p:cNvSpPr/>
          <p:nvPr userDrawn="1"/>
        </p:nvSpPr>
        <p:spPr>
          <a:xfrm rot="-10547659" flipH="1" flipV="1">
            <a:off x="-291712" y="5764985"/>
            <a:ext cx="2805528" cy="1499682"/>
          </a:xfrm>
          <a:custGeom>
            <a:avLst/>
            <a:gdLst/>
            <a:ahLst/>
            <a:cxnLst/>
            <a:rect l="l" t="t" r="r" b="b"/>
            <a:pathLst>
              <a:path w="4208292" h="2249523">
                <a:moveTo>
                  <a:pt x="4208292" y="2249524"/>
                </a:moveTo>
                <a:lnTo>
                  <a:pt x="0" y="2249524"/>
                </a:lnTo>
                <a:lnTo>
                  <a:pt x="0" y="0"/>
                </a:lnTo>
                <a:lnTo>
                  <a:pt x="4208292" y="0"/>
                </a:lnTo>
                <a:lnTo>
                  <a:pt x="4208292" y="2249524"/>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sz="1200"/>
          </a:p>
        </p:txBody>
      </p:sp>
      <p:grpSp>
        <p:nvGrpSpPr>
          <p:cNvPr id="11" name="Group 6">
            <a:extLst>
              <a:ext uri="{FF2B5EF4-FFF2-40B4-BE49-F238E27FC236}">
                <a16:creationId xmlns:a16="http://schemas.microsoft.com/office/drawing/2014/main" id="{A519344E-F3CF-A78D-C4E5-E46069179516}"/>
              </a:ext>
            </a:extLst>
          </p:cNvPr>
          <p:cNvGrpSpPr/>
          <p:nvPr userDrawn="1"/>
        </p:nvGrpSpPr>
        <p:grpSpPr>
          <a:xfrm>
            <a:off x="685800" y="831275"/>
            <a:ext cx="10820400" cy="5340925"/>
            <a:chOff x="0" y="0"/>
            <a:chExt cx="4274726" cy="2109995"/>
          </a:xfrm>
        </p:grpSpPr>
        <p:sp>
          <p:nvSpPr>
            <p:cNvPr id="12" name="Freeform 7">
              <a:extLst>
                <a:ext uri="{FF2B5EF4-FFF2-40B4-BE49-F238E27FC236}">
                  <a16:creationId xmlns:a16="http://schemas.microsoft.com/office/drawing/2014/main" id="{4DE4DD8A-2D4A-4943-B590-84B328298E01}"/>
                </a:ext>
              </a:extLst>
            </p:cNvPr>
            <p:cNvSpPr/>
            <p:nvPr/>
          </p:nvSpPr>
          <p:spPr>
            <a:xfrm>
              <a:off x="0" y="0"/>
              <a:ext cx="4274726" cy="2109995"/>
            </a:xfrm>
            <a:custGeom>
              <a:avLst/>
              <a:gdLst/>
              <a:ahLst/>
              <a:cxnLst/>
              <a:rect l="l" t="t" r="r" b="b"/>
              <a:pathLst>
                <a:path w="4274726" h="2109995">
                  <a:moveTo>
                    <a:pt x="0" y="0"/>
                  </a:moveTo>
                  <a:lnTo>
                    <a:pt x="4274726" y="0"/>
                  </a:lnTo>
                  <a:lnTo>
                    <a:pt x="4274726" y="2109995"/>
                  </a:lnTo>
                  <a:lnTo>
                    <a:pt x="0" y="2109995"/>
                  </a:lnTo>
                  <a:close/>
                </a:path>
              </a:pathLst>
            </a:custGeom>
            <a:solidFill>
              <a:srgbClr val="FFFFFF"/>
            </a:solidFill>
          </p:spPr>
          <p:txBody>
            <a:bodyPr/>
            <a:lstStyle/>
            <a:p>
              <a:endParaRPr lang="en-US" sz="1200"/>
            </a:p>
          </p:txBody>
        </p:sp>
        <p:sp>
          <p:nvSpPr>
            <p:cNvPr id="13" name="TextBox 8">
              <a:extLst>
                <a:ext uri="{FF2B5EF4-FFF2-40B4-BE49-F238E27FC236}">
                  <a16:creationId xmlns:a16="http://schemas.microsoft.com/office/drawing/2014/main" id="{A56EF3AD-AFB4-6505-A667-5D51E1EB116A}"/>
                </a:ext>
              </a:extLst>
            </p:cNvPr>
            <p:cNvSpPr txBox="1"/>
            <p:nvPr/>
          </p:nvSpPr>
          <p:spPr>
            <a:xfrm>
              <a:off x="0" y="-47625"/>
              <a:ext cx="4274726" cy="2157620"/>
            </a:xfrm>
            <a:prstGeom prst="rect">
              <a:avLst/>
            </a:prstGeom>
          </p:spPr>
          <p:txBody>
            <a:bodyPr lIns="50800" tIns="50800" rIns="50800" bIns="50800" rtlCol="0" anchor="ctr"/>
            <a:lstStyle/>
            <a:p>
              <a:pPr algn="ctr">
                <a:lnSpc>
                  <a:spcPts val="1773"/>
                </a:lnSpc>
              </a:pPr>
              <a:endParaRPr sz="1200"/>
            </a:p>
          </p:txBody>
        </p:sp>
      </p:grpSp>
      <p:sp>
        <p:nvSpPr>
          <p:cNvPr id="14" name="TextBox 9">
            <a:extLst>
              <a:ext uri="{FF2B5EF4-FFF2-40B4-BE49-F238E27FC236}">
                <a16:creationId xmlns:a16="http://schemas.microsoft.com/office/drawing/2014/main" id="{DF254189-069E-EFE3-A632-D5AD4DA7295B}"/>
              </a:ext>
            </a:extLst>
          </p:cNvPr>
          <p:cNvSpPr txBox="1"/>
          <p:nvPr userDrawn="1"/>
        </p:nvSpPr>
        <p:spPr>
          <a:xfrm>
            <a:off x="5175648" y="6276702"/>
            <a:ext cx="6330552" cy="338939"/>
          </a:xfrm>
          <a:prstGeom prst="rect">
            <a:avLst/>
          </a:prstGeom>
        </p:spPr>
        <p:txBody>
          <a:bodyPr lIns="0" tIns="0" rIns="0" bIns="0" rtlCol="0" anchor="t">
            <a:spAutoFit/>
          </a:bodyPr>
          <a:lstStyle/>
          <a:p>
            <a:pPr algn="r">
              <a:lnSpc>
                <a:spcPts val="2878"/>
              </a:lnSpc>
            </a:pPr>
            <a:r>
              <a:rPr lang="en-US" sz="2055" spc="596">
                <a:solidFill>
                  <a:srgbClr val="FFFFFF"/>
                </a:solidFill>
                <a:latin typeface="Gill Sans Medium"/>
              </a:rPr>
              <a:t>2024 ASEE Annual Conference</a:t>
            </a:r>
          </a:p>
        </p:txBody>
      </p:sp>
      <p:sp>
        <p:nvSpPr>
          <p:cNvPr id="2" name="Text Placeholder 4">
            <a:extLst>
              <a:ext uri="{FF2B5EF4-FFF2-40B4-BE49-F238E27FC236}">
                <a16:creationId xmlns:a16="http://schemas.microsoft.com/office/drawing/2014/main" id="{A605BD01-2E4B-EC9D-EB4F-D43545A95F58}"/>
              </a:ext>
            </a:extLst>
          </p:cNvPr>
          <p:cNvSpPr>
            <a:spLocks noGrp="1"/>
          </p:cNvSpPr>
          <p:nvPr>
            <p:ph type="body" sz="quarter" idx="3"/>
          </p:nvPr>
        </p:nvSpPr>
        <p:spPr>
          <a:xfrm>
            <a:off x="926152" y="1732573"/>
            <a:ext cx="5221515" cy="531656"/>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dirty="0"/>
              <a:t>Click to edit Master text styles</a:t>
            </a:r>
          </a:p>
        </p:txBody>
      </p:sp>
      <p:sp>
        <p:nvSpPr>
          <p:cNvPr id="3" name="Content Placeholder 5">
            <a:extLst>
              <a:ext uri="{FF2B5EF4-FFF2-40B4-BE49-F238E27FC236}">
                <a16:creationId xmlns:a16="http://schemas.microsoft.com/office/drawing/2014/main" id="{584CA7D2-AB93-6417-179F-D2EB1682ECB3}"/>
              </a:ext>
            </a:extLst>
          </p:cNvPr>
          <p:cNvSpPr>
            <a:spLocks noGrp="1"/>
          </p:cNvSpPr>
          <p:nvPr>
            <p:ph sz="quarter" idx="4"/>
          </p:nvPr>
        </p:nvSpPr>
        <p:spPr>
          <a:xfrm>
            <a:off x="936389" y="2394953"/>
            <a:ext cx="5158095" cy="3199075"/>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23EF7EED-6FEC-8904-14F4-B041069DF6BC}"/>
              </a:ext>
            </a:extLst>
          </p:cNvPr>
          <p:cNvSpPr>
            <a:spLocks noGrp="1"/>
          </p:cNvSpPr>
          <p:nvPr>
            <p:ph type="title"/>
          </p:nvPr>
        </p:nvSpPr>
        <p:spPr>
          <a:xfrm>
            <a:off x="926152" y="903820"/>
            <a:ext cx="5373048" cy="762000"/>
          </a:xfrm>
        </p:spPr>
        <p:txBody>
          <a:bodyPr/>
          <a:lstStyle/>
          <a:p>
            <a:r>
              <a:rPr lang="en-US" dirty="0"/>
              <a:t>Click to edit Master title style</a:t>
            </a:r>
          </a:p>
        </p:txBody>
      </p:sp>
      <p:sp>
        <p:nvSpPr>
          <p:cNvPr id="5" name="Date Placeholder 3">
            <a:extLst>
              <a:ext uri="{FF2B5EF4-FFF2-40B4-BE49-F238E27FC236}">
                <a16:creationId xmlns:a16="http://schemas.microsoft.com/office/drawing/2014/main" id="{0CBFDFC8-F0AA-CC50-9668-FDC931207D4B}"/>
              </a:ext>
            </a:extLst>
          </p:cNvPr>
          <p:cNvSpPr>
            <a:spLocks noGrp="1"/>
          </p:cNvSpPr>
          <p:nvPr>
            <p:ph type="dt" sz="half" idx="2"/>
          </p:nvPr>
        </p:nvSpPr>
        <p:spPr>
          <a:xfrm>
            <a:off x="838200" y="5744028"/>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6/24/2024</a:t>
            </a:r>
          </a:p>
        </p:txBody>
      </p:sp>
      <p:sp>
        <p:nvSpPr>
          <p:cNvPr id="6" name="Footer Placeholder 4">
            <a:extLst>
              <a:ext uri="{FF2B5EF4-FFF2-40B4-BE49-F238E27FC236}">
                <a16:creationId xmlns:a16="http://schemas.microsoft.com/office/drawing/2014/main" id="{73340981-498E-EB64-F7CC-35173FAAD00D}"/>
              </a:ext>
            </a:extLst>
          </p:cNvPr>
          <p:cNvSpPr>
            <a:spLocks noGrp="1"/>
          </p:cNvSpPr>
          <p:nvPr>
            <p:ph type="ftr" sz="quarter" idx="10"/>
          </p:nvPr>
        </p:nvSpPr>
        <p:spPr>
          <a:xfrm>
            <a:off x="4038600" y="5744028"/>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Ayush Pandey, UC Merced</a:t>
            </a:r>
          </a:p>
        </p:txBody>
      </p:sp>
      <p:sp>
        <p:nvSpPr>
          <p:cNvPr id="15" name="Slide Number Placeholder 5">
            <a:extLst>
              <a:ext uri="{FF2B5EF4-FFF2-40B4-BE49-F238E27FC236}">
                <a16:creationId xmlns:a16="http://schemas.microsoft.com/office/drawing/2014/main" id="{CAF3F28F-0618-78F4-7F44-41CA9A1E9B2E}"/>
              </a:ext>
            </a:extLst>
          </p:cNvPr>
          <p:cNvSpPr>
            <a:spLocks noGrp="1"/>
          </p:cNvSpPr>
          <p:nvPr>
            <p:ph type="sldNum" sz="quarter" idx="11"/>
          </p:nvPr>
        </p:nvSpPr>
        <p:spPr>
          <a:xfrm>
            <a:off x="8610600" y="5744028"/>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3801CB-17EC-4CE8-81E3-A9866F2BD71D}" type="slidenum">
              <a:rPr lang="en-US" smtClean="0"/>
              <a:t>‹#›</a:t>
            </a:fld>
            <a:endParaRPr lang="en-US"/>
          </a:p>
        </p:txBody>
      </p:sp>
    </p:spTree>
    <p:extLst>
      <p:ext uri="{BB962C8B-B14F-4D97-AF65-F5344CB8AC3E}">
        <p14:creationId xmlns:p14="http://schemas.microsoft.com/office/powerpoint/2010/main" val="70651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5168-2E35-743F-92FA-A9C5D0279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7D3B3-3CD7-FDF9-1229-7AA51880D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933F3-D0E9-2B51-8EB7-773FA89A4DB8}"/>
              </a:ext>
            </a:extLst>
          </p:cNvPr>
          <p:cNvSpPr>
            <a:spLocks noGrp="1"/>
          </p:cNvSpPr>
          <p:nvPr>
            <p:ph type="dt" sz="half" idx="10"/>
          </p:nvPr>
        </p:nvSpPr>
        <p:spPr/>
        <p:txBody>
          <a:bodyPr/>
          <a:lstStyle/>
          <a:p>
            <a:r>
              <a:rPr lang="en-US"/>
              <a:t>6/24/2024</a:t>
            </a:r>
          </a:p>
        </p:txBody>
      </p:sp>
      <p:sp>
        <p:nvSpPr>
          <p:cNvPr id="5" name="Footer Placeholder 4">
            <a:extLst>
              <a:ext uri="{FF2B5EF4-FFF2-40B4-BE49-F238E27FC236}">
                <a16:creationId xmlns:a16="http://schemas.microsoft.com/office/drawing/2014/main" id="{8097A103-9B6E-2E24-0FE2-FCC35A5A60DD}"/>
              </a:ext>
            </a:extLst>
          </p:cNvPr>
          <p:cNvSpPr>
            <a:spLocks noGrp="1"/>
          </p:cNvSpPr>
          <p:nvPr>
            <p:ph type="ftr" sz="quarter" idx="11"/>
          </p:nvPr>
        </p:nvSpPr>
        <p:spPr/>
        <p:txBody>
          <a:bodyPr/>
          <a:lstStyle/>
          <a:p>
            <a:r>
              <a:rPr lang="en-US"/>
              <a:t>Ayush Pandey, UC Merced</a:t>
            </a:r>
          </a:p>
        </p:txBody>
      </p:sp>
      <p:sp>
        <p:nvSpPr>
          <p:cNvPr id="6" name="Slide Number Placeholder 5">
            <a:extLst>
              <a:ext uri="{FF2B5EF4-FFF2-40B4-BE49-F238E27FC236}">
                <a16:creationId xmlns:a16="http://schemas.microsoft.com/office/drawing/2014/main" id="{4C83946D-28CF-DA78-61CC-9DCD3E0E6898}"/>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216578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B052-A781-CA5D-7EDA-9DFD0B9037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C0488-80B1-406A-24F0-E7795A2CC5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80F88F-815B-5356-CC4E-D14C38AB0DA0}"/>
              </a:ext>
            </a:extLst>
          </p:cNvPr>
          <p:cNvSpPr>
            <a:spLocks noGrp="1"/>
          </p:cNvSpPr>
          <p:nvPr>
            <p:ph type="dt" sz="half" idx="10"/>
          </p:nvPr>
        </p:nvSpPr>
        <p:spPr/>
        <p:txBody>
          <a:bodyPr/>
          <a:lstStyle/>
          <a:p>
            <a:r>
              <a:rPr lang="en-US"/>
              <a:t>6/24/2024</a:t>
            </a:r>
          </a:p>
        </p:txBody>
      </p:sp>
      <p:sp>
        <p:nvSpPr>
          <p:cNvPr id="5" name="Footer Placeholder 4">
            <a:extLst>
              <a:ext uri="{FF2B5EF4-FFF2-40B4-BE49-F238E27FC236}">
                <a16:creationId xmlns:a16="http://schemas.microsoft.com/office/drawing/2014/main" id="{2FFC4DF5-8336-CA94-24BA-B1B7E9990805}"/>
              </a:ext>
            </a:extLst>
          </p:cNvPr>
          <p:cNvSpPr>
            <a:spLocks noGrp="1"/>
          </p:cNvSpPr>
          <p:nvPr>
            <p:ph type="ftr" sz="quarter" idx="11"/>
          </p:nvPr>
        </p:nvSpPr>
        <p:spPr/>
        <p:txBody>
          <a:bodyPr/>
          <a:lstStyle/>
          <a:p>
            <a:r>
              <a:rPr lang="en-US"/>
              <a:t>Ayush Pandey, UC Merced</a:t>
            </a:r>
          </a:p>
        </p:txBody>
      </p:sp>
      <p:sp>
        <p:nvSpPr>
          <p:cNvPr id="6" name="Slide Number Placeholder 5">
            <a:extLst>
              <a:ext uri="{FF2B5EF4-FFF2-40B4-BE49-F238E27FC236}">
                <a16:creationId xmlns:a16="http://schemas.microsoft.com/office/drawing/2014/main" id="{5F0F1A4C-0DC4-E035-B269-C0CD0990DAFF}"/>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340659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2E68-0FC9-1920-AD3C-C683743B1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42B84-12CF-453C-7EDA-1A7D32FE5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4AAF511-3A66-E8F4-6FEA-542678995D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3C3AA-638E-D361-2185-55A7191B64F7}"/>
              </a:ext>
            </a:extLst>
          </p:cNvPr>
          <p:cNvSpPr>
            <a:spLocks noGrp="1"/>
          </p:cNvSpPr>
          <p:nvPr>
            <p:ph type="dt" sz="half" idx="10"/>
          </p:nvPr>
        </p:nvSpPr>
        <p:spPr/>
        <p:txBody>
          <a:bodyPr/>
          <a:lstStyle/>
          <a:p>
            <a:r>
              <a:rPr lang="en-US"/>
              <a:t>6/24/2024</a:t>
            </a:r>
          </a:p>
        </p:txBody>
      </p:sp>
      <p:sp>
        <p:nvSpPr>
          <p:cNvPr id="6" name="Footer Placeholder 5">
            <a:extLst>
              <a:ext uri="{FF2B5EF4-FFF2-40B4-BE49-F238E27FC236}">
                <a16:creationId xmlns:a16="http://schemas.microsoft.com/office/drawing/2014/main" id="{FC25FFE1-976E-EA2A-A39A-08641FEC5B32}"/>
              </a:ext>
            </a:extLst>
          </p:cNvPr>
          <p:cNvSpPr>
            <a:spLocks noGrp="1"/>
          </p:cNvSpPr>
          <p:nvPr>
            <p:ph type="ftr" sz="quarter" idx="11"/>
          </p:nvPr>
        </p:nvSpPr>
        <p:spPr/>
        <p:txBody>
          <a:bodyPr/>
          <a:lstStyle/>
          <a:p>
            <a:r>
              <a:rPr lang="en-US"/>
              <a:t>Ayush Pandey, UC Merced</a:t>
            </a:r>
          </a:p>
        </p:txBody>
      </p:sp>
      <p:sp>
        <p:nvSpPr>
          <p:cNvPr id="7" name="Slide Number Placeholder 6">
            <a:extLst>
              <a:ext uri="{FF2B5EF4-FFF2-40B4-BE49-F238E27FC236}">
                <a16:creationId xmlns:a16="http://schemas.microsoft.com/office/drawing/2014/main" id="{2ED1C114-3BD6-0485-62D4-32564246F189}"/>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2187685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6838E-EEC1-9150-1B31-BB0EBD474C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B8E27F-F1CC-995B-9B0D-062D192E8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69DF51-607F-EC92-601B-947E44DA6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D894A-5BD7-A141-15B0-2A39959118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062B8-C14D-6DBE-B809-A7239A8DF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93706A-DF9F-323C-0EB1-02E064D29C78}"/>
              </a:ext>
            </a:extLst>
          </p:cNvPr>
          <p:cNvSpPr>
            <a:spLocks noGrp="1"/>
          </p:cNvSpPr>
          <p:nvPr>
            <p:ph type="dt" sz="half" idx="10"/>
          </p:nvPr>
        </p:nvSpPr>
        <p:spPr/>
        <p:txBody>
          <a:bodyPr/>
          <a:lstStyle/>
          <a:p>
            <a:r>
              <a:rPr lang="en-US"/>
              <a:t>6/24/2024</a:t>
            </a:r>
          </a:p>
        </p:txBody>
      </p:sp>
      <p:sp>
        <p:nvSpPr>
          <p:cNvPr id="8" name="Footer Placeholder 7">
            <a:extLst>
              <a:ext uri="{FF2B5EF4-FFF2-40B4-BE49-F238E27FC236}">
                <a16:creationId xmlns:a16="http://schemas.microsoft.com/office/drawing/2014/main" id="{73328F54-F0BC-34EB-E7D0-0CB2BA372B0E}"/>
              </a:ext>
            </a:extLst>
          </p:cNvPr>
          <p:cNvSpPr>
            <a:spLocks noGrp="1"/>
          </p:cNvSpPr>
          <p:nvPr>
            <p:ph type="ftr" sz="quarter" idx="11"/>
          </p:nvPr>
        </p:nvSpPr>
        <p:spPr/>
        <p:txBody>
          <a:bodyPr/>
          <a:lstStyle/>
          <a:p>
            <a:r>
              <a:rPr lang="en-US"/>
              <a:t>Ayush Pandey, UC Merced</a:t>
            </a:r>
          </a:p>
        </p:txBody>
      </p:sp>
      <p:sp>
        <p:nvSpPr>
          <p:cNvPr id="9" name="Slide Number Placeholder 8">
            <a:extLst>
              <a:ext uri="{FF2B5EF4-FFF2-40B4-BE49-F238E27FC236}">
                <a16:creationId xmlns:a16="http://schemas.microsoft.com/office/drawing/2014/main" id="{67B09176-DD82-0A80-F94F-914A81BE943A}"/>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101038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A22E-EBEF-28F4-C5FC-47D740385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BDFB39-C4F1-1891-1650-01BD4848E672}"/>
              </a:ext>
            </a:extLst>
          </p:cNvPr>
          <p:cNvSpPr>
            <a:spLocks noGrp="1"/>
          </p:cNvSpPr>
          <p:nvPr>
            <p:ph type="dt" sz="half" idx="10"/>
          </p:nvPr>
        </p:nvSpPr>
        <p:spPr/>
        <p:txBody>
          <a:bodyPr/>
          <a:lstStyle/>
          <a:p>
            <a:r>
              <a:rPr lang="en-US"/>
              <a:t>6/24/2024</a:t>
            </a:r>
          </a:p>
        </p:txBody>
      </p:sp>
      <p:sp>
        <p:nvSpPr>
          <p:cNvPr id="4" name="Footer Placeholder 3">
            <a:extLst>
              <a:ext uri="{FF2B5EF4-FFF2-40B4-BE49-F238E27FC236}">
                <a16:creationId xmlns:a16="http://schemas.microsoft.com/office/drawing/2014/main" id="{904DA146-9C2E-1228-F79C-35346789DDCC}"/>
              </a:ext>
            </a:extLst>
          </p:cNvPr>
          <p:cNvSpPr>
            <a:spLocks noGrp="1"/>
          </p:cNvSpPr>
          <p:nvPr>
            <p:ph type="ftr" sz="quarter" idx="11"/>
          </p:nvPr>
        </p:nvSpPr>
        <p:spPr/>
        <p:txBody>
          <a:bodyPr/>
          <a:lstStyle/>
          <a:p>
            <a:r>
              <a:rPr lang="en-US"/>
              <a:t>Ayush Pandey, UC Merced</a:t>
            </a:r>
          </a:p>
        </p:txBody>
      </p:sp>
      <p:sp>
        <p:nvSpPr>
          <p:cNvPr id="5" name="Slide Number Placeholder 4">
            <a:extLst>
              <a:ext uri="{FF2B5EF4-FFF2-40B4-BE49-F238E27FC236}">
                <a16:creationId xmlns:a16="http://schemas.microsoft.com/office/drawing/2014/main" id="{1AF763A0-E459-D9F4-23E2-C6F369B41743}"/>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1607145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24C530-4E23-1DA7-7262-30BE523FC538}"/>
              </a:ext>
            </a:extLst>
          </p:cNvPr>
          <p:cNvSpPr>
            <a:spLocks noGrp="1"/>
          </p:cNvSpPr>
          <p:nvPr>
            <p:ph type="dt" sz="half" idx="10"/>
          </p:nvPr>
        </p:nvSpPr>
        <p:spPr/>
        <p:txBody>
          <a:bodyPr/>
          <a:lstStyle/>
          <a:p>
            <a:r>
              <a:rPr lang="en-US"/>
              <a:t>6/24/2024</a:t>
            </a:r>
          </a:p>
        </p:txBody>
      </p:sp>
      <p:sp>
        <p:nvSpPr>
          <p:cNvPr id="3" name="Footer Placeholder 2">
            <a:extLst>
              <a:ext uri="{FF2B5EF4-FFF2-40B4-BE49-F238E27FC236}">
                <a16:creationId xmlns:a16="http://schemas.microsoft.com/office/drawing/2014/main" id="{E8F0F879-929F-A601-F841-A6EB63672F27}"/>
              </a:ext>
            </a:extLst>
          </p:cNvPr>
          <p:cNvSpPr>
            <a:spLocks noGrp="1"/>
          </p:cNvSpPr>
          <p:nvPr>
            <p:ph type="ftr" sz="quarter" idx="11"/>
          </p:nvPr>
        </p:nvSpPr>
        <p:spPr/>
        <p:txBody>
          <a:bodyPr/>
          <a:lstStyle/>
          <a:p>
            <a:r>
              <a:rPr lang="en-US"/>
              <a:t>Ayush Pandey, UC Merced</a:t>
            </a:r>
          </a:p>
        </p:txBody>
      </p:sp>
      <p:sp>
        <p:nvSpPr>
          <p:cNvPr id="4" name="Slide Number Placeholder 3">
            <a:extLst>
              <a:ext uri="{FF2B5EF4-FFF2-40B4-BE49-F238E27FC236}">
                <a16:creationId xmlns:a16="http://schemas.microsoft.com/office/drawing/2014/main" id="{94A6FD5F-4272-F343-8DC8-8B1335B847E3}"/>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11742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570BC-CDA4-8F32-B9A8-0F187093D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C203BA-8063-1616-5FAA-6C1BBFD21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F769A9-024E-9EBD-D49D-EDAF15C964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EB2FC-6C3E-C49E-1250-4F2EE95B5771}"/>
              </a:ext>
            </a:extLst>
          </p:cNvPr>
          <p:cNvSpPr>
            <a:spLocks noGrp="1"/>
          </p:cNvSpPr>
          <p:nvPr>
            <p:ph type="dt" sz="half" idx="10"/>
          </p:nvPr>
        </p:nvSpPr>
        <p:spPr/>
        <p:txBody>
          <a:bodyPr/>
          <a:lstStyle/>
          <a:p>
            <a:r>
              <a:rPr lang="en-US"/>
              <a:t>6/24/2024</a:t>
            </a:r>
          </a:p>
        </p:txBody>
      </p:sp>
      <p:sp>
        <p:nvSpPr>
          <p:cNvPr id="6" name="Footer Placeholder 5">
            <a:extLst>
              <a:ext uri="{FF2B5EF4-FFF2-40B4-BE49-F238E27FC236}">
                <a16:creationId xmlns:a16="http://schemas.microsoft.com/office/drawing/2014/main" id="{4BD80E7C-D3DF-EEC3-9430-417D017D57A6}"/>
              </a:ext>
            </a:extLst>
          </p:cNvPr>
          <p:cNvSpPr>
            <a:spLocks noGrp="1"/>
          </p:cNvSpPr>
          <p:nvPr>
            <p:ph type="ftr" sz="quarter" idx="11"/>
          </p:nvPr>
        </p:nvSpPr>
        <p:spPr/>
        <p:txBody>
          <a:bodyPr/>
          <a:lstStyle/>
          <a:p>
            <a:r>
              <a:rPr lang="en-US"/>
              <a:t>Ayush Pandey, UC Merced</a:t>
            </a:r>
          </a:p>
        </p:txBody>
      </p:sp>
      <p:sp>
        <p:nvSpPr>
          <p:cNvPr id="7" name="Slide Number Placeholder 6">
            <a:extLst>
              <a:ext uri="{FF2B5EF4-FFF2-40B4-BE49-F238E27FC236}">
                <a16:creationId xmlns:a16="http://schemas.microsoft.com/office/drawing/2014/main" id="{D344C249-B2B6-301D-0795-5DF694207992}"/>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74887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62839-083E-D845-7C7B-51676C896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51A9EA-E07E-7513-6D92-95FC1F37C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E050D7-755C-3692-0007-6050DE887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24CED-ABA8-FB09-5549-19678CB50253}"/>
              </a:ext>
            </a:extLst>
          </p:cNvPr>
          <p:cNvSpPr>
            <a:spLocks noGrp="1"/>
          </p:cNvSpPr>
          <p:nvPr>
            <p:ph type="dt" sz="half" idx="10"/>
          </p:nvPr>
        </p:nvSpPr>
        <p:spPr/>
        <p:txBody>
          <a:bodyPr/>
          <a:lstStyle/>
          <a:p>
            <a:r>
              <a:rPr lang="en-US"/>
              <a:t>6/24/2024</a:t>
            </a:r>
          </a:p>
        </p:txBody>
      </p:sp>
      <p:sp>
        <p:nvSpPr>
          <p:cNvPr id="6" name="Footer Placeholder 5">
            <a:extLst>
              <a:ext uri="{FF2B5EF4-FFF2-40B4-BE49-F238E27FC236}">
                <a16:creationId xmlns:a16="http://schemas.microsoft.com/office/drawing/2014/main" id="{F63B6260-CB4B-AC76-AB9A-D887DADCAE9A}"/>
              </a:ext>
            </a:extLst>
          </p:cNvPr>
          <p:cNvSpPr>
            <a:spLocks noGrp="1"/>
          </p:cNvSpPr>
          <p:nvPr>
            <p:ph type="ftr" sz="quarter" idx="11"/>
          </p:nvPr>
        </p:nvSpPr>
        <p:spPr/>
        <p:txBody>
          <a:bodyPr/>
          <a:lstStyle/>
          <a:p>
            <a:r>
              <a:rPr lang="en-US"/>
              <a:t>Ayush Pandey, UC Merced</a:t>
            </a:r>
          </a:p>
        </p:txBody>
      </p:sp>
      <p:sp>
        <p:nvSpPr>
          <p:cNvPr id="7" name="Slide Number Placeholder 6">
            <a:extLst>
              <a:ext uri="{FF2B5EF4-FFF2-40B4-BE49-F238E27FC236}">
                <a16:creationId xmlns:a16="http://schemas.microsoft.com/office/drawing/2014/main" id="{2BF5C66C-CE78-441C-5C93-82CA860F34B5}"/>
              </a:ext>
            </a:extLst>
          </p:cNvPr>
          <p:cNvSpPr>
            <a:spLocks noGrp="1"/>
          </p:cNvSpPr>
          <p:nvPr>
            <p:ph type="sldNum" sz="quarter" idx="12"/>
          </p:nvPr>
        </p:nvSpPr>
        <p:spPr/>
        <p:txBody>
          <a:bodyPr/>
          <a:lstStyle/>
          <a:p>
            <a:fld id="{753801CB-17EC-4CE8-81E3-A9866F2BD71D}" type="slidenum">
              <a:rPr lang="en-US" smtClean="0"/>
              <a:t>‹#›</a:t>
            </a:fld>
            <a:endParaRPr lang="en-US"/>
          </a:p>
        </p:txBody>
      </p:sp>
    </p:spTree>
    <p:extLst>
      <p:ext uri="{BB962C8B-B14F-4D97-AF65-F5344CB8AC3E}">
        <p14:creationId xmlns:p14="http://schemas.microsoft.com/office/powerpoint/2010/main" val="201872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668C84-76B4-4AF8-9999-2FD5956BC5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413017-976F-FED6-A7A5-B42CECD95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8CDEDF-E66D-5532-4E89-2486C8A32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6/24/2024</a:t>
            </a:r>
          </a:p>
        </p:txBody>
      </p:sp>
      <p:sp>
        <p:nvSpPr>
          <p:cNvPr id="5" name="Footer Placeholder 4">
            <a:extLst>
              <a:ext uri="{FF2B5EF4-FFF2-40B4-BE49-F238E27FC236}">
                <a16:creationId xmlns:a16="http://schemas.microsoft.com/office/drawing/2014/main" id="{7231EB9A-34ED-26EA-90C7-A531BBC13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Ayush Pandey, UC Merced</a:t>
            </a:r>
          </a:p>
        </p:txBody>
      </p:sp>
      <p:sp>
        <p:nvSpPr>
          <p:cNvPr id="6" name="Slide Number Placeholder 5">
            <a:extLst>
              <a:ext uri="{FF2B5EF4-FFF2-40B4-BE49-F238E27FC236}">
                <a16:creationId xmlns:a16="http://schemas.microsoft.com/office/drawing/2014/main" id="{184115D0-78BF-4651-8ABC-960F79762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3801CB-17EC-4CE8-81E3-A9866F2BD71D}" type="slidenum">
              <a:rPr lang="en-US" smtClean="0"/>
              <a:t>‹#›</a:t>
            </a:fld>
            <a:endParaRPr lang="en-US"/>
          </a:p>
        </p:txBody>
      </p:sp>
    </p:spTree>
    <p:extLst>
      <p:ext uri="{BB962C8B-B14F-4D97-AF65-F5344CB8AC3E}">
        <p14:creationId xmlns:p14="http://schemas.microsoft.com/office/powerpoint/2010/main" val="2151989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5.png"/><Relationship Id="rId7" Type="http://schemas.openxmlformats.org/officeDocument/2006/relationships/image" Target="../media/image5.jpeg"/><Relationship Id="rId2" Type="http://schemas.openxmlformats.org/officeDocument/2006/relationships/image" Target="../media/image14.jpe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9867-7CA2-7E43-1EFF-B6020DDCE738}"/>
              </a:ext>
            </a:extLst>
          </p:cNvPr>
          <p:cNvSpPr txBox="1">
            <a:spLocks/>
          </p:cNvSpPr>
          <p:nvPr/>
        </p:nvSpPr>
        <p:spPr>
          <a:xfrm>
            <a:off x="1524000" y="1122363"/>
            <a:ext cx="9144000" cy="238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Scaffolding AI Research Projects Increases Self-Efficacy of High School Students in Learning Neural Networks (Fundamental)</a:t>
            </a:r>
            <a:endParaRPr lang="en-US" sz="4000" dirty="0"/>
          </a:p>
        </p:txBody>
      </p:sp>
      <p:sp>
        <p:nvSpPr>
          <p:cNvPr id="3" name="Subtitle 2">
            <a:extLst>
              <a:ext uri="{FF2B5EF4-FFF2-40B4-BE49-F238E27FC236}">
                <a16:creationId xmlns:a16="http://schemas.microsoft.com/office/drawing/2014/main" id="{27060D9F-11CC-9C21-1AFA-76CA6DEC4778}"/>
              </a:ext>
            </a:extLst>
          </p:cNvPr>
          <p:cNvSpPr txBox="1">
            <a:spLocks/>
          </p:cNvSpPr>
          <p:nvPr/>
        </p:nvSpPr>
        <p:spPr>
          <a:xfrm>
            <a:off x="1083733" y="3468994"/>
            <a:ext cx="9872133" cy="18928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Presenter: Ayush Pandey</a:t>
            </a:r>
          </a:p>
          <a:p>
            <a:pPr marL="0" indent="0" algn="ctr">
              <a:buNone/>
            </a:pPr>
            <a:r>
              <a:rPr lang="en-US" sz="2000" dirty="0"/>
              <a:t>Authors: S Shailja</a:t>
            </a:r>
            <a:r>
              <a:rPr lang="en-US" sz="2000" baseline="30000" dirty="0"/>
              <a:t>1</a:t>
            </a:r>
            <a:r>
              <a:rPr lang="en-US" sz="2000" dirty="0"/>
              <a:t>, Satish Kumar</a:t>
            </a:r>
            <a:r>
              <a:rPr lang="en-US" sz="2000" baseline="30000" dirty="0"/>
              <a:t>1</a:t>
            </a:r>
            <a:r>
              <a:rPr lang="en-US" sz="2000" dirty="0"/>
              <a:t>, Arthur Caetano</a:t>
            </a:r>
            <a:r>
              <a:rPr lang="en-US" sz="2000" baseline="30000" dirty="0"/>
              <a:t>1</a:t>
            </a:r>
            <a:r>
              <a:rPr lang="en-US" sz="2000" dirty="0"/>
              <a:t>, Ayush Pandey</a:t>
            </a:r>
            <a:r>
              <a:rPr lang="en-US" sz="2000" baseline="30000" dirty="0"/>
              <a:t>2</a:t>
            </a:r>
            <a:endParaRPr lang="en-US" sz="2000" dirty="0"/>
          </a:p>
          <a:p>
            <a:pPr marL="0" indent="0" algn="ctr">
              <a:buNone/>
            </a:pPr>
            <a:r>
              <a:rPr lang="en-US" sz="2000" dirty="0"/>
              <a:t>University of California, Santa Barbara</a:t>
            </a:r>
            <a:r>
              <a:rPr lang="en-US" sz="2000" baseline="30000" dirty="0"/>
              <a:t>1</a:t>
            </a:r>
            <a:r>
              <a:rPr lang="en-US" sz="2000" dirty="0"/>
              <a:t>, and Merced</a:t>
            </a:r>
            <a:r>
              <a:rPr lang="en-US" sz="2000" baseline="30000" dirty="0"/>
              <a:t>2</a:t>
            </a:r>
          </a:p>
        </p:txBody>
      </p:sp>
      <p:pic>
        <p:nvPicPr>
          <p:cNvPr id="1032" name="Picture 8" descr="University Marks | UC Santa Barbara | Brand Guidelines">
            <a:extLst>
              <a:ext uri="{FF2B5EF4-FFF2-40B4-BE49-F238E27FC236}">
                <a16:creationId xmlns:a16="http://schemas.microsoft.com/office/drawing/2014/main" id="{D02216F1-D13F-06A0-AEB6-8862ECE82E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523"/>
          <a:stretch/>
        </p:blipFill>
        <p:spPr bwMode="auto">
          <a:xfrm>
            <a:off x="9143274" y="5361823"/>
            <a:ext cx="2212148" cy="7001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s | Brand Standards">
            <a:extLst>
              <a:ext uri="{FF2B5EF4-FFF2-40B4-BE49-F238E27FC236}">
                <a16:creationId xmlns:a16="http://schemas.microsoft.com/office/drawing/2014/main" id="{2639F5A7-39A9-F2B2-B36D-8061D3F547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149"/>
          <a:stretch/>
        </p:blipFill>
        <p:spPr bwMode="auto">
          <a:xfrm>
            <a:off x="836578" y="4927737"/>
            <a:ext cx="1128409" cy="113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0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9867-7CA2-7E43-1EFF-B6020DDCE738}"/>
              </a:ext>
            </a:extLst>
          </p:cNvPr>
          <p:cNvSpPr txBox="1">
            <a:spLocks/>
          </p:cNvSpPr>
          <p:nvPr/>
        </p:nvSpPr>
        <p:spPr>
          <a:xfrm>
            <a:off x="1524000" y="1122363"/>
            <a:ext cx="9144000" cy="238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Can pre-college students comprehend technical details of neural networks?</a:t>
            </a:r>
          </a:p>
        </p:txBody>
      </p:sp>
      <p:sp>
        <p:nvSpPr>
          <p:cNvPr id="3" name="Subtitle 2">
            <a:extLst>
              <a:ext uri="{FF2B5EF4-FFF2-40B4-BE49-F238E27FC236}">
                <a16:creationId xmlns:a16="http://schemas.microsoft.com/office/drawing/2014/main" id="{27060D9F-11CC-9C21-1AFA-76CA6DEC4778}"/>
              </a:ext>
            </a:extLst>
          </p:cNvPr>
          <p:cNvSpPr txBox="1">
            <a:spLocks/>
          </p:cNvSpPr>
          <p:nvPr/>
        </p:nvSpPr>
        <p:spPr>
          <a:xfrm>
            <a:off x="1083733" y="3468994"/>
            <a:ext cx="9872133" cy="18928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Presenter: Ayush Pandey</a:t>
            </a:r>
          </a:p>
          <a:p>
            <a:pPr marL="0" indent="0" algn="ctr">
              <a:buNone/>
            </a:pPr>
            <a:r>
              <a:rPr lang="en-US" sz="2000" dirty="0"/>
              <a:t>Authors: S Shailja</a:t>
            </a:r>
            <a:r>
              <a:rPr lang="en-US" sz="2000" baseline="30000" dirty="0"/>
              <a:t>1</a:t>
            </a:r>
            <a:r>
              <a:rPr lang="en-US" sz="2000" dirty="0"/>
              <a:t>, Satish Kumar</a:t>
            </a:r>
            <a:r>
              <a:rPr lang="en-US" sz="2000" baseline="30000" dirty="0"/>
              <a:t>1</a:t>
            </a:r>
            <a:r>
              <a:rPr lang="en-US" sz="2000" dirty="0"/>
              <a:t>, Arthur Caetano</a:t>
            </a:r>
            <a:r>
              <a:rPr lang="en-US" sz="2000" baseline="30000" dirty="0"/>
              <a:t>1</a:t>
            </a:r>
            <a:r>
              <a:rPr lang="en-US" sz="2000" dirty="0"/>
              <a:t>, Ayush Pandey</a:t>
            </a:r>
            <a:r>
              <a:rPr lang="en-US" sz="2000" baseline="30000" dirty="0"/>
              <a:t>2</a:t>
            </a:r>
            <a:endParaRPr lang="en-US" sz="2000" dirty="0"/>
          </a:p>
          <a:p>
            <a:pPr marL="0" indent="0" algn="ctr">
              <a:buNone/>
            </a:pPr>
            <a:r>
              <a:rPr lang="en-US" sz="2000" dirty="0"/>
              <a:t>University of California, Santa Barbara</a:t>
            </a:r>
            <a:r>
              <a:rPr lang="en-US" sz="2000" baseline="30000" dirty="0"/>
              <a:t>1</a:t>
            </a:r>
            <a:r>
              <a:rPr lang="en-US" sz="2000" dirty="0"/>
              <a:t>, and Merced</a:t>
            </a:r>
            <a:r>
              <a:rPr lang="en-US" sz="2000" baseline="30000" dirty="0"/>
              <a:t>2</a:t>
            </a:r>
          </a:p>
        </p:txBody>
      </p:sp>
      <p:pic>
        <p:nvPicPr>
          <p:cNvPr id="1032" name="Picture 8" descr="University Marks | UC Santa Barbara | Brand Guidelines">
            <a:extLst>
              <a:ext uri="{FF2B5EF4-FFF2-40B4-BE49-F238E27FC236}">
                <a16:creationId xmlns:a16="http://schemas.microsoft.com/office/drawing/2014/main" id="{D02216F1-D13F-06A0-AEB6-8862ECE82E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523"/>
          <a:stretch/>
        </p:blipFill>
        <p:spPr bwMode="auto">
          <a:xfrm>
            <a:off x="9143274" y="5361823"/>
            <a:ext cx="2212148" cy="7001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s | Brand Standards">
            <a:extLst>
              <a:ext uri="{FF2B5EF4-FFF2-40B4-BE49-F238E27FC236}">
                <a16:creationId xmlns:a16="http://schemas.microsoft.com/office/drawing/2014/main" id="{2639F5A7-39A9-F2B2-B36D-8061D3F547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149"/>
          <a:stretch/>
        </p:blipFill>
        <p:spPr bwMode="auto">
          <a:xfrm>
            <a:off x="836578" y="4927737"/>
            <a:ext cx="1128409" cy="11342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563D78-6B66-7EF5-C7CE-D07E6A7DB122}"/>
              </a:ext>
            </a:extLst>
          </p:cNvPr>
          <p:cNvSpPr txBox="1"/>
          <p:nvPr/>
        </p:nvSpPr>
        <p:spPr>
          <a:xfrm>
            <a:off x="1524000" y="1311511"/>
            <a:ext cx="4004733" cy="369332"/>
          </a:xfrm>
          <a:prstGeom prst="rect">
            <a:avLst/>
          </a:prstGeom>
          <a:noFill/>
        </p:spPr>
        <p:txBody>
          <a:bodyPr wrap="square" rtlCol="0">
            <a:spAutoFit/>
          </a:bodyPr>
          <a:lstStyle/>
          <a:p>
            <a:r>
              <a:rPr lang="en-US" b="1" dirty="0">
                <a:solidFill>
                  <a:srgbClr val="FFAE22"/>
                </a:solidFill>
              </a:rPr>
              <a:t>Educational research question</a:t>
            </a:r>
          </a:p>
        </p:txBody>
      </p:sp>
    </p:spTree>
    <p:extLst>
      <p:ext uri="{BB962C8B-B14F-4D97-AF65-F5344CB8AC3E}">
        <p14:creationId xmlns:p14="http://schemas.microsoft.com/office/powerpoint/2010/main" val="791791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9867-7CA2-7E43-1EFF-B6020DDCE738}"/>
              </a:ext>
            </a:extLst>
          </p:cNvPr>
          <p:cNvSpPr txBox="1">
            <a:spLocks/>
          </p:cNvSpPr>
          <p:nvPr/>
        </p:nvSpPr>
        <p:spPr>
          <a:xfrm>
            <a:off x="1524000" y="1122363"/>
            <a:ext cx="9431866" cy="2387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AI as an ally: using AI to analyze student data</a:t>
            </a:r>
          </a:p>
        </p:txBody>
      </p:sp>
      <p:sp>
        <p:nvSpPr>
          <p:cNvPr id="3" name="Subtitle 2">
            <a:extLst>
              <a:ext uri="{FF2B5EF4-FFF2-40B4-BE49-F238E27FC236}">
                <a16:creationId xmlns:a16="http://schemas.microsoft.com/office/drawing/2014/main" id="{27060D9F-11CC-9C21-1AFA-76CA6DEC4778}"/>
              </a:ext>
            </a:extLst>
          </p:cNvPr>
          <p:cNvSpPr txBox="1">
            <a:spLocks/>
          </p:cNvSpPr>
          <p:nvPr/>
        </p:nvSpPr>
        <p:spPr>
          <a:xfrm>
            <a:off x="1083733" y="3468994"/>
            <a:ext cx="9872133" cy="18928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t>Presenter: Ayush Pandey</a:t>
            </a:r>
          </a:p>
          <a:p>
            <a:pPr marL="0" indent="0" algn="ctr">
              <a:buNone/>
            </a:pPr>
            <a:r>
              <a:rPr lang="en-US" sz="2000" dirty="0"/>
              <a:t>Authors: S Shailja</a:t>
            </a:r>
            <a:r>
              <a:rPr lang="en-US" sz="2000" baseline="30000" dirty="0"/>
              <a:t>1</a:t>
            </a:r>
            <a:r>
              <a:rPr lang="en-US" sz="2000" dirty="0"/>
              <a:t>, Satish Kumar</a:t>
            </a:r>
            <a:r>
              <a:rPr lang="en-US" sz="2000" baseline="30000" dirty="0"/>
              <a:t>1</a:t>
            </a:r>
            <a:r>
              <a:rPr lang="en-US" sz="2000" dirty="0"/>
              <a:t>, Arthur Caetano</a:t>
            </a:r>
            <a:r>
              <a:rPr lang="en-US" sz="2000" baseline="30000" dirty="0"/>
              <a:t>1</a:t>
            </a:r>
            <a:r>
              <a:rPr lang="en-US" sz="2000" dirty="0"/>
              <a:t>, Ayush Pandey</a:t>
            </a:r>
            <a:r>
              <a:rPr lang="en-US" sz="2000" baseline="30000" dirty="0"/>
              <a:t>2</a:t>
            </a:r>
            <a:endParaRPr lang="en-US" sz="2000" dirty="0"/>
          </a:p>
          <a:p>
            <a:pPr marL="0" indent="0" algn="ctr">
              <a:buNone/>
            </a:pPr>
            <a:r>
              <a:rPr lang="en-US" sz="2000" dirty="0"/>
              <a:t>University of California, Santa Barbara</a:t>
            </a:r>
            <a:r>
              <a:rPr lang="en-US" sz="2000" baseline="30000" dirty="0"/>
              <a:t>1</a:t>
            </a:r>
            <a:r>
              <a:rPr lang="en-US" sz="2000" dirty="0"/>
              <a:t>, and Merced</a:t>
            </a:r>
            <a:r>
              <a:rPr lang="en-US" sz="2000" baseline="30000" dirty="0"/>
              <a:t>2</a:t>
            </a:r>
          </a:p>
        </p:txBody>
      </p:sp>
      <p:pic>
        <p:nvPicPr>
          <p:cNvPr id="1032" name="Picture 8" descr="University Marks | UC Santa Barbara | Brand Guidelines">
            <a:extLst>
              <a:ext uri="{FF2B5EF4-FFF2-40B4-BE49-F238E27FC236}">
                <a16:creationId xmlns:a16="http://schemas.microsoft.com/office/drawing/2014/main" id="{D02216F1-D13F-06A0-AEB6-8862ECE82E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2523"/>
          <a:stretch/>
        </p:blipFill>
        <p:spPr bwMode="auto">
          <a:xfrm>
            <a:off x="9143274" y="5361823"/>
            <a:ext cx="2212148" cy="7001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ogos | Brand Standards">
            <a:extLst>
              <a:ext uri="{FF2B5EF4-FFF2-40B4-BE49-F238E27FC236}">
                <a16:creationId xmlns:a16="http://schemas.microsoft.com/office/drawing/2014/main" id="{2639F5A7-39A9-F2B2-B36D-8061D3F547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7149"/>
          <a:stretch/>
        </p:blipFill>
        <p:spPr bwMode="auto">
          <a:xfrm>
            <a:off x="836578" y="4927737"/>
            <a:ext cx="1128409" cy="113425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47B369-2017-15C3-BE28-17BD59DFA58C}"/>
              </a:ext>
            </a:extLst>
          </p:cNvPr>
          <p:cNvSpPr txBox="1"/>
          <p:nvPr/>
        </p:nvSpPr>
        <p:spPr>
          <a:xfrm>
            <a:off x="1524000" y="1311511"/>
            <a:ext cx="4004733" cy="369332"/>
          </a:xfrm>
          <a:prstGeom prst="rect">
            <a:avLst/>
          </a:prstGeom>
          <a:noFill/>
        </p:spPr>
        <p:txBody>
          <a:bodyPr wrap="square" rtlCol="0">
            <a:spAutoFit/>
          </a:bodyPr>
          <a:lstStyle/>
          <a:p>
            <a:r>
              <a:rPr lang="en-US" b="1" dirty="0">
                <a:solidFill>
                  <a:srgbClr val="FFAE22"/>
                </a:solidFill>
              </a:rPr>
              <a:t>New research method</a:t>
            </a:r>
          </a:p>
        </p:txBody>
      </p:sp>
    </p:spTree>
    <p:extLst>
      <p:ext uri="{BB962C8B-B14F-4D97-AF65-F5344CB8AC3E}">
        <p14:creationId xmlns:p14="http://schemas.microsoft.com/office/powerpoint/2010/main" val="585746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289B0D-39C0-2108-94A1-D96B303BD8E2}"/>
              </a:ext>
            </a:extLst>
          </p:cNvPr>
          <p:cNvSpPr>
            <a:spLocks noGrp="1"/>
          </p:cNvSpPr>
          <p:nvPr>
            <p:ph type="body" sz="quarter" idx="3"/>
          </p:nvPr>
        </p:nvSpPr>
        <p:spPr/>
        <p:txBody>
          <a:bodyPr/>
          <a:lstStyle/>
          <a:p>
            <a:r>
              <a:rPr lang="en-US" dirty="0"/>
              <a:t>Why AI education for high school students?</a:t>
            </a:r>
          </a:p>
        </p:txBody>
      </p:sp>
      <p:sp>
        <p:nvSpPr>
          <p:cNvPr id="3" name="Content Placeholder 2">
            <a:extLst>
              <a:ext uri="{FF2B5EF4-FFF2-40B4-BE49-F238E27FC236}">
                <a16:creationId xmlns:a16="http://schemas.microsoft.com/office/drawing/2014/main" id="{8891BA89-A47D-25DD-7607-6EA40AB0F63F}"/>
              </a:ext>
            </a:extLst>
          </p:cNvPr>
          <p:cNvSpPr>
            <a:spLocks noGrp="1"/>
          </p:cNvSpPr>
          <p:nvPr>
            <p:ph sz="quarter" idx="4"/>
          </p:nvPr>
        </p:nvSpPr>
        <p:spPr/>
        <p:txBody>
          <a:bodyPr/>
          <a:lstStyle/>
          <a:p>
            <a:pPr marL="0" indent="0">
              <a:buNone/>
            </a:pPr>
            <a:endParaRPr lang="en-US" dirty="0"/>
          </a:p>
          <a:p>
            <a:r>
              <a:rPr lang="en-US" dirty="0"/>
              <a:t>building foundational computing knowledge, </a:t>
            </a:r>
          </a:p>
          <a:p>
            <a:r>
              <a:rPr lang="en-US" dirty="0"/>
              <a:t>stimulating student interest in technology, </a:t>
            </a:r>
          </a:p>
          <a:p>
            <a:r>
              <a:rPr lang="en-US" dirty="0"/>
              <a:t>broadening participation in CS, </a:t>
            </a:r>
          </a:p>
          <a:p>
            <a:r>
              <a:rPr lang="en-US" dirty="0"/>
              <a:t>develop problem solving and critical thinking skills.</a:t>
            </a:r>
          </a:p>
        </p:txBody>
      </p:sp>
      <p:sp>
        <p:nvSpPr>
          <p:cNvPr id="4" name="Title 3">
            <a:extLst>
              <a:ext uri="{FF2B5EF4-FFF2-40B4-BE49-F238E27FC236}">
                <a16:creationId xmlns:a16="http://schemas.microsoft.com/office/drawing/2014/main" id="{C9B115D0-B930-07DB-2859-4F897E620EE4}"/>
              </a:ext>
            </a:extLst>
          </p:cNvPr>
          <p:cNvSpPr>
            <a:spLocks noGrp="1"/>
          </p:cNvSpPr>
          <p:nvPr>
            <p:ph type="title"/>
          </p:nvPr>
        </p:nvSpPr>
        <p:spPr>
          <a:xfrm>
            <a:off x="926151" y="903820"/>
            <a:ext cx="8505716" cy="762000"/>
          </a:xfrm>
        </p:spPr>
        <p:txBody>
          <a:bodyPr>
            <a:noAutofit/>
          </a:bodyPr>
          <a:lstStyle/>
          <a:p>
            <a:r>
              <a:rPr lang="en-US" sz="3200" dirty="0"/>
              <a:t>We’re all preparing for an “AI everywhere” future!</a:t>
            </a:r>
          </a:p>
        </p:txBody>
      </p:sp>
      <p:sp>
        <p:nvSpPr>
          <p:cNvPr id="5" name="Text Placeholder 1">
            <a:extLst>
              <a:ext uri="{FF2B5EF4-FFF2-40B4-BE49-F238E27FC236}">
                <a16:creationId xmlns:a16="http://schemas.microsoft.com/office/drawing/2014/main" id="{0863F81D-01D2-666C-6DBA-E51A3D831671}"/>
              </a:ext>
            </a:extLst>
          </p:cNvPr>
          <p:cNvSpPr txBox="1">
            <a:spLocks/>
          </p:cNvSpPr>
          <p:nvPr/>
        </p:nvSpPr>
        <p:spPr>
          <a:xfrm>
            <a:off x="6147667" y="1732573"/>
            <a:ext cx="5221515" cy="53165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304815" indent="0" algn="l" defTabSz="914400" rtl="0" eaLnBrk="1" latinLnBrk="0" hangingPunct="1">
              <a:lnSpc>
                <a:spcPct val="90000"/>
              </a:lnSpc>
              <a:spcBef>
                <a:spcPts val="500"/>
              </a:spcBef>
              <a:buFont typeface="Arial" panose="020B0604020202020204" pitchFamily="34" charset="0"/>
              <a:buNone/>
              <a:defRPr sz="1333" b="1" kern="1200">
                <a:solidFill>
                  <a:schemeClr val="tx1"/>
                </a:solidFill>
                <a:latin typeface="+mn-lt"/>
                <a:ea typeface="+mn-ea"/>
                <a:cs typeface="+mn-cs"/>
              </a:defRPr>
            </a:lvl2pPr>
            <a:lvl3pPr marL="60963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3pPr>
            <a:lvl4pPr marL="91444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4pPr>
            <a:lvl5pPr marL="121926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5pPr>
            <a:lvl6pPr marL="152407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6pPr>
            <a:lvl7pPr marL="182889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7pPr>
            <a:lvl8pPr marL="2133707"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8pPr>
            <a:lvl9pPr marL="2438522"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9pPr>
          </a:lstStyle>
          <a:p>
            <a:r>
              <a:rPr lang="en-US" dirty="0"/>
              <a:t>The state of AI education programs for young students</a:t>
            </a:r>
          </a:p>
        </p:txBody>
      </p:sp>
      <p:sp>
        <p:nvSpPr>
          <p:cNvPr id="6" name="Content Placeholder 2">
            <a:extLst>
              <a:ext uri="{FF2B5EF4-FFF2-40B4-BE49-F238E27FC236}">
                <a16:creationId xmlns:a16="http://schemas.microsoft.com/office/drawing/2014/main" id="{3C18A328-8042-9EF4-0674-557EB27E0600}"/>
              </a:ext>
            </a:extLst>
          </p:cNvPr>
          <p:cNvSpPr txBox="1">
            <a:spLocks/>
          </p:cNvSpPr>
          <p:nvPr/>
        </p:nvSpPr>
        <p:spPr>
          <a:xfrm>
            <a:off x="6157904" y="2394953"/>
            <a:ext cx="5158095" cy="3199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33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9pPr>
          </a:lstStyle>
          <a:p>
            <a:pPr marL="0" indent="0">
              <a:buFont typeface="Arial" panose="020B0604020202020204" pitchFamily="34" charset="0"/>
              <a:buNone/>
            </a:pPr>
            <a:endParaRPr lang="en-US" dirty="0"/>
          </a:p>
          <a:p>
            <a:r>
              <a:rPr lang="en-US" dirty="0"/>
              <a:t>game-based/plug-and-play/GUI-based education</a:t>
            </a:r>
          </a:p>
          <a:p>
            <a:r>
              <a:rPr lang="en-US" dirty="0"/>
              <a:t>technical topics are usually skipped </a:t>
            </a:r>
          </a:p>
          <a:p>
            <a:r>
              <a:rPr lang="en-US" dirty="0"/>
              <a:t>limited diversity of projects suited for high school students</a:t>
            </a:r>
          </a:p>
        </p:txBody>
      </p:sp>
      <p:sp>
        <p:nvSpPr>
          <p:cNvPr id="7" name="Date Placeholder 6">
            <a:extLst>
              <a:ext uri="{FF2B5EF4-FFF2-40B4-BE49-F238E27FC236}">
                <a16:creationId xmlns:a16="http://schemas.microsoft.com/office/drawing/2014/main" id="{E3F18144-64A3-D3ED-DA14-2E4A12D5BEE6}"/>
              </a:ext>
            </a:extLst>
          </p:cNvPr>
          <p:cNvSpPr>
            <a:spLocks noGrp="1"/>
          </p:cNvSpPr>
          <p:nvPr>
            <p:ph type="dt" sz="half" idx="2"/>
          </p:nvPr>
        </p:nvSpPr>
        <p:spPr/>
        <p:txBody>
          <a:bodyPr/>
          <a:lstStyle/>
          <a:p>
            <a:r>
              <a:rPr lang="en-US"/>
              <a:t>6/24/2024</a:t>
            </a:r>
          </a:p>
        </p:txBody>
      </p:sp>
      <p:sp>
        <p:nvSpPr>
          <p:cNvPr id="8" name="Footer Placeholder 7">
            <a:extLst>
              <a:ext uri="{FF2B5EF4-FFF2-40B4-BE49-F238E27FC236}">
                <a16:creationId xmlns:a16="http://schemas.microsoft.com/office/drawing/2014/main" id="{93EEE1F2-DC3A-CADC-70E5-EA4C0166C266}"/>
              </a:ext>
            </a:extLst>
          </p:cNvPr>
          <p:cNvSpPr>
            <a:spLocks noGrp="1"/>
          </p:cNvSpPr>
          <p:nvPr>
            <p:ph type="ftr" sz="quarter" idx="10"/>
          </p:nvPr>
        </p:nvSpPr>
        <p:spPr/>
        <p:txBody>
          <a:bodyPr/>
          <a:lstStyle/>
          <a:p>
            <a:r>
              <a:rPr lang="en-US"/>
              <a:t>Ayush Pandey, UC Merced</a:t>
            </a:r>
          </a:p>
        </p:txBody>
      </p:sp>
      <p:sp>
        <p:nvSpPr>
          <p:cNvPr id="9" name="Slide Number Placeholder 8">
            <a:extLst>
              <a:ext uri="{FF2B5EF4-FFF2-40B4-BE49-F238E27FC236}">
                <a16:creationId xmlns:a16="http://schemas.microsoft.com/office/drawing/2014/main" id="{11E173E8-3F09-645D-7452-B183C8351B10}"/>
              </a:ext>
            </a:extLst>
          </p:cNvPr>
          <p:cNvSpPr>
            <a:spLocks noGrp="1"/>
          </p:cNvSpPr>
          <p:nvPr>
            <p:ph type="sldNum" sz="quarter" idx="11"/>
          </p:nvPr>
        </p:nvSpPr>
        <p:spPr/>
        <p:txBody>
          <a:bodyPr/>
          <a:lstStyle/>
          <a:p>
            <a:fld id="{753801CB-17EC-4CE8-81E3-A9866F2BD71D}" type="slidenum">
              <a:rPr lang="en-US" smtClean="0"/>
              <a:t>4</a:t>
            </a:fld>
            <a:endParaRPr lang="en-US"/>
          </a:p>
        </p:txBody>
      </p:sp>
    </p:spTree>
    <p:extLst>
      <p:ext uri="{BB962C8B-B14F-4D97-AF65-F5344CB8AC3E}">
        <p14:creationId xmlns:p14="http://schemas.microsoft.com/office/powerpoint/2010/main" val="150352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9AD4E8-D97E-3581-28A3-554CBC8EC761}"/>
              </a:ext>
            </a:extLst>
          </p:cNvPr>
          <p:cNvSpPr>
            <a:spLocks noGrp="1"/>
          </p:cNvSpPr>
          <p:nvPr>
            <p:ph type="body" sz="quarter" idx="3"/>
          </p:nvPr>
        </p:nvSpPr>
        <p:spPr>
          <a:xfrm>
            <a:off x="4530514" y="1606370"/>
            <a:ext cx="5221515" cy="531656"/>
          </a:xfrm>
        </p:spPr>
        <p:txBody>
          <a:bodyPr/>
          <a:lstStyle/>
          <a:p>
            <a:r>
              <a:rPr lang="en-US" dirty="0"/>
              <a:t>Course design – a dual advising structure</a:t>
            </a:r>
          </a:p>
        </p:txBody>
      </p:sp>
      <p:pic>
        <p:nvPicPr>
          <p:cNvPr id="6" name="Content Placeholder 5">
            <a:extLst>
              <a:ext uri="{FF2B5EF4-FFF2-40B4-BE49-F238E27FC236}">
                <a16:creationId xmlns:a16="http://schemas.microsoft.com/office/drawing/2014/main" id="{FB70FF3A-DD63-ECE2-52C0-9590F78D19C6}"/>
              </a:ext>
            </a:extLst>
          </p:cNvPr>
          <p:cNvPicPr>
            <a:picLocks noGrp="1" noChangeAspect="1"/>
          </p:cNvPicPr>
          <p:nvPr>
            <p:ph sz="quarter" idx="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30514" y="2197293"/>
            <a:ext cx="6857151" cy="3756887"/>
          </a:xfrm>
        </p:spPr>
      </p:pic>
      <p:sp>
        <p:nvSpPr>
          <p:cNvPr id="4" name="Title 3">
            <a:extLst>
              <a:ext uri="{FF2B5EF4-FFF2-40B4-BE49-F238E27FC236}">
                <a16:creationId xmlns:a16="http://schemas.microsoft.com/office/drawing/2014/main" id="{39D9D45D-AAAA-DF58-FE41-60A360E1ABE7}"/>
              </a:ext>
            </a:extLst>
          </p:cNvPr>
          <p:cNvSpPr>
            <a:spLocks noGrp="1"/>
          </p:cNvSpPr>
          <p:nvPr>
            <p:ph type="title"/>
          </p:nvPr>
        </p:nvSpPr>
        <p:spPr>
          <a:xfrm>
            <a:off x="926151" y="903820"/>
            <a:ext cx="7997715" cy="762000"/>
          </a:xfrm>
        </p:spPr>
        <p:txBody>
          <a:bodyPr>
            <a:normAutofit/>
          </a:bodyPr>
          <a:lstStyle/>
          <a:p>
            <a:r>
              <a:rPr lang="en-US" sz="4000" dirty="0"/>
              <a:t>The context of our research project</a:t>
            </a:r>
          </a:p>
        </p:txBody>
      </p:sp>
      <p:sp>
        <p:nvSpPr>
          <p:cNvPr id="7" name="Text Placeholder 1">
            <a:extLst>
              <a:ext uri="{FF2B5EF4-FFF2-40B4-BE49-F238E27FC236}">
                <a16:creationId xmlns:a16="http://schemas.microsoft.com/office/drawing/2014/main" id="{D0983EA4-9CB8-D1B3-80BC-5D4D3CCC8247}"/>
              </a:ext>
            </a:extLst>
          </p:cNvPr>
          <p:cNvSpPr txBox="1">
            <a:spLocks/>
          </p:cNvSpPr>
          <p:nvPr/>
        </p:nvSpPr>
        <p:spPr>
          <a:xfrm>
            <a:off x="838200" y="1576963"/>
            <a:ext cx="3772848" cy="649921"/>
          </a:xfrm>
          <a:prstGeom prst="rect">
            <a:avLst/>
          </a:prstGeom>
        </p:spPr>
        <p:txBody>
          <a:bodyPr vert="horz" lIns="91440" tIns="45720" rIns="91440" bIns="45720" rtlCol="0" anchor="b">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304815" indent="0" algn="l" defTabSz="914400" rtl="0" eaLnBrk="1" latinLnBrk="0" hangingPunct="1">
              <a:lnSpc>
                <a:spcPct val="90000"/>
              </a:lnSpc>
              <a:spcBef>
                <a:spcPts val="500"/>
              </a:spcBef>
              <a:buFont typeface="Arial" panose="020B0604020202020204" pitchFamily="34" charset="0"/>
              <a:buNone/>
              <a:defRPr sz="1333" b="1" kern="1200">
                <a:solidFill>
                  <a:schemeClr val="tx1"/>
                </a:solidFill>
                <a:latin typeface="+mn-lt"/>
                <a:ea typeface="+mn-ea"/>
                <a:cs typeface="+mn-cs"/>
              </a:defRPr>
            </a:lvl2pPr>
            <a:lvl3pPr marL="60963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3pPr>
            <a:lvl4pPr marL="91444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4pPr>
            <a:lvl5pPr marL="121926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5pPr>
            <a:lvl6pPr marL="152407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6pPr>
            <a:lvl7pPr marL="182889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7pPr>
            <a:lvl8pPr marL="2133707"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8pPr>
            <a:lvl9pPr marL="2438522"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9pPr>
          </a:lstStyle>
          <a:p>
            <a:r>
              <a:rPr lang="en-US" dirty="0"/>
              <a:t>A four-week summer program with course on “Diagnostic AI” for 30 students</a:t>
            </a:r>
          </a:p>
        </p:txBody>
      </p:sp>
      <p:graphicFrame>
        <p:nvGraphicFramePr>
          <p:cNvPr id="9" name="Table 8">
            <a:extLst>
              <a:ext uri="{FF2B5EF4-FFF2-40B4-BE49-F238E27FC236}">
                <a16:creationId xmlns:a16="http://schemas.microsoft.com/office/drawing/2014/main" id="{B0D88C83-EFC2-C23C-EED6-B8D70BA93F45}"/>
              </a:ext>
            </a:extLst>
          </p:cNvPr>
          <p:cNvGraphicFramePr>
            <a:graphicFrameLocks noGrp="1"/>
          </p:cNvGraphicFramePr>
          <p:nvPr>
            <p:extLst>
              <p:ext uri="{D42A27DB-BD31-4B8C-83A1-F6EECF244321}">
                <p14:modId xmlns:p14="http://schemas.microsoft.com/office/powerpoint/2010/main" val="739623262"/>
              </p:ext>
            </p:extLst>
          </p:nvPr>
        </p:nvGraphicFramePr>
        <p:xfrm>
          <a:off x="926152" y="2197295"/>
          <a:ext cx="3501916" cy="3756887"/>
        </p:xfrm>
        <a:graphic>
          <a:graphicData uri="http://schemas.openxmlformats.org/drawingml/2006/table">
            <a:tbl>
              <a:tblPr firstRow="1" bandRow="1">
                <a:tableStyleId>{5C22544A-7EE6-4342-B048-85BDC9FD1C3A}</a:tableStyleId>
              </a:tblPr>
              <a:tblGrid>
                <a:gridCol w="1021181">
                  <a:extLst>
                    <a:ext uri="{9D8B030D-6E8A-4147-A177-3AD203B41FA5}">
                      <a16:colId xmlns:a16="http://schemas.microsoft.com/office/drawing/2014/main" val="2005027425"/>
                    </a:ext>
                  </a:extLst>
                </a:gridCol>
                <a:gridCol w="2480735">
                  <a:extLst>
                    <a:ext uri="{9D8B030D-6E8A-4147-A177-3AD203B41FA5}">
                      <a16:colId xmlns:a16="http://schemas.microsoft.com/office/drawing/2014/main" val="2738912925"/>
                    </a:ext>
                  </a:extLst>
                </a:gridCol>
              </a:tblGrid>
              <a:tr h="535185">
                <a:tc>
                  <a:txBody>
                    <a:bodyPr/>
                    <a:lstStyle/>
                    <a:p>
                      <a:r>
                        <a:rPr lang="en-US" sz="1400" dirty="0"/>
                        <a:t>Role</a:t>
                      </a:r>
                    </a:p>
                  </a:txBody>
                  <a:tcPr/>
                </a:tc>
                <a:tc>
                  <a:txBody>
                    <a:bodyPr/>
                    <a:lstStyle/>
                    <a:p>
                      <a:r>
                        <a:rPr lang="en-US" sz="1400" dirty="0"/>
                        <a:t>Personnel</a:t>
                      </a:r>
                    </a:p>
                  </a:txBody>
                  <a:tcPr/>
                </a:tc>
                <a:extLst>
                  <a:ext uri="{0D108BD9-81ED-4DB2-BD59-A6C34878D82A}">
                    <a16:rowId xmlns:a16="http://schemas.microsoft.com/office/drawing/2014/main" val="672168484"/>
                  </a:ext>
                </a:extLst>
              </a:tr>
              <a:tr h="535185">
                <a:tc>
                  <a:txBody>
                    <a:bodyPr/>
                    <a:lstStyle/>
                    <a:p>
                      <a:r>
                        <a:rPr lang="en-US" sz="1400" dirty="0"/>
                        <a:t>Instructor</a:t>
                      </a:r>
                    </a:p>
                  </a:txBody>
                  <a:tcPr/>
                </a:tc>
                <a:tc>
                  <a:txBody>
                    <a:bodyPr/>
                    <a:lstStyle/>
                    <a:p>
                      <a:r>
                        <a:rPr lang="en-US" sz="1400" dirty="0"/>
                        <a:t>Dr. S. Shailja, postdoc at Stanford. Instructor at UCSB.</a:t>
                      </a:r>
                    </a:p>
                  </a:txBody>
                  <a:tcPr/>
                </a:tc>
                <a:extLst>
                  <a:ext uri="{0D108BD9-81ED-4DB2-BD59-A6C34878D82A}">
                    <a16:rowId xmlns:a16="http://schemas.microsoft.com/office/drawing/2014/main" val="1394399173"/>
                  </a:ext>
                </a:extLst>
              </a:tr>
              <a:tr h="535185">
                <a:tc>
                  <a:txBody>
                    <a:bodyPr/>
                    <a:lstStyle/>
                    <a:p>
                      <a:r>
                        <a:rPr lang="en-US" sz="1400" dirty="0"/>
                        <a:t>TA</a:t>
                      </a:r>
                    </a:p>
                  </a:txBody>
                  <a:tcPr/>
                </a:tc>
                <a:tc>
                  <a:txBody>
                    <a:bodyPr/>
                    <a:lstStyle/>
                    <a:p>
                      <a:r>
                        <a:rPr lang="en-US" sz="1400" dirty="0"/>
                        <a:t>Satish Yadav, grad student at UCSB</a:t>
                      </a:r>
                    </a:p>
                  </a:txBody>
                  <a:tcPr/>
                </a:tc>
                <a:extLst>
                  <a:ext uri="{0D108BD9-81ED-4DB2-BD59-A6C34878D82A}">
                    <a16:rowId xmlns:a16="http://schemas.microsoft.com/office/drawing/2014/main" val="1273060760"/>
                  </a:ext>
                </a:extLst>
              </a:tr>
              <a:tr h="600372">
                <a:tc>
                  <a:txBody>
                    <a:bodyPr/>
                    <a:lstStyle/>
                    <a:p>
                      <a:r>
                        <a:rPr lang="en-US" sz="1400" dirty="0"/>
                        <a:t>Mentor</a:t>
                      </a:r>
                    </a:p>
                  </a:txBody>
                  <a:tcPr/>
                </a:tc>
                <a:tc>
                  <a:txBody>
                    <a:bodyPr/>
                    <a:lstStyle/>
                    <a:p>
                      <a:r>
                        <a:rPr lang="en-US" sz="1400" dirty="0"/>
                        <a:t>Arthur Caetano, grad student at UCSB</a:t>
                      </a:r>
                    </a:p>
                  </a:txBody>
                  <a:tcPr/>
                </a:tc>
                <a:extLst>
                  <a:ext uri="{0D108BD9-81ED-4DB2-BD59-A6C34878D82A}">
                    <a16:rowId xmlns:a16="http://schemas.microsoft.com/office/drawing/2014/main" val="2868904070"/>
                  </a:ext>
                </a:extLst>
              </a:tr>
              <a:tr h="775480">
                <a:tc>
                  <a:txBody>
                    <a:bodyPr/>
                    <a:lstStyle/>
                    <a:p>
                      <a:r>
                        <a:rPr lang="en-US" sz="1400" dirty="0"/>
                        <a:t>Support</a:t>
                      </a:r>
                    </a:p>
                  </a:txBody>
                  <a:tcPr/>
                </a:tc>
                <a:tc>
                  <a:txBody>
                    <a:bodyPr/>
                    <a:lstStyle/>
                    <a:p>
                      <a:r>
                        <a:rPr lang="en-US" sz="1400" dirty="0"/>
                        <a:t>Dr. Lina Kim, director of Summer Research Academies at UCSB</a:t>
                      </a:r>
                    </a:p>
                  </a:txBody>
                  <a:tcPr/>
                </a:tc>
                <a:extLst>
                  <a:ext uri="{0D108BD9-81ED-4DB2-BD59-A6C34878D82A}">
                    <a16:rowId xmlns:a16="http://schemas.microsoft.com/office/drawing/2014/main" val="4211726688"/>
                  </a:ext>
                </a:extLst>
              </a:tr>
              <a:tr h="775480">
                <a:tc>
                  <a:txBody>
                    <a:bodyPr/>
                    <a:lstStyle/>
                    <a:p>
                      <a:r>
                        <a:rPr lang="en-US" sz="1400" dirty="0"/>
                        <a:t>Data</a:t>
                      </a:r>
                    </a:p>
                  </a:txBody>
                  <a:tcPr/>
                </a:tc>
                <a:tc>
                  <a:txBody>
                    <a:bodyPr/>
                    <a:lstStyle/>
                    <a:p>
                      <a:r>
                        <a:rPr lang="en-US" sz="1400" dirty="0"/>
                        <a:t>Pre- and post-course Likert surveys. Open-ended surveys and reflection</a:t>
                      </a:r>
                    </a:p>
                  </a:txBody>
                  <a:tcPr/>
                </a:tc>
                <a:extLst>
                  <a:ext uri="{0D108BD9-81ED-4DB2-BD59-A6C34878D82A}">
                    <a16:rowId xmlns:a16="http://schemas.microsoft.com/office/drawing/2014/main" val="575688463"/>
                  </a:ext>
                </a:extLst>
              </a:tr>
            </a:tbl>
          </a:graphicData>
        </a:graphic>
      </p:graphicFrame>
      <p:sp>
        <p:nvSpPr>
          <p:cNvPr id="10" name="Date Placeholder 9">
            <a:extLst>
              <a:ext uri="{FF2B5EF4-FFF2-40B4-BE49-F238E27FC236}">
                <a16:creationId xmlns:a16="http://schemas.microsoft.com/office/drawing/2014/main" id="{461941E5-CC1A-0834-603E-6801A7343ED0}"/>
              </a:ext>
            </a:extLst>
          </p:cNvPr>
          <p:cNvSpPr>
            <a:spLocks noGrp="1"/>
          </p:cNvSpPr>
          <p:nvPr>
            <p:ph type="dt" sz="half" idx="2"/>
          </p:nvPr>
        </p:nvSpPr>
        <p:spPr>
          <a:xfrm>
            <a:off x="838200" y="5879500"/>
            <a:ext cx="2743200" cy="365125"/>
          </a:xfrm>
        </p:spPr>
        <p:txBody>
          <a:bodyPr/>
          <a:lstStyle/>
          <a:p>
            <a:r>
              <a:rPr lang="en-US" dirty="0"/>
              <a:t>6/24/2024</a:t>
            </a:r>
          </a:p>
        </p:txBody>
      </p:sp>
      <p:sp>
        <p:nvSpPr>
          <p:cNvPr id="11" name="Footer Placeholder 10">
            <a:extLst>
              <a:ext uri="{FF2B5EF4-FFF2-40B4-BE49-F238E27FC236}">
                <a16:creationId xmlns:a16="http://schemas.microsoft.com/office/drawing/2014/main" id="{29E4227C-EBB6-B4EB-239F-35ECD8B4AA7D}"/>
              </a:ext>
            </a:extLst>
          </p:cNvPr>
          <p:cNvSpPr>
            <a:spLocks noGrp="1"/>
          </p:cNvSpPr>
          <p:nvPr>
            <p:ph type="ftr" sz="quarter" idx="10"/>
          </p:nvPr>
        </p:nvSpPr>
        <p:spPr>
          <a:xfrm>
            <a:off x="4038600" y="5879500"/>
            <a:ext cx="4114800" cy="365125"/>
          </a:xfrm>
        </p:spPr>
        <p:txBody>
          <a:bodyPr/>
          <a:lstStyle/>
          <a:p>
            <a:r>
              <a:rPr lang="en-US" dirty="0"/>
              <a:t>Ayush Pandey, UC Merced</a:t>
            </a:r>
          </a:p>
        </p:txBody>
      </p:sp>
      <p:sp>
        <p:nvSpPr>
          <p:cNvPr id="12" name="Slide Number Placeholder 11">
            <a:extLst>
              <a:ext uri="{FF2B5EF4-FFF2-40B4-BE49-F238E27FC236}">
                <a16:creationId xmlns:a16="http://schemas.microsoft.com/office/drawing/2014/main" id="{E42C4384-CE8C-0BF7-2F83-48D70FF0D5DB}"/>
              </a:ext>
            </a:extLst>
          </p:cNvPr>
          <p:cNvSpPr>
            <a:spLocks noGrp="1"/>
          </p:cNvSpPr>
          <p:nvPr>
            <p:ph type="sldNum" sz="quarter" idx="11"/>
          </p:nvPr>
        </p:nvSpPr>
        <p:spPr>
          <a:xfrm>
            <a:off x="8610600" y="5879500"/>
            <a:ext cx="2743200" cy="365125"/>
          </a:xfrm>
        </p:spPr>
        <p:txBody>
          <a:bodyPr/>
          <a:lstStyle/>
          <a:p>
            <a:fld id="{753801CB-17EC-4CE8-81E3-A9866F2BD71D}" type="slidenum">
              <a:rPr lang="en-US" smtClean="0"/>
              <a:t>5</a:t>
            </a:fld>
            <a:endParaRPr lang="en-US"/>
          </a:p>
        </p:txBody>
      </p:sp>
      <p:sp>
        <p:nvSpPr>
          <p:cNvPr id="13" name="Rectangle 12">
            <a:extLst>
              <a:ext uri="{FF2B5EF4-FFF2-40B4-BE49-F238E27FC236}">
                <a16:creationId xmlns:a16="http://schemas.microsoft.com/office/drawing/2014/main" id="{7607799A-9347-673C-63BB-4AC8304BDCD1}"/>
              </a:ext>
            </a:extLst>
          </p:cNvPr>
          <p:cNvSpPr/>
          <p:nvPr/>
        </p:nvSpPr>
        <p:spPr>
          <a:xfrm>
            <a:off x="926151" y="5192180"/>
            <a:ext cx="3501916" cy="762000"/>
          </a:xfrm>
          <a:prstGeom prst="rect">
            <a:avLst/>
          </a:prstGeom>
          <a:solidFill>
            <a:srgbClr val="FFC000">
              <a:alpha val="30000"/>
            </a:srgbClr>
          </a:solid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1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2C117A-A74C-5D36-83D9-744FA6B24B13}"/>
              </a:ext>
            </a:extLst>
          </p:cNvPr>
          <p:cNvSpPr>
            <a:spLocks noGrp="1"/>
          </p:cNvSpPr>
          <p:nvPr>
            <p:ph type="body" sz="quarter" idx="3"/>
          </p:nvPr>
        </p:nvSpPr>
        <p:spPr>
          <a:xfrm>
            <a:off x="936389" y="1702034"/>
            <a:ext cx="10207515" cy="762000"/>
          </a:xfrm>
        </p:spPr>
        <p:txBody>
          <a:bodyPr>
            <a:normAutofit/>
          </a:bodyPr>
          <a:lstStyle/>
          <a:p>
            <a:r>
              <a:rPr lang="en-US" sz="1800" dirty="0"/>
              <a:t>Generative AI with a codebook “gets close to” the human expert’s ratings with only a single shot of learning</a:t>
            </a:r>
          </a:p>
        </p:txBody>
      </p:sp>
      <p:sp>
        <p:nvSpPr>
          <p:cNvPr id="3" name="Content Placeholder 2">
            <a:extLst>
              <a:ext uri="{FF2B5EF4-FFF2-40B4-BE49-F238E27FC236}">
                <a16:creationId xmlns:a16="http://schemas.microsoft.com/office/drawing/2014/main" id="{2D2DA9D5-0603-AB2A-BF19-1E9940F12330}"/>
              </a:ext>
            </a:extLst>
          </p:cNvPr>
          <p:cNvSpPr>
            <a:spLocks noGrp="1"/>
          </p:cNvSpPr>
          <p:nvPr>
            <p:ph sz="quarter" idx="4"/>
          </p:nvPr>
        </p:nvSpPr>
        <p:spPr>
          <a:xfrm>
            <a:off x="936389" y="2561326"/>
            <a:ext cx="5158095" cy="3032702"/>
          </a:xfrm>
        </p:spPr>
        <p:txBody>
          <a:bodyPr>
            <a:normAutofit/>
          </a:bodyPr>
          <a:lstStyle/>
          <a:p>
            <a:pPr marL="0" indent="0">
              <a:buNone/>
            </a:pPr>
            <a:r>
              <a:rPr lang="en-US" dirty="0">
                <a:solidFill>
                  <a:srgbClr val="152B64"/>
                </a:solidFill>
              </a:rPr>
              <a:t>Question:</a:t>
            </a:r>
            <a:r>
              <a:rPr lang="en-US" dirty="0"/>
              <a:t> </a:t>
            </a:r>
            <a:r>
              <a:rPr lang="en-US" dirty="0">
                <a:solidFill>
                  <a:srgbClr val="152B64"/>
                </a:solidFill>
              </a:rPr>
              <a:t>What do you know about neural networks (write in one sentence without looking it up)?</a:t>
            </a:r>
            <a:endParaRPr lang="en-US" sz="1000" dirty="0">
              <a:solidFill>
                <a:srgbClr val="152B64"/>
              </a:solidFill>
            </a:endParaRPr>
          </a:p>
          <a:p>
            <a:pPr marL="0" indent="0">
              <a:buNone/>
            </a:pPr>
            <a:r>
              <a:rPr lang="en-US" i="1" dirty="0">
                <a:solidFill>
                  <a:schemeClr val="bg2">
                    <a:lumMod val="50000"/>
                  </a:schemeClr>
                </a:solidFill>
              </a:rPr>
              <a:t>&gt;&gt; Students respond in pre- and post-course survey</a:t>
            </a:r>
            <a:endParaRPr lang="en-US" sz="1000" dirty="0">
              <a:solidFill>
                <a:srgbClr val="152B64"/>
              </a:solidFill>
            </a:endParaRPr>
          </a:p>
          <a:p>
            <a:pPr marL="0" indent="0">
              <a:buNone/>
            </a:pPr>
            <a:r>
              <a:rPr lang="en-US" dirty="0">
                <a:solidFill>
                  <a:srgbClr val="00B0F0"/>
                </a:solidFill>
              </a:rPr>
              <a:t>Expert: </a:t>
            </a:r>
            <a:r>
              <a:rPr lang="en-US" dirty="0"/>
              <a:t>Rate each response on “Fidelity”: technical depth &amp; accuracy. Evaluate the richness and correctness of the technical details provided in the answer.</a:t>
            </a:r>
            <a:endParaRPr lang="en-US" sz="1000" dirty="0">
              <a:solidFill>
                <a:srgbClr val="152B64"/>
              </a:solidFill>
            </a:endParaRPr>
          </a:p>
          <a:p>
            <a:pPr marL="0" indent="0">
              <a:buNone/>
            </a:pPr>
            <a:r>
              <a:rPr lang="en-US" dirty="0">
                <a:solidFill>
                  <a:schemeClr val="accent5">
                    <a:lumMod val="75000"/>
                  </a:schemeClr>
                </a:solidFill>
              </a:rPr>
              <a:t>Prompt to GPT (one-shot): </a:t>
            </a:r>
          </a:p>
        </p:txBody>
      </p:sp>
      <p:sp>
        <p:nvSpPr>
          <p:cNvPr id="4" name="Title 3">
            <a:extLst>
              <a:ext uri="{FF2B5EF4-FFF2-40B4-BE49-F238E27FC236}">
                <a16:creationId xmlns:a16="http://schemas.microsoft.com/office/drawing/2014/main" id="{6E9F89C2-595A-72BE-A5DF-25CC66B6FA54}"/>
              </a:ext>
            </a:extLst>
          </p:cNvPr>
          <p:cNvSpPr>
            <a:spLocks noGrp="1"/>
          </p:cNvSpPr>
          <p:nvPr>
            <p:ph type="title"/>
          </p:nvPr>
        </p:nvSpPr>
        <p:spPr>
          <a:xfrm>
            <a:off x="926152" y="970573"/>
            <a:ext cx="8269009" cy="762000"/>
          </a:xfrm>
        </p:spPr>
        <p:txBody>
          <a:bodyPr>
            <a:noAutofit/>
          </a:bodyPr>
          <a:lstStyle/>
          <a:p>
            <a:r>
              <a:rPr lang="en-US" sz="1200" b="1" dirty="0">
                <a:solidFill>
                  <a:srgbClr val="FFAE22"/>
                </a:solidFill>
              </a:rPr>
              <a:t>New research method</a:t>
            </a:r>
            <a:br>
              <a:rPr lang="en-US" sz="1200" b="1" dirty="0">
                <a:solidFill>
                  <a:srgbClr val="FFAE22"/>
                </a:solidFill>
              </a:rPr>
            </a:br>
            <a:r>
              <a:rPr lang="en-US" sz="3200" dirty="0"/>
              <a:t>Categorical scoring of qualitative data with AI</a:t>
            </a:r>
          </a:p>
        </p:txBody>
      </p:sp>
      <p:pic>
        <p:nvPicPr>
          <p:cNvPr id="6" name="Picture 5">
            <a:extLst>
              <a:ext uri="{FF2B5EF4-FFF2-40B4-BE49-F238E27FC236}">
                <a16:creationId xmlns:a16="http://schemas.microsoft.com/office/drawing/2014/main" id="{BF191417-86CB-7736-9EC9-7E7B32D1F8B6}"/>
              </a:ext>
            </a:extLst>
          </p:cNvPr>
          <p:cNvPicPr>
            <a:picLocks noChangeAspect="1"/>
          </p:cNvPicPr>
          <p:nvPr/>
        </p:nvPicPr>
        <p:blipFill>
          <a:blip r:embed="rId2"/>
          <a:stretch>
            <a:fillRect/>
          </a:stretch>
        </p:blipFill>
        <p:spPr>
          <a:xfrm>
            <a:off x="6519334" y="3549680"/>
            <a:ext cx="4267560" cy="1239475"/>
          </a:xfrm>
          <a:prstGeom prst="rect">
            <a:avLst/>
          </a:prstGeom>
        </p:spPr>
      </p:pic>
      <p:sp>
        <p:nvSpPr>
          <p:cNvPr id="5" name="TextBox 4">
            <a:extLst>
              <a:ext uri="{FF2B5EF4-FFF2-40B4-BE49-F238E27FC236}">
                <a16:creationId xmlns:a16="http://schemas.microsoft.com/office/drawing/2014/main" id="{FE73AAD4-0896-AD11-9E7A-AE4323651B36}"/>
              </a:ext>
            </a:extLst>
          </p:cNvPr>
          <p:cNvSpPr txBox="1"/>
          <p:nvPr/>
        </p:nvSpPr>
        <p:spPr>
          <a:xfrm>
            <a:off x="6336034" y="2922429"/>
            <a:ext cx="4634159" cy="646331"/>
          </a:xfrm>
          <a:prstGeom prst="rect">
            <a:avLst/>
          </a:prstGeom>
          <a:noFill/>
        </p:spPr>
        <p:txBody>
          <a:bodyPr wrap="square" rtlCol="0">
            <a:spAutoFit/>
          </a:bodyPr>
          <a:lstStyle/>
          <a:p>
            <a:pPr algn="ctr"/>
            <a:r>
              <a:rPr lang="en-US" dirty="0"/>
              <a:t>Pearson correlation between expert ratings and gpt-3.5 ratings</a:t>
            </a:r>
          </a:p>
        </p:txBody>
      </p:sp>
      <p:sp>
        <p:nvSpPr>
          <p:cNvPr id="7" name="Rectangle 6">
            <a:extLst>
              <a:ext uri="{FF2B5EF4-FFF2-40B4-BE49-F238E27FC236}">
                <a16:creationId xmlns:a16="http://schemas.microsoft.com/office/drawing/2014/main" id="{81D059DD-2283-C878-BD59-6351693EFE5C}"/>
              </a:ext>
            </a:extLst>
          </p:cNvPr>
          <p:cNvSpPr/>
          <p:nvPr/>
        </p:nvSpPr>
        <p:spPr>
          <a:xfrm>
            <a:off x="1041292" y="4726258"/>
            <a:ext cx="4961575" cy="11611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tx1"/>
                </a:solidFill>
              </a:rPr>
              <a:t>Example ratings:- </a:t>
            </a:r>
            <a:r>
              <a:rPr lang="en-US" sz="1400" dirty="0">
                <a:solidFill>
                  <a:schemeClr val="tx1"/>
                </a:solidFill>
                <a:highlight>
                  <a:srgbClr val="FFAE22"/>
                </a:highlight>
              </a:rPr>
              <a:t>Input text: </a:t>
            </a:r>
            <a:r>
              <a:rPr lang="en-US" sz="1400" dirty="0">
                <a:solidFill>
                  <a:schemeClr val="tx1"/>
                </a:solidFill>
              </a:rPr>
              <a:t>“Neural networks are a series of hidden layers (Conv2D,BatchNorm, </a:t>
            </a:r>
            <a:r>
              <a:rPr lang="en-US" sz="1400" dirty="0" err="1">
                <a:solidFill>
                  <a:schemeClr val="tx1"/>
                </a:solidFill>
              </a:rPr>
              <a:t>MaxPooling</a:t>
            </a:r>
            <a:r>
              <a:rPr lang="en-US" sz="1400" dirty="0">
                <a:solidFill>
                  <a:schemeClr val="tx1"/>
                </a:solidFill>
              </a:rPr>
              <a:t>, etc.) that each contain a certain number of </a:t>
            </a:r>
            <a:r>
              <a:rPr lang="en-US" sz="1400" dirty="0" err="1">
                <a:solidFill>
                  <a:schemeClr val="tx1"/>
                </a:solidFill>
              </a:rPr>
              <a:t>trainableparameters</a:t>
            </a:r>
            <a:r>
              <a:rPr lang="en-US" sz="1400" dirty="0">
                <a:solidFill>
                  <a:schemeClr val="tx1"/>
                </a:solidFill>
              </a:rPr>
              <a:t> (neurons), which are updated by using gradient descent after </a:t>
            </a:r>
            <a:r>
              <a:rPr lang="en-US" sz="1400" dirty="0" err="1">
                <a:solidFill>
                  <a:schemeClr val="tx1"/>
                </a:solidFill>
              </a:rPr>
              <a:t>eachiteration</a:t>
            </a:r>
            <a:r>
              <a:rPr lang="en-US" sz="1400" dirty="0">
                <a:solidFill>
                  <a:schemeClr val="tx1"/>
                </a:solidFill>
              </a:rPr>
              <a:t> when the loss is calculated.” </a:t>
            </a:r>
            <a:r>
              <a:rPr lang="en-US" sz="1400" dirty="0">
                <a:solidFill>
                  <a:schemeClr val="tx1"/>
                </a:solidFill>
                <a:highlight>
                  <a:srgbClr val="FFAE22"/>
                </a:highlight>
              </a:rPr>
              <a:t>Rating: 0.95</a:t>
            </a:r>
          </a:p>
        </p:txBody>
      </p:sp>
      <p:sp>
        <p:nvSpPr>
          <p:cNvPr id="8" name="Date Placeholder 7">
            <a:extLst>
              <a:ext uri="{FF2B5EF4-FFF2-40B4-BE49-F238E27FC236}">
                <a16:creationId xmlns:a16="http://schemas.microsoft.com/office/drawing/2014/main" id="{B84FE60D-9C9A-6B7D-CB11-819BDBE14EB2}"/>
              </a:ext>
            </a:extLst>
          </p:cNvPr>
          <p:cNvSpPr>
            <a:spLocks noGrp="1"/>
          </p:cNvSpPr>
          <p:nvPr>
            <p:ph type="dt" sz="half" idx="2"/>
          </p:nvPr>
        </p:nvSpPr>
        <p:spPr>
          <a:xfrm>
            <a:off x="838200" y="5896430"/>
            <a:ext cx="2743200" cy="365125"/>
          </a:xfrm>
        </p:spPr>
        <p:txBody>
          <a:bodyPr/>
          <a:lstStyle/>
          <a:p>
            <a:r>
              <a:rPr lang="en-US" dirty="0"/>
              <a:t>6/24/2024</a:t>
            </a:r>
          </a:p>
        </p:txBody>
      </p:sp>
      <p:sp>
        <p:nvSpPr>
          <p:cNvPr id="9" name="Footer Placeholder 8">
            <a:extLst>
              <a:ext uri="{FF2B5EF4-FFF2-40B4-BE49-F238E27FC236}">
                <a16:creationId xmlns:a16="http://schemas.microsoft.com/office/drawing/2014/main" id="{2A3D5AF8-1D15-F566-0A18-4D26736F2DDC}"/>
              </a:ext>
            </a:extLst>
          </p:cNvPr>
          <p:cNvSpPr>
            <a:spLocks noGrp="1"/>
          </p:cNvSpPr>
          <p:nvPr>
            <p:ph type="ftr" sz="quarter" idx="10"/>
          </p:nvPr>
        </p:nvSpPr>
        <p:spPr>
          <a:xfrm>
            <a:off x="4038600" y="5896430"/>
            <a:ext cx="4114800" cy="365125"/>
          </a:xfrm>
        </p:spPr>
        <p:txBody>
          <a:bodyPr/>
          <a:lstStyle/>
          <a:p>
            <a:r>
              <a:rPr lang="en-US"/>
              <a:t>Ayush Pandey, UC Merced</a:t>
            </a:r>
          </a:p>
        </p:txBody>
      </p:sp>
      <p:sp>
        <p:nvSpPr>
          <p:cNvPr id="10" name="Slide Number Placeholder 9">
            <a:extLst>
              <a:ext uri="{FF2B5EF4-FFF2-40B4-BE49-F238E27FC236}">
                <a16:creationId xmlns:a16="http://schemas.microsoft.com/office/drawing/2014/main" id="{A08068F1-D161-369F-CDB8-D8DD614ACA70}"/>
              </a:ext>
            </a:extLst>
          </p:cNvPr>
          <p:cNvSpPr>
            <a:spLocks noGrp="1"/>
          </p:cNvSpPr>
          <p:nvPr>
            <p:ph type="sldNum" sz="quarter" idx="11"/>
          </p:nvPr>
        </p:nvSpPr>
        <p:spPr>
          <a:xfrm>
            <a:off x="8610600" y="5896430"/>
            <a:ext cx="2743200" cy="365125"/>
          </a:xfrm>
        </p:spPr>
        <p:txBody>
          <a:bodyPr/>
          <a:lstStyle/>
          <a:p>
            <a:fld id="{753801CB-17EC-4CE8-81E3-A9866F2BD71D}" type="slidenum">
              <a:rPr lang="en-US" smtClean="0"/>
              <a:t>6</a:t>
            </a:fld>
            <a:endParaRPr lang="en-US"/>
          </a:p>
        </p:txBody>
      </p:sp>
      <p:sp>
        <p:nvSpPr>
          <p:cNvPr id="11" name="Rectangle 10">
            <a:extLst>
              <a:ext uri="{FF2B5EF4-FFF2-40B4-BE49-F238E27FC236}">
                <a16:creationId xmlns:a16="http://schemas.microsoft.com/office/drawing/2014/main" id="{E5456EE0-D98F-03DD-B50C-00A50ACC6D11}"/>
              </a:ext>
            </a:extLst>
          </p:cNvPr>
          <p:cNvSpPr/>
          <p:nvPr/>
        </p:nvSpPr>
        <p:spPr>
          <a:xfrm>
            <a:off x="8856134" y="3618275"/>
            <a:ext cx="812800" cy="1121366"/>
          </a:xfrm>
          <a:prstGeom prst="rect">
            <a:avLst/>
          </a:prstGeom>
          <a:solidFill>
            <a:srgbClr val="FFAE22">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C1E159-5BBD-C2AD-6A26-168D8FAA8A03}"/>
              </a:ext>
            </a:extLst>
          </p:cNvPr>
          <p:cNvSpPr/>
          <p:nvPr/>
        </p:nvSpPr>
        <p:spPr>
          <a:xfrm>
            <a:off x="6637867" y="4436533"/>
            <a:ext cx="4064000" cy="289726"/>
          </a:xfrm>
          <a:prstGeom prst="rect">
            <a:avLst/>
          </a:prstGeom>
          <a:solidFill>
            <a:srgbClr val="FF00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3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E969D3-C42C-940D-DB5A-7D7B2D5962A9}"/>
              </a:ext>
            </a:extLst>
          </p:cNvPr>
          <p:cNvSpPr>
            <a:spLocks noGrp="1"/>
          </p:cNvSpPr>
          <p:nvPr>
            <p:ph type="body" sz="quarter" idx="3"/>
          </p:nvPr>
        </p:nvSpPr>
        <p:spPr>
          <a:xfrm>
            <a:off x="926151" y="1665820"/>
            <a:ext cx="9657181" cy="531656"/>
          </a:xfrm>
        </p:spPr>
        <p:txBody>
          <a:bodyPr>
            <a:normAutofit/>
          </a:bodyPr>
          <a:lstStyle/>
          <a:p>
            <a:r>
              <a:rPr lang="en-US" dirty="0"/>
              <a:t>Our generative AI codebook captures three dimensions of student comprehension of neural networks. </a:t>
            </a:r>
          </a:p>
        </p:txBody>
      </p:sp>
      <p:sp>
        <p:nvSpPr>
          <p:cNvPr id="3" name="Content Placeholder 2">
            <a:extLst>
              <a:ext uri="{FF2B5EF4-FFF2-40B4-BE49-F238E27FC236}">
                <a16:creationId xmlns:a16="http://schemas.microsoft.com/office/drawing/2014/main" id="{5F0C2398-9284-D72C-61C8-DCB93201A969}"/>
              </a:ext>
            </a:extLst>
          </p:cNvPr>
          <p:cNvSpPr>
            <a:spLocks noGrp="1"/>
          </p:cNvSpPr>
          <p:nvPr>
            <p:ph sz="quarter" idx="4"/>
          </p:nvPr>
        </p:nvSpPr>
        <p:spPr>
          <a:xfrm>
            <a:off x="1141294" y="2505019"/>
            <a:ext cx="9909412" cy="3199075"/>
          </a:xfrm>
        </p:spPr>
        <p:txBody>
          <a:bodyPr/>
          <a:lstStyle/>
          <a:p>
            <a:pPr marL="0" indent="0" algn="ctr">
              <a:buNone/>
            </a:pPr>
            <a:r>
              <a:rPr lang="en-US" dirty="0"/>
              <a:t>Statistically significant increase in student comprehension of neural networks after the course: </a:t>
            </a:r>
          </a:p>
        </p:txBody>
      </p:sp>
      <p:sp>
        <p:nvSpPr>
          <p:cNvPr id="4" name="Title 3">
            <a:extLst>
              <a:ext uri="{FF2B5EF4-FFF2-40B4-BE49-F238E27FC236}">
                <a16:creationId xmlns:a16="http://schemas.microsoft.com/office/drawing/2014/main" id="{34A26602-4B99-22B0-0EC4-E6EF16489F7B}"/>
              </a:ext>
            </a:extLst>
          </p:cNvPr>
          <p:cNvSpPr>
            <a:spLocks noGrp="1"/>
          </p:cNvSpPr>
          <p:nvPr>
            <p:ph type="title"/>
          </p:nvPr>
        </p:nvSpPr>
        <p:spPr>
          <a:xfrm>
            <a:off x="926151" y="903820"/>
            <a:ext cx="8971381" cy="762000"/>
          </a:xfrm>
        </p:spPr>
        <p:txBody>
          <a:bodyPr>
            <a:noAutofit/>
          </a:bodyPr>
          <a:lstStyle/>
          <a:p>
            <a:r>
              <a:rPr lang="en-US" sz="1100" b="1" dirty="0">
                <a:solidFill>
                  <a:srgbClr val="FFAE22"/>
                </a:solidFill>
              </a:rPr>
              <a:t>Findings of our research</a:t>
            </a:r>
            <a:br>
              <a:rPr lang="en-US" sz="1100" b="1" dirty="0">
                <a:solidFill>
                  <a:srgbClr val="FFAE22"/>
                </a:solidFill>
              </a:rPr>
            </a:br>
            <a:r>
              <a:rPr lang="en-US" sz="2800" dirty="0"/>
              <a:t>High school students can comprehend neural networks</a:t>
            </a:r>
          </a:p>
        </p:txBody>
      </p:sp>
      <p:pic>
        <p:nvPicPr>
          <p:cNvPr id="7" name="Graphic 6">
            <a:extLst>
              <a:ext uri="{FF2B5EF4-FFF2-40B4-BE49-F238E27FC236}">
                <a16:creationId xmlns:a16="http://schemas.microsoft.com/office/drawing/2014/main" id="{50E6BA4A-54CB-CDD5-C345-E3914D2E3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6151" y="2885425"/>
            <a:ext cx="9797866" cy="2438261"/>
          </a:xfrm>
          <a:prstGeom prst="rect">
            <a:avLst/>
          </a:prstGeom>
        </p:spPr>
      </p:pic>
      <p:sp>
        <p:nvSpPr>
          <p:cNvPr id="8" name="Date Placeholder 7">
            <a:extLst>
              <a:ext uri="{FF2B5EF4-FFF2-40B4-BE49-F238E27FC236}">
                <a16:creationId xmlns:a16="http://schemas.microsoft.com/office/drawing/2014/main" id="{34DA3520-22F2-C63B-DE0B-B25DDDDFBDF8}"/>
              </a:ext>
            </a:extLst>
          </p:cNvPr>
          <p:cNvSpPr>
            <a:spLocks noGrp="1"/>
          </p:cNvSpPr>
          <p:nvPr>
            <p:ph type="dt" sz="half" idx="2"/>
          </p:nvPr>
        </p:nvSpPr>
        <p:spPr/>
        <p:txBody>
          <a:bodyPr/>
          <a:lstStyle/>
          <a:p>
            <a:r>
              <a:rPr lang="en-US"/>
              <a:t>6/24/2024</a:t>
            </a:r>
          </a:p>
        </p:txBody>
      </p:sp>
      <p:sp>
        <p:nvSpPr>
          <p:cNvPr id="9" name="Footer Placeholder 8">
            <a:extLst>
              <a:ext uri="{FF2B5EF4-FFF2-40B4-BE49-F238E27FC236}">
                <a16:creationId xmlns:a16="http://schemas.microsoft.com/office/drawing/2014/main" id="{95C54523-93FD-1FA3-17C7-932F970EDCA1}"/>
              </a:ext>
            </a:extLst>
          </p:cNvPr>
          <p:cNvSpPr>
            <a:spLocks noGrp="1"/>
          </p:cNvSpPr>
          <p:nvPr>
            <p:ph type="ftr" sz="quarter" idx="10"/>
          </p:nvPr>
        </p:nvSpPr>
        <p:spPr/>
        <p:txBody>
          <a:bodyPr/>
          <a:lstStyle/>
          <a:p>
            <a:r>
              <a:rPr lang="en-US"/>
              <a:t>Ayush Pandey, UC Merced</a:t>
            </a:r>
          </a:p>
        </p:txBody>
      </p:sp>
      <p:sp>
        <p:nvSpPr>
          <p:cNvPr id="10" name="Slide Number Placeholder 9">
            <a:extLst>
              <a:ext uri="{FF2B5EF4-FFF2-40B4-BE49-F238E27FC236}">
                <a16:creationId xmlns:a16="http://schemas.microsoft.com/office/drawing/2014/main" id="{0FE91DC8-12CB-AAFA-F194-08A1794D4329}"/>
              </a:ext>
            </a:extLst>
          </p:cNvPr>
          <p:cNvSpPr>
            <a:spLocks noGrp="1"/>
          </p:cNvSpPr>
          <p:nvPr>
            <p:ph type="sldNum" sz="quarter" idx="11"/>
          </p:nvPr>
        </p:nvSpPr>
        <p:spPr/>
        <p:txBody>
          <a:bodyPr/>
          <a:lstStyle/>
          <a:p>
            <a:fld id="{753801CB-17EC-4CE8-81E3-A9866F2BD71D}" type="slidenum">
              <a:rPr lang="en-US" smtClean="0"/>
              <a:t>7</a:t>
            </a:fld>
            <a:endParaRPr lang="en-US"/>
          </a:p>
        </p:txBody>
      </p:sp>
    </p:spTree>
    <p:extLst>
      <p:ext uri="{BB962C8B-B14F-4D97-AF65-F5344CB8AC3E}">
        <p14:creationId xmlns:p14="http://schemas.microsoft.com/office/powerpoint/2010/main" val="3243818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97569F-1C81-C0E2-FCBD-D46017BC607D}"/>
              </a:ext>
            </a:extLst>
          </p:cNvPr>
          <p:cNvSpPr>
            <a:spLocks noGrp="1"/>
          </p:cNvSpPr>
          <p:nvPr>
            <p:ph type="body" sz="quarter" idx="3"/>
          </p:nvPr>
        </p:nvSpPr>
        <p:spPr>
          <a:xfrm>
            <a:off x="926152" y="1732573"/>
            <a:ext cx="5762515" cy="531656"/>
          </a:xfrm>
        </p:spPr>
        <p:txBody>
          <a:bodyPr>
            <a:normAutofit lnSpcReduction="10000"/>
          </a:bodyPr>
          <a:lstStyle/>
          <a:p>
            <a:r>
              <a:rPr lang="en-US" dirty="0"/>
              <a:t>Indirect measures suggest growth in self-efficacy of high school students as we analyzed student reflections using AI</a:t>
            </a:r>
          </a:p>
        </p:txBody>
      </p:sp>
      <p:pic>
        <p:nvPicPr>
          <p:cNvPr id="6" name="Content Placeholder 5">
            <a:extLst>
              <a:ext uri="{FF2B5EF4-FFF2-40B4-BE49-F238E27FC236}">
                <a16:creationId xmlns:a16="http://schemas.microsoft.com/office/drawing/2014/main" id="{87059232-C402-932A-6756-8004C8A26009}"/>
              </a:ext>
            </a:extLst>
          </p:cNvPr>
          <p:cNvPicPr>
            <a:picLocks noGrp="1" noChangeAspect="1"/>
          </p:cNvPicPr>
          <p:nvPr>
            <p:ph sz="quarter" idx="4"/>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912"/>
          <a:stretch/>
        </p:blipFill>
        <p:spPr>
          <a:xfrm>
            <a:off x="926152" y="2590916"/>
            <a:ext cx="5603131" cy="2669356"/>
          </a:xfrm>
        </p:spPr>
      </p:pic>
      <p:sp>
        <p:nvSpPr>
          <p:cNvPr id="4" name="Title 3">
            <a:extLst>
              <a:ext uri="{FF2B5EF4-FFF2-40B4-BE49-F238E27FC236}">
                <a16:creationId xmlns:a16="http://schemas.microsoft.com/office/drawing/2014/main" id="{F83770B9-C210-EF43-A38A-55DA40BF2F42}"/>
              </a:ext>
            </a:extLst>
          </p:cNvPr>
          <p:cNvSpPr>
            <a:spLocks noGrp="1"/>
          </p:cNvSpPr>
          <p:nvPr>
            <p:ph type="title"/>
          </p:nvPr>
        </p:nvSpPr>
        <p:spPr/>
        <p:txBody>
          <a:bodyPr>
            <a:normAutofit/>
          </a:bodyPr>
          <a:lstStyle/>
          <a:p>
            <a:r>
              <a:rPr lang="en-US" dirty="0"/>
              <a:t>Concluding thoughts</a:t>
            </a:r>
          </a:p>
        </p:txBody>
      </p:sp>
      <p:sp>
        <p:nvSpPr>
          <p:cNvPr id="7" name="Rectangle 6">
            <a:extLst>
              <a:ext uri="{FF2B5EF4-FFF2-40B4-BE49-F238E27FC236}">
                <a16:creationId xmlns:a16="http://schemas.microsoft.com/office/drawing/2014/main" id="{D255BA8D-9901-4DB6-FB0F-32B17ED8F49F}"/>
              </a:ext>
            </a:extLst>
          </p:cNvPr>
          <p:cNvSpPr/>
          <p:nvPr/>
        </p:nvSpPr>
        <p:spPr>
          <a:xfrm>
            <a:off x="1001949" y="2412460"/>
            <a:ext cx="321013" cy="531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4F7B8F8-6C67-8909-3E76-40F72C76E007}"/>
              </a:ext>
            </a:extLst>
          </p:cNvPr>
          <p:cNvSpPr/>
          <p:nvPr/>
        </p:nvSpPr>
        <p:spPr>
          <a:xfrm>
            <a:off x="4016083" y="2264229"/>
            <a:ext cx="321013" cy="531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
            <a:extLst>
              <a:ext uri="{FF2B5EF4-FFF2-40B4-BE49-F238E27FC236}">
                <a16:creationId xmlns:a16="http://schemas.microsoft.com/office/drawing/2014/main" id="{58A3A10E-CCBD-6A2C-F917-DF8BD8CE13DF}"/>
              </a:ext>
            </a:extLst>
          </p:cNvPr>
          <p:cNvSpPr txBox="1">
            <a:spLocks/>
          </p:cNvSpPr>
          <p:nvPr/>
        </p:nvSpPr>
        <p:spPr>
          <a:xfrm>
            <a:off x="6933508" y="1732573"/>
            <a:ext cx="4435674" cy="53165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304815" indent="0" algn="l" defTabSz="914400" rtl="0" eaLnBrk="1" latinLnBrk="0" hangingPunct="1">
              <a:lnSpc>
                <a:spcPct val="90000"/>
              </a:lnSpc>
              <a:spcBef>
                <a:spcPts val="500"/>
              </a:spcBef>
              <a:buFont typeface="Arial" panose="020B0604020202020204" pitchFamily="34" charset="0"/>
              <a:buNone/>
              <a:defRPr sz="1333" b="1" kern="1200">
                <a:solidFill>
                  <a:schemeClr val="tx1"/>
                </a:solidFill>
                <a:latin typeface="+mn-lt"/>
                <a:ea typeface="+mn-ea"/>
                <a:cs typeface="+mn-cs"/>
              </a:defRPr>
            </a:lvl2pPr>
            <a:lvl3pPr marL="60963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3pPr>
            <a:lvl4pPr marL="91444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4pPr>
            <a:lvl5pPr marL="121926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5pPr>
            <a:lvl6pPr marL="152407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6pPr>
            <a:lvl7pPr marL="182889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7pPr>
            <a:lvl8pPr marL="2133707"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8pPr>
            <a:lvl9pPr marL="2438522"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9pPr>
          </a:lstStyle>
          <a:p>
            <a:r>
              <a:rPr lang="en-US" dirty="0"/>
              <a:t>Limitations of our study</a:t>
            </a:r>
          </a:p>
        </p:txBody>
      </p:sp>
      <p:sp>
        <p:nvSpPr>
          <p:cNvPr id="11" name="Content Placeholder 2">
            <a:extLst>
              <a:ext uri="{FF2B5EF4-FFF2-40B4-BE49-F238E27FC236}">
                <a16:creationId xmlns:a16="http://schemas.microsoft.com/office/drawing/2014/main" id="{12933DAF-0243-A9CC-C91C-643657E55B37}"/>
              </a:ext>
            </a:extLst>
          </p:cNvPr>
          <p:cNvSpPr txBox="1">
            <a:spLocks/>
          </p:cNvSpPr>
          <p:nvPr/>
        </p:nvSpPr>
        <p:spPr>
          <a:xfrm>
            <a:off x="6934200" y="2394953"/>
            <a:ext cx="4381799" cy="3199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333"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067" kern="1200">
                <a:solidFill>
                  <a:schemeClr val="tx1"/>
                </a:solidFill>
                <a:latin typeface="+mn-lt"/>
                <a:ea typeface="+mn-ea"/>
                <a:cs typeface="+mn-cs"/>
              </a:defRPr>
            </a:lvl9pPr>
          </a:lstStyle>
          <a:p>
            <a:pPr marL="0" indent="0">
              <a:buFont typeface="Arial" panose="020B0604020202020204" pitchFamily="34" charset="0"/>
              <a:buNone/>
            </a:pPr>
            <a:endParaRPr lang="en-US" dirty="0"/>
          </a:p>
          <a:p>
            <a:r>
              <a:rPr lang="en-US" dirty="0"/>
              <a:t>Selected students had prior programming experience</a:t>
            </a:r>
          </a:p>
          <a:p>
            <a:r>
              <a:rPr lang="en-US" dirty="0"/>
              <a:t>Retrospective research</a:t>
            </a:r>
          </a:p>
          <a:p>
            <a:r>
              <a:rPr lang="en-US" dirty="0"/>
              <a:t>Lack of diversity of participants</a:t>
            </a:r>
          </a:p>
          <a:p>
            <a:endParaRPr lang="en-US" dirty="0"/>
          </a:p>
          <a:p>
            <a:pPr marL="0" indent="0">
              <a:buNone/>
            </a:pPr>
            <a:r>
              <a:rPr lang="en-US" dirty="0"/>
              <a:t>But our research method on using an AI codebook to quantify student responses is generally applicable and scalable!</a:t>
            </a:r>
          </a:p>
        </p:txBody>
      </p:sp>
      <p:sp>
        <p:nvSpPr>
          <p:cNvPr id="12" name="Date Placeholder 11">
            <a:extLst>
              <a:ext uri="{FF2B5EF4-FFF2-40B4-BE49-F238E27FC236}">
                <a16:creationId xmlns:a16="http://schemas.microsoft.com/office/drawing/2014/main" id="{85F0A54F-909D-6342-25BA-07D36AA35148}"/>
              </a:ext>
            </a:extLst>
          </p:cNvPr>
          <p:cNvSpPr>
            <a:spLocks noGrp="1"/>
          </p:cNvSpPr>
          <p:nvPr>
            <p:ph type="dt" sz="half" idx="2"/>
          </p:nvPr>
        </p:nvSpPr>
        <p:spPr/>
        <p:txBody>
          <a:bodyPr/>
          <a:lstStyle/>
          <a:p>
            <a:r>
              <a:rPr lang="en-US"/>
              <a:t>6/24/2024</a:t>
            </a:r>
          </a:p>
        </p:txBody>
      </p:sp>
      <p:sp>
        <p:nvSpPr>
          <p:cNvPr id="13" name="Footer Placeholder 12">
            <a:extLst>
              <a:ext uri="{FF2B5EF4-FFF2-40B4-BE49-F238E27FC236}">
                <a16:creationId xmlns:a16="http://schemas.microsoft.com/office/drawing/2014/main" id="{4BF9EE91-266E-AC28-6F25-ACB127D906DC}"/>
              </a:ext>
            </a:extLst>
          </p:cNvPr>
          <p:cNvSpPr>
            <a:spLocks noGrp="1"/>
          </p:cNvSpPr>
          <p:nvPr>
            <p:ph type="ftr" sz="quarter" idx="10"/>
          </p:nvPr>
        </p:nvSpPr>
        <p:spPr/>
        <p:txBody>
          <a:bodyPr/>
          <a:lstStyle/>
          <a:p>
            <a:r>
              <a:rPr lang="en-US"/>
              <a:t>Ayush Pandey, UC Merced</a:t>
            </a:r>
          </a:p>
        </p:txBody>
      </p:sp>
      <p:sp>
        <p:nvSpPr>
          <p:cNvPr id="14" name="Slide Number Placeholder 13">
            <a:extLst>
              <a:ext uri="{FF2B5EF4-FFF2-40B4-BE49-F238E27FC236}">
                <a16:creationId xmlns:a16="http://schemas.microsoft.com/office/drawing/2014/main" id="{72718FA6-17E9-FAE3-770F-28469E1CBB70}"/>
              </a:ext>
            </a:extLst>
          </p:cNvPr>
          <p:cNvSpPr>
            <a:spLocks noGrp="1"/>
          </p:cNvSpPr>
          <p:nvPr>
            <p:ph type="sldNum" sz="quarter" idx="11"/>
          </p:nvPr>
        </p:nvSpPr>
        <p:spPr/>
        <p:txBody>
          <a:bodyPr/>
          <a:lstStyle/>
          <a:p>
            <a:fld id="{753801CB-17EC-4CE8-81E3-A9866F2BD71D}" type="slidenum">
              <a:rPr lang="en-US" smtClean="0"/>
              <a:t>8</a:t>
            </a:fld>
            <a:endParaRPr lang="en-US"/>
          </a:p>
        </p:txBody>
      </p:sp>
    </p:spTree>
    <p:extLst>
      <p:ext uri="{BB962C8B-B14F-4D97-AF65-F5344CB8AC3E}">
        <p14:creationId xmlns:p14="http://schemas.microsoft.com/office/powerpoint/2010/main" val="41760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34392D-CD4D-F07F-033E-E497C3B08BBB}"/>
              </a:ext>
            </a:extLst>
          </p:cNvPr>
          <p:cNvSpPr>
            <a:spLocks noGrp="1"/>
          </p:cNvSpPr>
          <p:nvPr>
            <p:ph type="body" sz="quarter" idx="3"/>
          </p:nvPr>
        </p:nvSpPr>
        <p:spPr>
          <a:xfrm>
            <a:off x="1613723" y="4223868"/>
            <a:ext cx="2421173" cy="782046"/>
          </a:xfrm>
        </p:spPr>
        <p:txBody>
          <a:bodyPr>
            <a:normAutofit fontScale="92500"/>
          </a:bodyPr>
          <a:lstStyle/>
          <a:p>
            <a:pPr algn="ctr"/>
            <a:r>
              <a:rPr lang="en-US" dirty="0"/>
              <a:t>Course Instructor: </a:t>
            </a:r>
          </a:p>
          <a:p>
            <a:pPr algn="ctr"/>
            <a:r>
              <a:rPr lang="en-US" dirty="0"/>
              <a:t>Dr. S. Shailja (she’s here!)</a:t>
            </a:r>
          </a:p>
        </p:txBody>
      </p:sp>
      <p:sp>
        <p:nvSpPr>
          <p:cNvPr id="4" name="Title 3">
            <a:extLst>
              <a:ext uri="{FF2B5EF4-FFF2-40B4-BE49-F238E27FC236}">
                <a16:creationId xmlns:a16="http://schemas.microsoft.com/office/drawing/2014/main" id="{CD9C4AB2-B271-9EDA-001F-433A005B7C44}"/>
              </a:ext>
            </a:extLst>
          </p:cNvPr>
          <p:cNvSpPr>
            <a:spLocks noGrp="1"/>
          </p:cNvSpPr>
          <p:nvPr>
            <p:ph type="title"/>
          </p:nvPr>
        </p:nvSpPr>
        <p:spPr/>
        <p:txBody>
          <a:bodyPr/>
          <a:lstStyle/>
          <a:p>
            <a:r>
              <a:rPr lang="en-US" dirty="0"/>
              <a:t>Thank you!</a:t>
            </a:r>
          </a:p>
        </p:txBody>
      </p:sp>
      <p:pic>
        <p:nvPicPr>
          <p:cNvPr id="1026" name="Picture 2" descr="Shailja">
            <a:extLst>
              <a:ext uri="{FF2B5EF4-FFF2-40B4-BE49-F238E27FC236}">
                <a16:creationId xmlns:a16="http://schemas.microsoft.com/office/drawing/2014/main" id="{9887421F-AAA5-06B2-8EEC-4ABC5F390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1538" y="2239963"/>
            <a:ext cx="2005542" cy="200554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lumni Spotlight: Lina Kim">
            <a:extLst>
              <a:ext uri="{FF2B5EF4-FFF2-40B4-BE49-F238E27FC236}">
                <a16:creationId xmlns:a16="http://schemas.microsoft.com/office/drawing/2014/main" id="{F040F8A4-26FF-70E5-CCF1-FD5A9ED5DC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0"/>
          <a:stretch/>
        </p:blipFill>
        <p:spPr bwMode="auto">
          <a:xfrm>
            <a:off x="4516738" y="2239963"/>
            <a:ext cx="2256596" cy="200554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1">
            <a:extLst>
              <a:ext uri="{FF2B5EF4-FFF2-40B4-BE49-F238E27FC236}">
                <a16:creationId xmlns:a16="http://schemas.microsoft.com/office/drawing/2014/main" id="{2C0A4DC6-0F7B-33F1-301D-D0D51F9EEA96}"/>
              </a:ext>
            </a:extLst>
          </p:cNvPr>
          <p:cNvSpPr txBox="1">
            <a:spLocks/>
          </p:cNvSpPr>
          <p:nvPr/>
        </p:nvSpPr>
        <p:spPr>
          <a:xfrm>
            <a:off x="4336411" y="4223868"/>
            <a:ext cx="2640123" cy="78204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304815" indent="0" algn="l" defTabSz="914400" rtl="0" eaLnBrk="1" latinLnBrk="0" hangingPunct="1">
              <a:lnSpc>
                <a:spcPct val="90000"/>
              </a:lnSpc>
              <a:spcBef>
                <a:spcPts val="500"/>
              </a:spcBef>
              <a:buFont typeface="Arial" panose="020B0604020202020204" pitchFamily="34" charset="0"/>
              <a:buNone/>
              <a:defRPr sz="1333" b="1" kern="1200">
                <a:solidFill>
                  <a:schemeClr val="tx1"/>
                </a:solidFill>
                <a:latin typeface="+mn-lt"/>
                <a:ea typeface="+mn-ea"/>
                <a:cs typeface="+mn-cs"/>
              </a:defRPr>
            </a:lvl2pPr>
            <a:lvl3pPr marL="60963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3pPr>
            <a:lvl4pPr marL="91444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4pPr>
            <a:lvl5pPr marL="121926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5pPr>
            <a:lvl6pPr marL="152407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6pPr>
            <a:lvl7pPr marL="182889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7pPr>
            <a:lvl8pPr marL="2133707"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8pPr>
            <a:lvl9pPr marL="2438522"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9pPr>
          </a:lstStyle>
          <a:p>
            <a:pPr algn="ctr"/>
            <a:r>
              <a:rPr lang="en-US" dirty="0"/>
              <a:t>Summer program director: </a:t>
            </a:r>
          </a:p>
          <a:p>
            <a:pPr algn="ctr"/>
            <a:r>
              <a:rPr lang="en-US" dirty="0"/>
              <a:t>Dr. Lina Kim</a:t>
            </a:r>
          </a:p>
        </p:txBody>
      </p:sp>
      <p:pic>
        <p:nvPicPr>
          <p:cNvPr id="1030" name="Picture 6" descr="College of Engineering News | College of Engineering - UC Santa Barbara">
            <a:extLst>
              <a:ext uri="{FF2B5EF4-FFF2-40B4-BE49-F238E27FC236}">
                <a16:creationId xmlns:a16="http://schemas.microsoft.com/office/drawing/2014/main" id="{005EDB2D-7E5D-4495-CCE3-7D084A922D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5316"/>
          <a:stretch/>
        </p:blipFill>
        <p:spPr bwMode="auto">
          <a:xfrm>
            <a:off x="7220734" y="2239963"/>
            <a:ext cx="1467234" cy="1189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uman-AI Integration (HAL-UCSB) Lab">
            <a:extLst>
              <a:ext uri="{FF2B5EF4-FFF2-40B4-BE49-F238E27FC236}">
                <a16:creationId xmlns:a16="http://schemas.microsoft.com/office/drawing/2014/main" id="{84481C25-AB5D-7AB8-5E94-E218FF17C0B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7377"/>
          <a:stretch/>
        </p:blipFill>
        <p:spPr bwMode="auto">
          <a:xfrm>
            <a:off x="8687968" y="2239963"/>
            <a:ext cx="1467234" cy="1201207"/>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
            <a:extLst>
              <a:ext uri="{FF2B5EF4-FFF2-40B4-BE49-F238E27FC236}">
                <a16:creationId xmlns:a16="http://schemas.microsoft.com/office/drawing/2014/main" id="{54290D27-96D1-FE41-C14D-5494DB447A47}"/>
              </a:ext>
            </a:extLst>
          </p:cNvPr>
          <p:cNvSpPr txBox="1">
            <a:spLocks/>
          </p:cNvSpPr>
          <p:nvPr/>
        </p:nvSpPr>
        <p:spPr>
          <a:xfrm>
            <a:off x="7156861" y="3415770"/>
            <a:ext cx="1701652" cy="55509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304815" indent="0" algn="l" defTabSz="914400" rtl="0" eaLnBrk="1" latinLnBrk="0" hangingPunct="1">
              <a:lnSpc>
                <a:spcPct val="90000"/>
              </a:lnSpc>
              <a:spcBef>
                <a:spcPts val="500"/>
              </a:spcBef>
              <a:buFont typeface="Arial" panose="020B0604020202020204" pitchFamily="34" charset="0"/>
              <a:buNone/>
              <a:defRPr sz="1333" b="1" kern="1200">
                <a:solidFill>
                  <a:schemeClr val="tx1"/>
                </a:solidFill>
                <a:latin typeface="+mn-lt"/>
                <a:ea typeface="+mn-ea"/>
                <a:cs typeface="+mn-cs"/>
              </a:defRPr>
            </a:lvl2pPr>
            <a:lvl3pPr marL="60963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3pPr>
            <a:lvl4pPr marL="91444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4pPr>
            <a:lvl5pPr marL="121926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5pPr>
            <a:lvl6pPr marL="152407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6pPr>
            <a:lvl7pPr marL="182889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7pPr>
            <a:lvl8pPr marL="2133707"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8pPr>
            <a:lvl9pPr marL="2438522"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9pPr>
          </a:lstStyle>
          <a:p>
            <a:pPr algn="ctr"/>
            <a:r>
              <a:rPr lang="en-US" sz="1200" dirty="0"/>
              <a:t>Course TA:</a:t>
            </a:r>
          </a:p>
          <a:p>
            <a:pPr algn="ctr"/>
            <a:r>
              <a:rPr lang="en-US" sz="1200" dirty="0"/>
              <a:t>Satish Kumar</a:t>
            </a:r>
          </a:p>
        </p:txBody>
      </p:sp>
      <p:sp>
        <p:nvSpPr>
          <p:cNvPr id="8" name="Text Placeholder 1">
            <a:extLst>
              <a:ext uri="{FF2B5EF4-FFF2-40B4-BE49-F238E27FC236}">
                <a16:creationId xmlns:a16="http://schemas.microsoft.com/office/drawing/2014/main" id="{EDA60312-5538-CED4-5046-A9D29CF94290}"/>
              </a:ext>
            </a:extLst>
          </p:cNvPr>
          <p:cNvSpPr txBox="1">
            <a:spLocks/>
          </p:cNvSpPr>
          <p:nvPr/>
        </p:nvSpPr>
        <p:spPr>
          <a:xfrm>
            <a:off x="8565960" y="3415769"/>
            <a:ext cx="1701652" cy="55509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chemeClr val="tx1"/>
                </a:solidFill>
                <a:latin typeface="+mn-lt"/>
                <a:ea typeface="+mn-ea"/>
                <a:cs typeface="+mn-cs"/>
              </a:defRPr>
            </a:lvl1pPr>
            <a:lvl2pPr marL="304815" indent="0" algn="l" defTabSz="914400" rtl="0" eaLnBrk="1" latinLnBrk="0" hangingPunct="1">
              <a:lnSpc>
                <a:spcPct val="90000"/>
              </a:lnSpc>
              <a:spcBef>
                <a:spcPts val="500"/>
              </a:spcBef>
              <a:buFont typeface="Arial" panose="020B0604020202020204" pitchFamily="34" charset="0"/>
              <a:buNone/>
              <a:defRPr sz="1333" b="1" kern="1200">
                <a:solidFill>
                  <a:schemeClr val="tx1"/>
                </a:solidFill>
                <a:latin typeface="+mn-lt"/>
                <a:ea typeface="+mn-ea"/>
                <a:cs typeface="+mn-cs"/>
              </a:defRPr>
            </a:lvl2pPr>
            <a:lvl3pPr marL="609630" indent="0" algn="l" defTabSz="914400" rtl="0" eaLnBrk="1" latinLnBrk="0" hangingPunct="1">
              <a:lnSpc>
                <a:spcPct val="90000"/>
              </a:lnSpc>
              <a:spcBef>
                <a:spcPts val="500"/>
              </a:spcBef>
              <a:buFont typeface="Arial" panose="020B0604020202020204" pitchFamily="34" charset="0"/>
              <a:buNone/>
              <a:defRPr sz="1200" b="1" kern="1200">
                <a:solidFill>
                  <a:schemeClr val="tx1"/>
                </a:solidFill>
                <a:latin typeface="+mn-lt"/>
                <a:ea typeface="+mn-ea"/>
                <a:cs typeface="+mn-cs"/>
              </a:defRPr>
            </a:lvl3pPr>
            <a:lvl4pPr marL="91444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4pPr>
            <a:lvl5pPr marL="121926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5pPr>
            <a:lvl6pPr marL="1524076"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6pPr>
            <a:lvl7pPr marL="1828891"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7pPr>
            <a:lvl8pPr marL="2133707"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8pPr>
            <a:lvl9pPr marL="2438522" indent="0" algn="l" defTabSz="914400" rtl="0" eaLnBrk="1" latinLnBrk="0" hangingPunct="1">
              <a:lnSpc>
                <a:spcPct val="90000"/>
              </a:lnSpc>
              <a:spcBef>
                <a:spcPts val="500"/>
              </a:spcBef>
              <a:buFont typeface="Arial" panose="020B0604020202020204" pitchFamily="34" charset="0"/>
              <a:buNone/>
              <a:defRPr sz="1067" b="1" kern="1200">
                <a:solidFill>
                  <a:schemeClr val="tx1"/>
                </a:solidFill>
                <a:latin typeface="+mn-lt"/>
                <a:ea typeface="+mn-ea"/>
                <a:cs typeface="+mn-cs"/>
              </a:defRPr>
            </a:lvl9pPr>
          </a:lstStyle>
          <a:p>
            <a:pPr algn="ctr"/>
            <a:r>
              <a:rPr lang="en-US" sz="1200" dirty="0"/>
              <a:t>Course TA:</a:t>
            </a:r>
          </a:p>
          <a:p>
            <a:pPr algn="ctr"/>
            <a:r>
              <a:rPr lang="en-US" sz="1200" dirty="0"/>
              <a:t>Arthur Caetano</a:t>
            </a:r>
          </a:p>
        </p:txBody>
      </p:sp>
      <p:pic>
        <p:nvPicPr>
          <p:cNvPr id="1034" name="Picture 10" descr="IPS : Grant Application Form">
            <a:extLst>
              <a:ext uri="{FF2B5EF4-FFF2-40B4-BE49-F238E27FC236}">
                <a16:creationId xmlns:a16="http://schemas.microsoft.com/office/drawing/2014/main" id="{C4A9FAC3-8176-3A21-12FA-13D64296FD0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9833" b="16376"/>
          <a:stretch/>
        </p:blipFill>
        <p:spPr bwMode="auto">
          <a:xfrm>
            <a:off x="1821538" y="5005914"/>
            <a:ext cx="2145626" cy="3958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University Marks | UC Santa Barbara | Brand Guidelines">
            <a:extLst>
              <a:ext uri="{FF2B5EF4-FFF2-40B4-BE49-F238E27FC236}">
                <a16:creationId xmlns:a16="http://schemas.microsoft.com/office/drawing/2014/main" id="{2FF934FA-C33F-4533-3CE0-76F4664C54A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52523"/>
          <a:stretch/>
        </p:blipFill>
        <p:spPr bwMode="auto">
          <a:xfrm>
            <a:off x="7572831" y="4107638"/>
            <a:ext cx="2294324" cy="72618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s | Brand Standards">
            <a:extLst>
              <a:ext uri="{FF2B5EF4-FFF2-40B4-BE49-F238E27FC236}">
                <a16:creationId xmlns:a16="http://schemas.microsoft.com/office/drawing/2014/main" id="{8B511FC4-E333-65C7-F46C-7A87CD4D283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7149"/>
          <a:stretch/>
        </p:blipFill>
        <p:spPr bwMode="auto">
          <a:xfrm>
            <a:off x="10442928" y="5096766"/>
            <a:ext cx="977401" cy="982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900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TotalTime>
  <Words>1105</Words>
  <Application>Microsoft Office PowerPoint</Application>
  <PresentationFormat>Widescreen</PresentationFormat>
  <Paragraphs>95</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Gill Sans Medium</vt:lpstr>
      <vt:lpstr>Office Theme</vt:lpstr>
      <vt:lpstr>PowerPoint Presentation</vt:lpstr>
      <vt:lpstr>PowerPoint Presentation</vt:lpstr>
      <vt:lpstr>PowerPoint Presentation</vt:lpstr>
      <vt:lpstr>We’re all preparing for an “AI everywhere” future!</vt:lpstr>
      <vt:lpstr>The context of our research project</vt:lpstr>
      <vt:lpstr>New research method Categorical scoring of qualitative data with AI</vt:lpstr>
      <vt:lpstr>Findings of our research High school students can comprehend neural networks</vt:lpstr>
      <vt:lpstr>Concluding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Scaffolding AI Research Projects Increases Self-efficacy of High School Students in Learning Neural Networks (Fundamental)</dc:title>
  <dc:creator>Ayush Pandey</dc:creator>
  <cp:lastModifiedBy>Ayush Pandey</cp:lastModifiedBy>
  <cp:revision>3</cp:revision>
  <dcterms:created xsi:type="dcterms:W3CDTF">2024-06-23T08:59:49Z</dcterms:created>
  <dcterms:modified xsi:type="dcterms:W3CDTF">2024-06-24T22:01:49Z</dcterms:modified>
</cp:coreProperties>
</file>