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0287000" cy="10287000"/>
  <p:notesSz cx="6858000" cy="9144000"/>
  <p:embeddedFontLst>
    <p:embeddedFont>
      <p:font typeface="League Spartan" panose="020B0604020202020204" charset="0"/>
      <p:regular r:id="rId9"/>
    </p:embeddedFont>
    <p:embeddedFont>
      <p:font typeface="Rubik Dirt" panose="020B0604020202020204" charset="-79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82" autoAdjust="0"/>
  </p:normalViewPr>
  <p:slideViewPr>
    <p:cSldViewPr>
      <p:cViewPr varScale="1">
        <p:scale>
          <a:sx n="52" d="100"/>
          <a:sy n="52" d="100"/>
        </p:scale>
        <p:origin x="21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33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82CDC-3228-4D20-B800-E065C5CB919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219FD-573B-42D9-B709-300CDC924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19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19FD-573B-42D9-B709-300CDC924A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32E25-07DE-0345-15B2-713D0934F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AC45E0-D7B7-24F2-309B-0404A4FA5E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2CF1FF-7721-4BB8-EB86-466169553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6E214-15AC-0C72-681D-87D101002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19FD-573B-42D9-B709-300CDC924A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6621712" y="-19050"/>
            <a:ext cx="3665288" cy="3699920"/>
          </a:xfrm>
          <a:custGeom>
            <a:avLst/>
            <a:gdLst/>
            <a:ahLst/>
            <a:cxnLst/>
            <a:rect l="l" t="t" r="r" b="b"/>
            <a:pathLst>
              <a:path w="3665288" h="3699920">
                <a:moveTo>
                  <a:pt x="0" y="0"/>
                </a:moveTo>
                <a:lnTo>
                  <a:pt x="3665288" y="0"/>
                </a:lnTo>
                <a:lnTo>
                  <a:pt x="3665288" y="3699920"/>
                </a:lnTo>
                <a:lnTo>
                  <a:pt x="0" y="3699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6596605"/>
            <a:ext cx="3665288" cy="3699920"/>
          </a:xfrm>
          <a:custGeom>
            <a:avLst/>
            <a:gdLst/>
            <a:ahLst/>
            <a:cxnLst/>
            <a:rect l="l" t="t" r="r" b="b"/>
            <a:pathLst>
              <a:path w="3665288" h="3699920">
                <a:moveTo>
                  <a:pt x="0" y="0"/>
                </a:moveTo>
                <a:lnTo>
                  <a:pt x="3665288" y="0"/>
                </a:lnTo>
                <a:lnTo>
                  <a:pt x="3665288" y="3699920"/>
                </a:lnTo>
                <a:lnTo>
                  <a:pt x="0" y="3699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400000">
            <a:off x="295264" y="7839221"/>
            <a:ext cx="956510" cy="239128"/>
          </a:xfrm>
          <a:custGeom>
            <a:avLst/>
            <a:gdLst/>
            <a:ahLst/>
            <a:cxnLst/>
            <a:rect l="l" t="t" r="r" b="b"/>
            <a:pathLst>
              <a:path w="956510" h="239128">
                <a:moveTo>
                  <a:pt x="0" y="0"/>
                </a:moveTo>
                <a:lnTo>
                  <a:pt x="956511" y="0"/>
                </a:lnTo>
                <a:lnTo>
                  <a:pt x="956511" y="239127"/>
                </a:lnTo>
                <a:lnTo>
                  <a:pt x="0" y="2391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0800000">
            <a:off x="9133530" y="7041912"/>
            <a:ext cx="1700903" cy="1700903"/>
          </a:xfrm>
          <a:custGeom>
            <a:avLst/>
            <a:gdLst/>
            <a:ahLst/>
            <a:cxnLst/>
            <a:rect l="l" t="t" r="r" b="b"/>
            <a:pathLst>
              <a:path w="1700903" h="1700903">
                <a:moveTo>
                  <a:pt x="0" y="0"/>
                </a:moveTo>
                <a:lnTo>
                  <a:pt x="1700903" y="0"/>
                </a:lnTo>
                <a:lnTo>
                  <a:pt x="1700903" y="1700903"/>
                </a:lnTo>
                <a:lnTo>
                  <a:pt x="0" y="17009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535315" y="1823773"/>
            <a:ext cx="1876147" cy="1876147"/>
          </a:xfrm>
          <a:custGeom>
            <a:avLst/>
            <a:gdLst/>
            <a:ahLst/>
            <a:cxnLst/>
            <a:rect l="l" t="t" r="r" b="b"/>
            <a:pathLst>
              <a:path w="1876147" h="1876147">
                <a:moveTo>
                  <a:pt x="0" y="0"/>
                </a:moveTo>
                <a:lnTo>
                  <a:pt x="1876147" y="0"/>
                </a:lnTo>
                <a:lnTo>
                  <a:pt x="1876147" y="1876147"/>
                </a:lnTo>
                <a:lnTo>
                  <a:pt x="0" y="187614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 flipH="1" flipV="1">
            <a:off x="33083" y="55702"/>
            <a:ext cx="1480873" cy="1464718"/>
          </a:xfrm>
          <a:custGeom>
            <a:avLst/>
            <a:gdLst/>
            <a:ahLst/>
            <a:cxnLst/>
            <a:rect l="l" t="t" r="r" b="b"/>
            <a:pathLst>
              <a:path w="1480873" h="1464718">
                <a:moveTo>
                  <a:pt x="1480873" y="1464719"/>
                </a:moveTo>
                <a:lnTo>
                  <a:pt x="0" y="1464719"/>
                </a:lnTo>
                <a:lnTo>
                  <a:pt x="0" y="0"/>
                </a:lnTo>
                <a:lnTo>
                  <a:pt x="1480873" y="0"/>
                </a:lnTo>
                <a:lnTo>
                  <a:pt x="1480873" y="1464719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7873" y="6119942"/>
            <a:ext cx="2638086" cy="2638086"/>
          </a:xfrm>
          <a:prstGeom prst="rect">
            <a:avLst/>
          </a:prstGeom>
        </p:spPr>
      </p:pic>
      <p:sp>
        <p:nvSpPr>
          <p:cNvPr id="9" name="Freeform 9"/>
          <p:cNvSpPr/>
          <p:nvPr/>
        </p:nvSpPr>
        <p:spPr>
          <a:xfrm>
            <a:off x="4068915" y="184841"/>
            <a:ext cx="2076003" cy="2141120"/>
          </a:xfrm>
          <a:custGeom>
            <a:avLst/>
            <a:gdLst/>
            <a:ahLst/>
            <a:cxnLst/>
            <a:rect l="l" t="t" r="r" b="b"/>
            <a:pathLst>
              <a:path w="2076003" h="2141120">
                <a:moveTo>
                  <a:pt x="0" y="0"/>
                </a:moveTo>
                <a:lnTo>
                  <a:pt x="2076002" y="0"/>
                </a:lnTo>
                <a:lnTo>
                  <a:pt x="2076002" y="2141119"/>
                </a:lnTo>
                <a:lnTo>
                  <a:pt x="0" y="214111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r="-313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-36584" y="4128925"/>
            <a:ext cx="10323584" cy="206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84"/>
              </a:lnSpc>
            </a:pPr>
            <a:r>
              <a:rPr lang="en-US" sz="11988">
                <a:solidFill>
                  <a:srgbClr val="000000"/>
                </a:solidFill>
                <a:latin typeface="Rubik Dirt"/>
                <a:ea typeface="Rubik Dirt"/>
                <a:cs typeface="Rubik Dirt"/>
                <a:sym typeface="Rubik Dirt"/>
              </a:rPr>
              <a:t>NAVIT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4109875"/>
            <a:ext cx="10287000" cy="586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7"/>
              </a:lnSpc>
            </a:pPr>
            <a:r>
              <a:rPr lang="en-US" sz="4099">
                <a:solidFill>
                  <a:srgbClr val="FDFCF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36584" y="2478360"/>
            <a:ext cx="10287000" cy="1593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69"/>
              </a:lnSpc>
            </a:pPr>
            <a:r>
              <a:rPr lang="en-US" sz="5804">
                <a:solidFill>
                  <a:srgbClr val="1076B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CAN’T FIND </a:t>
            </a:r>
          </a:p>
          <a:p>
            <a:pPr algn="ctr">
              <a:lnSpc>
                <a:spcPts val="6269"/>
              </a:lnSpc>
            </a:pPr>
            <a:r>
              <a:rPr lang="en-US" sz="5804">
                <a:solidFill>
                  <a:srgbClr val="1076B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YOUR CLASS ??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0" y="8973887"/>
            <a:ext cx="10287000" cy="665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8"/>
              </a:lnSpc>
            </a:pPr>
            <a:r>
              <a:rPr lang="en-US" sz="2424">
                <a:solidFill>
                  <a:srgbClr val="1076B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REAL TIME ROOM OCCUPANCY DISPLAY</a:t>
            </a:r>
          </a:p>
          <a:p>
            <a:pPr algn="ctr">
              <a:lnSpc>
                <a:spcPts val="2618"/>
              </a:lnSpc>
            </a:pPr>
            <a:r>
              <a:rPr lang="en-US" sz="2424">
                <a:solidFill>
                  <a:srgbClr val="1076B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COMING SOON.....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259602" y="9644989"/>
            <a:ext cx="3767796" cy="27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1"/>
              </a:lnSpc>
              <a:spcBef>
                <a:spcPct val="0"/>
              </a:spcBef>
            </a:pPr>
            <a:r>
              <a:rPr lang="en-US" sz="1608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Only for Gehu campus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6048751"/>
            <a:ext cx="10287000" cy="243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49"/>
              </a:lnSpc>
            </a:pPr>
            <a:r>
              <a:rPr lang="en-US" sz="1805" dirty="0">
                <a:solidFill>
                  <a:srgbClr val="1076B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 COMPLETE MAP OF GEHU )</a:t>
            </a:r>
          </a:p>
        </p:txBody>
      </p:sp>
      <p:sp>
        <p:nvSpPr>
          <p:cNvPr id="16" name="Freeform 16"/>
          <p:cNvSpPr/>
          <p:nvPr/>
        </p:nvSpPr>
        <p:spPr>
          <a:xfrm rot="-5400000">
            <a:off x="9015056" y="2745489"/>
            <a:ext cx="956510" cy="239128"/>
          </a:xfrm>
          <a:custGeom>
            <a:avLst/>
            <a:gdLst/>
            <a:ahLst/>
            <a:cxnLst/>
            <a:rect l="l" t="t" r="r" b="b"/>
            <a:pathLst>
              <a:path w="956510" h="239128">
                <a:moveTo>
                  <a:pt x="0" y="0"/>
                </a:moveTo>
                <a:lnTo>
                  <a:pt x="956510" y="0"/>
                </a:lnTo>
                <a:lnTo>
                  <a:pt x="956510" y="239128"/>
                </a:lnTo>
                <a:lnTo>
                  <a:pt x="0" y="2391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153470" y="8461988"/>
            <a:ext cx="7980061" cy="280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1"/>
              </a:lnSpc>
              <a:spcBef>
                <a:spcPct val="0"/>
              </a:spcBef>
            </a:pPr>
            <a:r>
              <a:rPr lang="en-US" sz="1693" dirty="0" err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navit.vercel.app</a:t>
            </a:r>
            <a:endParaRPr lang="en-US" sz="1693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-1280344" y="4991506"/>
            <a:ext cx="1659032" cy="1659032"/>
          </a:xfrm>
          <a:custGeom>
            <a:avLst/>
            <a:gdLst/>
            <a:ahLst/>
            <a:cxnLst/>
            <a:rect l="l" t="t" r="r" b="b"/>
            <a:pathLst>
              <a:path w="1659032" h="1659032">
                <a:moveTo>
                  <a:pt x="0" y="0"/>
                </a:moveTo>
                <a:lnTo>
                  <a:pt x="1659032" y="0"/>
                </a:lnTo>
                <a:lnTo>
                  <a:pt x="1659032" y="1659032"/>
                </a:lnTo>
                <a:lnTo>
                  <a:pt x="0" y="165903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-10800000">
            <a:off x="9879306" y="3859889"/>
            <a:ext cx="1596484" cy="1596484"/>
          </a:xfrm>
          <a:custGeom>
            <a:avLst/>
            <a:gdLst/>
            <a:ahLst/>
            <a:cxnLst/>
            <a:rect l="l" t="t" r="r" b="b"/>
            <a:pathLst>
              <a:path w="1596484" h="1596484">
                <a:moveTo>
                  <a:pt x="0" y="0"/>
                </a:moveTo>
                <a:lnTo>
                  <a:pt x="1596484" y="0"/>
                </a:lnTo>
                <a:lnTo>
                  <a:pt x="1596484" y="1596484"/>
                </a:lnTo>
                <a:lnTo>
                  <a:pt x="0" y="15964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0" name="TextBox 20"/>
          <p:cNvSpPr txBox="1"/>
          <p:nvPr/>
        </p:nvSpPr>
        <p:spPr>
          <a:xfrm>
            <a:off x="4724017" y="9947042"/>
            <a:ext cx="838966" cy="95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At least for now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118D9-50C6-B549-C89B-88AD89665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E103A24-310B-9077-BCDB-BAC510467DD0}"/>
              </a:ext>
            </a:extLst>
          </p:cNvPr>
          <p:cNvSpPr/>
          <p:nvPr/>
        </p:nvSpPr>
        <p:spPr>
          <a:xfrm rot="-10800000">
            <a:off x="6621712" y="-19050"/>
            <a:ext cx="3665288" cy="3699920"/>
          </a:xfrm>
          <a:custGeom>
            <a:avLst/>
            <a:gdLst/>
            <a:ahLst/>
            <a:cxnLst/>
            <a:rect l="l" t="t" r="r" b="b"/>
            <a:pathLst>
              <a:path w="3665288" h="3699920">
                <a:moveTo>
                  <a:pt x="0" y="0"/>
                </a:moveTo>
                <a:lnTo>
                  <a:pt x="3665288" y="0"/>
                </a:lnTo>
                <a:lnTo>
                  <a:pt x="3665288" y="3699920"/>
                </a:lnTo>
                <a:lnTo>
                  <a:pt x="0" y="3699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01BF4C8-70F7-F57F-DFC6-23164D6780EE}"/>
              </a:ext>
            </a:extLst>
          </p:cNvPr>
          <p:cNvSpPr/>
          <p:nvPr/>
        </p:nvSpPr>
        <p:spPr>
          <a:xfrm>
            <a:off x="0" y="6596605"/>
            <a:ext cx="3665288" cy="3699920"/>
          </a:xfrm>
          <a:custGeom>
            <a:avLst/>
            <a:gdLst/>
            <a:ahLst/>
            <a:cxnLst/>
            <a:rect l="l" t="t" r="r" b="b"/>
            <a:pathLst>
              <a:path w="3665288" h="3699920">
                <a:moveTo>
                  <a:pt x="0" y="0"/>
                </a:moveTo>
                <a:lnTo>
                  <a:pt x="3665288" y="0"/>
                </a:lnTo>
                <a:lnTo>
                  <a:pt x="3665288" y="3699920"/>
                </a:lnTo>
                <a:lnTo>
                  <a:pt x="0" y="3699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1AB39A6-69BA-E84A-7A31-9FA6DD6A38D6}"/>
              </a:ext>
            </a:extLst>
          </p:cNvPr>
          <p:cNvSpPr/>
          <p:nvPr/>
        </p:nvSpPr>
        <p:spPr>
          <a:xfrm>
            <a:off x="-896914" y="1830909"/>
            <a:ext cx="1876147" cy="1876147"/>
          </a:xfrm>
          <a:custGeom>
            <a:avLst/>
            <a:gdLst/>
            <a:ahLst/>
            <a:cxnLst/>
            <a:rect l="l" t="t" r="r" b="b"/>
            <a:pathLst>
              <a:path w="1876147" h="1876147">
                <a:moveTo>
                  <a:pt x="0" y="0"/>
                </a:moveTo>
                <a:lnTo>
                  <a:pt x="1876147" y="0"/>
                </a:lnTo>
                <a:lnTo>
                  <a:pt x="1876147" y="1876147"/>
                </a:lnTo>
                <a:lnTo>
                  <a:pt x="0" y="18761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04894F0-B791-BBD5-BB2C-DB36AC97E094}"/>
              </a:ext>
            </a:extLst>
          </p:cNvPr>
          <p:cNvSpPr/>
          <p:nvPr/>
        </p:nvSpPr>
        <p:spPr>
          <a:xfrm rot="5400000" flipH="1" flipV="1">
            <a:off x="33083" y="55702"/>
            <a:ext cx="1480873" cy="1464718"/>
          </a:xfrm>
          <a:custGeom>
            <a:avLst/>
            <a:gdLst/>
            <a:ahLst/>
            <a:cxnLst/>
            <a:rect l="l" t="t" r="r" b="b"/>
            <a:pathLst>
              <a:path w="1480873" h="1464718">
                <a:moveTo>
                  <a:pt x="1480873" y="1464719"/>
                </a:moveTo>
                <a:lnTo>
                  <a:pt x="0" y="1464719"/>
                </a:lnTo>
                <a:lnTo>
                  <a:pt x="0" y="0"/>
                </a:lnTo>
                <a:lnTo>
                  <a:pt x="1480873" y="0"/>
                </a:lnTo>
                <a:lnTo>
                  <a:pt x="1480873" y="146471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5101067-601E-FD11-6A82-7BF038DEE99A}"/>
              </a:ext>
            </a:extLst>
          </p:cNvPr>
          <p:cNvSpPr txBox="1"/>
          <p:nvPr/>
        </p:nvSpPr>
        <p:spPr>
          <a:xfrm>
            <a:off x="1516" y="2400300"/>
            <a:ext cx="10323584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7200" dirty="0">
                <a:solidFill>
                  <a:srgbClr val="000000"/>
                </a:solidFill>
                <a:latin typeface="Rubik Dirt"/>
                <a:ea typeface="Rubik Dirt"/>
                <a:cs typeface="Rubik Dirt"/>
                <a:sym typeface="Rubik Dirt"/>
              </a:rPr>
              <a:t>Sample QR Codes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2E42C19E-B230-EFDD-3B03-84DBC3DD42B3}"/>
              </a:ext>
            </a:extLst>
          </p:cNvPr>
          <p:cNvSpPr/>
          <p:nvPr/>
        </p:nvSpPr>
        <p:spPr>
          <a:xfrm rot="-5400000">
            <a:off x="9281487" y="2758991"/>
            <a:ext cx="956510" cy="239128"/>
          </a:xfrm>
          <a:custGeom>
            <a:avLst/>
            <a:gdLst/>
            <a:ahLst/>
            <a:cxnLst/>
            <a:rect l="l" t="t" r="r" b="b"/>
            <a:pathLst>
              <a:path w="956510" h="239128">
                <a:moveTo>
                  <a:pt x="0" y="0"/>
                </a:moveTo>
                <a:lnTo>
                  <a:pt x="956510" y="0"/>
                </a:lnTo>
                <a:lnTo>
                  <a:pt x="956510" y="239128"/>
                </a:lnTo>
                <a:lnTo>
                  <a:pt x="0" y="23912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92EF05CB-6F20-46B2-C944-85FAEF7708FE}"/>
              </a:ext>
            </a:extLst>
          </p:cNvPr>
          <p:cNvSpPr/>
          <p:nvPr/>
        </p:nvSpPr>
        <p:spPr>
          <a:xfrm>
            <a:off x="-1280344" y="4991506"/>
            <a:ext cx="1659032" cy="1659032"/>
          </a:xfrm>
          <a:custGeom>
            <a:avLst/>
            <a:gdLst/>
            <a:ahLst/>
            <a:cxnLst/>
            <a:rect l="l" t="t" r="r" b="b"/>
            <a:pathLst>
              <a:path w="1659032" h="1659032">
                <a:moveTo>
                  <a:pt x="0" y="0"/>
                </a:moveTo>
                <a:lnTo>
                  <a:pt x="1659032" y="0"/>
                </a:lnTo>
                <a:lnTo>
                  <a:pt x="1659032" y="1659032"/>
                </a:lnTo>
                <a:lnTo>
                  <a:pt x="0" y="16590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CF0F68A4-B5F6-7B25-8A20-492B60C72939}"/>
              </a:ext>
            </a:extLst>
          </p:cNvPr>
          <p:cNvSpPr/>
          <p:nvPr/>
        </p:nvSpPr>
        <p:spPr>
          <a:xfrm rot="-10800000">
            <a:off x="9879306" y="3859889"/>
            <a:ext cx="1596484" cy="1596484"/>
          </a:xfrm>
          <a:custGeom>
            <a:avLst/>
            <a:gdLst/>
            <a:ahLst/>
            <a:cxnLst/>
            <a:rect l="l" t="t" r="r" b="b"/>
            <a:pathLst>
              <a:path w="1596484" h="1596484">
                <a:moveTo>
                  <a:pt x="0" y="0"/>
                </a:moveTo>
                <a:lnTo>
                  <a:pt x="1596484" y="0"/>
                </a:lnTo>
                <a:lnTo>
                  <a:pt x="1596484" y="1596484"/>
                </a:lnTo>
                <a:lnTo>
                  <a:pt x="0" y="1596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0EF1A3C-D40B-66C9-F987-4E2343E99B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37996" y="3651791"/>
            <a:ext cx="5611008" cy="5620534"/>
          </a:xfrm>
          <a:prstGeom prst="rect">
            <a:avLst/>
          </a:prstGeom>
        </p:spPr>
      </p:pic>
      <p:sp>
        <p:nvSpPr>
          <p:cNvPr id="38" name="Freeform 9">
            <a:extLst>
              <a:ext uri="{FF2B5EF4-FFF2-40B4-BE49-F238E27FC236}">
                <a16:creationId xmlns:a16="http://schemas.microsoft.com/office/drawing/2014/main" id="{96413A24-8B79-D237-C4AF-5510874922DF}"/>
              </a:ext>
            </a:extLst>
          </p:cNvPr>
          <p:cNvSpPr/>
          <p:nvPr/>
        </p:nvSpPr>
        <p:spPr>
          <a:xfrm>
            <a:off x="4068915" y="184841"/>
            <a:ext cx="2076003" cy="2141120"/>
          </a:xfrm>
          <a:custGeom>
            <a:avLst/>
            <a:gdLst/>
            <a:ahLst/>
            <a:cxnLst/>
            <a:rect l="l" t="t" r="r" b="b"/>
            <a:pathLst>
              <a:path w="2076003" h="2141120">
                <a:moveTo>
                  <a:pt x="0" y="0"/>
                </a:moveTo>
                <a:lnTo>
                  <a:pt x="2076002" y="0"/>
                </a:lnTo>
                <a:lnTo>
                  <a:pt x="2076002" y="2141119"/>
                </a:lnTo>
                <a:lnTo>
                  <a:pt x="0" y="214111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r="-3136"/>
            </a:stretch>
          </a:blipFill>
        </p:spPr>
        <p:txBody>
          <a:bodyPr/>
          <a:lstStyle/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3E1FEE0-23AA-8E29-6FC0-E63667F09DE9}"/>
              </a:ext>
            </a:extLst>
          </p:cNvPr>
          <p:cNvCxnSpPr>
            <a:cxnSpLocks/>
          </p:cNvCxnSpPr>
          <p:nvPr/>
        </p:nvCxnSpPr>
        <p:spPr>
          <a:xfrm flipH="1">
            <a:off x="1505879" y="8136340"/>
            <a:ext cx="2708944" cy="0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14">
            <a:extLst>
              <a:ext uri="{FF2B5EF4-FFF2-40B4-BE49-F238E27FC236}">
                <a16:creationId xmlns:a16="http://schemas.microsoft.com/office/drawing/2014/main" id="{596536DD-3550-2279-671C-9FE08F0C9718}"/>
              </a:ext>
            </a:extLst>
          </p:cNvPr>
          <p:cNvSpPr txBox="1"/>
          <p:nvPr/>
        </p:nvSpPr>
        <p:spPr>
          <a:xfrm>
            <a:off x="7949004" y="8801100"/>
            <a:ext cx="2066333" cy="5780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51"/>
              </a:lnSpc>
              <a:spcBef>
                <a:spcPct val="0"/>
              </a:spcBef>
            </a:pPr>
            <a:r>
              <a:rPr lang="en-US" sz="1608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Main QR</a:t>
            </a:r>
          </a:p>
          <a:p>
            <a:pPr algn="ctr">
              <a:lnSpc>
                <a:spcPts val="2251"/>
              </a:lnSpc>
              <a:spcBef>
                <a:spcPct val="0"/>
              </a:spcBef>
            </a:pPr>
            <a:r>
              <a:rPr lang="en-US" sz="1608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format :</a:t>
            </a:r>
          </a:p>
        </p:txBody>
      </p:sp>
      <p:sp>
        <p:nvSpPr>
          <p:cNvPr id="54" name="TextBox 14">
            <a:extLst>
              <a:ext uri="{FF2B5EF4-FFF2-40B4-BE49-F238E27FC236}">
                <a16:creationId xmlns:a16="http://schemas.microsoft.com/office/drawing/2014/main" id="{9AFD3E42-1D23-FB23-F3A2-79287B305125}"/>
              </a:ext>
            </a:extLst>
          </p:cNvPr>
          <p:cNvSpPr txBox="1"/>
          <p:nvPr/>
        </p:nvSpPr>
        <p:spPr>
          <a:xfrm>
            <a:off x="237850" y="7847320"/>
            <a:ext cx="1684088" cy="5780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51"/>
              </a:lnSpc>
              <a:spcBef>
                <a:spcPct val="0"/>
              </a:spcBef>
            </a:pPr>
            <a:r>
              <a:rPr lang="en-US" sz="1608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Room</a:t>
            </a:r>
          </a:p>
          <a:p>
            <a:pPr algn="ctr">
              <a:lnSpc>
                <a:spcPts val="2251"/>
              </a:lnSpc>
              <a:spcBef>
                <a:spcPct val="0"/>
              </a:spcBef>
            </a:pPr>
            <a:r>
              <a:rPr lang="en-US" sz="1608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Name</a:t>
            </a:r>
          </a:p>
        </p:txBody>
      </p:sp>
      <p:sp>
        <p:nvSpPr>
          <p:cNvPr id="55" name="TextBox 14">
            <a:extLst>
              <a:ext uri="{FF2B5EF4-FFF2-40B4-BE49-F238E27FC236}">
                <a16:creationId xmlns:a16="http://schemas.microsoft.com/office/drawing/2014/main" id="{D061E805-BA9F-63AF-AC8B-C7714E06C06B}"/>
              </a:ext>
            </a:extLst>
          </p:cNvPr>
          <p:cNvSpPr txBox="1"/>
          <p:nvPr/>
        </p:nvSpPr>
        <p:spPr>
          <a:xfrm>
            <a:off x="1999524" y="9419801"/>
            <a:ext cx="2004193" cy="283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51"/>
              </a:lnSpc>
              <a:spcBef>
                <a:spcPct val="0"/>
              </a:spcBef>
            </a:pPr>
            <a:r>
              <a:rPr lang="en-US" sz="1608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Room Type</a:t>
            </a:r>
          </a:p>
        </p:txBody>
      </p:sp>
      <p:sp>
        <p:nvSpPr>
          <p:cNvPr id="4" name="TextBox 14">
            <a:extLst>
              <a:ext uri="{FF2B5EF4-FFF2-40B4-BE49-F238E27FC236}">
                <a16:creationId xmlns:a16="http://schemas.microsoft.com/office/drawing/2014/main" id="{6650CB08-77BF-EA75-3D98-CCAC0339B953}"/>
              </a:ext>
            </a:extLst>
          </p:cNvPr>
          <p:cNvSpPr txBox="1"/>
          <p:nvPr/>
        </p:nvSpPr>
        <p:spPr>
          <a:xfrm>
            <a:off x="5600700" y="9451343"/>
            <a:ext cx="4800600" cy="570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51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https://navit.vercel.app/home?source=1001   </a:t>
            </a:r>
          </a:p>
          <a:p>
            <a:pPr>
              <a:lnSpc>
                <a:spcPts val="2251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https://navit.vercel.app/home?destination=1001</a:t>
            </a:r>
            <a:endParaRPr lang="en-US" sz="700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85EA2B2-EB6F-7705-4A4A-DB8F98728C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65246" y="8425363"/>
            <a:ext cx="1196118" cy="113598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FB2C375-184C-934F-9087-8F5817B6C1A5}"/>
              </a:ext>
            </a:extLst>
          </p:cNvPr>
          <p:cNvCxnSpPr>
            <a:cxnSpLocks/>
          </p:cNvCxnSpPr>
          <p:nvPr/>
        </p:nvCxnSpPr>
        <p:spPr>
          <a:xfrm>
            <a:off x="6552819" y="6442441"/>
            <a:ext cx="2429351" cy="2216802"/>
          </a:xfrm>
          <a:prstGeom prst="bentConnector3">
            <a:avLst>
              <a:gd name="adj1" fmla="val 10002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80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6621712" y="-19050"/>
            <a:ext cx="3665288" cy="3699920"/>
          </a:xfrm>
          <a:custGeom>
            <a:avLst/>
            <a:gdLst/>
            <a:ahLst/>
            <a:cxnLst/>
            <a:rect l="l" t="t" r="r" b="b"/>
            <a:pathLst>
              <a:path w="3665288" h="3699920">
                <a:moveTo>
                  <a:pt x="0" y="0"/>
                </a:moveTo>
                <a:lnTo>
                  <a:pt x="3665288" y="0"/>
                </a:lnTo>
                <a:lnTo>
                  <a:pt x="3665288" y="3699920"/>
                </a:lnTo>
                <a:lnTo>
                  <a:pt x="0" y="369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6596605"/>
            <a:ext cx="3665288" cy="3699920"/>
          </a:xfrm>
          <a:custGeom>
            <a:avLst/>
            <a:gdLst/>
            <a:ahLst/>
            <a:cxnLst/>
            <a:rect l="l" t="t" r="r" b="b"/>
            <a:pathLst>
              <a:path w="3665288" h="3699920">
                <a:moveTo>
                  <a:pt x="0" y="0"/>
                </a:moveTo>
                <a:lnTo>
                  <a:pt x="3665288" y="0"/>
                </a:lnTo>
                <a:lnTo>
                  <a:pt x="3665288" y="3699920"/>
                </a:lnTo>
                <a:lnTo>
                  <a:pt x="0" y="369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400000">
            <a:off x="295264" y="7839221"/>
            <a:ext cx="956510" cy="239128"/>
          </a:xfrm>
          <a:custGeom>
            <a:avLst/>
            <a:gdLst/>
            <a:ahLst/>
            <a:cxnLst/>
            <a:rect l="l" t="t" r="r" b="b"/>
            <a:pathLst>
              <a:path w="956510" h="239128">
                <a:moveTo>
                  <a:pt x="0" y="0"/>
                </a:moveTo>
                <a:lnTo>
                  <a:pt x="956511" y="0"/>
                </a:lnTo>
                <a:lnTo>
                  <a:pt x="956511" y="239127"/>
                </a:lnTo>
                <a:lnTo>
                  <a:pt x="0" y="239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0800000">
            <a:off x="9133530" y="7041912"/>
            <a:ext cx="1700903" cy="1700903"/>
          </a:xfrm>
          <a:custGeom>
            <a:avLst/>
            <a:gdLst/>
            <a:ahLst/>
            <a:cxnLst/>
            <a:rect l="l" t="t" r="r" b="b"/>
            <a:pathLst>
              <a:path w="1700903" h="1700903">
                <a:moveTo>
                  <a:pt x="0" y="0"/>
                </a:moveTo>
                <a:lnTo>
                  <a:pt x="1700903" y="0"/>
                </a:lnTo>
                <a:lnTo>
                  <a:pt x="1700903" y="1700903"/>
                </a:lnTo>
                <a:lnTo>
                  <a:pt x="0" y="17009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535315" y="1823773"/>
            <a:ext cx="1876147" cy="1876147"/>
          </a:xfrm>
          <a:custGeom>
            <a:avLst/>
            <a:gdLst/>
            <a:ahLst/>
            <a:cxnLst/>
            <a:rect l="l" t="t" r="r" b="b"/>
            <a:pathLst>
              <a:path w="1876147" h="1876147">
                <a:moveTo>
                  <a:pt x="0" y="0"/>
                </a:moveTo>
                <a:lnTo>
                  <a:pt x="1876147" y="0"/>
                </a:lnTo>
                <a:lnTo>
                  <a:pt x="1876147" y="1876147"/>
                </a:lnTo>
                <a:lnTo>
                  <a:pt x="0" y="18761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 flipH="1" flipV="1">
            <a:off x="33083" y="55702"/>
            <a:ext cx="1480873" cy="1464718"/>
          </a:xfrm>
          <a:custGeom>
            <a:avLst/>
            <a:gdLst/>
            <a:ahLst/>
            <a:cxnLst/>
            <a:rect l="l" t="t" r="r" b="b"/>
            <a:pathLst>
              <a:path w="1480873" h="1464718">
                <a:moveTo>
                  <a:pt x="1480873" y="1464719"/>
                </a:moveTo>
                <a:lnTo>
                  <a:pt x="0" y="1464719"/>
                </a:lnTo>
                <a:lnTo>
                  <a:pt x="0" y="0"/>
                </a:lnTo>
                <a:lnTo>
                  <a:pt x="1480873" y="0"/>
                </a:lnTo>
                <a:lnTo>
                  <a:pt x="1480873" y="146471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0" y="7978088"/>
            <a:ext cx="10323584" cy="573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Rubik Dirt"/>
                <a:ea typeface="Rubik Dirt"/>
                <a:cs typeface="Rubik Dirt"/>
                <a:sym typeface="Rubik Dirt"/>
              </a:rPr>
              <a:t>Ubuntu Lab 1</a:t>
            </a:r>
          </a:p>
        </p:txBody>
      </p:sp>
      <p:sp>
        <p:nvSpPr>
          <p:cNvPr id="11" name="Freeform 11"/>
          <p:cNvSpPr/>
          <p:nvPr/>
        </p:nvSpPr>
        <p:spPr>
          <a:xfrm rot="-5400000">
            <a:off x="9015056" y="2745489"/>
            <a:ext cx="956510" cy="239128"/>
          </a:xfrm>
          <a:custGeom>
            <a:avLst/>
            <a:gdLst/>
            <a:ahLst/>
            <a:cxnLst/>
            <a:rect l="l" t="t" r="r" b="b"/>
            <a:pathLst>
              <a:path w="956510" h="239128">
                <a:moveTo>
                  <a:pt x="0" y="0"/>
                </a:moveTo>
                <a:lnTo>
                  <a:pt x="956510" y="0"/>
                </a:lnTo>
                <a:lnTo>
                  <a:pt x="956510" y="239128"/>
                </a:lnTo>
                <a:lnTo>
                  <a:pt x="0" y="2391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0" y="9387915"/>
            <a:ext cx="10287000" cy="31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4"/>
              </a:lnSpc>
              <a:spcBef>
                <a:spcPct val="0"/>
              </a:spcBef>
            </a:pPr>
            <a:r>
              <a:rPr lang="en-US" sz="1882" dirty="0" err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navit.vercel.app</a:t>
            </a:r>
            <a:endParaRPr lang="en-US" sz="1882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-1280344" y="4991506"/>
            <a:ext cx="1659032" cy="1659032"/>
          </a:xfrm>
          <a:custGeom>
            <a:avLst/>
            <a:gdLst/>
            <a:ahLst/>
            <a:cxnLst/>
            <a:rect l="l" t="t" r="r" b="b"/>
            <a:pathLst>
              <a:path w="1659032" h="1659032">
                <a:moveTo>
                  <a:pt x="0" y="0"/>
                </a:moveTo>
                <a:lnTo>
                  <a:pt x="1659032" y="0"/>
                </a:lnTo>
                <a:lnTo>
                  <a:pt x="1659032" y="1659032"/>
                </a:lnTo>
                <a:lnTo>
                  <a:pt x="0" y="16590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800000">
            <a:off x="9879306" y="3859889"/>
            <a:ext cx="1596484" cy="1596484"/>
          </a:xfrm>
          <a:custGeom>
            <a:avLst/>
            <a:gdLst/>
            <a:ahLst/>
            <a:cxnLst/>
            <a:rect l="l" t="t" r="r" b="b"/>
            <a:pathLst>
              <a:path w="1596484" h="1596484">
                <a:moveTo>
                  <a:pt x="0" y="0"/>
                </a:moveTo>
                <a:lnTo>
                  <a:pt x="1596484" y="0"/>
                </a:lnTo>
                <a:lnTo>
                  <a:pt x="1596484" y="1596484"/>
                </a:lnTo>
                <a:lnTo>
                  <a:pt x="0" y="15964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0" y="8583854"/>
            <a:ext cx="10287000" cy="469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3"/>
              </a:lnSpc>
            </a:pPr>
            <a:r>
              <a:rPr lang="en-US" sz="3299">
                <a:solidFill>
                  <a:srgbClr val="1076B1"/>
                </a:solidFill>
                <a:latin typeface="Rubik Dirt"/>
                <a:ea typeface="Rubik Dirt"/>
                <a:cs typeface="Rubik Dirt"/>
                <a:sym typeface="Rubik Dirt"/>
              </a:rPr>
              <a:t>LAB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9786842"/>
            <a:ext cx="10287000" cy="480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1"/>
              </a:lnSpc>
            </a:pPr>
            <a:r>
              <a:rPr lang="en-US" sz="3399">
                <a:solidFill>
                  <a:srgbClr val="1076B1"/>
                </a:solidFill>
                <a:latin typeface="Rubik Dirt"/>
                <a:ea typeface="Rubik Dirt"/>
                <a:cs typeface="Rubik Dirt"/>
                <a:sym typeface="Rubik Dirt"/>
              </a:rPr>
              <a:t>GEHU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41F20C2D-6E39-330D-84CF-AE50C46AB06D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8655" t="8896" r="8655" b="8258"/>
          <a:stretch/>
        </p:blipFill>
        <p:spPr>
          <a:xfrm>
            <a:off x="2324101" y="2247900"/>
            <a:ext cx="5638800" cy="5649599"/>
          </a:xfrm>
          <a:prstGeom prst="rect">
            <a:avLst/>
          </a:prstGeom>
        </p:spPr>
      </p:pic>
      <p:sp>
        <p:nvSpPr>
          <p:cNvPr id="8" name="Freeform 9">
            <a:extLst>
              <a:ext uri="{FF2B5EF4-FFF2-40B4-BE49-F238E27FC236}">
                <a16:creationId xmlns:a16="http://schemas.microsoft.com/office/drawing/2014/main" id="{8ED94385-8CA1-ACFC-C82E-89C7FA840772}"/>
              </a:ext>
            </a:extLst>
          </p:cNvPr>
          <p:cNvSpPr/>
          <p:nvPr/>
        </p:nvSpPr>
        <p:spPr>
          <a:xfrm>
            <a:off x="4269433" y="244737"/>
            <a:ext cx="1748134" cy="1802967"/>
          </a:xfrm>
          <a:custGeom>
            <a:avLst/>
            <a:gdLst/>
            <a:ahLst/>
            <a:cxnLst/>
            <a:rect l="l" t="t" r="r" b="b"/>
            <a:pathLst>
              <a:path w="1748134" h="1802967">
                <a:moveTo>
                  <a:pt x="0" y="0"/>
                </a:moveTo>
                <a:lnTo>
                  <a:pt x="1748134" y="0"/>
                </a:lnTo>
                <a:lnTo>
                  <a:pt x="1748134" y="1802968"/>
                </a:lnTo>
                <a:lnTo>
                  <a:pt x="0" y="180296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r="-3136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6621712" y="-19050"/>
            <a:ext cx="3665288" cy="3699920"/>
          </a:xfrm>
          <a:custGeom>
            <a:avLst/>
            <a:gdLst/>
            <a:ahLst/>
            <a:cxnLst/>
            <a:rect l="l" t="t" r="r" b="b"/>
            <a:pathLst>
              <a:path w="3665288" h="3699920">
                <a:moveTo>
                  <a:pt x="0" y="0"/>
                </a:moveTo>
                <a:lnTo>
                  <a:pt x="3665288" y="0"/>
                </a:lnTo>
                <a:lnTo>
                  <a:pt x="3665288" y="3699920"/>
                </a:lnTo>
                <a:lnTo>
                  <a:pt x="0" y="369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6596605"/>
            <a:ext cx="3665288" cy="3699920"/>
          </a:xfrm>
          <a:custGeom>
            <a:avLst/>
            <a:gdLst/>
            <a:ahLst/>
            <a:cxnLst/>
            <a:rect l="l" t="t" r="r" b="b"/>
            <a:pathLst>
              <a:path w="3665288" h="3699920">
                <a:moveTo>
                  <a:pt x="0" y="0"/>
                </a:moveTo>
                <a:lnTo>
                  <a:pt x="3665288" y="0"/>
                </a:lnTo>
                <a:lnTo>
                  <a:pt x="3665288" y="3699920"/>
                </a:lnTo>
                <a:lnTo>
                  <a:pt x="0" y="369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400000">
            <a:off x="295264" y="7839221"/>
            <a:ext cx="956510" cy="239128"/>
          </a:xfrm>
          <a:custGeom>
            <a:avLst/>
            <a:gdLst/>
            <a:ahLst/>
            <a:cxnLst/>
            <a:rect l="l" t="t" r="r" b="b"/>
            <a:pathLst>
              <a:path w="956510" h="239128">
                <a:moveTo>
                  <a:pt x="0" y="0"/>
                </a:moveTo>
                <a:lnTo>
                  <a:pt x="956511" y="0"/>
                </a:lnTo>
                <a:lnTo>
                  <a:pt x="956511" y="239127"/>
                </a:lnTo>
                <a:lnTo>
                  <a:pt x="0" y="239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0800000">
            <a:off x="9133530" y="7041912"/>
            <a:ext cx="1700903" cy="1700903"/>
          </a:xfrm>
          <a:custGeom>
            <a:avLst/>
            <a:gdLst/>
            <a:ahLst/>
            <a:cxnLst/>
            <a:rect l="l" t="t" r="r" b="b"/>
            <a:pathLst>
              <a:path w="1700903" h="1700903">
                <a:moveTo>
                  <a:pt x="0" y="0"/>
                </a:moveTo>
                <a:lnTo>
                  <a:pt x="1700903" y="0"/>
                </a:lnTo>
                <a:lnTo>
                  <a:pt x="1700903" y="1700903"/>
                </a:lnTo>
                <a:lnTo>
                  <a:pt x="0" y="17009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535315" y="1823773"/>
            <a:ext cx="1876147" cy="1876147"/>
          </a:xfrm>
          <a:custGeom>
            <a:avLst/>
            <a:gdLst/>
            <a:ahLst/>
            <a:cxnLst/>
            <a:rect l="l" t="t" r="r" b="b"/>
            <a:pathLst>
              <a:path w="1876147" h="1876147">
                <a:moveTo>
                  <a:pt x="0" y="0"/>
                </a:moveTo>
                <a:lnTo>
                  <a:pt x="1876147" y="0"/>
                </a:lnTo>
                <a:lnTo>
                  <a:pt x="1876147" y="1876147"/>
                </a:lnTo>
                <a:lnTo>
                  <a:pt x="0" y="18761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 flipH="1" flipV="1">
            <a:off x="33083" y="55702"/>
            <a:ext cx="1480873" cy="1464718"/>
          </a:xfrm>
          <a:custGeom>
            <a:avLst/>
            <a:gdLst/>
            <a:ahLst/>
            <a:cxnLst/>
            <a:rect l="l" t="t" r="r" b="b"/>
            <a:pathLst>
              <a:path w="1480873" h="1464718">
                <a:moveTo>
                  <a:pt x="1480873" y="1464719"/>
                </a:moveTo>
                <a:lnTo>
                  <a:pt x="0" y="1464719"/>
                </a:lnTo>
                <a:lnTo>
                  <a:pt x="0" y="0"/>
                </a:lnTo>
                <a:lnTo>
                  <a:pt x="1480873" y="0"/>
                </a:lnTo>
                <a:lnTo>
                  <a:pt x="1480873" y="146471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0" y="7978088"/>
            <a:ext cx="10323584" cy="573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Rubik Dirt"/>
                <a:ea typeface="Rubik Dirt"/>
                <a:cs typeface="Rubik Dirt"/>
                <a:sym typeface="Rubik Dirt"/>
              </a:rPr>
              <a:t>CR101</a:t>
            </a:r>
          </a:p>
        </p:txBody>
      </p:sp>
      <p:sp>
        <p:nvSpPr>
          <p:cNvPr id="11" name="Freeform 11"/>
          <p:cNvSpPr/>
          <p:nvPr/>
        </p:nvSpPr>
        <p:spPr>
          <a:xfrm rot="-5400000">
            <a:off x="9015056" y="2745489"/>
            <a:ext cx="956510" cy="239128"/>
          </a:xfrm>
          <a:custGeom>
            <a:avLst/>
            <a:gdLst/>
            <a:ahLst/>
            <a:cxnLst/>
            <a:rect l="l" t="t" r="r" b="b"/>
            <a:pathLst>
              <a:path w="956510" h="239128">
                <a:moveTo>
                  <a:pt x="0" y="0"/>
                </a:moveTo>
                <a:lnTo>
                  <a:pt x="956510" y="0"/>
                </a:lnTo>
                <a:lnTo>
                  <a:pt x="956510" y="239128"/>
                </a:lnTo>
                <a:lnTo>
                  <a:pt x="0" y="2391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0" y="9387915"/>
            <a:ext cx="10287000" cy="31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4"/>
              </a:lnSpc>
              <a:spcBef>
                <a:spcPct val="0"/>
              </a:spcBef>
            </a:pPr>
            <a:r>
              <a:rPr lang="en-US" sz="1882" dirty="0" err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navit.vercel.app</a:t>
            </a:r>
            <a:endParaRPr lang="en-US" sz="1882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-1280344" y="4991506"/>
            <a:ext cx="1659032" cy="1659032"/>
          </a:xfrm>
          <a:custGeom>
            <a:avLst/>
            <a:gdLst/>
            <a:ahLst/>
            <a:cxnLst/>
            <a:rect l="l" t="t" r="r" b="b"/>
            <a:pathLst>
              <a:path w="1659032" h="1659032">
                <a:moveTo>
                  <a:pt x="0" y="0"/>
                </a:moveTo>
                <a:lnTo>
                  <a:pt x="1659032" y="0"/>
                </a:lnTo>
                <a:lnTo>
                  <a:pt x="1659032" y="1659032"/>
                </a:lnTo>
                <a:lnTo>
                  <a:pt x="0" y="16590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800000">
            <a:off x="9879306" y="3859889"/>
            <a:ext cx="1596484" cy="1596484"/>
          </a:xfrm>
          <a:custGeom>
            <a:avLst/>
            <a:gdLst/>
            <a:ahLst/>
            <a:cxnLst/>
            <a:rect l="l" t="t" r="r" b="b"/>
            <a:pathLst>
              <a:path w="1596484" h="1596484">
                <a:moveTo>
                  <a:pt x="0" y="0"/>
                </a:moveTo>
                <a:lnTo>
                  <a:pt x="1596484" y="0"/>
                </a:lnTo>
                <a:lnTo>
                  <a:pt x="1596484" y="1596484"/>
                </a:lnTo>
                <a:lnTo>
                  <a:pt x="0" y="15964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0" y="8583854"/>
            <a:ext cx="10287000" cy="469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3"/>
              </a:lnSpc>
            </a:pPr>
            <a:r>
              <a:rPr lang="en-US" sz="3299" dirty="0">
                <a:solidFill>
                  <a:srgbClr val="01A154"/>
                </a:solidFill>
                <a:latin typeface="Rubik Dirt"/>
                <a:ea typeface="Rubik Dirt"/>
                <a:cs typeface="Rubik Dirt"/>
                <a:sym typeface="Rubik Dirt"/>
              </a:rPr>
              <a:t>CLASS ROOM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9786842"/>
            <a:ext cx="10287000" cy="480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1"/>
              </a:lnSpc>
            </a:pPr>
            <a:r>
              <a:rPr lang="en-US" sz="3399">
                <a:solidFill>
                  <a:srgbClr val="1076B1"/>
                </a:solidFill>
                <a:latin typeface="Rubik Dirt"/>
                <a:ea typeface="Rubik Dirt"/>
                <a:cs typeface="Rubik Dirt"/>
                <a:sym typeface="Rubik Dirt"/>
              </a:rPr>
              <a:t>GEHU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9ED16011-C59B-F3CB-1F88-6754B690D46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8655" t="8896" r="8655" b="8258"/>
          <a:stretch/>
        </p:blipFill>
        <p:spPr>
          <a:xfrm>
            <a:off x="2324101" y="2247900"/>
            <a:ext cx="5638800" cy="5649599"/>
          </a:xfrm>
          <a:prstGeom prst="rect">
            <a:avLst/>
          </a:prstGeom>
        </p:spPr>
      </p:pic>
      <p:sp>
        <p:nvSpPr>
          <p:cNvPr id="18" name="Freeform 9">
            <a:extLst>
              <a:ext uri="{FF2B5EF4-FFF2-40B4-BE49-F238E27FC236}">
                <a16:creationId xmlns:a16="http://schemas.microsoft.com/office/drawing/2014/main" id="{EBC7B6B4-1266-B067-DF79-D7D75540B28E}"/>
              </a:ext>
            </a:extLst>
          </p:cNvPr>
          <p:cNvSpPr/>
          <p:nvPr/>
        </p:nvSpPr>
        <p:spPr>
          <a:xfrm>
            <a:off x="4269433" y="244737"/>
            <a:ext cx="1748134" cy="1802967"/>
          </a:xfrm>
          <a:custGeom>
            <a:avLst/>
            <a:gdLst/>
            <a:ahLst/>
            <a:cxnLst/>
            <a:rect l="l" t="t" r="r" b="b"/>
            <a:pathLst>
              <a:path w="1748134" h="1802967">
                <a:moveTo>
                  <a:pt x="0" y="0"/>
                </a:moveTo>
                <a:lnTo>
                  <a:pt x="1748134" y="0"/>
                </a:lnTo>
                <a:lnTo>
                  <a:pt x="1748134" y="1802968"/>
                </a:lnTo>
                <a:lnTo>
                  <a:pt x="0" y="180296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r="-3136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6621712" y="-19050"/>
            <a:ext cx="3665288" cy="3699920"/>
          </a:xfrm>
          <a:custGeom>
            <a:avLst/>
            <a:gdLst/>
            <a:ahLst/>
            <a:cxnLst/>
            <a:rect l="l" t="t" r="r" b="b"/>
            <a:pathLst>
              <a:path w="3665288" h="3699920">
                <a:moveTo>
                  <a:pt x="0" y="0"/>
                </a:moveTo>
                <a:lnTo>
                  <a:pt x="3665288" y="0"/>
                </a:lnTo>
                <a:lnTo>
                  <a:pt x="3665288" y="3699920"/>
                </a:lnTo>
                <a:lnTo>
                  <a:pt x="0" y="369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6596605"/>
            <a:ext cx="3665288" cy="3699920"/>
          </a:xfrm>
          <a:custGeom>
            <a:avLst/>
            <a:gdLst/>
            <a:ahLst/>
            <a:cxnLst/>
            <a:rect l="l" t="t" r="r" b="b"/>
            <a:pathLst>
              <a:path w="3665288" h="3699920">
                <a:moveTo>
                  <a:pt x="0" y="0"/>
                </a:moveTo>
                <a:lnTo>
                  <a:pt x="3665288" y="0"/>
                </a:lnTo>
                <a:lnTo>
                  <a:pt x="3665288" y="3699920"/>
                </a:lnTo>
                <a:lnTo>
                  <a:pt x="0" y="369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400000">
            <a:off x="295264" y="7839221"/>
            <a:ext cx="956510" cy="239128"/>
          </a:xfrm>
          <a:custGeom>
            <a:avLst/>
            <a:gdLst/>
            <a:ahLst/>
            <a:cxnLst/>
            <a:rect l="l" t="t" r="r" b="b"/>
            <a:pathLst>
              <a:path w="956510" h="239128">
                <a:moveTo>
                  <a:pt x="0" y="0"/>
                </a:moveTo>
                <a:lnTo>
                  <a:pt x="956511" y="0"/>
                </a:lnTo>
                <a:lnTo>
                  <a:pt x="956511" y="239127"/>
                </a:lnTo>
                <a:lnTo>
                  <a:pt x="0" y="239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0800000">
            <a:off x="9133530" y="7041912"/>
            <a:ext cx="1700903" cy="1700903"/>
          </a:xfrm>
          <a:custGeom>
            <a:avLst/>
            <a:gdLst/>
            <a:ahLst/>
            <a:cxnLst/>
            <a:rect l="l" t="t" r="r" b="b"/>
            <a:pathLst>
              <a:path w="1700903" h="1700903">
                <a:moveTo>
                  <a:pt x="0" y="0"/>
                </a:moveTo>
                <a:lnTo>
                  <a:pt x="1700903" y="0"/>
                </a:lnTo>
                <a:lnTo>
                  <a:pt x="1700903" y="1700903"/>
                </a:lnTo>
                <a:lnTo>
                  <a:pt x="0" y="17009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535315" y="1823773"/>
            <a:ext cx="1876147" cy="1876147"/>
          </a:xfrm>
          <a:custGeom>
            <a:avLst/>
            <a:gdLst/>
            <a:ahLst/>
            <a:cxnLst/>
            <a:rect l="l" t="t" r="r" b="b"/>
            <a:pathLst>
              <a:path w="1876147" h="1876147">
                <a:moveTo>
                  <a:pt x="0" y="0"/>
                </a:moveTo>
                <a:lnTo>
                  <a:pt x="1876147" y="0"/>
                </a:lnTo>
                <a:lnTo>
                  <a:pt x="1876147" y="1876147"/>
                </a:lnTo>
                <a:lnTo>
                  <a:pt x="0" y="18761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 flipH="1" flipV="1">
            <a:off x="33083" y="55702"/>
            <a:ext cx="1480873" cy="1464718"/>
          </a:xfrm>
          <a:custGeom>
            <a:avLst/>
            <a:gdLst/>
            <a:ahLst/>
            <a:cxnLst/>
            <a:rect l="l" t="t" r="r" b="b"/>
            <a:pathLst>
              <a:path w="1480873" h="1464718">
                <a:moveTo>
                  <a:pt x="1480873" y="1464719"/>
                </a:moveTo>
                <a:lnTo>
                  <a:pt x="0" y="1464719"/>
                </a:lnTo>
                <a:lnTo>
                  <a:pt x="0" y="0"/>
                </a:lnTo>
                <a:lnTo>
                  <a:pt x="1480873" y="0"/>
                </a:lnTo>
                <a:lnTo>
                  <a:pt x="1480873" y="146471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12"/>
          <a:srcRect l="8655" t="8896" r="8655" b="8258"/>
          <a:stretch/>
        </p:blipFill>
        <p:spPr>
          <a:xfrm>
            <a:off x="2324101" y="2247900"/>
            <a:ext cx="5638800" cy="5649599"/>
          </a:xfrm>
          <a:prstGeom prst="rect">
            <a:avLst/>
          </a:prstGeom>
        </p:spPr>
      </p:pic>
      <p:sp>
        <p:nvSpPr>
          <p:cNvPr id="9" name="Freeform 9"/>
          <p:cNvSpPr/>
          <p:nvPr/>
        </p:nvSpPr>
        <p:spPr>
          <a:xfrm>
            <a:off x="4269433" y="244737"/>
            <a:ext cx="1748134" cy="1802967"/>
          </a:xfrm>
          <a:custGeom>
            <a:avLst/>
            <a:gdLst/>
            <a:ahLst/>
            <a:cxnLst/>
            <a:rect l="l" t="t" r="r" b="b"/>
            <a:pathLst>
              <a:path w="1748134" h="1802967">
                <a:moveTo>
                  <a:pt x="0" y="0"/>
                </a:moveTo>
                <a:lnTo>
                  <a:pt x="1748134" y="0"/>
                </a:lnTo>
                <a:lnTo>
                  <a:pt x="1748134" y="1802968"/>
                </a:lnTo>
                <a:lnTo>
                  <a:pt x="0" y="180296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r="-313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0" y="7978088"/>
            <a:ext cx="10323584" cy="573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Rubik Dirt"/>
                <a:ea typeface="Rubik Dirt"/>
                <a:cs typeface="Rubik Dirt"/>
                <a:sym typeface="Rubik Dirt"/>
              </a:rPr>
              <a:t>LT301</a:t>
            </a:r>
          </a:p>
        </p:txBody>
      </p:sp>
      <p:sp>
        <p:nvSpPr>
          <p:cNvPr id="11" name="Freeform 11"/>
          <p:cNvSpPr/>
          <p:nvPr/>
        </p:nvSpPr>
        <p:spPr>
          <a:xfrm rot="-5400000">
            <a:off x="9015056" y="2745489"/>
            <a:ext cx="956510" cy="239128"/>
          </a:xfrm>
          <a:custGeom>
            <a:avLst/>
            <a:gdLst/>
            <a:ahLst/>
            <a:cxnLst/>
            <a:rect l="l" t="t" r="r" b="b"/>
            <a:pathLst>
              <a:path w="956510" h="239128">
                <a:moveTo>
                  <a:pt x="0" y="0"/>
                </a:moveTo>
                <a:lnTo>
                  <a:pt x="956510" y="0"/>
                </a:lnTo>
                <a:lnTo>
                  <a:pt x="956510" y="239128"/>
                </a:lnTo>
                <a:lnTo>
                  <a:pt x="0" y="2391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0" y="9387915"/>
            <a:ext cx="10287000" cy="31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4"/>
              </a:lnSpc>
              <a:spcBef>
                <a:spcPct val="0"/>
              </a:spcBef>
            </a:pPr>
            <a:r>
              <a:rPr lang="en-US" sz="1882" dirty="0" err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navit.vercel.app</a:t>
            </a:r>
            <a:endParaRPr lang="en-US" sz="1882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-1280344" y="4991506"/>
            <a:ext cx="1659032" cy="1659032"/>
          </a:xfrm>
          <a:custGeom>
            <a:avLst/>
            <a:gdLst/>
            <a:ahLst/>
            <a:cxnLst/>
            <a:rect l="l" t="t" r="r" b="b"/>
            <a:pathLst>
              <a:path w="1659032" h="1659032">
                <a:moveTo>
                  <a:pt x="0" y="0"/>
                </a:moveTo>
                <a:lnTo>
                  <a:pt x="1659032" y="0"/>
                </a:lnTo>
                <a:lnTo>
                  <a:pt x="1659032" y="1659032"/>
                </a:lnTo>
                <a:lnTo>
                  <a:pt x="0" y="165903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800000">
            <a:off x="9879306" y="3859889"/>
            <a:ext cx="1596484" cy="1596484"/>
          </a:xfrm>
          <a:custGeom>
            <a:avLst/>
            <a:gdLst/>
            <a:ahLst/>
            <a:cxnLst/>
            <a:rect l="l" t="t" r="r" b="b"/>
            <a:pathLst>
              <a:path w="1596484" h="1596484">
                <a:moveTo>
                  <a:pt x="0" y="0"/>
                </a:moveTo>
                <a:lnTo>
                  <a:pt x="1596484" y="0"/>
                </a:lnTo>
                <a:lnTo>
                  <a:pt x="1596484" y="1596484"/>
                </a:lnTo>
                <a:lnTo>
                  <a:pt x="0" y="159648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0" y="8583854"/>
            <a:ext cx="10287000" cy="469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3"/>
              </a:lnSpc>
            </a:pPr>
            <a:r>
              <a:rPr lang="en-US" sz="3299">
                <a:solidFill>
                  <a:srgbClr val="DC1717"/>
                </a:solidFill>
                <a:latin typeface="Rubik Dirt"/>
                <a:ea typeface="Rubik Dirt"/>
                <a:cs typeface="Rubik Dirt"/>
                <a:sym typeface="Rubik Dirt"/>
              </a:rPr>
              <a:t>HALL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9786842"/>
            <a:ext cx="10287000" cy="480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1"/>
              </a:lnSpc>
            </a:pPr>
            <a:r>
              <a:rPr lang="en-US" sz="3399">
                <a:solidFill>
                  <a:srgbClr val="1076B1"/>
                </a:solidFill>
                <a:latin typeface="Rubik Dirt"/>
                <a:ea typeface="Rubik Dirt"/>
                <a:cs typeface="Rubik Dirt"/>
                <a:sym typeface="Rubik Dirt"/>
              </a:rPr>
              <a:t>GEHU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6621712" y="-19050"/>
            <a:ext cx="3665288" cy="3699920"/>
          </a:xfrm>
          <a:custGeom>
            <a:avLst/>
            <a:gdLst/>
            <a:ahLst/>
            <a:cxnLst/>
            <a:rect l="l" t="t" r="r" b="b"/>
            <a:pathLst>
              <a:path w="3665288" h="3699920">
                <a:moveTo>
                  <a:pt x="0" y="0"/>
                </a:moveTo>
                <a:lnTo>
                  <a:pt x="3665288" y="0"/>
                </a:lnTo>
                <a:lnTo>
                  <a:pt x="3665288" y="3699920"/>
                </a:lnTo>
                <a:lnTo>
                  <a:pt x="0" y="369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6596605"/>
            <a:ext cx="3665288" cy="3699920"/>
          </a:xfrm>
          <a:custGeom>
            <a:avLst/>
            <a:gdLst/>
            <a:ahLst/>
            <a:cxnLst/>
            <a:rect l="l" t="t" r="r" b="b"/>
            <a:pathLst>
              <a:path w="3665288" h="3699920">
                <a:moveTo>
                  <a:pt x="0" y="0"/>
                </a:moveTo>
                <a:lnTo>
                  <a:pt x="3665288" y="0"/>
                </a:lnTo>
                <a:lnTo>
                  <a:pt x="3665288" y="3699920"/>
                </a:lnTo>
                <a:lnTo>
                  <a:pt x="0" y="369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400000">
            <a:off x="295264" y="7839221"/>
            <a:ext cx="956510" cy="239128"/>
          </a:xfrm>
          <a:custGeom>
            <a:avLst/>
            <a:gdLst/>
            <a:ahLst/>
            <a:cxnLst/>
            <a:rect l="l" t="t" r="r" b="b"/>
            <a:pathLst>
              <a:path w="956510" h="239128">
                <a:moveTo>
                  <a:pt x="0" y="0"/>
                </a:moveTo>
                <a:lnTo>
                  <a:pt x="956511" y="0"/>
                </a:lnTo>
                <a:lnTo>
                  <a:pt x="956511" y="239127"/>
                </a:lnTo>
                <a:lnTo>
                  <a:pt x="0" y="239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0800000">
            <a:off x="9133530" y="7041912"/>
            <a:ext cx="1700903" cy="1700903"/>
          </a:xfrm>
          <a:custGeom>
            <a:avLst/>
            <a:gdLst/>
            <a:ahLst/>
            <a:cxnLst/>
            <a:rect l="l" t="t" r="r" b="b"/>
            <a:pathLst>
              <a:path w="1700903" h="1700903">
                <a:moveTo>
                  <a:pt x="0" y="0"/>
                </a:moveTo>
                <a:lnTo>
                  <a:pt x="1700903" y="0"/>
                </a:lnTo>
                <a:lnTo>
                  <a:pt x="1700903" y="1700903"/>
                </a:lnTo>
                <a:lnTo>
                  <a:pt x="0" y="17009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535315" y="1823773"/>
            <a:ext cx="1876147" cy="1876147"/>
          </a:xfrm>
          <a:custGeom>
            <a:avLst/>
            <a:gdLst/>
            <a:ahLst/>
            <a:cxnLst/>
            <a:rect l="l" t="t" r="r" b="b"/>
            <a:pathLst>
              <a:path w="1876147" h="1876147">
                <a:moveTo>
                  <a:pt x="0" y="0"/>
                </a:moveTo>
                <a:lnTo>
                  <a:pt x="1876147" y="0"/>
                </a:lnTo>
                <a:lnTo>
                  <a:pt x="1876147" y="1876147"/>
                </a:lnTo>
                <a:lnTo>
                  <a:pt x="0" y="18761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 flipH="1" flipV="1">
            <a:off x="33083" y="55702"/>
            <a:ext cx="1480873" cy="1464718"/>
          </a:xfrm>
          <a:custGeom>
            <a:avLst/>
            <a:gdLst/>
            <a:ahLst/>
            <a:cxnLst/>
            <a:rect l="l" t="t" r="r" b="b"/>
            <a:pathLst>
              <a:path w="1480873" h="1464718">
                <a:moveTo>
                  <a:pt x="1480873" y="1464719"/>
                </a:moveTo>
                <a:lnTo>
                  <a:pt x="0" y="1464719"/>
                </a:lnTo>
                <a:lnTo>
                  <a:pt x="0" y="0"/>
                </a:lnTo>
                <a:lnTo>
                  <a:pt x="1480873" y="0"/>
                </a:lnTo>
                <a:lnTo>
                  <a:pt x="1480873" y="146471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4269433" y="244737"/>
            <a:ext cx="1748134" cy="1802967"/>
          </a:xfrm>
          <a:custGeom>
            <a:avLst/>
            <a:gdLst/>
            <a:ahLst/>
            <a:cxnLst/>
            <a:rect l="l" t="t" r="r" b="b"/>
            <a:pathLst>
              <a:path w="1748134" h="1802967">
                <a:moveTo>
                  <a:pt x="0" y="0"/>
                </a:moveTo>
                <a:lnTo>
                  <a:pt x="1748134" y="0"/>
                </a:lnTo>
                <a:lnTo>
                  <a:pt x="1748134" y="1802968"/>
                </a:lnTo>
                <a:lnTo>
                  <a:pt x="0" y="180296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r="-313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0" y="7978088"/>
            <a:ext cx="10323584" cy="573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Rubik Dirt"/>
                <a:ea typeface="Rubik Dirt"/>
                <a:cs typeface="Rubik Dirt"/>
                <a:sym typeface="Rubik Dirt"/>
              </a:rPr>
              <a:t>GEHU Bus Stop</a:t>
            </a:r>
          </a:p>
        </p:txBody>
      </p:sp>
      <p:sp>
        <p:nvSpPr>
          <p:cNvPr id="11" name="Freeform 11"/>
          <p:cNvSpPr/>
          <p:nvPr/>
        </p:nvSpPr>
        <p:spPr>
          <a:xfrm rot="-5400000">
            <a:off x="9015056" y="2745489"/>
            <a:ext cx="956510" cy="239128"/>
          </a:xfrm>
          <a:custGeom>
            <a:avLst/>
            <a:gdLst/>
            <a:ahLst/>
            <a:cxnLst/>
            <a:rect l="l" t="t" r="r" b="b"/>
            <a:pathLst>
              <a:path w="956510" h="239128">
                <a:moveTo>
                  <a:pt x="0" y="0"/>
                </a:moveTo>
                <a:lnTo>
                  <a:pt x="956510" y="0"/>
                </a:lnTo>
                <a:lnTo>
                  <a:pt x="956510" y="239128"/>
                </a:lnTo>
                <a:lnTo>
                  <a:pt x="0" y="2391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0" y="9387915"/>
            <a:ext cx="10287000" cy="31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4"/>
              </a:lnSpc>
              <a:spcBef>
                <a:spcPct val="0"/>
              </a:spcBef>
            </a:pPr>
            <a:r>
              <a:rPr lang="en-US" sz="188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navit.vercel.app</a:t>
            </a:r>
          </a:p>
        </p:txBody>
      </p:sp>
      <p:sp>
        <p:nvSpPr>
          <p:cNvPr id="13" name="Freeform 13"/>
          <p:cNvSpPr/>
          <p:nvPr/>
        </p:nvSpPr>
        <p:spPr>
          <a:xfrm>
            <a:off x="-1280344" y="4991506"/>
            <a:ext cx="1659032" cy="1659032"/>
          </a:xfrm>
          <a:custGeom>
            <a:avLst/>
            <a:gdLst/>
            <a:ahLst/>
            <a:cxnLst/>
            <a:rect l="l" t="t" r="r" b="b"/>
            <a:pathLst>
              <a:path w="1659032" h="1659032">
                <a:moveTo>
                  <a:pt x="0" y="0"/>
                </a:moveTo>
                <a:lnTo>
                  <a:pt x="1659032" y="0"/>
                </a:lnTo>
                <a:lnTo>
                  <a:pt x="1659032" y="1659032"/>
                </a:lnTo>
                <a:lnTo>
                  <a:pt x="0" y="165903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800000">
            <a:off x="9879306" y="3859889"/>
            <a:ext cx="1596484" cy="1596484"/>
          </a:xfrm>
          <a:custGeom>
            <a:avLst/>
            <a:gdLst/>
            <a:ahLst/>
            <a:cxnLst/>
            <a:rect l="l" t="t" r="r" b="b"/>
            <a:pathLst>
              <a:path w="1596484" h="1596484">
                <a:moveTo>
                  <a:pt x="0" y="0"/>
                </a:moveTo>
                <a:lnTo>
                  <a:pt x="1596484" y="0"/>
                </a:lnTo>
                <a:lnTo>
                  <a:pt x="1596484" y="1596484"/>
                </a:lnTo>
                <a:lnTo>
                  <a:pt x="0" y="159648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0" y="8583854"/>
            <a:ext cx="10287000" cy="469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3"/>
              </a:lnSpc>
            </a:pPr>
            <a:r>
              <a:rPr lang="en-US" sz="3299">
                <a:solidFill>
                  <a:srgbClr val="E13BA1"/>
                </a:solidFill>
                <a:latin typeface="Rubik Dirt"/>
                <a:ea typeface="Rubik Dirt"/>
                <a:cs typeface="Rubik Dirt"/>
                <a:sym typeface="Rubik Dirt"/>
              </a:rPr>
              <a:t>AMENITY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9786842"/>
            <a:ext cx="10287000" cy="480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1"/>
              </a:lnSpc>
            </a:pPr>
            <a:r>
              <a:rPr lang="en-US" sz="3399">
                <a:solidFill>
                  <a:srgbClr val="1076B1"/>
                </a:solidFill>
                <a:latin typeface="Rubik Dirt"/>
                <a:ea typeface="Rubik Dirt"/>
                <a:cs typeface="Rubik Dirt"/>
                <a:sym typeface="Rubik Dirt"/>
              </a:rPr>
              <a:t>GEHU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02BD09B7-7082-31C4-0D97-697BE2907D36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8655" t="8896" r="8655" b="8258"/>
          <a:stretch/>
        </p:blipFill>
        <p:spPr>
          <a:xfrm>
            <a:off x="2324101" y="2247900"/>
            <a:ext cx="5638800" cy="56495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924EAD-BD74-476E-94CB-F24842C9087A}">
  <we:reference id="wa200003220" version="1.0.0.0" store="en-US" storeType="OMEX"/>
  <we:alternateReferences>
    <we:reference id="WA200003220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111</Words>
  <Application>Microsoft Office PowerPoint</Application>
  <PresentationFormat>Custom</PresentationFormat>
  <Paragraphs>36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League Spartan</vt:lpstr>
      <vt:lpstr>Rubik Dirt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Navit</dc:title>
  <cp:lastModifiedBy>Ayush Saklani</cp:lastModifiedBy>
  <cp:revision>7</cp:revision>
  <dcterms:created xsi:type="dcterms:W3CDTF">2006-08-16T00:00:00Z</dcterms:created>
  <dcterms:modified xsi:type="dcterms:W3CDTF">2025-04-06T22:29:34Z</dcterms:modified>
  <dc:identifier>DAGNwXGV90U</dc:identifier>
</cp:coreProperties>
</file>