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92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1069-B008-7425-B099-6EACDC308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9F57-A349-F825-D16A-7A9D4BE2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2475-1DB2-B38F-E28A-0F98B6FF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4098-C226-DB90-F1FA-274A34B7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0348-63EB-90B9-B3CB-21DC4BE0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1E6A-F0D5-16E4-A3C3-D002E659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01185-1F2F-E779-462A-E985ED875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47DE-EE50-AFA3-4367-EB1FCDBA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9934-DF56-F070-A3B9-AD1A2F51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9ADE-ACD6-1BED-6894-C0BEF46B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37D20-1758-EAEA-4AC3-A838D6E0C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B7295-8FB1-297C-248E-044EAAD29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0C45-DE2C-B27D-4A15-84411CD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3662-DA26-DA46-AB72-4AD43A64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85AC-CC92-C1FC-9A1A-1AA22CF8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23D8-F3C2-85DA-27C0-2AFBD7A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3867-FE2A-9406-8F85-B9AD4D24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BD2E-000C-6C84-6863-F07808FD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D3474-C797-5F23-0C7B-EC2BE4E5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B4AA-E913-0B9F-823C-8696BA87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DBA3-C63D-E354-DABB-19BB8F8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71B8-72D3-DB94-C024-E44AD680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A6EE-8E35-0088-200E-51465806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7D91-774B-0A60-2A58-AA5C31F6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D4D3-3575-8B50-2925-39865610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6145-749F-8AD9-676F-FA43E56A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DEF3-214A-CF01-E6D8-3BD4C1422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8C77D-A8A1-C4C1-C6AE-26329F701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421A6-D397-1096-C56F-C29D5521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A1E4-362D-9C41-2BE4-F3EF239A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FBB4-B2A1-1422-B9BA-BD308DD2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678A-E4DD-AB97-6C50-03A118B3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A1B6-A453-ABC7-C014-1CCCAB6E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6E04-639D-E7BD-468B-E056D352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88A32-6E23-62EA-BF8D-A1ED177CB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5B2BB-53B0-0CBB-CA4E-3E39AA4E6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836B0-F6EC-8740-DFE3-801E9689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53921-6515-8DEE-EF53-C77B6224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F45B-4692-5279-CA9C-4E5D0456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68A-68CD-B5D1-B472-490B235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C05E-71A6-105E-3CAC-89865A63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433D-9A7A-32D8-F966-2373937D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4E34E-4DF5-24DD-0433-681662D2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CAB80-FF5C-9B76-0E2F-B7F5748E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1DF05-040E-D50E-25C3-59591571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B66C-82EC-CF7A-5DF0-CDF1B823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3BD7-1CEB-E73D-BC9C-27502437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F4A0-1915-5D33-89DD-1AE1C655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969A7-5995-8870-F9F5-79F457735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07F03-EDD8-1A84-9781-E7FF27D6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EBD52-9253-8907-DAD0-953C9388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93E2-0EB4-1AE3-CD80-8E94F5D4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11A-9DE1-4FF9-7F53-A060A5C9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AAFD8-D30C-F4FB-74AE-6533A86F7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691C8-6863-AE3A-C09B-99E8585B4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4371-CF6D-7FF5-E84A-A093A01D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B52A-D383-463F-C4E3-6993D1B3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E71C8-C9B6-D749-C913-12945FD7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3BD93-CD61-1FF7-7CB7-25CC9625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3CCDE-5E17-BF3B-922E-E5540E39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43F9-E8C0-3DB7-FDD1-D32B74563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7303-1A6C-3548-A242-7D9193EE55B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E843-C59F-B0DE-DDD3-14887123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4948-407F-4DD1-A877-4434C4BD6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85698-AD43-554B-B497-3C12057F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A448-9E5F-4911-CEEE-4A7416213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575"/>
            <a:ext cx="9144000" cy="1068613"/>
          </a:xfrm>
        </p:spPr>
        <p:txBody>
          <a:bodyPr>
            <a:normAutofit fontScale="90000"/>
          </a:bodyPr>
          <a:lstStyle/>
          <a:p>
            <a:r>
              <a:rPr lang="en-US" dirty="0"/>
              <a:t>POS AND INVENTORY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681215-9924-1FD4-400E-19BC228BB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 bwMode="auto">
          <a:xfrm>
            <a:off x="1399742" y="3594276"/>
            <a:ext cx="10388306" cy="162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000" dirty="0">
                <a:latin typeface="Calibri" panose="020F0502020204030204" pitchFamily="34" charset="0"/>
                <a:cs typeface="+mn-cs"/>
              </a:rPr>
              <a:t>Prepared by:							Under the supervision of:</a:t>
            </a:r>
          </a:p>
          <a:p>
            <a:pPr algn="l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200" b="1" dirty="0">
                <a:latin typeface="Calibri" pitchFamily="34" charset="0"/>
              </a:rPr>
              <a:t>Ayush Kumar Sharaf						Ms. Deepa Harish</a:t>
            </a:r>
          </a:p>
          <a:p>
            <a:pPr algn="l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200" b="1" dirty="0">
                <a:latin typeface="Calibri" pitchFamily="34" charset="0"/>
                <a:cs typeface="+mn-cs"/>
              </a:rPr>
              <a:t>(1CR21IS033) 						</a:t>
            </a:r>
            <a:r>
              <a:rPr lang="en-US" sz="2200" b="1" dirty="0">
                <a:latin typeface="Calibri" pitchFamily="34" charset="0"/>
              </a:rPr>
              <a:t>	Assistant Professor</a:t>
            </a:r>
            <a:endParaRPr lang="en-US" sz="2000" dirty="0">
              <a:latin typeface="Calibri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3121C-D326-0453-8C24-AD6DAEA3A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17" y="5541591"/>
            <a:ext cx="1358900" cy="1271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F2FB1-F949-3009-279E-B8FA8B796F39}"/>
              </a:ext>
            </a:extLst>
          </p:cNvPr>
          <p:cNvSpPr txBox="1"/>
          <p:nvPr/>
        </p:nvSpPr>
        <p:spPr>
          <a:xfrm>
            <a:off x="3935437" y="5657671"/>
            <a:ext cx="5071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Department of Information Science and Engineering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CMR Institute of Technology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AECS Layout, Bengaluru, Karnataka, India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6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D00-78F0-6573-2F8F-A18E6DC7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81A3-4CA7-614C-A4C1-5435060E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Streamline Sales Process:</a:t>
            </a:r>
            <a:endParaRPr lang="en-IN" dirty="0"/>
          </a:p>
          <a:p>
            <a:pPr lvl="1"/>
            <a:r>
              <a:rPr lang="en-IN" dirty="0"/>
              <a:t>Implement a user-friendly point-of-sale (POS) interface to expedite the sales process and reduce transaction times.</a:t>
            </a:r>
          </a:p>
          <a:p>
            <a:pPr lvl="1"/>
            <a:r>
              <a:rPr lang="en-IN" dirty="0"/>
              <a:t>Provide real-time updates on product availability and pricing to assist sales staff in making informed decisions.</a:t>
            </a:r>
          </a:p>
          <a:p>
            <a:r>
              <a:rPr lang="en-IN" b="1" dirty="0"/>
              <a:t>Inventory Management:</a:t>
            </a:r>
            <a:endParaRPr lang="en-IN" dirty="0"/>
          </a:p>
          <a:p>
            <a:pPr lvl="1"/>
            <a:r>
              <a:rPr lang="en-IN" dirty="0"/>
              <a:t>Develop an efficient inventory tracking system to monitor stock levels, track item movements, and manage reorder points.</a:t>
            </a:r>
          </a:p>
          <a:p>
            <a:pPr lvl="1"/>
            <a:r>
              <a:rPr lang="en-IN" dirty="0"/>
              <a:t>Reduce instances of overstocking and stockouts by providing accurate inventory data and automated restocking alerts.</a:t>
            </a:r>
          </a:p>
          <a:p>
            <a:r>
              <a:rPr lang="en-IN" b="1" dirty="0"/>
              <a:t>Data Integration and Synchronization:</a:t>
            </a:r>
            <a:endParaRPr lang="en-IN" dirty="0"/>
          </a:p>
          <a:p>
            <a:pPr lvl="1"/>
            <a:r>
              <a:rPr lang="en-IN" dirty="0"/>
              <a:t>Integrate the POS system with the inventory database to ensure seamless data synchronization and real-time updates across all modules.</a:t>
            </a:r>
          </a:p>
          <a:p>
            <a:pPr lvl="1"/>
            <a:r>
              <a:rPr lang="en-IN" dirty="0"/>
              <a:t>Ensure data integrity and consistency across the system to provide reliable information for decision-making.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53FB5-335F-1040-10A8-BC4395FC1A59}"/>
              </a:ext>
            </a:extLst>
          </p:cNvPr>
          <p:cNvSpPr txBox="1"/>
          <p:nvPr/>
        </p:nvSpPr>
        <p:spPr>
          <a:xfrm>
            <a:off x="10884665" y="6345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881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D29C-F286-1678-89C9-17C20162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AF40-B7DD-DBC6-A40F-8182B273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Reporting and Analytics:</a:t>
            </a:r>
            <a:endParaRPr lang="en-IN" dirty="0"/>
          </a:p>
          <a:p>
            <a:pPr lvl="1"/>
            <a:r>
              <a:rPr lang="en-IN" dirty="0"/>
              <a:t>Develop comprehensive reporting and analytics tools to provide insights into sales trends, inventory turnover, and customer preferences.</a:t>
            </a:r>
          </a:p>
          <a:p>
            <a:pPr lvl="1"/>
            <a:r>
              <a:rPr lang="en-IN" dirty="0"/>
              <a:t>Enable management to make data-driven decisions by offering customizable reports and dashboards.</a:t>
            </a:r>
          </a:p>
          <a:p>
            <a:r>
              <a:rPr lang="en-IN" b="1" dirty="0"/>
              <a:t>Security and Compliance:</a:t>
            </a:r>
            <a:endParaRPr lang="en-IN" dirty="0"/>
          </a:p>
          <a:p>
            <a:pPr lvl="1"/>
            <a:r>
              <a:rPr lang="en-IN" dirty="0"/>
              <a:t>Ensure the system is secure and compliant with industry standards for data protection and transaction security.</a:t>
            </a:r>
          </a:p>
          <a:p>
            <a:pPr lvl="1"/>
            <a:r>
              <a:rPr lang="en-IN" dirty="0"/>
              <a:t>Implement user authentication and access control mechanisms to safeguard sensitive information.</a:t>
            </a:r>
          </a:p>
          <a:p>
            <a:r>
              <a:rPr lang="en-IN" b="1" dirty="0"/>
              <a:t>Scalability and Flexibility:</a:t>
            </a:r>
            <a:endParaRPr lang="en-IN" dirty="0"/>
          </a:p>
          <a:p>
            <a:pPr lvl="1"/>
            <a:r>
              <a:rPr lang="en-IN" dirty="0"/>
              <a:t>Design the system to be scalable, accommodating the growth of Shyam Jewellers and the potential addition of new stores or sales channels.</a:t>
            </a:r>
          </a:p>
          <a:p>
            <a:pPr lvl="1"/>
            <a:r>
              <a:rPr lang="en-IN" dirty="0"/>
              <a:t>Provide a flexible architecture that allows for easy integration with other systems and future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5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D00-78F0-6573-2F8F-A18E6DC7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81A3-4CA7-614C-A4C1-5435060E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A computer System with MySQL Server</a:t>
            </a:r>
          </a:p>
          <a:p>
            <a:r>
              <a:rPr lang="en-US" dirty="0"/>
              <a:t>Software required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Chrome Browser</a:t>
            </a:r>
          </a:p>
          <a:p>
            <a:r>
              <a:rPr lang="en-US" dirty="0"/>
              <a:t>Tech Stack Used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NextJs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ReactJs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MySQL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F309D-FD96-AFAB-0AFB-88D8F84F3EB9}"/>
              </a:ext>
            </a:extLst>
          </p:cNvPr>
          <p:cNvSpPr txBox="1"/>
          <p:nvPr/>
        </p:nvSpPr>
        <p:spPr>
          <a:xfrm>
            <a:off x="10521108" y="6488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32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D00-78F0-6573-2F8F-A18E6DC7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 to be shown in next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81A3-4CA7-614C-A4C1-5435060E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Mobile Application Integration:</a:t>
            </a:r>
            <a:endParaRPr lang="en-IN" dirty="0"/>
          </a:p>
          <a:p>
            <a:pPr lvl="1"/>
            <a:r>
              <a:rPr lang="en-IN" dirty="0"/>
              <a:t>Develop a mobile app for sales staff to access the POS system on-the-go, improving flexibility and customer service.</a:t>
            </a:r>
          </a:p>
          <a:p>
            <a:pPr lvl="1"/>
            <a:r>
              <a:rPr lang="en-IN" dirty="0"/>
              <a:t>Enable customers to browse inventory, make purchases, and track orders through a mobile app.</a:t>
            </a:r>
          </a:p>
          <a:p>
            <a:r>
              <a:rPr lang="en-IN" b="1" dirty="0"/>
              <a:t>Blockchain for Enhanced Security:</a:t>
            </a:r>
            <a:endParaRPr lang="en-IN" dirty="0"/>
          </a:p>
          <a:p>
            <a:pPr lvl="1"/>
            <a:r>
              <a:rPr lang="en-IN" dirty="0"/>
              <a:t>Explore the use of blockchain technology to ensure secure and transparent transaction records.</a:t>
            </a:r>
          </a:p>
          <a:p>
            <a:pPr lvl="1"/>
            <a:r>
              <a:rPr lang="en-IN" dirty="0"/>
              <a:t>Implement blockchain-based loyalty programs to enhance customer trust and engagement.</a:t>
            </a:r>
          </a:p>
          <a:p>
            <a:r>
              <a:rPr lang="en-IN" b="1" dirty="0"/>
              <a:t>Vendor Management and Supply Chain Optimization:</a:t>
            </a:r>
            <a:endParaRPr lang="en-IN" dirty="0"/>
          </a:p>
          <a:p>
            <a:pPr lvl="1"/>
            <a:r>
              <a:rPr lang="en-IN" dirty="0"/>
              <a:t>Develop features for better vendor management, including automated order processing, performance tracking, and communication tools.</a:t>
            </a:r>
          </a:p>
          <a:p>
            <a:pPr lvl="1"/>
            <a:r>
              <a:rPr lang="en-IN" dirty="0"/>
              <a:t>Optimize the supply chain by integrating with supplier systems to streamline procurement and reduce lead times.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ADC92-EF9D-3949-A619-164503FE4D2A}"/>
              </a:ext>
            </a:extLst>
          </p:cNvPr>
          <p:cNvSpPr txBox="1"/>
          <p:nvPr/>
        </p:nvSpPr>
        <p:spPr>
          <a:xfrm>
            <a:off x="10432973" y="6492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068EFB-46EC-6E45-A962-DEB1021A4C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7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D8497D-85A7-C3BF-2556-8CDD2884B977}"/>
              </a:ext>
            </a:extLst>
          </p:cNvPr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330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452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Wingdings 2</vt:lpstr>
      <vt:lpstr>Office Theme</vt:lpstr>
      <vt:lpstr>POS AND INVENTORY MANAGEMENT SYSTEM</vt:lpstr>
      <vt:lpstr>OBJECTIVES</vt:lpstr>
      <vt:lpstr>OBJECTIVES</vt:lpstr>
      <vt:lpstr>TOOLS AND TECHNIQUES USED</vt:lpstr>
      <vt:lpstr>Modules to be shown in next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Microsoft Office User</dc:creator>
  <cp:lastModifiedBy>Ayush Sharaf</cp:lastModifiedBy>
  <cp:revision>3</cp:revision>
  <dcterms:created xsi:type="dcterms:W3CDTF">2024-07-08T07:40:41Z</dcterms:created>
  <dcterms:modified xsi:type="dcterms:W3CDTF">2024-07-25T07:28:14Z</dcterms:modified>
</cp:coreProperties>
</file>