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996" y="-13203"/>
            <a:ext cx="7577824" cy="1071980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311" y="3749292"/>
            <a:ext cx="4815136" cy="2567012"/>
          </a:xfrm>
        </p:spPr>
        <p:txBody>
          <a:bodyPr anchor="b">
            <a:noAutofit/>
          </a:bodyPr>
          <a:lstStyle>
            <a:lvl1pPr algn="r">
              <a:defRPr sz="4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311" y="6316301"/>
            <a:ext cx="4815136" cy="171035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5307095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7" y="6970513"/>
            <a:ext cx="524568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9915" y="5663541"/>
            <a:ext cx="4478866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6970513"/>
            <a:ext cx="5245681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19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3012470"/>
            <a:ext cx="5245681" cy="4046995"/>
          </a:xfrm>
        </p:spPr>
        <p:txBody>
          <a:bodyPr anchor="b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4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26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30" y="950524"/>
            <a:ext cx="5240516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accent1"/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4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4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9584" y="950525"/>
            <a:ext cx="808879" cy="818837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66" y="950525"/>
            <a:ext cx="4293112" cy="81883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1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4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4211354"/>
            <a:ext cx="5245681" cy="2848113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1341587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1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767" y="3368918"/>
            <a:ext cx="2551979" cy="605113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7467" y="3368921"/>
            <a:ext cx="2551980" cy="605113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6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66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5348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5348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7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950524"/>
            <a:ext cx="5245680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5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9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2336712"/>
            <a:ext cx="2305775" cy="1993460"/>
          </a:xfrm>
        </p:spPr>
        <p:txBody>
          <a:bodyPr anchor="b">
            <a:normAutofit/>
          </a:bodyPr>
          <a:lstStyle>
            <a:lvl1pPr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263" y="802902"/>
            <a:ext cx="2798183" cy="861714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4330171"/>
            <a:ext cx="2305775" cy="4029826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4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7485380"/>
            <a:ext cx="5245680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766" y="950525"/>
            <a:ext cx="5245680" cy="5996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8369072"/>
            <a:ext cx="5245680" cy="105097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9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997" y="-13203"/>
            <a:ext cx="7577825" cy="1071980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8921"/>
            <a:ext cx="5245680" cy="6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6845" y="9420052"/>
            <a:ext cx="56535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766" y="9420052"/>
            <a:ext cx="382037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5809" y="9420052"/>
            <a:ext cx="42363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27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77830" rtl="0" eaLnBrk="1" latinLnBrk="0" hangingPunct="1">
        <a:spcBef>
          <a:spcPct val="0"/>
        </a:spcBef>
        <a:buNone/>
        <a:defRPr sz="297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3" indent="-283373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57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40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23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INSTAGRAM</a:t>
            </a:r>
            <a:r>
              <a:rPr spc="-60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spc="-10" dirty="0"/>
              <a:t>ANALYTICS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046" y="4834030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0" dirty="0">
                <a:latin typeface="Calibri"/>
                <a:cs typeface="Calibri"/>
              </a:rPr>
              <a:t>TASKS: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046" y="5940108"/>
            <a:ext cx="5407025" cy="201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899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A)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Marketing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800" dirty="0">
              <a:latin typeface="Calibri"/>
              <a:cs typeface="Calibri"/>
            </a:endParaRPr>
          </a:p>
          <a:p>
            <a:pPr marL="241300" marR="5080" indent="-229235">
              <a:lnSpc>
                <a:spcPct val="110000"/>
              </a:lnSpc>
            </a:pPr>
            <a:r>
              <a:rPr sz="1800" dirty="0">
                <a:latin typeface="Calibri"/>
                <a:cs typeface="Calibri"/>
              </a:rPr>
              <a:t>1. </a:t>
            </a:r>
            <a:r>
              <a:rPr sz="1800" b="1" dirty="0">
                <a:latin typeface="Calibri"/>
                <a:cs typeface="Calibri"/>
              </a:rPr>
              <a:t>Rewarding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Loyal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oldest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Instagram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Query: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CE5F6F4-6634-F8A9-A5FE-0F979EECDE3C}"/>
              </a:ext>
            </a:extLst>
          </p:cNvPr>
          <p:cNvSpPr txBox="1">
            <a:spLocks/>
          </p:cNvSpPr>
          <p:nvPr/>
        </p:nvSpPr>
        <p:spPr>
          <a:xfrm>
            <a:off x="501046" y="3275217"/>
            <a:ext cx="5245679" cy="47128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377830" rtl="0" eaLnBrk="1" latinLnBrk="0" hangingPunct="1">
              <a:spcBef>
                <a:spcPct val="0"/>
              </a:spcBef>
              <a:buNone/>
              <a:defRPr sz="2975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 dirty="0"/>
              <a:t>Project by – AYUSH YADAV</a:t>
            </a:r>
            <a:endParaRPr lang="en-GB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853185"/>
            <a:ext cx="2049780" cy="12331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latin typeface="Calibri"/>
                <a:cs typeface="Calibri"/>
              </a:rPr>
              <a:t>ORDER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created_at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alibri"/>
                <a:cs typeface="Calibri"/>
              </a:rPr>
              <a:t>LIMIT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21657"/>
            <a:ext cx="566610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735">
              <a:lnSpc>
                <a:spcPct val="11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Conclusion: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,67,63,95,38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oldest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909" y="6435217"/>
            <a:ext cx="5187950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1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Remind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Inactive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Start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Posting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Instagram.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Query: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users.username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Username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Photos.id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LEFT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users.id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photos.user_id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35"/>
              </a:spcBef>
            </a:pPr>
            <a:r>
              <a:rPr sz="1800" b="1" dirty="0">
                <a:latin typeface="Calibri"/>
                <a:cs typeface="Calibri"/>
              </a:rPr>
              <a:t>WHERE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photos.id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NULL</a:t>
            </a:r>
            <a:r>
              <a:rPr sz="1800" spc="-2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435" y="2106548"/>
            <a:ext cx="2622550" cy="1560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8069960"/>
            <a:ext cx="489902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Conclusion: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mentioned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didn’t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50" dirty="0">
                <a:latin typeface="Calibri"/>
                <a:cs typeface="Calibri"/>
              </a:rPr>
              <a:t> a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photo_id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NULL.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02207"/>
            <a:ext cx="2771775" cy="7086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7542402"/>
            <a:ext cx="4214495" cy="14401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909" y="856233"/>
            <a:ext cx="5377180" cy="666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9235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Declaring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Contest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Winner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most </a:t>
            </a:r>
            <a:r>
              <a:rPr sz="1800" dirty="0">
                <a:latin typeface="Calibri"/>
                <a:cs typeface="Calibri"/>
              </a:rPr>
              <a:t>likes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photo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Query: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10"/>
              </a:spcBef>
            </a:pPr>
            <a:r>
              <a:rPr sz="1800" b="1" spc="-10" dirty="0"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latin typeface="Calibri"/>
                <a:cs typeface="Calibri"/>
              </a:rPr>
              <a:t>username,</a:t>
            </a:r>
            <a:endParaRPr sz="1800">
              <a:latin typeface="Calibri"/>
              <a:cs typeface="Calibri"/>
            </a:endParaRPr>
          </a:p>
          <a:p>
            <a:pPr marL="698500" marR="2386330">
              <a:lnSpc>
                <a:spcPct val="1463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photos.id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Photo_ID, photos.image_url,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dirty="0">
                <a:latin typeface="Calibri"/>
                <a:cs typeface="Calibri"/>
              </a:rPr>
              <a:t>(*)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Total_likes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35"/>
              </a:spcBef>
            </a:pPr>
            <a:r>
              <a:rPr sz="1800" b="1" dirty="0">
                <a:latin typeface="Calibri"/>
                <a:cs typeface="Calibri"/>
              </a:rPr>
              <a:t>INNER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likes</a:t>
            </a:r>
            <a:endParaRPr sz="1800">
              <a:latin typeface="Calibri"/>
              <a:cs typeface="Calibri"/>
            </a:endParaRPr>
          </a:p>
          <a:p>
            <a:pPr marL="90551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likes.photo_id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photos.id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INNER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90551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photos.user_id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users.id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GROUP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photos.id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latin typeface="Calibri"/>
                <a:cs typeface="Calibri"/>
              </a:rPr>
              <a:t>ORDER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Total_likes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DESC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Calibri"/>
                <a:cs typeface="Calibri"/>
              </a:rPr>
              <a:t>LIMIT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735" y="1258189"/>
            <a:ext cx="4460875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Conclusion: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Photo_ID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145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most </a:t>
            </a:r>
            <a:r>
              <a:rPr sz="1800" dirty="0">
                <a:latin typeface="Calibri"/>
                <a:cs typeface="Calibri"/>
              </a:rPr>
              <a:t>likes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Zack_Kemmer93.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09" y="2771012"/>
            <a:ext cx="5385435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30835" indent="-229235">
              <a:lnSpc>
                <a:spcPct val="1089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Hashtag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Researching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suggest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Query:</a:t>
            </a:r>
            <a:endParaRPr sz="180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tag_name,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b="1" spc="-10" dirty="0">
                <a:latin typeface="Calibri"/>
                <a:cs typeface="Calibri"/>
              </a:rPr>
              <a:t>COUNT</a:t>
            </a:r>
            <a:r>
              <a:rPr sz="1800" spc="-10" dirty="0">
                <a:latin typeface="Calibri"/>
                <a:cs typeface="Calibri"/>
              </a:rPr>
              <a:t>(tag_name)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total_tag_usage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INNER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photo_tags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tags.id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photo_tags.tag_id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GROUP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tags.id</a:t>
            </a:r>
            <a:endParaRPr sz="1800">
              <a:latin typeface="Calibri"/>
              <a:cs typeface="Calibri"/>
            </a:endParaRPr>
          </a:p>
          <a:p>
            <a:pPr marL="241300" marR="2088514">
              <a:lnSpc>
                <a:spcPts val="3200"/>
              </a:lnSpc>
              <a:spcBef>
                <a:spcPts val="60"/>
              </a:spcBef>
            </a:pPr>
            <a:r>
              <a:rPr sz="1800" b="1" dirty="0">
                <a:latin typeface="Calibri"/>
                <a:cs typeface="Calibri"/>
              </a:rPr>
              <a:t>ORDER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total_tag_usage </a:t>
            </a:r>
            <a:r>
              <a:rPr sz="1800" b="1" spc="-20" dirty="0">
                <a:latin typeface="Calibri"/>
                <a:cs typeface="Calibri"/>
              </a:rPr>
              <a:t>DESC </a:t>
            </a:r>
            <a:r>
              <a:rPr sz="1800" b="1" dirty="0">
                <a:latin typeface="Calibri"/>
                <a:cs typeface="Calibri"/>
              </a:rPr>
              <a:t>LIMIT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5;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7145172"/>
            <a:ext cx="4151757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09" y="856233"/>
            <a:ext cx="5269865" cy="455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Conclusion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smile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hashtags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1800">
              <a:latin typeface="Calibri"/>
              <a:cs typeface="Calibri"/>
            </a:endParaRPr>
          </a:p>
          <a:p>
            <a:pPr marL="241300" marR="323850" indent="-229235">
              <a:lnSpc>
                <a:spcPct val="1089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5. </a:t>
            </a:r>
            <a:r>
              <a:rPr sz="1800" b="1" dirty="0">
                <a:latin typeface="Calibri"/>
                <a:cs typeface="Calibri"/>
              </a:rPr>
              <a:t>Launch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campaign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800">
              <a:latin typeface="Calibri"/>
              <a:cs typeface="Calibri"/>
            </a:endParaRPr>
          </a:p>
          <a:p>
            <a:pPr marL="241300" marR="2204085">
              <a:lnSpc>
                <a:spcPct val="146300"/>
              </a:lnSpc>
            </a:pPr>
            <a:r>
              <a:rPr sz="1800" dirty="0">
                <a:latin typeface="Calibri"/>
                <a:cs typeface="Calibri"/>
              </a:rPr>
              <a:t>Query: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SELECT </a:t>
            </a:r>
            <a:r>
              <a:rPr sz="1800" spc="-10" dirty="0">
                <a:latin typeface="Calibri"/>
                <a:cs typeface="Calibri"/>
              </a:rPr>
              <a:t>dayname(created_at)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count(*)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total_registration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GROUP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Day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latin typeface="Calibri"/>
                <a:cs typeface="Calibri"/>
              </a:rPr>
              <a:t>ORDER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total_registration </a:t>
            </a:r>
            <a:r>
              <a:rPr sz="1800" dirty="0">
                <a:latin typeface="Calibri"/>
                <a:cs typeface="Calibri"/>
              </a:rPr>
              <a:t>DESC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LIMIT </a:t>
            </a:r>
            <a:r>
              <a:rPr sz="1800" spc="-25" dirty="0">
                <a:latin typeface="Calibri"/>
                <a:cs typeface="Calibri"/>
              </a:rPr>
              <a:t>2;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7399146"/>
            <a:ext cx="453961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Conclusion: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Thursday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Sunday.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528436"/>
            <a:ext cx="3543300" cy="14095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09" y="880617"/>
            <a:ext cx="5297805" cy="362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2755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latin typeface="Calibri"/>
                <a:cs typeface="Calibri"/>
              </a:rPr>
              <a:t>B)</a:t>
            </a:r>
            <a:r>
              <a:rPr sz="1800" b="1" i="1" spc="-1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INVESTOR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1800">
              <a:latin typeface="Calibri"/>
              <a:cs typeface="Calibri"/>
            </a:endParaRPr>
          </a:p>
          <a:p>
            <a:pPr marL="241300" marR="5080" indent="-229235">
              <a:lnSpc>
                <a:spcPct val="11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Engagement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post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users.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Query:</a:t>
            </a:r>
            <a:endParaRPr sz="1800">
              <a:latin typeface="Calibri"/>
              <a:cs typeface="Calibri"/>
            </a:endParaRPr>
          </a:p>
          <a:p>
            <a:pPr marL="762635">
              <a:lnSpc>
                <a:spcPct val="100000"/>
              </a:lnSpc>
              <a:spcBef>
                <a:spcPts val="1010"/>
              </a:spcBef>
            </a:pPr>
            <a:r>
              <a:rPr sz="1800" b="1" spc="-10" dirty="0"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dirty="0">
                <a:latin typeface="Calibri"/>
                <a:cs typeface="Calibri"/>
              </a:rPr>
              <a:t>(*)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photos)/(</a:t>
            </a:r>
            <a:r>
              <a:rPr sz="1800" b="1" spc="-10" dirty="0">
                <a:latin typeface="Calibri"/>
                <a:cs typeface="Calibri"/>
              </a:rPr>
              <a:t>SELECT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COUNT</a:t>
            </a:r>
            <a:r>
              <a:rPr sz="1800" spc="-10" dirty="0">
                <a:latin typeface="Calibri"/>
                <a:cs typeface="Calibri"/>
              </a:rPr>
              <a:t>(*)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AVG_photo_upload;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7743825"/>
            <a:ext cx="525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Conclusion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Average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uploaded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2.5700.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027040"/>
            <a:ext cx="4200525" cy="22287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6233"/>
            <a:ext cx="559117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229235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Bots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Fake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account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every photo.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1800">
              <a:latin typeface="Calibri"/>
              <a:cs typeface="Calibri"/>
            </a:endParaRPr>
          </a:p>
          <a:p>
            <a:pPr marR="309943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Query: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users.id,username, </a:t>
            </a: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dirty="0">
                <a:latin typeface="Calibri"/>
                <a:cs typeface="Calibri"/>
              </a:rPr>
              <a:t>(users.id)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R="3134360" algn="ctr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latin typeface="Calibri"/>
                <a:cs typeface="Calibri"/>
              </a:rPr>
              <a:t>total_likes_given_by_user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INNER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JOIN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users.id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likes.user_id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latin typeface="Calibri"/>
                <a:cs typeface="Calibri"/>
              </a:rPr>
              <a:t>GROUP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users.id</a:t>
            </a:r>
            <a:endParaRPr sz="1800">
              <a:latin typeface="Calibri"/>
              <a:cs typeface="Calibri"/>
            </a:endParaRPr>
          </a:p>
          <a:p>
            <a:pPr marL="12700" marR="372110">
              <a:lnSpc>
                <a:spcPct val="110100"/>
              </a:lnSpc>
              <a:spcBef>
                <a:spcPts val="815"/>
              </a:spcBef>
            </a:pPr>
            <a:r>
              <a:rPr sz="1800" b="1" dirty="0">
                <a:latin typeface="Calibri"/>
                <a:cs typeface="Calibri"/>
              </a:rPr>
              <a:t>HAVING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total_likes_given_by_user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COUNT</a:t>
            </a:r>
            <a:r>
              <a:rPr sz="1800" spc="-10" dirty="0">
                <a:latin typeface="Calibri"/>
                <a:cs typeface="Calibri"/>
              </a:rPr>
              <a:t>(*)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8902496"/>
            <a:ext cx="4935220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89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Conclusion: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mentioned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liked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photos.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429376"/>
            <a:ext cx="4305300" cy="3409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1183</TotalTime>
  <Words>547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INSTAGRAM USER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cp:lastModifiedBy>ayush yadav</cp:lastModifiedBy>
  <cp:revision>2</cp:revision>
  <dcterms:created xsi:type="dcterms:W3CDTF">2024-04-09T18:18:11Z</dcterms:created>
  <dcterms:modified xsi:type="dcterms:W3CDTF">2024-06-02T11:05:07Z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2024-04-09T00:00:00Z</vt:filetime>
  </property>
  <property fmtid="{D5CDD505-2E9C-101B-9397-08002B2CF9AE}" pid="5" name="Producer">
    <vt:lpwstr>www.ilovepdf.com</vt:lpwstr>
  </property>
</Properties>
</file>