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8A7DA-15C2-49E5-AD4F-3BE53E25D008}" v="173" dt="2022-08-03T05:17:34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F71D-67B3-479A-B450-5ACB98E1570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2F30-BDE6-4826-8574-D16A2109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11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E4BBFE-A302-A926-75CA-DEBB8A37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" y="0"/>
            <a:ext cx="1214791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27CEDA-30D7-85A3-6064-1B54076CC4EC}"/>
              </a:ext>
            </a:extLst>
          </p:cNvPr>
          <p:cNvSpPr/>
          <p:nvPr/>
        </p:nvSpPr>
        <p:spPr>
          <a:xfrm>
            <a:off x="22041" y="0"/>
            <a:ext cx="12169958" cy="6858000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259DE-1E72-938B-1B38-2FF83D8BFF3F}"/>
              </a:ext>
            </a:extLst>
          </p:cNvPr>
          <p:cNvSpPr txBox="1"/>
          <p:nvPr/>
        </p:nvSpPr>
        <p:spPr>
          <a:xfrm>
            <a:off x="2989616" y="1094015"/>
            <a:ext cx="6418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/>
                </a:solidFill>
              </a:rPr>
              <a:t>HELLO AMAZING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8FF03-43D6-8828-610B-B7407A3C6CBE}"/>
              </a:ext>
            </a:extLst>
          </p:cNvPr>
          <p:cNvSpPr txBox="1"/>
          <p:nvPr/>
        </p:nvSpPr>
        <p:spPr>
          <a:xfrm>
            <a:off x="438538" y="5047861"/>
            <a:ext cx="295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Aayush Dangol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D6B21-0522-7E23-4F9B-2A8A4D5E941E}"/>
              </a:ext>
            </a:extLst>
          </p:cNvPr>
          <p:cNvSpPr txBox="1"/>
          <p:nvPr/>
        </p:nvSpPr>
        <p:spPr>
          <a:xfrm>
            <a:off x="438538" y="5694192"/>
            <a:ext cx="292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BCT (A) SECOND YEAR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06</a:t>
            </a:r>
          </a:p>
        </p:txBody>
      </p:sp>
    </p:spTree>
    <p:extLst>
      <p:ext uri="{BB962C8B-B14F-4D97-AF65-F5344CB8AC3E}">
        <p14:creationId xmlns:p14="http://schemas.microsoft.com/office/powerpoint/2010/main" val="359585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D703F-4855-CDA3-B59B-64085C92EFC5}"/>
              </a:ext>
            </a:extLst>
          </p:cNvPr>
          <p:cNvSpPr txBox="1"/>
          <p:nvPr/>
        </p:nvSpPr>
        <p:spPr>
          <a:xfrm>
            <a:off x="597160" y="1076097"/>
            <a:ext cx="111636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Using overloaded casting operator(Source class)</a:t>
            </a:r>
          </a:p>
          <a:p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5DE51-FE69-03E8-3BEA-DB02754A7AAC}"/>
              </a:ext>
            </a:extLst>
          </p:cNvPr>
          <p:cNvSpPr txBox="1"/>
          <p:nvPr/>
        </p:nvSpPr>
        <p:spPr>
          <a:xfrm>
            <a:off x="1707502" y="2560297"/>
            <a:ext cx="1677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4E5C9-7CB0-3D33-EAD0-EFC7BCFB4001}"/>
              </a:ext>
            </a:extLst>
          </p:cNvPr>
          <p:cNvSpPr txBox="1"/>
          <p:nvPr/>
        </p:nvSpPr>
        <p:spPr>
          <a:xfrm>
            <a:off x="2903658" y="3429000"/>
            <a:ext cx="60655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Operator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destination_class_name</a:t>
            </a:r>
            <a:r>
              <a:rPr lang="en-US" sz="3200" dirty="0"/>
              <a:t>()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//body…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73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854D8-46E9-1F59-C29F-E62AB6ECE0ED}"/>
              </a:ext>
            </a:extLst>
          </p:cNvPr>
          <p:cNvSpPr txBox="1"/>
          <p:nvPr/>
        </p:nvSpPr>
        <p:spPr>
          <a:xfrm>
            <a:off x="236225" y="158058"/>
            <a:ext cx="357777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#include</a:t>
            </a:r>
            <a:r>
              <a:rPr lang="en-US" dirty="0"/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#include</a:t>
            </a:r>
            <a:r>
              <a:rPr lang="en-US" dirty="0"/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math.h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dirty="0"/>
              <a:t> std;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x,y;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()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	x=0;</a:t>
            </a:r>
          </a:p>
          <a:p>
            <a:r>
              <a:rPr lang="en-US" dirty="0"/>
              <a:t>        			y=0;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a,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b)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	x=a;</a:t>
            </a:r>
          </a:p>
          <a:p>
            <a:r>
              <a:rPr lang="en-US" dirty="0"/>
              <a:t>        			y=b;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display()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	cout&lt;&lt;x&lt;&lt;y;</a:t>
            </a:r>
          </a:p>
          <a:p>
            <a:r>
              <a:rPr lang="en-US" dirty="0"/>
              <a:t>    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78AD-EF6B-58F7-74E3-2ACF7002EA62}"/>
              </a:ext>
            </a:extLst>
          </p:cNvPr>
          <p:cNvSpPr txBox="1"/>
          <p:nvPr/>
        </p:nvSpPr>
        <p:spPr>
          <a:xfrm>
            <a:off x="4341406" y="333285"/>
            <a:ext cx="26703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radius,angle;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radius=0;</a:t>
            </a:r>
          </a:p>
          <a:p>
            <a:r>
              <a:rPr lang="en-US" dirty="0"/>
              <a:t>        angle=0;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dirty="0"/>
              <a:t> r,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dirty="0"/>
              <a:t> a)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radius=r;</a:t>
            </a:r>
          </a:p>
          <a:p>
            <a:r>
              <a:rPr lang="en-US" dirty="0"/>
              <a:t>        angle=a;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display()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       cout&lt;&lt;radius&lt;&lt;angle;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E0F53-57CC-9F9D-7B25-E201A6E63B2B}"/>
              </a:ext>
            </a:extLst>
          </p:cNvPr>
          <p:cNvSpPr txBox="1"/>
          <p:nvPr/>
        </p:nvSpPr>
        <p:spPr>
          <a:xfrm>
            <a:off x="8015955" y="452926"/>
            <a:ext cx="27890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x,y;</a:t>
            </a:r>
          </a:p>
          <a:p>
            <a:r>
              <a:rPr lang="en-US" dirty="0"/>
              <a:t>        x=radius*cos(angle);</a:t>
            </a:r>
          </a:p>
          <a:p>
            <a:r>
              <a:rPr lang="en-US" dirty="0"/>
              <a:t>        y=radius*sin(angle);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(x,y);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};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 r;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 p(70.0,0.79); </a:t>
            </a:r>
          </a:p>
          <a:p>
            <a:r>
              <a:rPr lang="en-US" dirty="0"/>
              <a:t>       r=p;</a:t>
            </a:r>
          </a:p>
          <a:p>
            <a:r>
              <a:rPr lang="en-US" dirty="0"/>
              <a:t>        p.display();</a:t>
            </a:r>
          </a:p>
          <a:p>
            <a:r>
              <a:rPr lang="en-US" dirty="0"/>
              <a:t>        r.display();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6ACE2-00FB-7870-7ED5-7A4D369F938B}"/>
              </a:ext>
            </a:extLst>
          </p:cNvPr>
          <p:cNvSpPr txBox="1"/>
          <p:nvPr/>
        </p:nvSpPr>
        <p:spPr>
          <a:xfrm>
            <a:off x="257863" y="883117"/>
            <a:ext cx="1167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USING ONE ARGUMENT CONSTRUCTOR(DESTINATION CLASS)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D837E-BECA-A50E-235F-90012ED3A384}"/>
              </a:ext>
            </a:extLst>
          </p:cNvPr>
          <p:cNvSpPr txBox="1"/>
          <p:nvPr/>
        </p:nvSpPr>
        <p:spPr>
          <a:xfrm>
            <a:off x="973122" y="2139193"/>
            <a:ext cx="1677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3F75B-E1A9-B3F1-95BD-0B7BA8981C96}"/>
              </a:ext>
            </a:extLst>
          </p:cNvPr>
          <p:cNvSpPr txBox="1"/>
          <p:nvPr/>
        </p:nvSpPr>
        <p:spPr>
          <a:xfrm>
            <a:off x="2139193" y="3020037"/>
            <a:ext cx="92099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Destination_Class_name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source_class_name </a:t>
            </a:r>
            <a:r>
              <a:rPr lang="en-US" sz="3200" dirty="0"/>
              <a:t>variable)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//….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75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4ED3B-4087-E3AB-C499-62BD60B7E9BA}"/>
              </a:ext>
            </a:extLst>
          </p:cNvPr>
          <p:cNvSpPr txBox="1"/>
          <p:nvPr/>
        </p:nvSpPr>
        <p:spPr>
          <a:xfrm>
            <a:off x="0" y="137910"/>
            <a:ext cx="31836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#include</a:t>
            </a:r>
            <a:r>
              <a:rPr lang="en-US" dirty="0"/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#include</a:t>
            </a:r>
            <a:r>
              <a:rPr lang="en-US" dirty="0"/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math.h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dirty="0"/>
              <a:t> std;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radius,angle;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()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radius=0;</a:t>
            </a:r>
          </a:p>
          <a:p>
            <a:r>
              <a:rPr lang="en-US" dirty="0"/>
              <a:t>        		angle=0;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dirty="0"/>
              <a:t> r,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dirty="0"/>
              <a:t> a)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radius=r;</a:t>
            </a:r>
          </a:p>
          <a:p>
            <a:r>
              <a:rPr lang="en-US" dirty="0"/>
              <a:t>        		angle=a;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display()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		 cout&lt;&lt;radius&lt;&lt;angle;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27E5B-D844-1B29-22D1-6B6431FDF919}"/>
              </a:ext>
            </a:extLst>
          </p:cNvPr>
          <p:cNvSpPr txBox="1"/>
          <p:nvPr/>
        </p:nvSpPr>
        <p:spPr>
          <a:xfrm>
            <a:off x="4205647" y="58846"/>
            <a:ext cx="311610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getr()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radius;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geta()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angle;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x,y;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()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x=0;</a:t>
            </a:r>
          </a:p>
          <a:p>
            <a:r>
              <a:rPr lang="en-US" dirty="0"/>
              <a:t>        		y=0;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   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a,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b)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		x=a;</a:t>
            </a:r>
          </a:p>
          <a:p>
            <a:r>
              <a:rPr lang="en-US" dirty="0"/>
              <a:t>        		y=b;</a:t>
            </a:r>
          </a:p>
          <a:p>
            <a:r>
              <a:rPr lang="en-US" dirty="0"/>
              <a:t>    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DE4AC-3780-0BEF-5294-A12F16929CF2}"/>
              </a:ext>
            </a:extLst>
          </p:cNvPr>
          <p:cNvSpPr txBox="1"/>
          <p:nvPr/>
        </p:nvSpPr>
        <p:spPr>
          <a:xfrm>
            <a:off x="8170877" y="125916"/>
            <a:ext cx="234872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 p)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dirty="0"/>
              <a:t> r,a;</a:t>
            </a:r>
          </a:p>
          <a:p>
            <a:r>
              <a:rPr lang="en-US" dirty="0"/>
              <a:t>        r=p.getr();</a:t>
            </a:r>
          </a:p>
          <a:p>
            <a:r>
              <a:rPr lang="en-US" dirty="0"/>
              <a:t>        a=p.geta();</a:t>
            </a:r>
          </a:p>
          <a:p>
            <a:r>
              <a:rPr lang="en-US" dirty="0"/>
              <a:t>        x=r*cos(a);</a:t>
            </a:r>
          </a:p>
          <a:p>
            <a:r>
              <a:rPr lang="en-US" dirty="0"/>
              <a:t>        y=r*sin(a);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display()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       cout&lt;&lt;x&lt;&lt;y;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rectangular</a:t>
            </a:r>
            <a:r>
              <a:rPr lang="en-US" dirty="0"/>
              <a:t> r;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polar</a:t>
            </a:r>
            <a:r>
              <a:rPr lang="en-US" dirty="0"/>
              <a:t> p(70.0,0.79);</a:t>
            </a:r>
          </a:p>
          <a:p>
            <a:r>
              <a:rPr lang="en-US" dirty="0"/>
              <a:t>        r=p;</a:t>
            </a:r>
          </a:p>
          <a:p>
            <a:r>
              <a:rPr lang="en-US" dirty="0"/>
              <a:t>        p.display();</a:t>
            </a:r>
          </a:p>
          <a:p>
            <a:r>
              <a:rPr lang="en-US" dirty="0"/>
              <a:t>        r.display();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dirty="0"/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402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D64BED-23C8-2FD8-A3E5-E819CE08658C}"/>
              </a:ext>
            </a:extLst>
          </p:cNvPr>
          <p:cNvSpPr txBox="1"/>
          <p:nvPr/>
        </p:nvSpPr>
        <p:spPr>
          <a:xfrm>
            <a:off x="3808601" y="419450"/>
            <a:ext cx="3234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C7E1AB-70EE-FB18-BDC1-6E3F32F3B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05009"/>
              </p:ext>
            </p:extLst>
          </p:nvPr>
        </p:nvGraphicFramePr>
        <p:xfrm>
          <a:off x="1763552" y="2380686"/>
          <a:ext cx="8127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503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9079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319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Conversion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Take Place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-&gt; 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4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-&gt;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Casting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-&gt;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Casting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5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15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5379D7-4AE5-799F-71BD-327710B595A8}"/>
              </a:ext>
            </a:extLst>
          </p:cNvPr>
          <p:cNvSpPr txBox="1"/>
          <p:nvPr/>
        </p:nvSpPr>
        <p:spPr>
          <a:xfrm>
            <a:off x="3273496" y="2424246"/>
            <a:ext cx="56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00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0457F78-19BC-AEF0-D682-29C5EA322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135878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88222D9-2CDF-C0EB-C805-B7109191A954}"/>
              </a:ext>
            </a:extLst>
          </p:cNvPr>
          <p:cNvSpPr/>
          <p:nvPr/>
        </p:nvSpPr>
        <p:spPr>
          <a:xfrm>
            <a:off x="0" y="-3"/>
            <a:ext cx="12549673" cy="6858003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D28E3-FA5D-A534-D8B4-6B7C5B8C701E}"/>
              </a:ext>
            </a:extLst>
          </p:cNvPr>
          <p:cNvSpPr txBox="1"/>
          <p:nvPr/>
        </p:nvSpPr>
        <p:spPr>
          <a:xfrm>
            <a:off x="2402425" y="1168673"/>
            <a:ext cx="81792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</a:rPr>
              <a:t>TYPES OF CONVERSION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764BA-C65B-9515-02E9-32B1685F5926}"/>
              </a:ext>
            </a:extLst>
          </p:cNvPr>
          <p:cNvSpPr txBox="1"/>
          <p:nvPr/>
        </p:nvSpPr>
        <p:spPr>
          <a:xfrm>
            <a:off x="2002575" y="2276669"/>
            <a:ext cx="8399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CONVERSION FROM BASIC TYPE TO CLASS TYPE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CONVERSION FROM CLASS TYPE TO BASIC TYPE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CONVERSION FROM CLASS TYPE TO CLASS TYPE</a:t>
            </a:r>
          </a:p>
        </p:txBody>
      </p:sp>
    </p:spTree>
    <p:extLst>
      <p:ext uri="{BB962C8B-B14F-4D97-AF65-F5344CB8AC3E}">
        <p14:creationId xmlns:p14="http://schemas.microsoft.com/office/powerpoint/2010/main" val="22819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76B2EC1-414A-34D7-FBD5-81794E7C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356F0A-A95B-29C5-7952-A14AC40CD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A99BF-4433-DFB5-D683-6BF0F80074EC}"/>
              </a:ext>
            </a:extLst>
          </p:cNvPr>
          <p:cNvSpPr txBox="1"/>
          <p:nvPr/>
        </p:nvSpPr>
        <p:spPr>
          <a:xfrm>
            <a:off x="743769" y="1265659"/>
            <a:ext cx="11026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CONVERSION FROM BASIC TYPE TO CLASS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DB0D6-3527-E0A0-00F1-9EA4C0F82443}"/>
              </a:ext>
            </a:extLst>
          </p:cNvPr>
          <p:cNvSpPr txBox="1"/>
          <p:nvPr/>
        </p:nvSpPr>
        <p:spPr>
          <a:xfrm>
            <a:off x="1380930" y="3061554"/>
            <a:ext cx="9752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 can be used to convert basic data type to class type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 function takes a single argument of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14863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3DFA5-FCC7-D2CE-568C-23485D422ED0}"/>
              </a:ext>
            </a:extLst>
          </p:cNvPr>
          <p:cNvSpPr txBox="1"/>
          <p:nvPr/>
        </p:nvSpPr>
        <p:spPr>
          <a:xfrm>
            <a:off x="261258" y="363894"/>
            <a:ext cx="2200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Syntax: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409DC-C97C-B25E-38A6-A9F85A40C427}"/>
              </a:ext>
            </a:extLst>
          </p:cNvPr>
          <p:cNvSpPr txBox="1"/>
          <p:nvPr/>
        </p:nvSpPr>
        <p:spPr>
          <a:xfrm>
            <a:off x="1576873" y="1390261"/>
            <a:ext cx="443185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class_name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sz="3200" dirty="0"/>
              <a:t>:</a:t>
            </a:r>
          </a:p>
          <a:p>
            <a:r>
              <a:rPr lang="en-US" sz="3200" dirty="0"/>
              <a:t>    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//...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3200" dirty="0"/>
              <a:t>: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class_name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data_type</a:t>
            </a:r>
            <a:r>
              <a:rPr lang="en-US" sz="3200" dirty="0"/>
              <a:t>)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/>
              <a:t>     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//conversion</a:t>
            </a:r>
          </a:p>
          <a:p>
            <a:r>
              <a:rPr lang="en-US" sz="3200" dirty="0"/>
              <a:t> 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85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F0C7F4-2F42-EC17-693D-08D3F11967E6}"/>
              </a:ext>
            </a:extLst>
          </p:cNvPr>
          <p:cNvSpPr txBox="1"/>
          <p:nvPr/>
        </p:nvSpPr>
        <p:spPr>
          <a:xfrm>
            <a:off x="111967" y="305068"/>
            <a:ext cx="607070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#include </a:t>
            </a:r>
            <a:r>
              <a:rPr lang="en-US" sz="2000" dirty="0"/>
              <a:t>&lt;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2000" dirty="0"/>
              <a:t> std;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2000" dirty="0"/>
              <a:t>: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temp;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: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  <a:r>
              <a:rPr lang="en-US" sz="2000" dirty="0"/>
              <a:t>()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		temp=0;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t)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		temp=(t-32)*(5/9);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2000" dirty="0"/>
              <a:t> showtemp()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		cout&lt;&lt;"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Temperature in celsius: </a:t>
            </a:r>
            <a:r>
              <a:rPr lang="en-US" sz="2000" dirty="0"/>
              <a:t>"&lt;&lt;temp;   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8A310-0EFF-E1DC-2A63-73C38A9E9541}"/>
              </a:ext>
            </a:extLst>
          </p:cNvPr>
          <p:cNvSpPr txBox="1"/>
          <p:nvPr/>
        </p:nvSpPr>
        <p:spPr>
          <a:xfrm>
            <a:off x="5906277" y="401216"/>
            <a:ext cx="43907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	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  <a:r>
              <a:rPr lang="en-US" sz="2000" dirty="0"/>
              <a:t> cel;</a:t>
            </a:r>
          </a:p>
          <a:p>
            <a:r>
              <a:rPr lang="en-US" sz="2000" dirty="0"/>
              <a:t>  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fer;</a:t>
            </a:r>
          </a:p>
          <a:p>
            <a:r>
              <a:rPr lang="en-US" sz="2000" dirty="0"/>
              <a:t>	cout&lt;&lt;"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Enter Temp in Fahrenheit:</a:t>
            </a:r>
            <a:r>
              <a:rPr lang="en-US" sz="2000" dirty="0"/>
              <a:t> ";</a:t>
            </a:r>
          </a:p>
          <a:p>
            <a:r>
              <a:rPr lang="en-US" sz="2000" dirty="0"/>
              <a:t> 	cin&gt;&gt;fer;</a:t>
            </a:r>
          </a:p>
          <a:p>
            <a:r>
              <a:rPr lang="en-US" sz="2000" dirty="0"/>
              <a:t>  	cel=fer;</a:t>
            </a:r>
          </a:p>
          <a:p>
            <a:r>
              <a:rPr lang="en-US" sz="2000" dirty="0"/>
              <a:t>  	cel.showtemp();</a:t>
            </a:r>
          </a:p>
          <a:p>
            <a:r>
              <a:rPr lang="en-US" sz="2000" dirty="0"/>
              <a:t>    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2000" dirty="0"/>
              <a:t> 0;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D502-3B13-1F45-25FD-1B367E61B956}"/>
              </a:ext>
            </a:extLst>
          </p:cNvPr>
          <p:cNvSpPr txBox="1"/>
          <p:nvPr/>
        </p:nvSpPr>
        <p:spPr>
          <a:xfrm>
            <a:off x="582760" y="373224"/>
            <a:ext cx="110264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CONVERSION FROM CLASS TYPE TO BASIC TYPE</a:t>
            </a:r>
          </a:p>
          <a:p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CD27D-16B1-D213-5C95-46BB7323D41E}"/>
              </a:ext>
            </a:extLst>
          </p:cNvPr>
          <p:cNvSpPr txBox="1"/>
          <p:nvPr/>
        </p:nvSpPr>
        <p:spPr>
          <a:xfrm>
            <a:off x="270588" y="1663780"/>
            <a:ext cx="14905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constructor function does not support this operation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C++ allow us to define an </a:t>
            </a:r>
            <a:r>
              <a:rPr lang="en-US" altLang="en-US" sz="2400" i="1" dirty="0">
                <a:solidFill>
                  <a:srgbClr val="C00000"/>
                </a:solidFill>
              </a:rPr>
              <a:t>overloaded casting operator</a:t>
            </a:r>
            <a:r>
              <a:rPr lang="en-US" altLang="en-US" sz="2400" dirty="0"/>
              <a:t> that could be used to convert a class</a:t>
            </a:r>
          </a:p>
          <a:p>
            <a:r>
              <a:rPr lang="en-US" altLang="en-US" sz="2400" dirty="0"/>
              <a:t>	 type data to basic type.</a:t>
            </a:r>
          </a:p>
          <a:p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casting operator function should satisfy following conditions</a:t>
            </a:r>
          </a:p>
          <a:p>
            <a:endParaRPr lang="en-US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It must be a class member</a:t>
            </a:r>
          </a:p>
          <a:p>
            <a:pPr lvl="1"/>
            <a:endParaRPr lang="en-US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It must not specify return type</a:t>
            </a:r>
          </a:p>
          <a:p>
            <a:pPr lvl="1"/>
            <a:endParaRPr lang="en-US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It must not have any arguments  </a:t>
            </a:r>
          </a:p>
        </p:txBody>
      </p:sp>
    </p:spTree>
    <p:extLst>
      <p:ext uri="{BB962C8B-B14F-4D97-AF65-F5344CB8AC3E}">
        <p14:creationId xmlns:p14="http://schemas.microsoft.com/office/powerpoint/2010/main" val="219802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3021C-8C9F-070E-155E-DAA41A701062}"/>
              </a:ext>
            </a:extLst>
          </p:cNvPr>
          <p:cNvSpPr txBox="1"/>
          <p:nvPr/>
        </p:nvSpPr>
        <p:spPr>
          <a:xfrm>
            <a:off x="221603" y="22121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DF928-5B1C-E439-2F1D-04B1C1F8390E}"/>
              </a:ext>
            </a:extLst>
          </p:cNvPr>
          <p:cNvSpPr txBox="1"/>
          <p:nvPr/>
        </p:nvSpPr>
        <p:spPr>
          <a:xfrm>
            <a:off x="2547257" y="2034073"/>
            <a:ext cx="4390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Operator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type_name</a:t>
            </a:r>
            <a:r>
              <a:rPr lang="en-US" sz="3600" dirty="0"/>
              <a:t>()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	//body…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8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38421-46EB-DE0B-7C72-BE7067CF6BFF}"/>
              </a:ext>
            </a:extLst>
          </p:cNvPr>
          <p:cNvSpPr txBox="1"/>
          <p:nvPr/>
        </p:nvSpPr>
        <p:spPr>
          <a:xfrm>
            <a:off x="849085" y="766732"/>
            <a:ext cx="283327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#include </a:t>
            </a:r>
            <a:r>
              <a:rPr lang="en-US" sz="2000" dirty="0"/>
              <a:t>&lt;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2000" dirty="0"/>
              <a:t> std;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2000" dirty="0"/>
              <a:t>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temp;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temp=0; 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operator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fer;</a:t>
            </a:r>
          </a:p>
          <a:p>
            <a:r>
              <a:rPr lang="en-US" sz="2000" dirty="0"/>
              <a:t>        fer=temp*(9/5)+32; 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2000" dirty="0"/>
              <a:t> fer;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D753E-FD8A-FC09-594B-11F8CA619F42}"/>
              </a:ext>
            </a:extLst>
          </p:cNvPr>
          <p:cNvSpPr txBox="1"/>
          <p:nvPr/>
        </p:nvSpPr>
        <p:spPr>
          <a:xfrm>
            <a:off x="5784980" y="933061"/>
            <a:ext cx="48016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2000" dirty="0"/>
              <a:t> gettemp()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      cout&lt;&lt;"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Enter Temperature in celsius:</a:t>
            </a:r>
            <a:r>
              <a:rPr lang="en-US" sz="2000" dirty="0"/>
              <a:t> ";</a:t>
            </a:r>
          </a:p>
          <a:p>
            <a:r>
              <a:rPr lang="en-US" sz="2000" dirty="0"/>
              <a:t>        cin&gt;&gt;temp;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celsius</a:t>
            </a:r>
            <a:r>
              <a:rPr lang="en-US" sz="2000" dirty="0"/>
              <a:t> cel;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2000" dirty="0"/>
              <a:t> fer;</a:t>
            </a:r>
          </a:p>
          <a:p>
            <a:r>
              <a:rPr lang="en-US" sz="2000" dirty="0"/>
              <a:t>  cel.gettemp();</a:t>
            </a:r>
          </a:p>
          <a:p>
            <a:r>
              <a:rPr lang="en-US" sz="2000" dirty="0"/>
              <a:t>  fer=cel;</a:t>
            </a:r>
          </a:p>
          <a:p>
            <a:r>
              <a:rPr lang="en-US" sz="2000" dirty="0"/>
              <a:t>  cout&lt;&lt;"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Temperature in Fahrenheit: </a:t>
            </a:r>
            <a:r>
              <a:rPr lang="en-US" sz="2000" dirty="0"/>
              <a:t>"&lt;&lt;fer; 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2000" dirty="0"/>
              <a:t> 0;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3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4AF97-C172-C2FF-008A-D75062617105}"/>
              </a:ext>
            </a:extLst>
          </p:cNvPr>
          <p:cNvSpPr txBox="1"/>
          <p:nvPr/>
        </p:nvSpPr>
        <p:spPr>
          <a:xfrm>
            <a:off x="649264" y="1184987"/>
            <a:ext cx="110800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CONVERSION FROM CLASS TYPE TO CLASS TYPE</a:t>
            </a:r>
          </a:p>
          <a:p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FA50D-9CE6-AB1F-42C4-BDF03B9068E0}"/>
              </a:ext>
            </a:extLst>
          </p:cNvPr>
          <p:cNvSpPr txBox="1"/>
          <p:nvPr/>
        </p:nvSpPr>
        <p:spPr>
          <a:xfrm>
            <a:off x="1232885" y="2631537"/>
            <a:ext cx="80116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perform using either</a:t>
            </a:r>
          </a:p>
          <a:p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One argument constructor (Destination class)</a:t>
            </a:r>
          </a:p>
          <a:p>
            <a:pPr lvl="2"/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Overloaded casting operator(Source class)</a:t>
            </a:r>
          </a:p>
        </p:txBody>
      </p:sp>
    </p:spTree>
    <p:extLst>
      <p:ext uri="{BB962C8B-B14F-4D97-AF65-F5344CB8AC3E}">
        <p14:creationId xmlns:p14="http://schemas.microsoft.com/office/powerpoint/2010/main" val="193830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1106</Words>
  <Application>Microsoft Office PowerPoint</Application>
  <PresentationFormat>Widescreen</PresentationFormat>
  <Paragraphs>270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Tamrakar</dc:creator>
  <cp:lastModifiedBy>Ayush Tamrakar</cp:lastModifiedBy>
  <cp:revision>2</cp:revision>
  <dcterms:created xsi:type="dcterms:W3CDTF">2022-08-02T15:04:39Z</dcterms:created>
  <dcterms:modified xsi:type="dcterms:W3CDTF">2022-08-03T05:26:39Z</dcterms:modified>
</cp:coreProperties>
</file>