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A993-B420-4B4B-87CF-E6B0C46D2E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B60C-D60C-4B98-8002-FA8BEBE1D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4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zbekdevs.uz/darsliklar/cp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Python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319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: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Moradiya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Aayush </a:t>
            </a:r>
          </a:p>
          <a:p>
            <a:pPr>
              <a:spcBef>
                <a:spcPts val="319"/>
              </a:spcBef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E.No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2302031000136</a:t>
            </a:r>
          </a:p>
          <a:p>
            <a:pPr>
              <a:spcBef>
                <a:spcPts val="319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Batch 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499A-9219-D507-61F5-551EA421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78" y="14951"/>
            <a:ext cx="3010644" cy="869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CE0D7-8021-C681-CED5-4E5EBF6DD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23512" y="1541560"/>
            <a:ext cx="681521" cy="681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Requests &amp; BeautifulSoup –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Requests: Easy HTTP requests (GET, POST, etc.).</a:t>
            </a:r>
          </a:p>
          <a:p>
            <a:r>
              <a:t>Handles headers, sessions, cookies.</a:t>
            </a:r>
          </a:p>
          <a:p>
            <a:r>
              <a:t>BeautifulSoup: Parse and navigate HTML/XML.</a:t>
            </a:r>
          </a:p>
          <a:p>
            <a:r>
              <a:t>Extract tags, attributes, text content.</a:t>
            </a:r>
          </a:p>
          <a:p>
            <a:r>
              <a:t>Often used with Selenium and Scrapy.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D70F8-DBE1-8B73-934D-255F54F9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– Database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ORM for SQL databases.</a:t>
            </a:r>
          </a:p>
          <a:p>
            <a:r>
              <a:t>Maps Python classes to database tables.</a:t>
            </a:r>
          </a:p>
          <a:p>
            <a:r>
              <a:t>Supports SQLite, MySQL, PostgreSQL, etc.</a:t>
            </a:r>
          </a:p>
          <a:p>
            <a:r>
              <a:t>Prevents SQL injection with parameterized queries.</a:t>
            </a:r>
          </a:p>
          <a:p>
            <a:r>
              <a:t>Supports migrations and schema generation.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82259-7932-E79F-1745-EDFC2473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Python libraries unlock high-level capabilities.</a:t>
            </a:r>
          </a:p>
          <a:p>
            <a:r>
              <a:t>Choose libraries based on project scope and domain.</a:t>
            </a:r>
          </a:p>
          <a:p>
            <a:r>
              <a:t>Build real-world projects and explore documentation.</a:t>
            </a:r>
          </a:p>
          <a:p>
            <a:r>
              <a:t>Stay updated: Python evolves rapidly.</a:t>
            </a:r>
          </a:p>
          <a:p>
            <a:r>
              <a:t>Keep exploring to become a powerful Python developer.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788CB-B96B-1614-F11F-297B54F6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6FC-0F13-BF6D-7061-D89C345F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C4F1-5C1E-AE66-BBB1-C9243BAD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F5029-3976-301A-C8CE-F18F4A35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widely used for its simplicity and powerful libraries.</a:t>
            </a:r>
          </a:p>
          <a:p>
            <a:r>
              <a:t>Advanced libraries enable developers to handle complex tasks.</a:t>
            </a:r>
          </a:p>
          <a:p>
            <a:r>
              <a:t>Key areas: data analysis, machine learning, automation, computer vision.</a:t>
            </a:r>
          </a:p>
          <a:p>
            <a:r>
              <a:t>Helps reduce development time and improve performance.</a:t>
            </a:r>
          </a:p>
          <a:p>
            <a:r>
              <a:t>Focus on real-world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672A-27E1-5CA3-8FFD-0B640B5D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Advanced Libraries?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 development time through reusable code.</a:t>
            </a:r>
          </a:p>
          <a:p>
            <a:r>
              <a:t>Perform complex computations efficiently.</a:t>
            </a:r>
          </a:p>
          <a:p>
            <a:r>
              <a:t>Access to optimized algorithms and data structures.</a:t>
            </a:r>
          </a:p>
          <a:p>
            <a:r>
              <a:t>Integrate easily with other tools (e.g., databases, APIs, UI).</a:t>
            </a:r>
          </a:p>
          <a:p>
            <a:r>
              <a:t>Strong community support and documentation.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B4D92-4B14-1FB1-61EF-812832F3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– Numerical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library for array-based computing.</a:t>
            </a:r>
          </a:p>
          <a:p>
            <a:r>
              <a:t>Supports multi-dimensional arrays and matrices.</a:t>
            </a:r>
          </a:p>
          <a:p>
            <a:r>
              <a:t>Vectorization speeds up operations.</a:t>
            </a:r>
          </a:p>
          <a:p>
            <a:r>
              <a:t>Offers math, logical, linear algebra, and FFT tools.</a:t>
            </a:r>
          </a:p>
          <a:p>
            <a:r>
              <a:t>Essential for scientific computing.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AED6-A5D0-96E5-FA5C-571ABAED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– Data Analysis and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Ideal for structured data like CSV, Excel, SQL.</a:t>
            </a:r>
          </a:p>
          <a:p>
            <a:r>
              <a:t>DataFrame and Series for tabular data.</a:t>
            </a:r>
          </a:p>
          <a:p>
            <a:r>
              <a:t>Powerful tools for grouping, filtering, merging.</a:t>
            </a:r>
          </a:p>
          <a:p>
            <a:r>
              <a:t>Handles missing data and time-series well.</a:t>
            </a:r>
          </a:p>
          <a:p>
            <a:r>
              <a:t>Widely used in data science and finance.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5750-88AF-35A6-F283-3F63C42A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&amp; Seaborn –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Matplotlib: Basic plots (line, bar, scatter, etc.).</a:t>
            </a:r>
          </a:p>
          <a:p>
            <a:r>
              <a:t>Seaborn: Cleaner syntax and better visuals.</a:t>
            </a:r>
          </a:p>
          <a:p>
            <a:r>
              <a:t>Great for exploring datasets visually.</a:t>
            </a:r>
          </a:p>
          <a:p>
            <a:r>
              <a:t>Advanced visualizations like heatmaps and pairplots.</a:t>
            </a:r>
          </a:p>
          <a:p>
            <a:r>
              <a:t>Integrates well with Pandas.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CD9B4-4C7D-8DF6-14AA-23110783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Scikit-learn –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on NumPy, SciPy, and Matplotlib.</a:t>
            </a:r>
          </a:p>
          <a:p>
            <a:r>
              <a:t>Algorithms for classification, regression, clustering.</a:t>
            </a:r>
          </a:p>
          <a:p>
            <a:r>
              <a:t>Preprocessing: scaling, encoding, imputation.</a:t>
            </a:r>
          </a:p>
          <a:p>
            <a:r>
              <a:t>Model evaluation: cross-validation, ROC curves.</a:t>
            </a:r>
          </a:p>
          <a:p>
            <a:r>
              <a:t>Good for beginners and rapid prototyping.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5AE8A-2FB9-5C65-A8D3-3F8D5540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TensorFlow &amp; PyTorch –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TensorFlow: Graph-based, production-ready.</a:t>
            </a:r>
          </a:p>
          <a:p>
            <a:r>
              <a:t>PyTorch: Dynamic graph, intuitive and debug-friendly.</a:t>
            </a:r>
          </a:p>
          <a:p>
            <a:r>
              <a:t>Supports GPU acceleration and autograd.</a:t>
            </a:r>
          </a:p>
          <a:p>
            <a:r>
              <a:t>Used for NLP, vision, generative models.</a:t>
            </a:r>
          </a:p>
          <a:p>
            <a:r>
              <a:t>Ecosystems include Keras, TorchVision, TensorBoard.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31360-8290-8893-C456-F465E9A4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OpenCV –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image and video processing.</a:t>
            </a:r>
          </a:p>
          <a:p>
            <a:r>
              <a:t>Includes filters, detection, tracking tools.</a:t>
            </a:r>
          </a:p>
          <a:p>
            <a:r>
              <a:t>Face and object recognition support.</a:t>
            </a:r>
          </a:p>
          <a:p>
            <a:r>
              <a:t>Integrates with deep learning models (e.g., YOLO).</a:t>
            </a:r>
          </a:p>
          <a:p>
            <a:r>
              <a:t>Used in surveillance, OCR, AR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52F29-DF2D-CAB5-DE90-826A7F66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08" y="5780831"/>
            <a:ext cx="1072792" cy="102102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</TotalTime>
  <Words>503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Times New Roman</vt:lpstr>
      <vt:lpstr>Wingdings</vt:lpstr>
      <vt:lpstr>Wood Type</vt:lpstr>
      <vt:lpstr>Advanced Python Libraries</vt:lpstr>
      <vt:lpstr>Introduction</vt:lpstr>
      <vt:lpstr>Why Use Advanced Libraries?</vt:lpstr>
      <vt:lpstr>NumPy – Numerical Computing</vt:lpstr>
      <vt:lpstr>Pandas – Data Analysis and Manipulation</vt:lpstr>
      <vt:lpstr>Matplotlib &amp; Seaborn – Visualization</vt:lpstr>
      <vt:lpstr>Scikit-learn – Machine Learning</vt:lpstr>
      <vt:lpstr>TensorFlow &amp; PyTorch – Deep Learning</vt:lpstr>
      <vt:lpstr>OpenCV – Image Processing</vt:lpstr>
      <vt:lpstr>Requests &amp; BeautifulSoup – Web Scraping</vt:lpstr>
      <vt:lpstr>SQLAlchemy – Database Toolkit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aayushmoradiya2959@outlook.com</cp:lastModifiedBy>
  <cp:revision>4</cp:revision>
  <dcterms:created xsi:type="dcterms:W3CDTF">2013-01-27T09:14:16Z</dcterms:created>
  <dcterms:modified xsi:type="dcterms:W3CDTF">2025-04-12T10:38:39Z</dcterms:modified>
  <cp:category/>
</cp:coreProperties>
</file>