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70" r:id="rId4"/>
    <p:sldId id="258" r:id="rId5"/>
    <p:sldId id="259" r:id="rId6"/>
    <p:sldId id="260" r:id="rId7"/>
    <p:sldId id="269" r:id="rId8"/>
    <p:sldId id="261" r:id="rId9"/>
    <p:sldId id="262" r:id="rId10"/>
    <p:sldId id="283" r:id="rId11"/>
    <p:sldId id="284" r:id="rId12"/>
    <p:sldId id="263" r:id="rId13"/>
    <p:sldId id="264" r:id="rId14"/>
    <p:sldId id="271" r:id="rId15"/>
    <p:sldId id="266" r:id="rId16"/>
    <p:sldId id="272" r:id="rId17"/>
    <p:sldId id="273" r:id="rId18"/>
    <p:sldId id="274" r:id="rId19"/>
    <p:sldId id="275" r:id="rId20"/>
    <p:sldId id="276" r:id="rId21"/>
    <p:sldId id="277" r:id="rId22"/>
    <p:sldId id="278" r:id="rId23"/>
    <p:sldId id="279" r:id="rId24"/>
    <p:sldId id="286" r:id="rId25"/>
    <p:sldId id="280" r:id="rId26"/>
    <p:sldId id="281" r:id="rId27"/>
    <p:sldId id="282" r:id="rId28"/>
    <p:sldId id="285" r:id="rId29"/>
    <p:sldId id="287" r:id="rId30"/>
    <p:sldId id="288" r:id="rId31"/>
    <p:sldId id="267"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5064" autoAdjust="0"/>
  </p:normalViewPr>
  <p:slideViewPr>
    <p:cSldViewPr>
      <p:cViewPr varScale="1">
        <p:scale>
          <a:sx n="72" d="100"/>
          <a:sy n="72" d="100"/>
        </p:scale>
        <p:origin x="126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549E47-27A6-4CAD-B3C4-8D6FDE2E78AD}" type="datetimeFigureOut">
              <a:rPr lang="en-IN" smtClean="0"/>
              <a:t>06-04-2017</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B25A5D-CB82-4E02-87B1-DA9CF9A76FF0}" type="slidenum">
              <a:rPr lang="en-IN" smtClean="0"/>
              <a:t>‹#›</a:t>
            </a:fld>
            <a:endParaRPr lang="en-IN"/>
          </a:p>
        </p:txBody>
      </p:sp>
    </p:spTree>
    <p:extLst>
      <p:ext uri="{BB962C8B-B14F-4D97-AF65-F5344CB8AC3E}">
        <p14:creationId xmlns:p14="http://schemas.microsoft.com/office/powerpoint/2010/main" val="3810718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DB25A5D-CB82-4E02-87B1-DA9CF9A76FF0}" type="slidenum">
              <a:rPr lang="en-IN" smtClean="0"/>
              <a:t>14</a:t>
            </a:fld>
            <a:endParaRPr lang="en-IN"/>
          </a:p>
        </p:txBody>
      </p:sp>
    </p:spTree>
    <p:extLst>
      <p:ext uri="{BB962C8B-B14F-4D97-AF65-F5344CB8AC3E}">
        <p14:creationId xmlns:p14="http://schemas.microsoft.com/office/powerpoint/2010/main" val="3562547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309563" y="681038"/>
            <a:ext cx="4603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268288" y="681038"/>
            <a:ext cx="2857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249238"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222250" y="681038"/>
            <a:ext cx="793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10"/>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lang="en-US"/>
              <a:t>Click to edit Master title style</a:t>
            </a:r>
          </a:p>
        </p:txBody>
      </p:sp>
      <p:sp>
        <p:nvSpPr>
          <p:cNvPr id="9" name="Subtitle 8"/>
          <p:cNvSpPr>
            <a:spLocks noGrp="1"/>
          </p:cNvSpPr>
          <p:nvPr>
            <p:ph type="subTitle" idx="1"/>
          </p:nvPr>
        </p:nvSpPr>
        <p:spPr>
          <a:xfrm>
            <a:off x="914400" y="2834640"/>
            <a:ext cx="7772400" cy="1508760"/>
          </a:xfrm>
        </p:spPr>
        <p:txBody>
          <a:bodyPr lIns="100584"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5" name="Date Placeholder 27"/>
          <p:cNvSpPr>
            <a:spLocks noGrp="1"/>
          </p:cNvSpPr>
          <p:nvPr>
            <p:ph type="dt" sz="half" idx="10"/>
          </p:nvPr>
        </p:nvSpPr>
        <p:spPr/>
        <p:txBody>
          <a:bodyPr/>
          <a:lstStyle>
            <a:lvl1pPr>
              <a:defRPr/>
            </a:lvl1pPr>
          </a:lstStyle>
          <a:p>
            <a:pPr>
              <a:defRPr/>
            </a:pPr>
            <a:fld id="{20DA475A-1179-406C-98D8-69328EAED577}" type="datetimeFigureOut">
              <a:rPr lang="en-US"/>
              <a:pPr>
                <a:defRPr/>
              </a:pPr>
              <a:t>4/6/2017</a:t>
            </a:fld>
            <a:endParaRPr lang="en-US"/>
          </a:p>
        </p:txBody>
      </p:sp>
      <p:sp>
        <p:nvSpPr>
          <p:cNvPr id="16" name="Footer Placeholder 16"/>
          <p:cNvSpPr>
            <a:spLocks noGrp="1"/>
          </p:cNvSpPr>
          <p:nvPr>
            <p:ph type="ftr" sz="quarter" idx="11"/>
          </p:nvPr>
        </p:nvSpPr>
        <p:spPr/>
        <p:txBody>
          <a:bodyPr/>
          <a:lstStyle>
            <a:lvl1pPr>
              <a:defRPr/>
            </a:lvl1pPr>
          </a:lstStyle>
          <a:p>
            <a:pPr>
              <a:defRPr/>
            </a:pPr>
            <a:endParaRPr lang="en-US"/>
          </a:p>
        </p:txBody>
      </p:sp>
      <p:sp>
        <p:nvSpPr>
          <p:cNvPr id="17" name="Slide Number Placeholder 28"/>
          <p:cNvSpPr>
            <a:spLocks noGrp="1"/>
          </p:cNvSpPr>
          <p:nvPr>
            <p:ph type="sldNum" sz="quarter" idx="12"/>
          </p:nvPr>
        </p:nvSpPr>
        <p:spPr/>
        <p:txBody>
          <a:bodyPr/>
          <a:lstStyle>
            <a:lvl1pPr>
              <a:defRPr/>
            </a:lvl1pPr>
          </a:lstStyle>
          <a:p>
            <a:fld id="{6F4F6A25-AA4A-4947-A20A-1DEA1B3D5D0C}" type="slidenum">
              <a:rPr lang="en-US" altLang="en-US"/>
              <a:pPr/>
              <a:t>‹#›</a:t>
            </a:fld>
            <a:endParaRPr lang="en-US" altLang="en-US"/>
          </a:p>
        </p:txBody>
      </p:sp>
    </p:spTree>
    <p:extLst>
      <p:ext uri="{BB962C8B-B14F-4D97-AF65-F5344CB8AC3E}">
        <p14:creationId xmlns:p14="http://schemas.microsoft.com/office/powerpoint/2010/main" val="3104668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BD97FC95-E1E1-4962-95D3-127DAF1ADB81}" type="datetimeFigureOut">
              <a:rPr lang="en-US"/>
              <a:pPr>
                <a:defRPr/>
              </a:pPr>
              <a:t>4/6/2017</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fld id="{8D210DD1-7E9D-4ABA-9815-4423FE50B8F2}" type="slidenum">
              <a:rPr lang="en-US" altLang="en-US"/>
              <a:pPr/>
              <a:t>‹#›</a:t>
            </a:fld>
            <a:endParaRPr lang="en-US" altLang="en-US"/>
          </a:p>
        </p:txBody>
      </p:sp>
    </p:spTree>
    <p:extLst>
      <p:ext uri="{BB962C8B-B14F-4D97-AF65-F5344CB8AC3E}">
        <p14:creationId xmlns:p14="http://schemas.microsoft.com/office/powerpoint/2010/main" val="1428781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09600" y="274639"/>
            <a:ext cx="5867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ECB885FB-4D6A-4EE3-8A36-05440BDC0B59}" type="datetimeFigureOut">
              <a:rPr lang="en-US"/>
              <a:pPr>
                <a:defRPr/>
              </a:pPr>
              <a:t>4/6/2017</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fld id="{3BBBC831-FF42-473B-8B0D-2DDB890A9D90}" type="slidenum">
              <a:rPr lang="en-US" altLang="en-US"/>
              <a:pPr/>
              <a:t>‹#›</a:t>
            </a:fld>
            <a:endParaRPr lang="en-US" altLang="en-US"/>
          </a:p>
        </p:txBody>
      </p:sp>
    </p:spTree>
    <p:extLst>
      <p:ext uri="{BB962C8B-B14F-4D97-AF65-F5344CB8AC3E}">
        <p14:creationId xmlns:p14="http://schemas.microsoft.com/office/powerpoint/2010/main" val="658958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88E1BF78-45C9-46DB-A62E-C6D95C03DB7D}" type="datetimeFigureOut">
              <a:rPr lang="en-US"/>
              <a:pPr>
                <a:defRPr/>
              </a:pPr>
              <a:t>4/6/2017</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fld id="{880804AF-17E7-4178-A7A4-BA318437F19C}" type="slidenum">
              <a:rPr lang="en-US" altLang="en-US"/>
              <a:pPr/>
              <a:t>‹#›</a:t>
            </a:fld>
            <a:endParaRPr lang="en-US" altLang="en-US"/>
          </a:p>
        </p:txBody>
      </p:sp>
    </p:spTree>
    <p:extLst>
      <p:ext uri="{BB962C8B-B14F-4D97-AF65-F5344CB8AC3E}">
        <p14:creationId xmlns:p14="http://schemas.microsoft.com/office/powerpoint/2010/main" val="403296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17"/>
          <p:cNvSpPr>
            <a:spLocks/>
          </p:cNvSpPr>
          <p:nvPr/>
        </p:nvSpPr>
        <p:spPr bwMode="auto">
          <a:xfrm>
            <a:off x="4829175" y="1073150"/>
            <a:ext cx="4321175"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5" name="Freeform 18"/>
          <p:cNvSpPr>
            <a:spLocks/>
          </p:cNvSpPr>
          <p:nvPr/>
        </p:nvSpPr>
        <p:spPr bwMode="auto">
          <a:xfrm>
            <a:off x="374650" y="0"/>
            <a:ext cx="5513388" cy="6615113"/>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Freeform 19"/>
          <p:cNvSpPr>
            <a:spLocks/>
          </p:cNvSpPr>
          <p:nvPr/>
        </p:nvSpPr>
        <p:spPr bwMode="auto">
          <a:xfrm rot="5236414">
            <a:off x="4461669" y="1483519"/>
            <a:ext cx="4114800" cy="1189038"/>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7" name="Freeform 20"/>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23"/>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Freeform 24"/>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Freeform 25"/>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Freeform 26"/>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Freeform 27"/>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Freeform 28"/>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4" name="Freeform 29"/>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5" name="Freeform 30"/>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6" name="Freeform 31"/>
          <p:cNvSpPr>
            <a:spLocks/>
          </p:cNvSpPr>
          <p:nvPr/>
        </p:nvSpPr>
        <p:spPr bwMode="auto">
          <a:xfrm>
            <a:off x="366713"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7" name="Freeform 32"/>
          <p:cNvSpPr>
            <a:spLocks/>
          </p:cNvSpPr>
          <p:nvPr/>
        </p:nvSpPr>
        <p:spPr bwMode="auto">
          <a:xfrm>
            <a:off x="366713"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8" name="Freeform 33"/>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9" name="Rectangle 18"/>
          <p:cNvSpPr/>
          <p:nvPr/>
        </p:nvSpPr>
        <p:spPr>
          <a:xfrm>
            <a:off x="363538" y="401638"/>
            <a:ext cx="8504237"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p:cNvSpPr/>
          <p:nvPr/>
        </p:nvSpPr>
        <p:spPr>
          <a:xfrm flipH="1">
            <a:off x="371475" y="681038"/>
            <a:ext cx="2698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Rectangle 20"/>
          <p:cNvSpPr/>
          <p:nvPr/>
        </p:nvSpPr>
        <p:spPr>
          <a:xfrm flipH="1">
            <a:off x="411163" y="681038"/>
            <a:ext cx="2698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2" name="Rectangle 21"/>
          <p:cNvSpPr/>
          <p:nvPr/>
        </p:nvSpPr>
        <p:spPr>
          <a:xfrm flipH="1">
            <a:off x="447675"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Rectangle 22"/>
          <p:cNvSpPr/>
          <p:nvPr/>
        </p:nvSpPr>
        <p:spPr>
          <a:xfrm flipH="1">
            <a:off x="476250"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4" name="Rectangle 23"/>
          <p:cNvSpPr/>
          <p:nvPr/>
        </p:nvSpPr>
        <p:spPr>
          <a:xfrm>
            <a:off x="500063" y="681038"/>
            <a:ext cx="36512"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706902" y="1351672"/>
            <a:ext cx="5718048" cy="977486"/>
          </a:xfrm>
        </p:spPr>
        <p:txBody>
          <a:bodyPr lIns="82296" bIns="0"/>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lang="en-US"/>
              <a:t>Click to edit Master title style</a:t>
            </a:r>
          </a:p>
        </p:txBody>
      </p:sp>
      <p:sp>
        <p:nvSpPr>
          <p:cNvPr id="25" name="Date Placeholder 3"/>
          <p:cNvSpPr>
            <a:spLocks noGrp="1"/>
          </p:cNvSpPr>
          <p:nvPr>
            <p:ph type="dt" sz="half" idx="10"/>
          </p:nvPr>
        </p:nvSpPr>
        <p:spPr/>
        <p:txBody>
          <a:bodyPr/>
          <a:lstStyle>
            <a:lvl1pPr>
              <a:defRPr/>
            </a:lvl1pPr>
          </a:lstStyle>
          <a:p>
            <a:pPr>
              <a:defRPr/>
            </a:pPr>
            <a:fld id="{CBD6D4C0-6648-4290-A40F-5BDF87557E13}" type="datetimeFigureOut">
              <a:rPr lang="en-US"/>
              <a:pPr>
                <a:defRPr/>
              </a:pPr>
              <a:t>4/6/2017</a:t>
            </a:fld>
            <a:endParaRPr lang="en-US"/>
          </a:p>
        </p:txBody>
      </p:sp>
      <p:sp>
        <p:nvSpPr>
          <p:cNvPr id="26" name="Footer Placeholder 4"/>
          <p:cNvSpPr>
            <a:spLocks noGrp="1"/>
          </p:cNvSpPr>
          <p:nvPr>
            <p:ph type="ftr" sz="quarter" idx="11"/>
          </p:nvPr>
        </p:nvSpPr>
        <p:spPr/>
        <p:txBody>
          <a:bodyPr/>
          <a:lstStyle>
            <a:lvl1pPr>
              <a:defRPr/>
            </a:lvl1pPr>
          </a:lstStyle>
          <a:p>
            <a:pPr>
              <a:defRPr/>
            </a:pPr>
            <a:endParaRPr lang="en-US"/>
          </a:p>
        </p:txBody>
      </p:sp>
      <p:sp>
        <p:nvSpPr>
          <p:cNvPr id="27" name="Slide Number Placeholder 5"/>
          <p:cNvSpPr>
            <a:spLocks noGrp="1"/>
          </p:cNvSpPr>
          <p:nvPr>
            <p:ph type="sldNum" sz="quarter" idx="12"/>
          </p:nvPr>
        </p:nvSpPr>
        <p:spPr/>
        <p:txBody>
          <a:bodyPr/>
          <a:lstStyle>
            <a:lvl1pPr>
              <a:defRPr/>
            </a:lvl1pPr>
          </a:lstStyle>
          <a:p>
            <a:fld id="{68D50E6D-1CA3-4B19-886F-38BB2D5AA10E}" type="slidenum">
              <a:rPr lang="en-US" altLang="en-US"/>
              <a:pPr/>
              <a:t>‹#›</a:t>
            </a:fld>
            <a:endParaRPr lang="en-US" altLang="en-US"/>
          </a:p>
        </p:txBody>
      </p:sp>
    </p:spTree>
    <p:extLst>
      <p:ext uri="{BB962C8B-B14F-4D97-AF65-F5344CB8AC3E}">
        <p14:creationId xmlns:p14="http://schemas.microsoft.com/office/powerpoint/2010/main" val="2173361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lang="en-US"/>
              <a:t>Click to edit Master title style</a:t>
            </a:r>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5785F24E-034E-45FD-91DC-0F373565DB88}" type="datetimeFigureOut">
              <a:rPr lang="en-US"/>
              <a:pPr>
                <a:defRPr/>
              </a:pPr>
              <a:t>4/6/2017</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4DFD4018-ADA3-4B07-8B40-65AB614126F5}" type="slidenum">
              <a:rPr lang="en-US" altLang="en-US"/>
              <a:pPr/>
              <a:t>‹#›</a:t>
            </a:fld>
            <a:endParaRPr lang="en-US" altLang="en-US"/>
          </a:p>
        </p:txBody>
      </p:sp>
    </p:spTree>
    <p:extLst>
      <p:ext uri="{BB962C8B-B14F-4D97-AF65-F5344CB8AC3E}">
        <p14:creationId xmlns:p14="http://schemas.microsoft.com/office/powerpoint/2010/main" val="991259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6"/>
          <p:cNvSpPr/>
          <p:nvPr/>
        </p:nvSpPr>
        <p:spPr>
          <a:xfrm>
            <a:off x="0" y="401638"/>
            <a:ext cx="8867775"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87313" y="681038"/>
            <a:ext cx="460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47625" y="681038"/>
            <a:ext cx="26988"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p:cNvSpPr/>
          <p:nvPr/>
        </p:nvSpPr>
        <p:spPr>
          <a:xfrm>
            <a:off x="28575"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p:nvSpPr>
        <p:spPr>
          <a:xfrm>
            <a:off x="0"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1"/>
          <p:cNvSpPr/>
          <p:nvPr/>
        </p:nvSpPr>
        <p:spPr>
          <a:xfrm flipH="1">
            <a:off x="149225"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12"/>
          <p:cNvSpPr/>
          <p:nvPr/>
        </p:nvSpPr>
        <p:spPr>
          <a:xfrm flipH="1">
            <a:off x="188913"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13"/>
          <p:cNvSpPr/>
          <p:nvPr/>
        </p:nvSpPr>
        <p:spPr>
          <a:xfrm flipH="1">
            <a:off x="227013"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p:nvSpPr>
        <p:spPr>
          <a:xfrm flipH="1">
            <a:off x="255588" y="681038"/>
            <a:ext cx="79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Rectangle 15"/>
          <p:cNvSpPr/>
          <p:nvPr/>
        </p:nvSpPr>
        <p:spPr>
          <a:xfrm>
            <a:off x="279400" y="681038"/>
            <a:ext cx="36513"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504824" y="512064"/>
            <a:ext cx="7772400" cy="914400"/>
          </a:xfrm>
        </p:spPr>
        <p:txBody>
          <a:bodyPr/>
          <a:lstStyle>
            <a:lvl1pPr>
              <a:defRPr sz="4000"/>
            </a:lvl1pPr>
            <a:extLst/>
          </a:lstStyle>
          <a:p>
            <a:r>
              <a:rPr lang="en-US"/>
              <a:t>Click to edit Master title style</a:t>
            </a:r>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Date Placeholder 6"/>
          <p:cNvSpPr>
            <a:spLocks noGrp="1"/>
          </p:cNvSpPr>
          <p:nvPr>
            <p:ph type="dt" sz="half" idx="10"/>
          </p:nvPr>
        </p:nvSpPr>
        <p:spPr/>
        <p:txBody>
          <a:bodyPr/>
          <a:lstStyle>
            <a:lvl1pPr>
              <a:defRPr/>
            </a:lvl1pPr>
          </a:lstStyle>
          <a:p>
            <a:pPr>
              <a:defRPr/>
            </a:pPr>
            <a:fld id="{08D85E49-B502-4F9E-8ACB-E9352C23F2AB}" type="datetimeFigureOut">
              <a:rPr lang="en-US"/>
              <a:pPr>
                <a:defRPr/>
              </a:pPr>
              <a:t>4/6/2017</a:t>
            </a:fld>
            <a:endParaRPr lang="en-US"/>
          </a:p>
        </p:txBody>
      </p:sp>
      <p:sp>
        <p:nvSpPr>
          <p:cNvPr id="18" name="Footer Placeholder 7"/>
          <p:cNvSpPr>
            <a:spLocks noGrp="1"/>
          </p:cNvSpPr>
          <p:nvPr>
            <p:ph type="ftr" sz="quarter" idx="11"/>
          </p:nvPr>
        </p:nvSpPr>
        <p:spPr/>
        <p:txBody>
          <a:bodyPr/>
          <a:lstStyle>
            <a:lvl1pPr>
              <a:defRPr/>
            </a:lvl1pPr>
          </a:lstStyle>
          <a:p>
            <a:pPr>
              <a:defRPr/>
            </a:pPr>
            <a:endParaRPr lang="en-US"/>
          </a:p>
        </p:txBody>
      </p:sp>
      <p:sp>
        <p:nvSpPr>
          <p:cNvPr id="19" name="Slide Number Placeholder 8"/>
          <p:cNvSpPr>
            <a:spLocks noGrp="1"/>
          </p:cNvSpPr>
          <p:nvPr>
            <p:ph type="sldNum" sz="quarter" idx="12"/>
          </p:nvPr>
        </p:nvSpPr>
        <p:spPr/>
        <p:txBody>
          <a:bodyPr/>
          <a:lstStyle>
            <a:lvl1pPr>
              <a:defRPr/>
            </a:lvl1pPr>
          </a:lstStyle>
          <a:p>
            <a:fld id="{CA97CB2F-54A7-4B3D-9AFD-A73E74CF72A8}" type="slidenum">
              <a:rPr lang="en-US" altLang="en-US"/>
              <a:pPr/>
              <a:t>‹#›</a:t>
            </a:fld>
            <a:endParaRPr lang="en-US" altLang="en-US"/>
          </a:p>
        </p:txBody>
      </p:sp>
    </p:spTree>
    <p:extLst>
      <p:ext uri="{BB962C8B-B14F-4D97-AF65-F5344CB8AC3E}">
        <p14:creationId xmlns:p14="http://schemas.microsoft.com/office/powerpoint/2010/main" val="1080807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fld id="{54F2A383-0E7F-4738-BF2A-185F9C657F8F}" type="datetimeFigureOut">
              <a:rPr lang="en-US"/>
              <a:pPr>
                <a:defRPr/>
              </a:pPr>
              <a:t>4/6/2017</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fld id="{E0ACCA1F-5B2E-47DF-A90A-C582F21E9C47}" type="slidenum">
              <a:rPr lang="en-US" altLang="en-US"/>
              <a:pPr/>
              <a:t>‹#›</a:t>
            </a:fld>
            <a:endParaRPr lang="en-US" altLang="en-US"/>
          </a:p>
        </p:txBody>
      </p:sp>
    </p:spTree>
    <p:extLst>
      <p:ext uri="{BB962C8B-B14F-4D97-AF65-F5344CB8AC3E}">
        <p14:creationId xmlns:p14="http://schemas.microsoft.com/office/powerpoint/2010/main" val="3379566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3FF465D5-1ADF-48BE-A457-150E72F98D52}" type="datetimeFigureOut">
              <a:rPr lang="en-US"/>
              <a:pPr>
                <a:defRPr/>
              </a:pPr>
              <a:t>4/6/2017</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fld id="{A689FA1F-1994-4188-84BE-0312FC41A0F1}" type="slidenum">
              <a:rPr lang="en-US" altLang="en-US"/>
              <a:pPr/>
              <a:t>‹#›</a:t>
            </a:fld>
            <a:endParaRPr lang="en-US" altLang="en-US"/>
          </a:p>
        </p:txBody>
      </p:sp>
    </p:spTree>
    <p:extLst>
      <p:ext uri="{BB962C8B-B14F-4D97-AF65-F5344CB8AC3E}">
        <p14:creationId xmlns:p14="http://schemas.microsoft.com/office/powerpoint/2010/main" val="27579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lang="en-US"/>
              <a:t>Click to edit Master title style</a:t>
            </a:r>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07E2826F-7F74-4BF6-BDB8-29ED4B7B89E4}" type="datetimeFigureOut">
              <a:rPr lang="en-US"/>
              <a:pPr>
                <a:defRPr/>
              </a:pPr>
              <a:t>4/6/2017</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fld id="{FEFA253D-6252-4EBE-B3F7-C742C2291053}" type="slidenum">
              <a:rPr lang="en-US" altLang="en-US"/>
              <a:pPr/>
              <a:t>‹#›</a:t>
            </a:fld>
            <a:endParaRPr lang="en-US" altLang="en-US"/>
          </a:p>
        </p:txBody>
      </p:sp>
    </p:spTree>
    <p:extLst>
      <p:ext uri="{BB962C8B-B14F-4D97-AF65-F5344CB8AC3E}">
        <p14:creationId xmlns:p14="http://schemas.microsoft.com/office/powerpoint/2010/main" val="919185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368300" y="0"/>
            <a:ext cx="8777288" cy="1878013"/>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 name="Straight Connector 5"/>
          <p:cNvCxnSpPr/>
          <p:nvPr/>
        </p:nvCxnSpPr>
        <p:spPr>
          <a:xfrm flipV="1">
            <a:off x="363538" y="1884363"/>
            <a:ext cx="8782050"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7" name="Group 19"/>
          <p:cNvGrpSpPr>
            <a:grpSpLocks/>
          </p:cNvGrpSpPr>
          <p:nvPr/>
        </p:nvGrpSpPr>
        <p:grpSpPr bwMode="auto">
          <a:xfrm rot="5400000">
            <a:off x="8515351" y="1219200"/>
            <a:ext cx="131762" cy="128587"/>
            <a:chOff x="6668087" y="1297746"/>
            <a:chExt cx="161840" cy="156602"/>
          </a:xfrm>
        </p:grpSpPr>
        <p:cxnSp>
          <p:nvCxnSpPr>
            <p:cNvPr id="8" name="Straight Connector 7"/>
            <p:cNvCxnSpPr/>
            <p:nvPr/>
          </p:nvCxnSpPr>
          <p:spPr>
            <a:xfrm rot="16200000">
              <a:off x="6663593" y="1300308"/>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flipH="1">
              <a:off x="6744513" y="1299332"/>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1" name="Group 25"/>
          <p:cNvGrpSpPr>
            <a:grpSpLocks/>
          </p:cNvGrpSpPr>
          <p:nvPr/>
        </p:nvGrpSpPr>
        <p:grpSpPr bwMode="auto">
          <a:xfrm rot="5400000">
            <a:off x="8667751" y="1371600"/>
            <a:ext cx="131762" cy="128587"/>
            <a:chOff x="6668087" y="1297746"/>
            <a:chExt cx="161840" cy="156602"/>
          </a:xfrm>
        </p:grpSpPr>
        <p:cxnSp>
          <p:nvCxnSpPr>
            <p:cNvPr id="12" name="Straight Connector 11"/>
            <p:cNvCxnSpPr/>
            <p:nvPr/>
          </p:nvCxnSpPr>
          <p:spPr>
            <a:xfrm rot="16200000">
              <a:off x="6663593" y="1300308"/>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flipH="1">
              <a:off x="6744513" y="1299332"/>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5" name="Group 29"/>
          <p:cNvGrpSpPr>
            <a:grpSpLocks/>
          </p:cNvGrpSpPr>
          <p:nvPr/>
        </p:nvGrpSpPr>
        <p:grpSpPr bwMode="auto">
          <a:xfrm rot="5400000">
            <a:off x="8320087" y="1474788"/>
            <a:ext cx="131763" cy="128588"/>
            <a:chOff x="6668087" y="1297746"/>
            <a:chExt cx="161840" cy="156602"/>
          </a:xfrm>
        </p:grpSpPr>
        <p:cxnSp>
          <p:nvCxnSpPr>
            <p:cNvPr id="16" name="Straight Connector 15"/>
            <p:cNvCxnSpPr/>
            <p:nvPr/>
          </p:nvCxnSpPr>
          <p:spPr>
            <a:xfrm rot="16200000">
              <a:off x="6663592" y="1300307"/>
              <a:ext cx="88934"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16200000" flipV="1">
              <a:off x="6685198" y="1391513"/>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flipH="1">
              <a:off x="6744512" y="1299332"/>
              <a:ext cx="88934"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lang="en-US"/>
              <a:t>Click to edit Master title style</a:t>
            </a:r>
          </a:p>
        </p:txBody>
      </p:sp>
      <p:sp>
        <p:nvSpPr>
          <p:cNvPr id="3" name="Picture Placeholder 2"/>
          <p:cNvSpPr>
            <a:spLocks noGrp="1"/>
          </p:cNvSpPr>
          <p:nvPr>
            <p:ph type="pic" idx="1"/>
          </p:nvPr>
        </p:nvSpPr>
        <p:spPr>
          <a:xfrm>
            <a:off x="368032" y="1893781"/>
            <a:ext cx="8778240" cy="4960144"/>
          </a:xfrm>
          <a:solidFill>
            <a:schemeClr val="bg2"/>
          </a:solidFill>
        </p:spPr>
        <p:txBody>
          <a:bodyPr>
            <a:normAutofit/>
          </a:bodyPr>
          <a:lstStyle>
            <a:lvl1pPr marL="0" indent="0">
              <a:buNone/>
              <a:defRPr sz="3200"/>
            </a:lvl1pPr>
            <a:extLst/>
          </a:lstStyle>
          <a:p>
            <a:pPr lvl="0"/>
            <a:r>
              <a:rPr lang="en-US" noProof="0"/>
              <a:t>Click icon to add picture</a:t>
            </a:r>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a:r>
              <a:rPr lang="en-US"/>
              <a:t>Click to edit Master text styles</a:t>
            </a:r>
          </a:p>
        </p:txBody>
      </p:sp>
      <p:sp>
        <p:nvSpPr>
          <p:cNvPr id="19" name="Date Placeholder 4"/>
          <p:cNvSpPr>
            <a:spLocks noGrp="1"/>
          </p:cNvSpPr>
          <p:nvPr>
            <p:ph type="dt" sz="half" idx="10"/>
          </p:nvPr>
        </p:nvSpPr>
        <p:spPr>
          <a:xfrm>
            <a:off x="6477000" y="55563"/>
            <a:ext cx="2133600" cy="365125"/>
          </a:xfrm>
        </p:spPr>
        <p:txBody>
          <a:bodyPr/>
          <a:lstStyle>
            <a:lvl1pPr>
              <a:defRPr/>
            </a:lvl1pPr>
          </a:lstStyle>
          <a:p>
            <a:pPr>
              <a:defRPr/>
            </a:pPr>
            <a:fld id="{96DF9134-F023-4244-A973-84D99285498F}" type="datetimeFigureOut">
              <a:rPr lang="en-US"/>
              <a:pPr>
                <a:defRPr/>
              </a:pPr>
              <a:t>4/6/2017</a:t>
            </a:fld>
            <a:endParaRPr lang="en-US"/>
          </a:p>
        </p:txBody>
      </p:sp>
      <p:sp>
        <p:nvSpPr>
          <p:cNvPr id="20" name="Footer Placeholder 5"/>
          <p:cNvSpPr>
            <a:spLocks noGrp="1"/>
          </p:cNvSpPr>
          <p:nvPr>
            <p:ph type="ftr" sz="quarter" idx="11"/>
          </p:nvPr>
        </p:nvSpPr>
        <p:spPr>
          <a:xfrm>
            <a:off x="914400" y="55563"/>
            <a:ext cx="5562600" cy="365125"/>
          </a:xfrm>
        </p:spPr>
        <p:txBody>
          <a:bodyPr/>
          <a:lstStyle>
            <a:lvl1pPr>
              <a:defRPr/>
            </a:lvl1pPr>
          </a:lstStyle>
          <a:p>
            <a:pPr>
              <a:defRPr/>
            </a:pPr>
            <a:endParaRPr lang="en-US"/>
          </a:p>
        </p:txBody>
      </p:sp>
      <p:sp>
        <p:nvSpPr>
          <p:cNvPr id="21" name="Slide Number Placeholder 6"/>
          <p:cNvSpPr>
            <a:spLocks noGrp="1"/>
          </p:cNvSpPr>
          <p:nvPr>
            <p:ph type="sldNum" sz="quarter" idx="12"/>
          </p:nvPr>
        </p:nvSpPr>
        <p:spPr>
          <a:xfrm>
            <a:off x="8610600" y="55563"/>
            <a:ext cx="457200" cy="365125"/>
          </a:xfrm>
        </p:spPr>
        <p:txBody>
          <a:bodyPr/>
          <a:lstStyle>
            <a:lvl1pPr>
              <a:defRPr/>
            </a:lvl1pPr>
          </a:lstStyle>
          <a:p>
            <a:fld id="{29104C1A-F2F4-46F0-9EB5-359BFC060B80}" type="slidenum">
              <a:rPr lang="en-US" altLang="en-US"/>
              <a:pPr/>
              <a:t>‹#›</a:t>
            </a:fld>
            <a:endParaRPr lang="en-US" altLang="en-US"/>
          </a:p>
        </p:txBody>
      </p:sp>
    </p:spTree>
    <p:extLst>
      <p:ext uri="{BB962C8B-B14F-4D97-AF65-F5344CB8AC3E}">
        <p14:creationId xmlns:p14="http://schemas.microsoft.com/office/powerpoint/2010/main" val="2586841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000000"/>
            </a:gs>
            <a:gs pos="64999">
              <a:srgbClr val="000000"/>
            </a:gs>
            <a:gs pos="100000">
              <a:srgbClr val="5A77A9"/>
            </a:gs>
          </a:gsLst>
          <a:lin ang="5400000"/>
        </a:gradFill>
        <a:effectLst/>
      </p:bgPr>
    </p:bg>
    <p:spTree>
      <p:nvGrpSpPr>
        <p:cNvPr id="1" name=""/>
        <p:cNvGrpSpPr/>
        <p:nvPr/>
      </p:nvGrpSpPr>
      <p:grpSpPr>
        <a:xfrm>
          <a:off x="0" y="0"/>
          <a:ext cx="0" cy="0"/>
          <a:chOff x="0" y="0"/>
          <a:chExt cx="0" cy="0"/>
        </a:xfrm>
      </p:grpSpPr>
      <p:sp>
        <p:nvSpPr>
          <p:cNvPr id="7" name="Rectangle 6"/>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1"/>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Rectangle 14"/>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Rectangle 15"/>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2" name="Title Placeholder 21"/>
          <p:cNvSpPr>
            <a:spLocks noGrp="1"/>
          </p:cNvSpPr>
          <p:nvPr>
            <p:ph type="title"/>
          </p:nvPr>
        </p:nvSpPr>
        <p:spPr>
          <a:xfrm>
            <a:off x="914400" y="512763"/>
            <a:ext cx="7772400" cy="914400"/>
          </a:xfrm>
          <a:prstGeom prst="rect">
            <a:avLst/>
          </a:prstGeom>
        </p:spPr>
        <p:txBody>
          <a:bodyPr vert="horz" anchor="t">
            <a:noAutofit/>
          </a:bodyPr>
          <a:lstStyle/>
          <a:p>
            <a:r>
              <a:rPr lang="en-US"/>
              <a:t>Click to edit Master title style</a:t>
            </a:r>
          </a:p>
        </p:txBody>
      </p:sp>
      <p:sp>
        <p:nvSpPr>
          <p:cNvPr id="1036" name="Text Placeholder 12"/>
          <p:cNvSpPr>
            <a:spLocks noGrp="1"/>
          </p:cNvSpPr>
          <p:nvPr>
            <p:ph type="body" idx="1"/>
          </p:nvPr>
        </p:nvSpPr>
        <p:spPr bwMode="auto">
          <a:xfrm>
            <a:off x="914400" y="178435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fontAlgn="auto" latinLnBrk="0" hangingPunct="1">
              <a:spcBef>
                <a:spcPts val="0"/>
              </a:spcBef>
              <a:spcAft>
                <a:spcPts val="0"/>
              </a:spcAft>
              <a:defRPr kumimoji="0" sz="1100" smtClean="0">
                <a:solidFill>
                  <a:schemeClr val="tx2"/>
                </a:solidFill>
                <a:latin typeface="+mn-lt"/>
                <a:cs typeface="+mn-cs"/>
              </a:defRPr>
            </a:lvl1pPr>
            <a:extLst/>
          </a:lstStyle>
          <a:p>
            <a:pPr>
              <a:defRPr/>
            </a:pPr>
            <a:fld id="{AEDF08E0-30A5-4FC6-8C5A-EEDEC7E2D744}" type="datetimeFigureOut">
              <a:rPr lang="en-US"/>
              <a:pPr>
                <a:defRPr/>
              </a:pPr>
              <a:t>4/6/2017</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fontAlgn="auto" latinLnBrk="0" hangingPunct="1">
              <a:spcBef>
                <a:spcPts val="0"/>
              </a:spcBef>
              <a:spcAft>
                <a:spcPts val="0"/>
              </a:spcAft>
              <a:defRPr kumimoji="0" sz="1100">
                <a:solidFill>
                  <a:schemeClr val="tx2"/>
                </a:solidFill>
                <a:latin typeface="+mn-lt"/>
                <a:cs typeface="+mn-cs"/>
              </a:defRPr>
            </a:lvl1pPr>
            <a:extLst/>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wrap="square" lIns="91440" tIns="45720" rIns="91440" bIns="45720" numCol="1" anchor="b" anchorCtr="0" compatLnSpc="1">
            <a:prstTxWarp prst="textNoShape">
              <a:avLst/>
            </a:prstTxWarp>
          </a:bodyPr>
          <a:lstStyle>
            <a:lvl1pPr>
              <a:defRPr sz="1200">
                <a:solidFill>
                  <a:schemeClr val="tx2"/>
                </a:solidFill>
                <a:latin typeface="Corbel" panose="020B0503020204020204" pitchFamily="34" charset="0"/>
              </a:defRPr>
            </a:lvl1pPr>
          </a:lstStyle>
          <a:p>
            <a:fld id="{9734C9AC-0E66-4E19-BC2F-7FEE1B8FEAB4}" type="slidenum">
              <a:rPr lang="en-US" altLang="en-US"/>
              <a:pPr/>
              <a:t>‹#›</a:t>
            </a:fld>
            <a:endParaRPr lang="en-US" altLang="en-US"/>
          </a:p>
        </p:txBody>
      </p:sp>
    </p:spTree>
  </p:cSld>
  <p:clrMap bg1="dk1" tx1="lt1" bg2="dk2" tx2="lt2" accent1="accent1" accent2="accent2" accent3="accent3" accent4="accent4" accent5="accent5" accent6="accent6" hlink="hlink" folHlink="folHlink"/>
  <p:sldLayoutIdLst>
    <p:sldLayoutId id="2147483683" r:id="rId1"/>
    <p:sldLayoutId id="2147483678" r:id="rId2"/>
    <p:sldLayoutId id="2147483684" r:id="rId3"/>
    <p:sldLayoutId id="2147483685" r:id="rId4"/>
    <p:sldLayoutId id="2147483686" r:id="rId5"/>
    <p:sldLayoutId id="2147483679" r:id="rId6"/>
    <p:sldLayoutId id="2147483687" r:id="rId7"/>
    <p:sldLayoutId id="2147483680" r:id="rId8"/>
    <p:sldLayoutId id="2147483688" r:id="rId9"/>
    <p:sldLayoutId id="2147483681" r:id="rId10"/>
    <p:sldLayoutId id="2147483682" r:id="rId11"/>
  </p:sldLayoutIdLst>
  <p:txStyles>
    <p:title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anose="020B0609020204030204" pitchFamily="49" charset="0"/>
        </a:defRPr>
      </a:lvl2pPr>
      <a:lvl3pPr algn="l" rtl="0" fontAlgn="base">
        <a:spcBef>
          <a:spcPct val="0"/>
        </a:spcBef>
        <a:spcAft>
          <a:spcPct val="0"/>
        </a:spcAft>
        <a:defRPr sz="4000">
          <a:solidFill>
            <a:srgbClr val="C1EEFF"/>
          </a:solidFill>
          <a:latin typeface="Consolas" panose="020B0609020204030204" pitchFamily="49" charset="0"/>
        </a:defRPr>
      </a:lvl3pPr>
      <a:lvl4pPr algn="l" rtl="0" fontAlgn="base">
        <a:spcBef>
          <a:spcPct val="0"/>
        </a:spcBef>
        <a:spcAft>
          <a:spcPct val="0"/>
        </a:spcAft>
        <a:defRPr sz="4000">
          <a:solidFill>
            <a:srgbClr val="C1EEFF"/>
          </a:solidFill>
          <a:latin typeface="Consolas" panose="020B0609020204030204" pitchFamily="49" charset="0"/>
        </a:defRPr>
      </a:lvl4pPr>
      <a:lvl5pPr algn="l" rtl="0" fontAlgn="base">
        <a:spcBef>
          <a:spcPct val="0"/>
        </a:spcBef>
        <a:spcAft>
          <a:spcPct val="0"/>
        </a:spcAft>
        <a:defRPr sz="4000">
          <a:solidFill>
            <a:srgbClr val="C1EEFF"/>
          </a:solidFill>
          <a:latin typeface="Consolas" panose="020B0609020204030204" pitchFamily="49" charset="0"/>
        </a:defRPr>
      </a:lvl5pPr>
      <a:lvl6pPr marL="457200" algn="l" rtl="0" fontAlgn="base">
        <a:spcBef>
          <a:spcPct val="0"/>
        </a:spcBef>
        <a:spcAft>
          <a:spcPct val="0"/>
        </a:spcAft>
        <a:defRPr sz="4000">
          <a:solidFill>
            <a:srgbClr val="C1EEFF"/>
          </a:solidFill>
          <a:latin typeface="Consolas" panose="020B0609020204030204" pitchFamily="49" charset="0"/>
        </a:defRPr>
      </a:lvl6pPr>
      <a:lvl7pPr marL="914400" algn="l" rtl="0" fontAlgn="base">
        <a:spcBef>
          <a:spcPct val="0"/>
        </a:spcBef>
        <a:spcAft>
          <a:spcPct val="0"/>
        </a:spcAft>
        <a:defRPr sz="4000">
          <a:solidFill>
            <a:srgbClr val="C1EEFF"/>
          </a:solidFill>
          <a:latin typeface="Consolas" panose="020B0609020204030204" pitchFamily="49" charset="0"/>
        </a:defRPr>
      </a:lvl7pPr>
      <a:lvl8pPr marL="1371600" algn="l" rtl="0" fontAlgn="base">
        <a:spcBef>
          <a:spcPct val="0"/>
        </a:spcBef>
        <a:spcAft>
          <a:spcPct val="0"/>
        </a:spcAft>
        <a:defRPr sz="4000">
          <a:solidFill>
            <a:srgbClr val="C1EEFF"/>
          </a:solidFill>
          <a:latin typeface="Consolas" panose="020B0609020204030204" pitchFamily="49" charset="0"/>
        </a:defRPr>
      </a:lvl8pPr>
      <a:lvl9pPr marL="1828800" algn="l" rtl="0" fontAlgn="base">
        <a:spcBef>
          <a:spcPct val="0"/>
        </a:spcBef>
        <a:spcAft>
          <a:spcPct val="0"/>
        </a:spcAft>
        <a:defRPr sz="4000">
          <a:solidFill>
            <a:srgbClr val="C1EEFF"/>
          </a:solidFill>
          <a:latin typeface="Consolas" panose="020B0609020204030204" pitchFamily="49" charset="0"/>
        </a:defRPr>
      </a:lvl9pPr>
      <a:extLst/>
    </p:titleStyle>
    <p:bodyStyle>
      <a:lvl1pPr marL="411163" indent="-342900" algn="l" rtl="0" fontAlgn="base">
        <a:spcBef>
          <a:spcPts val="700"/>
        </a:spcBef>
        <a:spcAft>
          <a:spcPct val="0"/>
        </a:spcAft>
        <a:buClr>
          <a:schemeClr val="tx2"/>
        </a:buClr>
        <a:buSzPct val="95000"/>
        <a:buFont typeface="Wingdings" panose="05000000000000000000" pitchFamily="2" charset="2"/>
        <a:buChar char=""/>
        <a:defRPr sz="3000" kern="1200">
          <a:solidFill>
            <a:schemeClr val="tx1"/>
          </a:solidFill>
          <a:latin typeface="+mn-lt"/>
          <a:ea typeface="+mn-ea"/>
          <a:cs typeface="+mn-cs"/>
        </a:defRPr>
      </a:lvl1pPr>
      <a:lvl2pPr marL="739775" indent="-285750" algn="l" rtl="0" fontAlgn="base">
        <a:spcBef>
          <a:spcPct val="20000"/>
        </a:spcBef>
        <a:spcAft>
          <a:spcPct val="0"/>
        </a:spcAft>
        <a:buClr>
          <a:schemeClr val="accent2"/>
        </a:buClr>
        <a:buSzPct val="90000"/>
        <a:buFont typeface="Wingdings" panose="05000000000000000000" pitchFamily="2" charset="2"/>
        <a:buChar char=""/>
        <a:defRPr sz="2600" kern="1200">
          <a:solidFill>
            <a:schemeClr val="tx1"/>
          </a:solidFill>
          <a:latin typeface="+mn-lt"/>
          <a:ea typeface="+mn-ea"/>
          <a:cs typeface="+mn-cs"/>
        </a:defRPr>
      </a:lvl2pPr>
      <a:lvl3pPr marL="995363" indent="-228600" algn="l" rtl="0" fontAlgn="base">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260475" indent="-228600" algn="l" rtl="0" fontAlgn="base">
        <a:spcBef>
          <a:spcPct val="20000"/>
        </a:spcBef>
        <a:spcAft>
          <a:spcPct val="0"/>
        </a:spcAft>
        <a:buClr>
          <a:srgbClr val="FEB80A"/>
        </a:buClr>
        <a:buFont typeface="Wingdings 3" panose="05040102010807070707" pitchFamily="18" charset="2"/>
        <a:buChar char=""/>
        <a:defRPr sz="2200" kern="1200">
          <a:solidFill>
            <a:schemeClr val="tx1"/>
          </a:solidFill>
          <a:latin typeface="+mn-lt"/>
          <a:ea typeface="+mn-ea"/>
          <a:cs typeface="+mn-cs"/>
        </a:defRPr>
      </a:lvl4pPr>
      <a:lvl5pPr marL="1481138" indent="-209550" algn="l" rtl="0" fontAlgn="base">
        <a:spcBef>
          <a:spcPct val="20000"/>
        </a:spcBef>
        <a:spcAft>
          <a:spcPct val="0"/>
        </a:spcAft>
        <a:buClr>
          <a:srgbClr val="FEB80A"/>
        </a:buClr>
        <a:buFont typeface="Wingdings 2" panose="05020102010507070707" pitchFamily="18" charset="2"/>
        <a:buChar char=""/>
        <a:defRPr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819400"/>
            <a:ext cx="7772400" cy="1524000"/>
          </a:xfrm>
        </p:spPr>
        <p:txBody>
          <a:bodyPr/>
          <a:lstStyle/>
          <a:p>
            <a:pPr fontAlgn="auto">
              <a:spcAft>
                <a:spcPts val="0"/>
              </a:spcAft>
              <a:defRPr/>
            </a:pPr>
            <a:r>
              <a:rPr lang="en-US" altLang="en-US" sz="3200" b="0" dirty="0">
                <a:solidFill>
                  <a:schemeClr val="tx1"/>
                </a:solidFill>
                <a:latin typeface="Univers 47 CondensedLight" pitchFamily="34" charset="0"/>
              </a:rPr>
              <a:t>COA </a:t>
            </a:r>
            <a:r>
              <a:rPr lang="en-US" altLang="en-US" sz="3200" b="0" cap="none" dirty="0">
                <a:solidFill>
                  <a:schemeClr val="tx1"/>
                </a:solidFill>
                <a:latin typeface="Univers 47 CondensedLight" pitchFamily="34" charset="0"/>
              </a:rPr>
              <a:t>Lab Project </a:t>
            </a:r>
            <a:r>
              <a:rPr lang="en-US" altLang="en-US" sz="3200" b="0" dirty="0">
                <a:solidFill>
                  <a:schemeClr val="tx1"/>
                </a:solidFill>
                <a:latin typeface="Univers 47 CondensedLight" pitchFamily="34" charset="0"/>
              </a:rPr>
              <a:t>(2016-17) </a:t>
            </a:r>
            <a:br>
              <a:rPr lang="en-US" altLang="en-US" sz="3200" b="0" dirty="0">
                <a:solidFill>
                  <a:schemeClr val="tx1"/>
                </a:solidFill>
                <a:latin typeface="Univers 47 CondensedLight" pitchFamily="34" charset="0"/>
              </a:rPr>
            </a:br>
            <a:r>
              <a:rPr lang="en-US" altLang="en-US" sz="3200" b="0" cap="none" dirty="0">
                <a:solidFill>
                  <a:schemeClr val="tx1"/>
                </a:solidFill>
                <a:latin typeface="Univers 47 CondensedLight" pitchFamily="34" charset="0"/>
              </a:rPr>
              <a:t>The LNMIIT, Jaipur</a:t>
            </a:r>
            <a:br>
              <a:rPr lang="en-US" altLang="en-US" dirty="0">
                <a:solidFill>
                  <a:schemeClr val="tx2">
                    <a:satMod val="200000"/>
                  </a:schemeClr>
                </a:solidFill>
                <a:latin typeface="Univers 47 CondensedLight" pitchFamily="34" charset="0"/>
              </a:rPr>
            </a:br>
            <a:endParaRPr lang="en-US" dirty="0">
              <a:solidFill>
                <a:schemeClr val="tx2">
                  <a:satMod val="200000"/>
                </a:schemeClr>
              </a:solidFill>
            </a:endParaRPr>
          </a:p>
        </p:txBody>
      </p:sp>
      <p:sp>
        <p:nvSpPr>
          <p:cNvPr id="8195" name="Subtitle 2"/>
          <p:cNvSpPr>
            <a:spLocks noGrp="1"/>
          </p:cNvSpPr>
          <p:nvPr>
            <p:ph type="subTitle" idx="1"/>
          </p:nvPr>
        </p:nvSpPr>
        <p:spPr>
          <a:xfrm>
            <a:off x="838200" y="838200"/>
            <a:ext cx="7772400" cy="1508125"/>
          </a:xfrm>
        </p:spPr>
        <p:txBody>
          <a:bodyPr/>
          <a:lstStyle/>
          <a:p>
            <a:pPr>
              <a:spcBef>
                <a:spcPct val="0"/>
              </a:spcBef>
            </a:pPr>
            <a:r>
              <a:rPr lang="en-US" altLang="en-US" sz="4400" dirty="0">
                <a:latin typeface="Univers 47 CondensedLight"/>
              </a:rPr>
              <a:t>LOSAS (Locker Security And Access System)</a:t>
            </a:r>
          </a:p>
        </p:txBody>
      </p:sp>
      <p:sp>
        <p:nvSpPr>
          <p:cNvPr id="4" name="Title 1"/>
          <p:cNvSpPr txBox="1">
            <a:spLocks/>
          </p:cNvSpPr>
          <p:nvPr/>
        </p:nvSpPr>
        <p:spPr>
          <a:xfrm>
            <a:off x="1066800" y="4191000"/>
            <a:ext cx="7772400" cy="1905000"/>
          </a:xfrm>
          <a:prstGeom prst="rect">
            <a:avLst/>
          </a:prstGeom>
        </p:spPr>
        <p:txBody>
          <a:bodyPr/>
          <a:lstStyle/>
          <a:p>
            <a:pPr marR="9144" fontAlgn="auto">
              <a:spcAft>
                <a:spcPts val="0"/>
              </a:spcAft>
              <a:defRPr/>
            </a:pPr>
            <a:r>
              <a:rPr lang="en-US" altLang="en-US" sz="3200" dirty="0" err="1">
                <a:effectLst>
                  <a:reflection blurRad="12700" stA="34000" endA="740" endPos="53000" dir="5400000" sy="-100000" algn="bl" rotWithShape="0"/>
                </a:effectLst>
                <a:latin typeface="Univers 47 CondensedLight" pitchFamily="34" charset="0"/>
                <a:ea typeface="+mj-ea"/>
                <a:cs typeface="+mj-cs"/>
              </a:rPr>
              <a:t>Ayush</a:t>
            </a:r>
            <a:r>
              <a:rPr lang="en-US" altLang="en-US" sz="3200" dirty="0">
                <a:effectLst>
                  <a:reflection blurRad="12700" stA="34000" endA="740" endPos="53000" dir="5400000" sy="-100000" algn="bl" rotWithShape="0"/>
                </a:effectLst>
                <a:latin typeface="Univers 47 CondensedLight" pitchFamily="34" charset="0"/>
                <a:ea typeface="+mj-ea"/>
                <a:cs typeface="+mj-cs"/>
              </a:rPr>
              <a:t> </a:t>
            </a:r>
            <a:r>
              <a:rPr lang="en-US" altLang="en-US" sz="3200">
                <a:effectLst>
                  <a:reflection blurRad="12700" stA="34000" endA="740" endPos="53000" dir="5400000" sy="-100000" algn="bl" rotWithShape="0"/>
                </a:effectLst>
                <a:latin typeface="Univers 47 CondensedLight" pitchFamily="34" charset="0"/>
                <a:ea typeface="+mj-ea"/>
                <a:cs typeface="+mj-cs"/>
              </a:rPr>
              <a:t>Shrivastava</a:t>
            </a:r>
            <a:r>
              <a:rPr lang="en-US" altLang="en-US" sz="3200" dirty="0">
                <a:effectLst>
                  <a:reflection blurRad="12700" stA="34000" endA="740" endPos="53000" dir="5400000" sy="-100000" algn="bl" rotWithShape="0"/>
                </a:effectLst>
                <a:latin typeface="Univers 47 CondensedLight" pitchFamily="34" charset="0"/>
                <a:ea typeface="+mj-ea"/>
                <a:cs typeface="+mj-cs"/>
              </a:rPr>
              <a:t> (15UCC009)</a:t>
            </a:r>
          </a:p>
          <a:p>
            <a:pPr marR="9144" fontAlgn="auto">
              <a:spcAft>
                <a:spcPts val="0"/>
              </a:spcAft>
              <a:defRPr/>
            </a:pPr>
            <a:r>
              <a:rPr lang="en-US" altLang="en-US" sz="3200" dirty="0">
                <a:effectLst>
                  <a:reflection blurRad="12700" stA="34000" endA="740" endPos="53000" dir="5400000" sy="-100000" algn="bl" rotWithShape="0"/>
                </a:effectLst>
                <a:latin typeface="Univers 47 CondensedLight" pitchFamily="34" charset="0"/>
                <a:cs typeface="+mn-cs"/>
              </a:rPr>
              <a:t>Nikhil </a:t>
            </a:r>
            <a:r>
              <a:rPr lang="en-US" altLang="en-US" sz="3200" dirty="0" err="1">
                <a:effectLst>
                  <a:reflection blurRad="12700" stA="34000" endA="740" endPos="53000" dir="5400000" sy="-100000" algn="bl" rotWithShape="0"/>
                </a:effectLst>
                <a:latin typeface="Univers 47 CondensedLight" pitchFamily="34" charset="0"/>
                <a:cs typeface="+mn-cs"/>
              </a:rPr>
              <a:t>Paliwal</a:t>
            </a:r>
            <a:r>
              <a:rPr lang="en-US" altLang="en-US" sz="3200" dirty="0">
                <a:effectLst>
                  <a:reflection blurRad="12700" stA="34000" endA="740" endPos="53000" dir="5400000" sy="-100000" algn="bl" rotWithShape="0"/>
                </a:effectLst>
                <a:latin typeface="Univers 47 CondensedLight" pitchFamily="34" charset="0"/>
                <a:cs typeface="+mn-cs"/>
              </a:rPr>
              <a:t> (15UCC045)</a:t>
            </a:r>
          </a:p>
          <a:p>
            <a:pPr marR="9144" fontAlgn="auto">
              <a:spcAft>
                <a:spcPts val="0"/>
              </a:spcAft>
              <a:defRPr/>
            </a:pPr>
            <a:r>
              <a:rPr lang="en-US" altLang="en-US" sz="3200" dirty="0">
                <a:effectLst>
                  <a:reflection blurRad="12700" stA="34000" endA="740" endPos="53000" dir="5400000" sy="-100000" algn="bl" rotWithShape="0"/>
                </a:effectLst>
                <a:latin typeface="Univers 47 CondensedLight" pitchFamily="34" charset="0"/>
                <a:cs typeface="+mn-cs"/>
              </a:rPr>
              <a:t>Rajat </a:t>
            </a:r>
            <a:r>
              <a:rPr lang="en-US" altLang="en-US" sz="3200" dirty="0" err="1">
                <a:effectLst>
                  <a:reflection blurRad="12700" stA="34000" endA="740" endPos="53000" dir="5400000" sy="-100000" algn="bl" rotWithShape="0"/>
                </a:effectLst>
                <a:latin typeface="Univers 47 CondensedLight" pitchFamily="34" charset="0"/>
                <a:cs typeface="+mn-cs"/>
              </a:rPr>
              <a:t>Chandiwala</a:t>
            </a:r>
            <a:r>
              <a:rPr lang="en-US" altLang="en-US" sz="3200" dirty="0">
                <a:effectLst>
                  <a:reflection blurRad="12700" stA="34000" endA="740" endPos="53000" dir="5400000" sy="-100000" algn="bl" rotWithShape="0"/>
                </a:effectLst>
                <a:latin typeface="Univers 47 CondensedLight" pitchFamily="34" charset="0"/>
                <a:cs typeface="+mn-cs"/>
              </a:rPr>
              <a:t> (15UCC046)</a:t>
            </a:r>
          </a:p>
          <a:p>
            <a:pPr marR="9144" fontAlgn="auto">
              <a:spcAft>
                <a:spcPts val="0"/>
              </a:spcAft>
              <a:defRPr/>
            </a:pPr>
            <a:r>
              <a:rPr lang="en-US" altLang="en-US" sz="3200" dirty="0" err="1">
                <a:effectLst>
                  <a:reflection blurRad="12700" stA="34000" endA="740" endPos="53000" dir="5400000" sy="-100000" algn="bl" rotWithShape="0"/>
                </a:effectLst>
                <a:latin typeface="Univers 47 CondensedLight" pitchFamily="34" charset="0"/>
                <a:cs typeface="+mn-cs"/>
              </a:rPr>
              <a:t>Apurva</a:t>
            </a:r>
            <a:r>
              <a:rPr lang="en-US" altLang="en-US" sz="3200" dirty="0">
                <a:effectLst>
                  <a:reflection blurRad="12700" stA="34000" endA="740" endPos="53000" dir="5400000" sy="-100000" algn="bl" rotWithShape="0"/>
                </a:effectLst>
                <a:latin typeface="Univers 47 CondensedLight" pitchFamily="34" charset="0"/>
                <a:cs typeface="+mn-cs"/>
              </a:rPr>
              <a:t> </a:t>
            </a:r>
            <a:r>
              <a:rPr lang="en-US" altLang="en-US" sz="3200" dirty="0" err="1">
                <a:effectLst>
                  <a:reflection blurRad="12700" stA="34000" endA="740" endPos="53000" dir="5400000" sy="-100000" algn="bl" rotWithShape="0"/>
                </a:effectLst>
                <a:latin typeface="Univers 47 CondensedLight" pitchFamily="34" charset="0"/>
                <a:cs typeface="+mn-cs"/>
              </a:rPr>
              <a:t>Pusalkar</a:t>
            </a:r>
            <a:r>
              <a:rPr lang="en-US" altLang="en-US" sz="3200" dirty="0">
                <a:effectLst>
                  <a:reflection blurRad="12700" stA="34000" endA="740" endPos="53000" dir="5400000" sy="-100000" algn="bl" rotWithShape="0"/>
                </a:effectLst>
                <a:latin typeface="Univers 47 CondensedLight" pitchFamily="34" charset="0"/>
                <a:cs typeface="+mn-cs"/>
              </a:rPr>
              <a:t> (15UCS023)</a:t>
            </a:r>
          </a:p>
          <a:p>
            <a:pPr marR="9144" fontAlgn="auto">
              <a:spcAft>
                <a:spcPts val="0"/>
              </a:spcAft>
              <a:defRPr/>
            </a:pPr>
            <a:endParaRPr lang="en-US" altLang="en-US" sz="3200" dirty="0">
              <a:effectLst>
                <a:reflection blurRad="12700" stA="34000" endA="740" endPos="53000" dir="5400000" sy="-100000" algn="bl" rotWithShape="0"/>
              </a:effectLst>
              <a:latin typeface="Univers 47 CondensedLight" pitchFamily="34" charset="0"/>
              <a:cs typeface="+mn-cs"/>
            </a:endParaRPr>
          </a:p>
          <a:p>
            <a:pPr marR="9144" fontAlgn="auto">
              <a:spcAft>
                <a:spcPts val="0"/>
              </a:spcAft>
              <a:defRPr/>
            </a:pPr>
            <a:endParaRPr lang="en-US" altLang="en-US" sz="3200" dirty="0">
              <a:effectLst>
                <a:reflection blurRad="12700" stA="34000" endA="740" endPos="53000" dir="5400000" sy="-100000" algn="bl" rotWithShape="0"/>
              </a:effectLst>
              <a:latin typeface="Univers 47 CondensedLight" pitchFamily="34" charset="0"/>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6ECFF"/>
                </a:solidFill>
                <a:latin typeface="Univers 47 CondensedLight"/>
              </a:rPr>
              <a:t>Instruction Design</a:t>
            </a:r>
            <a:br>
              <a:rPr lang="en-US" dirty="0"/>
            </a:br>
            <a:endParaRPr lang="en-IN" dirty="0"/>
          </a:p>
        </p:txBody>
      </p:sp>
      <p:sp>
        <p:nvSpPr>
          <p:cNvPr id="3" name="Content Placeholder 2"/>
          <p:cNvSpPr>
            <a:spLocks noGrp="1"/>
          </p:cNvSpPr>
          <p:nvPr>
            <p:ph idx="1"/>
          </p:nvPr>
        </p:nvSpPr>
        <p:spPr>
          <a:xfrm>
            <a:off x="904461" y="1600200"/>
            <a:ext cx="7772400" cy="4572000"/>
          </a:xfrm>
        </p:spPr>
        <p:txBody>
          <a:bodyPr/>
          <a:lstStyle/>
          <a:p>
            <a:pPr>
              <a:buFont typeface="Wingdings" charset="2"/>
              <a:buChar char=""/>
            </a:pPr>
            <a:r>
              <a:rPr lang="en-US" sz="2800" dirty="0">
                <a:solidFill>
                  <a:srgbClr val="FFFFFF"/>
                </a:solidFill>
                <a:latin typeface="Univers 47 CondensedLight"/>
              </a:rPr>
              <a:t>MOV:  	1000 XXXXXX YYYYYY</a:t>
            </a:r>
            <a:endParaRPr lang="en-US" sz="2800" dirty="0"/>
          </a:p>
          <a:p>
            <a:pPr>
              <a:buFont typeface="Wingdings" charset="2"/>
              <a:buChar char=""/>
            </a:pPr>
            <a:r>
              <a:rPr lang="en-US" sz="2800" dirty="0">
                <a:solidFill>
                  <a:srgbClr val="FFFFFF"/>
                </a:solidFill>
                <a:latin typeface="Univers 47 CondensedLight"/>
              </a:rPr>
              <a:t>ADD:  	1001 XXXXXX YYYYYY</a:t>
            </a:r>
            <a:endParaRPr lang="en-US" sz="2800" dirty="0"/>
          </a:p>
          <a:p>
            <a:pPr>
              <a:buFont typeface="Wingdings" charset="2"/>
              <a:buChar char=""/>
            </a:pPr>
            <a:r>
              <a:rPr lang="en-US" sz="2800" dirty="0">
                <a:solidFill>
                  <a:srgbClr val="FFFFFF"/>
                </a:solidFill>
                <a:latin typeface="Univers 47 CondensedLight"/>
              </a:rPr>
              <a:t>SUB:	 1010 XXXXXX YYYYYY</a:t>
            </a:r>
            <a:endParaRPr lang="en-US" sz="2800" dirty="0"/>
          </a:p>
          <a:p>
            <a:pPr>
              <a:buFont typeface="Wingdings" charset="2"/>
              <a:buChar char=""/>
            </a:pPr>
            <a:r>
              <a:rPr lang="en-US" sz="2800" dirty="0">
                <a:solidFill>
                  <a:srgbClr val="FFFFFF"/>
                </a:solidFill>
                <a:latin typeface="Univers 47 CondensedLight"/>
              </a:rPr>
              <a:t>IN:      	1011 XXXXXX YYYYYY</a:t>
            </a:r>
            <a:endParaRPr lang="en-US" sz="2800" dirty="0"/>
          </a:p>
          <a:p>
            <a:pPr>
              <a:buFont typeface="Wingdings" charset="2"/>
              <a:buChar char=""/>
            </a:pPr>
            <a:r>
              <a:rPr lang="en-US" sz="2800" dirty="0">
                <a:solidFill>
                  <a:srgbClr val="FFFFFF"/>
                </a:solidFill>
                <a:latin typeface="Univers 47 CondensedLight"/>
              </a:rPr>
              <a:t>OUT:   	1100 XXXXXX YYYYYY</a:t>
            </a:r>
            <a:endParaRPr lang="en-US" sz="2800" dirty="0"/>
          </a:p>
          <a:p>
            <a:pPr>
              <a:buFont typeface="Wingdings" charset="2"/>
              <a:buChar char=""/>
            </a:pPr>
            <a:r>
              <a:rPr lang="en-US" sz="2800" dirty="0">
                <a:solidFill>
                  <a:srgbClr val="FFFFFF"/>
                </a:solidFill>
                <a:latin typeface="Univers 47 CondensedLight"/>
              </a:rPr>
              <a:t>CMP:   	1101 XXXXXX YYYYYY</a:t>
            </a:r>
            <a:endParaRPr lang="en-US" sz="2800" dirty="0"/>
          </a:p>
          <a:p>
            <a:pPr>
              <a:buFont typeface="Wingdings" charset="2"/>
              <a:buChar char=""/>
            </a:pPr>
            <a:r>
              <a:rPr lang="en-US" sz="2800" dirty="0">
                <a:solidFill>
                  <a:srgbClr val="FFFFFF"/>
                </a:solidFill>
                <a:latin typeface="Univers 47 CondensedLight"/>
              </a:rPr>
              <a:t>ULOGIN:	1110 XXXXXX YYYYYY</a:t>
            </a:r>
            <a:endParaRPr lang="en-US" sz="2800" dirty="0"/>
          </a:p>
          <a:p>
            <a:pPr>
              <a:buFont typeface="Wingdings" charset="2"/>
              <a:buChar char=""/>
            </a:pPr>
            <a:r>
              <a:rPr lang="en-US" sz="2800" dirty="0">
                <a:solidFill>
                  <a:srgbClr val="FFFFFF"/>
                </a:solidFill>
                <a:latin typeface="Univers 47 CondensedLight"/>
              </a:rPr>
              <a:t>JNE:    	1111 0000 XXXXXXXX</a:t>
            </a:r>
            <a:endParaRPr lang="en-US" sz="2800" dirty="0"/>
          </a:p>
          <a:p>
            <a:pPr>
              <a:buFont typeface="Wingdings" charset="2"/>
              <a:buChar char=""/>
            </a:pPr>
            <a:r>
              <a:rPr lang="en-US" sz="2800" dirty="0">
                <a:solidFill>
                  <a:srgbClr val="FFFFFF"/>
                </a:solidFill>
                <a:latin typeface="Univers 47 CondensedLight"/>
              </a:rPr>
              <a:t>JGE: 	1111 0011 XXXXXXXX</a:t>
            </a:r>
            <a:endParaRPr lang="en-US" sz="2800" dirty="0"/>
          </a:p>
          <a:p>
            <a:pPr>
              <a:lnSpc>
                <a:spcPct val="100000"/>
              </a:lnSpc>
              <a:buSzPct val="45000"/>
              <a:buFont typeface="StarSymbol"/>
              <a:buChar char=""/>
            </a:pPr>
            <a:r>
              <a:rPr lang="en-US" sz="2800" dirty="0">
                <a:solidFill>
                  <a:srgbClr val="FFFFFF"/>
                </a:solidFill>
                <a:latin typeface="Univers 47 CondensedLight"/>
              </a:rPr>
              <a:t>JLE:   	1111 0010 XXXXXXXX</a:t>
            </a:r>
            <a:endParaRPr lang="en-US" sz="2800" dirty="0"/>
          </a:p>
          <a:p>
            <a:endParaRPr lang="en-IN" dirty="0"/>
          </a:p>
        </p:txBody>
      </p:sp>
    </p:spTree>
    <p:extLst>
      <p:ext uri="{BB962C8B-B14F-4D97-AF65-F5344CB8AC3E}">
        <p14:creationId xmlns:p14="http://schemas.microsoft.com/office/powerpoint/2010/main" val="2806378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6ECFF"/>
                </a:solidFill>
                <a:latin typeface="Univers 47 CondensedLight"/>
              </a:rPr>
              <a:t>Instruction Design</a:t>
            </a:r>
            <a:endParaRPr lang="en-IN" dirty="0"/>
          </a:p>
        </p:txBody>
      </p:sp>
      <p:sp>
        <p:nvSpPr>
          <p:cNvPr id="3" name="Content Placeholder 2"/>
          <p:cNvSpPr>
            <a:spLocks noGrp="1"/>
          </p:cNvSpPr>
          <p:nvPr>
            <p:ph idx="1"/>
          </p:nvPr>
        </p:nvSpPr>
        <p:spPr/>
        <p:txBody>
          <a:bodyPr/>
          <a:lstStyle/>
          <a:p>
            <a:pPr>
              <a:buFont typeface="Wingdings" charset="2"/>
              <a:buChar char=""/>
            </a:pPr>
            <a:r>
              <a:rPr lang="en-US" sz="2800" dirty="0">
                <a:solidFill>
                  <a:srgbClr val="FFFFFF"/>
                </a:solidFill>
                <a:latin typeface="Univers 47 CondensedLight"/>
              </a:rPr>
              <a:t>MSF:    	1111 0011 XXXXXXXX</a:t>
            </a:r>
            <a:endParaRPr lang="en-US" sz="2800" dirty="0"/>
          </a:p>
          <a:p>
            <a:pPr>
              <a:buFont typeface="Wingdings" charset="2"/>
              <a:buChar char=""/>
            </a:pPr>
            <a:r>
              <a:rPr lang="en-US" sz="2800" dirty="0">
                <a:solidFill>
                  <a:srgbClr val="FFFFFF"/>
                </a:solidFill>
                <a:latin typeface="Univers 47 CondensedLight"/>
              </a:rPr>
              <a:t>JMP: 	1111 0100 XXXXXXXX</a:t>
            </a:r>
            <a:endParaRPr lang="en-US" sz="2800" dirty="0"/>
          </a:p>
          <a:p>
            <a:pPr>
              <a:lnSpc>
                <a:spcPct val="100000"/>
              </a:lnSpc>
              <a:buSzPct val="45000"/>
              <a:buFont typeface="StarSymbol"/>
              <a:buChar char=""/>
            </a:pPr>
            <a:r>
              <a:rPr lang="en-US" sz="2800" dirty="0">
                <a:solidFill>
                  <a:srgbClr val="FFFFFF"/>
                </a:solidFill>
                <a:latin typeface="Univers 47 CondensedLight"/>
              </a:rPr>
              <a:t>MAIL:   	1111 0101 XXXXXXXX</a:t>
            </a:r>
            <a:endParaRPr lang="en-US" sz="2800" dirty="0"/>
          </a:p>
          <a:p>
            <a:pPr>
              <a:lnSpc>
                <a:spcPct val="100000"/>
              </a:lnSpc>
              <a:buSzPct val="45000"/>
              <a:buFont typeface="StarSymbol"/>
              <a:buChar char=""/>
            </a:pPr>
            <a:r>
              <a:rPr lang="en-US" sz="2800" dirty="0">
                <a:solidFill>
                  <a:srgbClr val="FFFFFF"/>
                </a:solidFill>
                <a:latin typeface="Univers 47 CondensedLight"/>
              </a:rPr>
              <a:t>OPEN: 	1111 0110 XXXXXXXX</a:t>
            </a:r>
            <a:endParaRPr lang="en-US" sz="2800" dirty="0"/>
          </a:p>
          <a:p>
            <a:pPr>
              <a:lnSpc>
                <a:spcPct val="100000"/>
              </a:lnSpc>
              <a:buSzPct val="45000"/>
              <a:buFont typeface="StarSymbol"/>
              <a:buChar char=""/>
            </a:pPr>
            <a:r>
              <a:rPr lang="en-US" sz="2800" dirty="0">
                <a:solidFill>
                  <a:srgbClr val="FFFFFF"/>
                </a:solidFill>
                <a:latin typeface="Univers 47 CondensedLight"/>
              </a:rPr>
              <a:t>CLOSE: 	1111 0111 XXXXXXXX</a:t>
            </a:r>
            <a:endParaRPr lang="en-US" sz="2800" dirty="0"/>
          </a:p>
          <a:p>
            <a:pPr>
              <a:lnSpc>
                <a:spcPct val="100000"/>
              </a:lnSpc>
              <a:buSzPct val="45000"/>
              <a:buFont typeface="StarSymbol"/>
              <a:buChar char=""/>
            </a:pPr>
            <a:r>
              <a:rPr lang="en-US" sz="2800" dirty="0">
                <a:solidFill>
                  <a:srgbClr val="FFFFFF"/>
                </a:solidFill>
                <a:latin typeface="Univers 47 CondensedLight"/>
              </a:rPr>
              <a:t>ALRM: 	1111 1111 00000000</a:t>
            </a:r>
            <a:endParaRPr lang="en-US" sz="2800" dirty="0"/>
          </a:p>
          <a:p>
            <a:pPr>
              <a:lnSpc>
                <a:spcPct val="100000"/>
              </a:lnSpc>
              <a:buSzPct val="45000"/>
              <a:buFont typeface="StarSymbol"/>
              <a:buChar char=""/>
            </a:pPr>
            <a:r>
              <a:rPr lang="en-US" sz="2800" dirty="0">
                <a:solidFill>
                  <a:srgbClr val="FFFFFF"/>
                </a:solidFill>
                <a:latin typeface="Univers 47 CondensedLight"/>
              </a:rPr>
              <a:t>DSPLY: 	1111 1111 00000001</a:t>
            </a:r>
            <a:endParaRPr lang="en-US" sz="2800" dirty="0"/>
          </a:p>
          <a:p>
            <a:pPr>
              <a:lnSpc>
                <a:spcPct val="100000"/>
              </a:lnSpc>
              <a:buSzPct val="45000"/>
              <a:buFont typeface="StarSymbol"/>
              <a:buChar char=""/>
            </a:pPr>
            <a:r>
              <a:rPr lang="en-US" sz="2800" dirty="0">
                <a:solidFill>
                  <a:srgbClr val="FFFFFF"/>
                </a:solidFill>
                <a:latin typeface="Univers 47 CondensedLight"/>
              </a:rPr>
              <a:t>HLT: 	1111 1111 00000010</a:t>
            </a:r>
            <a:endParaRPr lang="en-US" sz="2800" dirty="0"/>
          </a:p>
          <a:p>
            <a:pPr>
              <a:lnSpc>
                <a:spcPct val="100000"/>
              </a:lnSpc>
              <a:buSzPct val="45000"/>
              <a:buFont typeface="StarSymbol"/>
              <a:buChar char=""/>
            </a:pPr>
            <a:endParaRPr lang="en-US" dirty="0"/>
          </a:p>
          <a:p>
            <a:endParaRPr lang="en-IN" dirty="0"/>
          </a:p>
        </p:txBody>
      </p:sp>
    </p:spTree>
    <p:extLst>
      <p:ext uri="{BB962C8B-B14F-4D97-AF65-F5344CB8AC3E}">
        <p14:creationId xmlns:p14="http://schemas.microsoft.com/office/powerpoint/2010/main" val="616559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chemeClr val="tx2">
                    <a:satMod val="200000"/>
                  </a:schemeClr>
                </a:solidFill>
                <a:latin typeface="Univers 47 CondensedLight"/>
              </a:rPr>
              <a:t>Instruction Types</a:t>
            </a:r>
          </a:p>
        </p:txBody>
      </p:sp>
      <p:sp>
        <p:nvSpPr>
          <p:cNvPr id="15363" name="Content Placeholder 2"/>
          <p:cNvSpPr>
            <a:spLocks noGrp="1"/>
          </p:cNvSpPr>
          <p:nvPr>
            <p:ph idx="1"/>
          </p:nvPr>
        </p:nvSpPr>
        <p:spPr>
          <a:xfrm>
            <a:off x="914400" y="1784350"/>
            <a:ext cx="8001000" cy="4572000"/>
          </a:xfrm>
        </p:spPr>
        <p:txBody>
          <a:bodyPr/>
          <a:lstStyle/>
          <a:p>
            <a:pPr>
              <a:buFont typeface="Wingdings" panose="05000000000000000000" pitchFamily="2" charset="2"/>
              <a:buChar char="§"/>
            </a:pPr>
            <a:r>
              <a:rPr lang="en-US" altLang="en-US" dirty="0">
                <a:solidFill>
                  <a:schemeClr val="accent2"/>
                </a:solidFill>
                <a:latin typeface="Univers 47 CondensedLight"/>
              </a:rPr>
              <a:t>Data Transfer Instruction</a:t>
            </a:r>
            <a:r>
              <a:rPr lang="en-US" altLang="en-US" dirty="0">
                <a:latin typeface="Univers 47 CondensedLight"/>
              </a:rPr>
              <a:t>: MOV,LOAD</a:t>
            </a:r>
          </a:p>
          <a:p>
            <a:pPr>
              <a:buFont typeface="Wingdings" panose="05000000000000000000" pitchFamily="2" charset="2"/>
              <a:buChar char="§"/>
            </a:pPr>
            <a:r>
              <a:rPr lang="en-US" altLang="en-US" dirty="0">
                <a:solidFill>
                  <a:schemeClr val="accent2"/>
                </a:solidFill>
                <a:latin typeface="Univers 47 CondensedLight"/>
              </a:rPr>
              <a:t>Control Transfer Instruction: </a:t>
            </a:r>
            <a:r>
              <a:rPr lang="en-US" altLang="en-US" dirty="0">
                <a:latin typeface="Univers 47 CondensedLight"/>
              </a:rPr>
              <a:t>MSF,RET,JMP,JGE,JLE,JNE,LABEL,RESET</a:t>
            </a:r>
          </a:p>
          <a:p>
            <a:pPr>
              <a:buFont typeface="Wingdings" panose="05000000000000000000" pitchFamily="2" charset="2"/>
              <a:buChar char="§"/>
            </a:pPr>
            <a:r>
              <a:rPr lang="en-US" altLang="en-US" dirty="0">
                <a:solidFill>
                  <a:schemeClr val="accent2"/>
                </a:solidFill>
                <a:latin typeface="Univers 47 CondensedLight"/>
              </a:rPr>
              <a:t>Comparison Instruction</a:t>
            </a:r>
            <a:r>
              <a:rPr lang="en-US" altLang="en-US" dirty="0">
                <a:latin typeface="Univers 47 CondensedLight"/>
              </a:rPr>
              <a:t>: CMP</a:t>
            </a:r>
          </a:p>
          <a:p>
            <a:pPr>
              <a:buFont typeface="Wingdings" panose="05000000000000000000" pitchFamily="2" charset="2"/>
              <a:buChar char="§"/>
            </a:pPr>
            <a:r>
              <a:rPr lang="en-US" altLang="en-US" dirty="0">
                <a:solidFill>
                  <a:schemeClr val="accent2"/>
                </a:solidFill>
                <a:latin typeface="Univers 47 CondensedLight"/>
              </a:rPr>
              <a:t>Arithmetic Instruction</a:t>
            </a:r>
            <a:r>
              <a:rPr lang="en-US" altLang="en-US" dirty="0">
                <a:latin typeface="Univers 47 CondensedLight"/>
              </a:rPr>
              <a:t>: ADD,SUB</a:t>
            </a:r>
          </a:p>
          <a:p>
            <a:pPr>
              <a:buFont typeface="Wingdings" panose="05000000000000000000" pitchFamily="2" charset="2"/>
              <a:buChar char="§"/>
            </a:pPr>
            <a:r>
              <a:rPr lang="en-US" altLang="en-US" dirty="0">
                <a:solidFill>
                  <a:schemeClr val="accent2"/>
                </a:solidFill>
                <a:latin typeface="Univers 47 CondensedLight"/>
              </a:rPr>
              <a:t>I/O Instruction</a:t>
            </a:r>
            <a:r>
              <a:rPr lang="en-US" altLang="en-US" dirty="0">
                <a:latin typeface="Univers 47 CondensedLight"/>
              </a:rPr>
              <a:t>: IN,OUT,DSPLY,MAIL,RECEIPT </a:t>
            </a:r>
          </a:p>
          <a:p>
            <a:pPr>
              <a:buFont typeface="Wingdings" panose="05000000000000000000" pitchFamily="2" charset="2"/>
              <a:buChar char="§"/>
            </a:pPr>
            <a:r>
              <a:rPr lang="en-US" altLang="en-US" dirty="0">
                <a:solidFill>
                  <a:schemeClr val="accent2"/>
                </a:solidFill>
                <a:latin typeface="Univers 47 CondensedLight"/>
              </a:rPr>
              <a:t>Miscellaneous</a:t>
            </a:r>
            <a:r>
              <a:rPr lang="en-US" altLang="en-US" dirty="0">
                <a:latin typeface="Univers 47 CondensedLight"/>
              </a:rPr>
              <a:t>: OPEN,CLOSE,LOGIN,FGTPASS</a:t>
            </a:r>
          </a:p>
          <a:p>
            <a:pPr>
              <a:buFont typeface="Wingdings" panose="05000000000000000000" pitchFamily="2" charset="2"/>
              <a:buChar char="§"/>
            </a:pPr>
            <a:endParaRPr lang="en-US" altLang="en-US" dirty="0">
              <a:latin typeface="Univers 47 CondensedLight"/>
            </a:endParaRPr>
          </a:p>
          <a:p>
            <a:pPr>
              <a:buFont typeface="Wingdings" panose="05000000000000000000" pitchFamily="2" charset="2"/>
              <a:buChar char="§"/>
            </a:pPr>
            <a:endParaRPr lang="en-US" altLang="en-US" dirty="0">
              <a:solidFill>
                <a:schemeClr val="accent2"/>
              </a:solidFill>
              <a:latin typeface="Univers 47 CondensedLight"/>
            </a:endParaRPr>
          </a:p>
          <a:p>
            <a:pPr>
              <a:buFont typeface="Wingdings" panose="05000000000000000000" pitchFamily="2" charset="2"/>
              <a:buChar char="§"/>
            </a:pPr>
            <a:endParaRPr lang="en-US" altLang="en-US" dirty="0">
              <a:solidFill>
                <a:schemeClr val="accent2"/>
              </a:solidFill>
              <a:latin typeface="Univers 47 CondensedLight"/>
            </a:endParaRPr>
          </a:p>
          <a:p>
            <a:pPr>
              <a:buFont typeface="Wingdings" panose="05000000000000000000" pitchFamily="2" charset="2"/>
              <a:buChar char="§"/>
            </a:pPr>
            <a:endParaRPr lang="en-US" altLang="en-US" dirty="0">
              <a:latin typeface="Univers 47 Condensed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chemeClr val="tx2">
                    <a:satMod val="200000"/>
                  </a:schemeClr>
                </a:solidFill>
                <a:latin typeface="Univers 47 CondensedLight"/>
              </a:rPr>
              <a:t>Data Types</a:t>
            </a:r>
          </a:p>
        </p:txBody>
      </p:sp>
      <p:sp>
        <p:nvSpPr>
          <p:cNvPr id="16387" name="Content Placeholder 2"/>
          <p:cNvSpPr>
            <a:spLocks noGrp="1"/>
          </p:cNvSpPr>
          <p:nvPr>
            <p:ph idx="1"/>
          </p:nvPr>
        </p:nvSpPr>
        <p:spPr>
          <a:xfrm>
            <a:off x="914400" y="1600200"/>
            <a:ext cx="7772400" cy="4572000"/>
          </a:xfrm>
        </p:spPr>
        <p:txBody>
          <a:bodyPr/>
          <a:lstStyle/>
          <a:p>
            <a:r>
              <a:rPr lang="en-IN" dirty="0"/>
              <a:t>We are using both numeric and nonnumeric data types.</a:t>
            </a:r>
            <a:endParaRPr lang="en-IN" altLang="en-US" dirty="0">
              <a:latin typeface="Univers 47 CondensedLight"/>
            </a:endParaRPr>
          </a:p>
          <a:p>
            <a:r>
              <a:rPr lang="en-IN" dirty="0">
                <a:latin typeface="Univers 47 CondensedLight"/>
              </a:rPr>
              <a:t>Numeric data types will be of integer type signed 16 bit value.</a:t>
            </a:r>
          </a:p>
          <a:p>
            <a:r>
              <a:rPr lang="en-IN" dirty="0">
                <a:latin typeface="Univers 47 CondensedLight"/>
              </a:rPr>
              <a:t>Non-Numeric data types will be of 16-bit UNICODE character.</a:t>
            </a:r>
          </a:p>
          <a:p>
            <a:r>
              <a:rPr lang="en-IN" dirty="0">
                <a:latin typeface="Univers 47 CondensedLight"/>
              </a:rPr>
              <a:t>2’s compliment will be used to store negative values</a:t>
            </a:r>
          </a:p>
          <a:p>
            <a:endParaRPr lang="en-IN" dirty="0"/>
          </a:p>
          <a:p>
            <a:endParaRPr lang="en-IN" altLang="en-US" dirty="0">
              <a:latin typeface="Univers 47 Condensed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0772"/>
            <a:ext cx="7772400" cy="914400"/>
          </a:xfrm>
        </p:spPr>
        <p:txBody>
          <a:bodyPr/>
          <a:lstStyle/>
          <a:p>
            <a:pPr fontAlgn="auto">
              <a:spcAft>
                <a:spcPts val="0"/>
              </a:spcAft>
              <a:defRPr/>
            </a:pPr>
            <a:r>
              <a:rPr lang="en-US" dirty="0">
                <a:solidFill>
                  <a:schemeClr val="tx2">
                    <a:satMod val="200000"/>
                  </a:schemeClr>
                </a:solidFill>
                <a:latin typeface="Univers 47 CondensedLight"/>
              </a:rPr>
              <a:t>Addressing Modes</a:t>
            </a:r>
          </a:p>
        </p:txBody>
      </p:sp>
      <p:sp>
        <p:nvSpPr>
          <p:cNvPr id="17411" name="Content Placeholder 2"/>
          <p:cNvSpPr>
            <a:spLocks noGrp="1"/>
          </p:cNvSpPr>
          <p:nvPr>
            <p:ph idx="1"/>
          </p:nvPr>
        </p:nvSpPr>
        <p:spPr>
          <a:xfrm>
            <a:off x="521970" y="762000"/>
            <a:ext cx="7772400" cy="4572000"/>
          </a:xfrm>
        </p:spPr>
        <p:txBody>
          <a:bodyPr/>
          <a:lstStyle/>
          <a:p>
            <a:pPr marL="68263" indent="0">
              <a:buNone/>
            </a:pPr>
            <a:r>
              <a:rPr lang="en-IN" dirty="0">
                <a:solidFill>
                  <a:schemeClr val="accent2"/>
                </a:solidFill>
              </a:rPr>
              <a:t>Register Addressing Mode : </a:t>
            </a:r>
            <a:r>
              <a:rPr lang="en-IN" sz="2800" dirty="0"/>
              <a:t>here a register is specified for a memory location which contains the value </a:t>
            </a:r>
            <a:r>
              <a:rPr lang="en-IN" sz="2800" dirty="0" err="1"/>
              <a:t>eg</a:t>
            </a:r>
            <a:r>
              <a:rPr lang="en-IN" sz="2800" dirty="0"/>
              <a:t>: opcode &lt;</a:t>
            </a:r>
            <a:r>
              <a:rPr lang="en-IN" sz="2800" dirty="0" err="1"/>
              <a:t>reg</a:t>
            </a:r>
            <a:r>
              <a:rPr lang="en-IN" sz="2800" dirty="0"/>
              <a:t>&gt;, where </a:t>
            </a:r>
            <a:r>
              <a:rPr lang="en-IN" sz="2800" dirty="0" err="1"/>
              <a:t>reg</a:t>
            </a:r>
            <a:r>
              <a:rPr lang="en-IN" sz="2800" dirty="0"/>
              <a:t> contains any value</a:t>
            </a:r>
          </a:p>
          <a:p>
            <a:pPr>
              <a:buFont typeface="Wingdings" panose="05000000000000000000" pitchFamily="2" charset="2"/>
              <a:buChar char="§"/>
            </a:pPr>
            <a:r>
              <a:rPr lang="en-US" altLang="en-US" sz="2400" dirty="0">
                <a:latin typeface="Univers 47 CondensedLight"/>
              </a:rPr>
              <a:t> CMP</a:t>
            </a:r>
          </a:p>
          <a:p>
            <a:pPr>
              <a:buFont typeface="Wingdings" panose="05000000000000000000" pitchFamily="2" charset="2"/>
              <a:buChar char="§"/>
            </a:pPr>
            <a:r>
              <a:rPr lang="en-US" altLang="en-US" sz="2400" dirty="0">
                <a:latin typeface="Univers 47 CondensedLight"/>
              </a:rPr>
              <a:t> ADD SUB</a:t>
            </a:r>
          </a:p>
          <a:p>
            <a:pPr>
              <a:buFont typeface="Wingdings" panose="05000000000000000000" pitchFamily="2" charset="2"/>
              <a:buChar char="§"/>
            </a:pPr>
            <a:r>
              <a:rPr lang="en-US" altLang="en-US" sz="2400" dirty="0">
                <a:latin typeface="Univers 47 CondensedLight"/>
              </a:rPr>
              <a:t> IN  OUT</a:t>
            </a:r>
          </a:p>
          <a:p>
            <a:pPr marL="68263" indent="0">
              <a:buNone/>
            </a:pPr>
            <a:r>
              <a:rPr lang="en-US" altLang="en-US" dirty="0">
                <a:solidFill>
                  <a:schemeClr val="accent2"/>
                </a:solidFill>
                <a:latin typeface="Univers 47 CondensedLight"/>
              </a:rPr>
              <a:t>Immediate Addressing Mode : </a:t>
            </a:r>
            <a:r>
              <a:rPr lang="en-US" altLang="en-US" sz="2400" dirty="0">
                <a:latin typeface="Univers 47 CondensedLight"/>
              </a:rPr>
              <a:t>here operand for the address part actually contains the value </a:t>
            </a:r>
          </a:p>
          <a:p>
            <a:pPr marL="68263" indent="0">
              <a:buNone/>
            </a:pPr>
            <a:r>
              <a:rPr lang="en-US" altLang="en-US" dirty="0">
                <a:latin typeface="Univers 47 CondensedLight"/>
              </a:rPr>
              <a:t>MOV r00,#5;</a:t>
            </a:r>
          </a:p>
          <a:p>
            <a:pPr marL="68263" indent="0">
              <a:buNone/>
            </a:pPr>
            <a:r>
              <a:rPr lang="en-US" altLang="en-US" dirty="0">
                <a:solidFill>
                  <a:schemeClr val="accent2"/>
                </a:solidFill>
                <a:latin typeface="Univers 47 CondensedLight"/>
              </a:rPr>
              <a:t>Direct Addressing Mode</a:t>
            </a:r>
            <a:r>
              <a:rPr lang="en-US" altLang="en-US" dirty="0">
                <a:latin typeface="Univers 47 CondensedLight"/>
              </a:rPr>
              <a:t> : here instruction directly access the memory to load or store data. </a:t>
            </a:r>
          </a:p>
          <a:p>
            <a:pPr marL="68263" indent="0">
              <a:buNone/>
            </a:pPr>
            <a:endParaRPr lang="en-US" altLang="en-US" dirty="0">
              <a:latin typeface="Univers 47 CondensedLight"/>
            </a:endParaRPr>
          </a:p>
          <a:p>
            <a:pPr marL="68263" indent="0">
              <a:buNone/>
            </a:pPr>
            <a:endParaRPr lang="en-US" altLang="en-US" dirty="0">
              <a:latin typeface="Univers 47 CondensedLight"/>
            </a:endParaRPr>
          </a:p>
        </p:txBody>
      </p:sp>
    </p:spTree>
    <p:extLst>
      <p:ext uri="{BB962C8B-B14F-4D97-AF65-F5344CB8AC3E}">
        <p14:creationId xmlns:p14="http://schemas.microsoft.com/office/powerpoint/2010/main" val="359379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chemeClr val="tx2">
                    <a:satMod val="200000"/>
                  </a:schemeClr>
                </a:solidFill>
                <a:latin typeface="Univers 47 CondensedLight"/>
              </a:rPr>
              <a:t>Flow of Control Handling</a:t>
            </a:r>
          </a:p>
        </p:txBody>
      </p:sp>
      <p:sp>
        <p:nvSpPr>
          <p:cNvPr id="18435" name="Content Placeholder 2"/>
          <p:cNvSpPr>
            <a:spLocks noGrp="1"/>
          </p:cNvSpPr>
          <p:nvPr>
            <p:ph idx="1"/>
          </p:nvPr>
        </p:nvSpPr>
        <p:spPr>
          <a:xfrm>
            <a:off x="880110" y="1524000"/>
            <a:ext cx="7772400" cy="1644650"/>
          </a:xfrm>
        </p:spPr>
        <p:txBody>
          <a:bodyPr/>
          <a:lstStyle/>
          <a:p>
            <a:r>
              <a:rPr lang="en-US" altLang="en-US" sz="1600" dirty="0">
                <a:latin typeface="Univers 47 CondensedLight"/>
              </a:rPr>
              <a:t>Login()-&gt;password check()-&gt;open(if correct)-&gt;system timer()-&gt;sensor()-&gt;close()-&gt;receipt()</a:t>
            </a:r>
          </a:p>
          <a:p>
            <a:r>
              <a:rPr lang="en-US" altLang="en-US" sz="1600" dirty="0">
                <a:latin typeface="Univers 47 CondensedLight"/>
              </a:rPr>
              <a:t>Login()-&gt;password check()-&gt;Mailing(if 3 times wrong)</a:t>
            </a:r>
          </a:p>
          <a:p>
            <a:r>
              <a:rPr lang="en-US" altLang="en-US" sz="1600" dirty="0">
                <a:latin typeface="Univers 47 CondensedLight"/>
              </a:rPr>
              <a:t>Reset password()-&gt;Login()-&gt;password check()-&gt;mailing()</a:t>
            </a:r>
          </a:p>
          <a:p>
            <a:pPr marL="68263" indent="0">
              <a:buNone/>
            </a:pPr>
            <a:endParaRPr lang="en-US" altLang="en-US" sz="1600" dirty="0">
              <a:latin typeface="Univers 47 CondensedLight"/>
            </a:endParaRPr>
          </a:p>
        </p:txBody>
      </p:sp>
      <p:sp>
        <p:nvSpPr>
          <p:cNvPr id="3" name="TextBox 2"/>
          <p:cNvSpPr txBox="1"/>
          <p:nvPr/>
        </p:nvSpPr>
        <p:spPr>
          <a:xfrm>
            <a:off x="911087" y="3429000"/>
            <a:ext cx="7696200" cy="2308324"/>
          </a:xfrm>
          <a:prstGeom prst="rect">
            <a:avLst/>
          </a:prstGeom>
          <a:noFill/>
        </p:spPr>
        <p:txBody>
          <a:bodyPr wrap="square" rtlCol="0">
            <a:spAutoFit/>
          </a:bodyPr>
          <a:lstStyle/>
          <a:p>
            <a:r>
              <a:rPr lang="en-IN" dirty="0"/>
              <a:t>Instructions are successively fetched and decoded from consecutive memory locations. Procedure call will cause the flow of control to be altered, stopping the procedure currently executing and starting the called procedure.</a:t>
            </a:r>
          </a:p>
          <a:p>
            <a:r>
              <a:rPr lang="en-IN" dirty="0"/>
              <a:t>The current address of the instruction where procedure call is made is transferred to top of stack register through </a:t>
            </a:r>
            <a:r>
              <a:rPr lang="en-IN" dirty="0" err="1"/>
              <a:t>msf</a:t>
            </a:r>
            <a:r>
              <a:rPr lang="en-IN" dirty="0"/>
              <a:t> and when ret statement is encountered in called procedure the control is transferred to the memory location present in top of stack.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914400"/>
            <a:ext cx="8724900" cy="1143000"/>
          </a:xfrm>
          <a:prstGeom prst="rect">
            <a:avLst/>
          </a:prstGeom>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anose="020B0609020204030204" pitchFamily="49" charset="0"/>
              </a:defRPr>
            </a:lvl2pPr>
            <a:lvl3pPr algn="l" rtl="0" fontAlgn="base">
              <a:spcBef>
                <a:spcPct val="0"/>
              </a:spcBef>
              <a:spcAft>
                <a:spcPct val="0"/>
              </a:spcAft>
              <a:defRPr sz="4000">
                <a:solidFill>
                  <a:srgbClr val="C1EEFF"/>
                </a:solidFill>
                <a:latin typeface="Consolas" panose="020B0609020204030204" pitchFamily="49" charset="0"/>
              </a:defRPr>
            </a:lvl3pPr>
            <a:lvl4pPr algn="l" rtl="0" fontAlgn="base">
              <a:spcBef>
                <a:spcPct val="0"/>
              </a:spcBef>
              <a:spcAft>
                <a:spcPct val="0"/>
              </a:spcAft>
              <a:defRPr sz="4000">
                <a:solidFill>
                  <a:srgbClr val="C1EEFF"/>
                </a:solidFill>
                <a:latin typeface="Consolas" panose="020B0609020204030204" pitchFamily="49" charset="0"/>
              </a:defRPr>
            </a:lvl4pPr>
            <a:lvl5pPr algn="l" rtl="0" fontAlgn="base">
              <a:spcBef>
                <a:spcPct val="0"/>
              </a:spcBef>
              <a:spcAft>
                <a:spcPct val="0"/>
              </a:spcAft>
              <a:defRPr sz="4000">
                <a:solidFill>
                  <a:srgbClr val="C1EEFF"/>
                </a:solidFill>
                <a:latin typeface="Consolas" panose="020B0609020204030204" pitchFamily="49" charset="0"/>
              </a:defRPr>
            </a:lvl5pPr>
            <a:lvl6pPr marL="457200" algn="l" rtl="0" fontAlgn="base">
              <a:spcBef>
                <a:spcPct val="0"/>
              </a:spcBef>
              <a:spcAft>
                <a:spcPct val="0"/>
              </a:spcAft>
              <a:defRPr sz="4000">
                <a:solidFill>
                  <a:srgbClr val="C1EEFF"/>
                </a:solidFill>
                <a:latin typeface="Consolas" panose="020B0609020204030204" pitchFamily="49" charset="0"/>
              </a:defRPr>
            </a:lvl6pPr>
            <a:lvl7pPr marL="914400" algn="l" rtl="0" fontAlgn="base">
              <a:spcBef>
                <a:spcPct val="0"/>
              </a:spcBef>
              <a:spcAft>
                <a:spcPct val="0"/>
              </a:spcAft>
              <a:defRPr sz="4000">
                <a:solidFill>
                  <a:srgbClr val="C1EEFF"/>
                </a:solidFill>
                <a:latin typeface="Consolas" panose="020B0609020204030204" pitchFamily="49" charset="0"/>
              </a:defRPr>
            </a:lvl7pPr>
            <a:lvl8pPr marL="1371600" algn="l" rtl="0" fontAlgn="base">
              <a:spcBef>
                <a:spcPct val="0"/>
              </a:spcBef>
              <a:spcAft>
                <a:spcPct val="0"/>
              </a:spcAft>
              <a:defRPr sz="4000">
                <a:solidFill>
                  <a:srgbClr val="C1EEFF"/>
                </a:solidFill>
                <a:latin typeface="Consolas" panose="020B0609020204030204" pitchFamily="49" charset="0"/>
              </a:defRPr>
            </a:lvl8pPr>
            <a:lvl9pPr marL="1828800" algn="l" rtl="0" fontAlgn="base">
              <a:spcBef>
                <a:spcPct val="0"/>
              </a:spcBef>
              <a:spcAft>
                <a:spcPct val="0"/>
              </a:spcAft>
              <a:defRPr sz="4000">
                <a:solidFill>
                  <a:srgbClr val="C1EEFF"/>
                </a:solidFill>
                <a:latin typeface="Consolas" panose="020B0609020204030204" pitchFamily="49" charset="0"/>
              </a:defRPr>
            </a:lvl9pPr>
            <a:extLst/>
          </a:lstStyle>
          <a:p>
            <a:pPr algn="ctr"/>
            <a:r>
              <a:rPr lang="en-US" dirty="0">
                <a:solidFill>
                  <a:srgbClr val="FFFF00"/>
                </a:solidFill>
                <a:latin typeface="+mn-lt"/>
              </a:rPr>
              <a:t>DATAPATH</a:t>
            </a:r>
          </a:p>
        </p:txBody>
      </p:sp>
      <p:sp>
        <p:nvSpPr>
          <p:cNvPr id="5" name="Subtitle 2"/>
          <p:cNvSpPr txBox="1">
            <a:spLocks/>
          </p:cNvSpPr>
          <p:nvPr/>
        </p:nvSpPr>
        <p:spPr bwMode="auto">
          <a:xfrm>
            <a:off x="381000" y="2590800"/>
            <a:ext cx="8763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11163" indent="-342900" algn="l" rtl="0" fontAlgn="base">
              <a:spcBef>
                <a:spcPts val="700"/>
              </a:spcBef>
              <a:spcAft>
                <a:spcPct val="0"/>
              </a:spcAft>
              <a:buClr>
                <a:schemeClr val="tx2"/>
              </a:buClr>
              <a:buSzPct val="95000"/>
              <a:buFont typeface="Wingdings" panose="05000000000000000000" pitchFamily="2" charset="2"/>
              <a:buChar char=""/>
              <a:defRPr sz="3000" kern="1200">
                <a:solidFill>
                  <a:schemeClr val="tx1"/>
                </a:solidFill>
                <a:latin typeface="+mn-lt"/>
                <a:ea typeface="+mn-ea"/>
                <a:cs typeface="+mn-cs"/>
              </a:defRPr>
            </a:lvl1pPr>
            <a:lvl2pPr marL="739775" indent="-285750" algn="l" rtl="0" fontAlgn="base">
              <a:spcBef>
                <a:spcPct val="20000"/>
              </a:spcBef>
              <a:spcAft>
                <a:spcPct val="0"/>
              </a:spcAft>
              <a:buClr>
                <a:schemeClr val="accent2"/>
              </a:buClr>
              <a:buSzPct val="90000"/>
              <a:buFont typeface="Wingdings" panose="05000000000000000000" pitchFamily="2" charset="2"/>
              <a:buChar char=""/>
              <a:defRPr sz="2600" kern="1200">
                <a:solidFill>
                  <a:schemeClr val="tx1"/>
                </a:solidFill>
                <a:latin typeface="+mn-lt"/>
                <a:ea typeface="+mn-ea"/>
                <a:cs typeface="+mn-cs"/>
              </a:defRPr>
            </a:lvl2pPr>
            <a:lvl3pPr marL="995363" indent="-228600" algn="l" rtl="0" fontAlgn="base">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260475" indent="-228600" algn="l" rtl="0" fontAlgn="base">
              <a:spcBef>
                <a:spcPct val="20000"/>
              </a:spcBef>
              <a:spcAft>
                <a:spcPct val="0"/>
              </a:spcAft>
              <a:buClr>
                <a:srgbClr val="FEB80A"/>
              </a:buClr>
              <a:buFont typeface="Wingdings 3" panose="05040102010807070707" pitchFamily="18" charset="2"/>
              <a:buChar char=""/>
              <a:defRPr sz="2200" kern="1200">
                <a:solidFill>
                  <a:schemeClr val="tx1"/>
                </a:solidFill>
                <a:latin typeface="+mn-lt"/>
                <a:ea typeface="+mn-ea"/>
                <a:cs typeface="+mn-cs"/>
              </a:defRPr>
            </a:lvl4pPr>
            <a:lvl5pPr marL="1481138" indent="-209550" algn="l" rtl="0" fontAlgn="base">
              <a:spcBef>
                <a:spcPct val="20000"/>
              </a:spcBef>
              <a:spcAft>
                <a:spcPct val="0"/>
              </a:spcAft>
              <a:buClr>
                <a:srgbClr val="FEB80A"/>
              </a:buClr>
              <a:buFont typeface="Wingdings 2" panose="05020102010507070707" pitchFamily="18" charset="2"/>
              <a:buChar char=""/>
              <a:defRPr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n-US" sz="2800" dirty="0"/>
              <a:t>A data-path is a collection of functional units, such as arithmetic logic units or multipliers, that perform data processing operations, registers, and buses. Along with the control unit it composes the central processing unit.</a:t>
            </a:r>
          </a:p>
        </p:txBody>
      </p:sp>
    </p:spTree>
    <p:extLst>
      <p:ext uri="{BB962C8B-B14F-4D97-AF65-F5344CB8AC3E}">
        <p14:creationId xmlns:p14="http://schemas.microsoft.com/office/powerpoint/2010/main" val="1648993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250" y="0"/>
            <a:ext cx="5143500" cy="6858000"/>
          </a:xfrm>
          <a:prstGeom prst="rect">
            <a:avLst/>
          </a:prstGeom>
        </p:spPr>
      </p:pic>
    </p:spTree>
    <p:extLst>
      <p:ext uri="{BB962C8B-B14F-4D97-AF65-F5344CB8AC3E}">
        <p14:creationId xmlns:p14="http://schemas.microsoft.com/office/powerpoint/2010/main" val="2277088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533400"/>
            <a:ext cx="7772400" cy="990600"/>
          </a:xfrm>
          <a:prstGeom prst="rect">
            <a:avLst/>
          </a:prstGeom>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anose="020B0609020204030204" pitchFamily="49" charset="0"/>
              </a:defRPr>
            </a:lvl2pPr>
            <a:lvl3pPr algn="l" rtl="0" fontAlgn="base">
              <a:spcBef>
                <a:spcPct val="0"/>
              </a:spcBef>
              <a:spcAft>
                <a:spcPct val="0"/>
              </a:spcAft>
              <a:defRPr sz="4000">
                <a:solidFill>
                  <a:srgbClr val="C1EEFF"/>
                </a:solidFill>
                <a:latin typeface="Consolas" panose="020B0609020204030204" pitchFamily="49" charset="0"/>
              </a:defRPr>
            </a:lvl3pPr>
            <a:lvl4pPr algn="l" rtl="0" fontAlgn="base">
              <a:spcBef>
                <a:spcPct val="0"/>
              </a:spcBef>
              <a:spcAft>
                <a:spcPct val="0"/>
              </a:spcAft>
              <a:defRPr sz="4000">
                <a:solidFill>
                  <a:srgbClr val="C1EEFF"/>
                </a:solidFill>
                <a:latin typeface="Consolas" panose="020B0609020204030204" pitchFamily="49" charset="0"/>
              </a:defRPr>
            </a:lvl4pPr>
            <a:lvl5pPr algn="l" rtl="0" fontAlgn="base">
              <a:spcBef>
                <a:spcPct val="0"/>
              </a:spcBef>
              <a:spcAft>
                <a:spcPct val="0"/>
              </a:spcAft>
              <a:defRPr sz="4000">
                <a:solidFill>
                  <a:srgbClr val="C1EEFF"/>
                </a:solidFill>
                <a:latin typeface="Consolas" panose="020B0609020204030204" pitchFamily="49" charset="0"/>
              </a:defRPr>
            </a:lvl5pPr>
            <a:lvl6pPr marL="457200" algn="l" rtl="0" fontAlgn="base">
              <a:spcBef>
                <a:spcPct val="0"/>
              </a:spcBef>
              <a:spcAft>
                <a:spcPct val="0"/>
              </a:spcAft>
              <a:defRPr sz="4000">
                <a:solidFill>
                  <a:srgbClr val="C1EEFF"/>
                </a:solidFill>
                <a:latin typeface="Consolas" panose="020B0609020204030204" pitchFamily="49" charset="0"/>
              </a:defRPr>
            </a:lvl6pPr>
            <a:lvl7pPr marL="914400" algn="l" rtl="0" fontAlgn="base">
              <a:spcBef>
                <a:spcPct val="0"/>
              </a:spcBef>
              <a:spcAft>
                <a:spcPct val="0"/>
              </a:spcAft>
              <a:defRPr sz="4000">
                <a:solidFill>
                  <a:srgbClr val="C1EEFF"/>
                </a:solidFill>
                <a:latin typeface="Consolas" panose="020B0609020204030204" pitchFamily="49" charset="0"/>
              </a:defRPr>
            </a:lvl7pPr>
            <a:lvl8pPr marL="1371600" algn="l" rtl="0" fontAlgn="base">
              <a:spcBef>
                <a:spcPct val="0"/>
              </a:spcBef>
              <a:spcAft>
                <a:spcPct val="0"/>
              </a:spcAft>
              <a:defRPr sz="4000">
                <a:solidFill>
                  <a:srgbClr val="C1EEFF"/>
                </a:solidFill>
                <a:latin typeface="Consolas" panose="020B0609020204030204" pitchFamily="49" charset="0"/>
              </a:defRPr>
            </a:lvl8pPr>
            <a:lvl9pPr marL="1828800" algn="l" rtl="0" fontAlgn="base">
              <a:spcBef>
                <a:spcPct val="0"/>
              </a:spcBef>
              <a:spcAft>
                <a:spcPct val="0"/>
              </a:spcAft>
              <a:defRPr sz="4000">
                <a:solidFill>
                  <a:srgbClr val="C1EEFF"/>
                </a:solidFill>
                <a:latin typeface="Consolas" panose="020B0609020204030204" pitchFamily="49" charset="0"/>
              </a:defRPr>
            </a:lvl9pPr>
            <a:extLst/>
          </a:lstStyle>
          <a:p>
            <a:pPr algn="ctr"/>
            <a:r>
              <a:rPr lang="en-US" sz="5400" dirty="0">
                <a:solidFill>
                  <a:srgbClr val="FFFF00"/>
                </a:solidFill>
                <a:latin typeface="+mn-lt"/>
              </a:rPr>
              <a:t>ALU</a:t>
            </a:r>
          </a:p>
        </p:txBody>
      </p:sp>
      <p:sp>
        <p:nvSpPr>
          <p:cNvPr id="5" name="Subtitle 2"/>
          <p:cNvSpPr txBox="1">
            <a:spLocks/>
          </p:cNvSpPr>
          <p:nvPr/>
        </p:nvSpPr>
        <p:spPr bwMode="auto">
          <a:xfrm>
            <a:off x="381000" y="2362200"/>
            <a:ext cx="88392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11163" indent="-342900" algn="l" rtl="0" fontAlgn="base">
              <a:spcBef>
                <a:spcPts val="700"/>
              </a:spcBef>
              <a:spcAft>
                <a:spcPct val="0"/>
              </a:spcAft>
              <a:buClr>
                <a:schemeClr val="tx2"/>
              </a:buClr>
              <a:buSzPct val="95000"/>
              <a:buFont typeface="Wingdings" panose="05000000000000000000" pitchFamily="2" charset="2"/>
              <a:buChar char=""/>
              <a:defRPr sz="3000" kern="1200">
                <a:solidFill>
                  <a:schemeClr val="tx1"/>
                </a:solidFill>
                <a:latin typeface="+mn-lt"/>
                <a:ea typeface="+mn-ea"/>
                <a:cs typeface="+mn-cs"/>
              </a:defRPr>
            </a:lvl1pPr>
            <a:lvl2pPr marL="739775" indent="-285750" algn="l" rtl="0" fontAlgn="base">
              <a:spcBef>
                <a:spcPct val="20000"/>
              </a:spcBef>
              <a:spcAft>
                <a:spcPct val="0"/>
              </a:spcAft>
              <a:buClr>
                <a:schemeClr val="accent2"/>
              </a:buClr>
              <a:buSzPct val="90000"/>
              <a:buFont typeface="Wingdings" panose="05000000000000000000" pitchFamily="2" charset="2"/>
              <a:buChar char=""/>
              <a:defRPr sz="2600" kern="1200">
                <a:solidFill>
                  <a:schemeClr val="tx1"/>
                </a:solidFill>
                <a:latin typeface="+mn-lt"/>
                <a:ea typeface="+mn-ea"/>
                <a:cs typeface="+mn-cs"/>
              </a:defRPr>
            </a:lvl2pPr>
            <a:lvl3pPr marL="995363" indent="-228600" algn="l" rtl="0" fontAlgn="base">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260475" indent="-228600" algn="l" rtl="0" fontAlgn="base">
              <a:spcBef>
                <a:spcPct val="20000"/>
              </a:spcBef>
              <a:spcAft>
                <a:spcPct val="0"/>
              </a:spcAft>
              <a:buClr>
                <a:srgbClr val="FEB80A"/>
              </a:buClr>
              <a:buFont typeface="Wingdings 3" panose="05040102010807070707" pitchFamily="18" charset="2"/>
              <a:buChar char=""/>
              <a:defRPr sz="2200" kern="1200">
                <a:solidFill>
                  <a:schemeClr val="tx1"/>
                </a:solidFill>
                <a:latin typeface="+mn-lt"/>
                <a:ea typeface="+mn-ea"/>
                <a:cs typeface="+mn-cs"/>
              </a:defRPr>
            </a:lvl4pPr>
            <a:lvl5pPr marL="1481138" indent="-209550" algn="l" rtl="0" fontAlgn="base">
              <a:spcBef>
                <a:spcPct val="20000"/>
              </a:spcBef>
              <a:spcAft>
                <a:spcPct val="0"/>
              </a:spcAft>
              <a:buClr>
                <a:srgbClr val="FEB80A"/>
              </a:buClr>
              <a:buFont typeface="Wingdings 2" panose="05020102010507070707" pitchFamily="18" charset="2"/>
              <a:buChar char=""/>
              <a:defRPr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n-US" sz="2800" dirty="0"/>
              <a:t>An arithmetic logic unit (</a:t>
            </a:r>
            <a:r>
              <a:rPr lang="en-US" sz="2800" b="1" dirty="0"/>
              <a:t>ALU</a:t>
            </a:r>
            <a:r>
              <a:rPr lang="en-US" sz="2800" dirty="0"/>
              <a:t>) is a digital circuit used to perform arithmetic and logic operations. It represents the fundamental building block of the central processing unit (CPU) of a computer. Modern CPUs contain very powerful and complex ALUs</a:t>
            </a:r>
          </a:p>
        </p:txBody>
      </p:sp>
    </p:spTree>
    <p:extLst>
      <p:ext uri="{BB962C8B-B14F-4D97-AF65-F5344CB8AC3E}">
        <p14:creationId xmlns:p14="http://schemas.microsoft.com/office/powerpoint/2010/main" val="4142504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250" y="0"/>
            <a:ext cx="5143500" cy="6858000"/>
          </a:xfrm>
          <a:prstGeom prst="rect">
            <a:avLst/>
          </a:prstGeom>
        </p:spPr>
      </p:pic>
    </p:spTree>
    <p:extLst>
      <p:ext uri="{BB962C8B-B14F-4D97-AF65-F5344CB8AC3E}">
        <p14:creationId xmlns:p14="http://schemas.microsoft.com/office/powerpoint/2010/main" val="1708852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chemeClr val="tx2">
                    <a:satMod val="200000"/>
                  </a:schemeClr>
                </a:solidFill>
                <a:latin typeface="Univers 47 CondensedLight"/>
              </a:rPr>
              <a:t>Introduction</a:t>
            </a:r>
          </a:p>
        </p:txBody>
      </p:sp>
      <p:sp>
        <p:nvSpPr>
          <p:cNvPr id="6" name="Text Box 2"/>
          <p:cNvSpPr txBox="1">
            <a:spLocks noChangeArrowheads="1"/>
          </p:cNvSpPr>
          <p:nvPr/>
        </p:nvSpPr>
        <p:spPr bwMode="auto">
          <a:xfrm>
            <a:off x="914400" y="1600200"/>
            <a:ext cx="7772400"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68263">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9pPr>
          </a:lstStyle>
          <a:p>
            <a:pPr eaLnBrk="1" hangingPunct="1">
              <a:spcBef>
                <a:spcPts val="700"/>
              </a:spcBef>
              <a:buClrTx/>
              <a:buSzPct val="95000"/>
              <a:buFontTx/>
              <a:buNone/>
            </a:pPr>
            <a:r>
              <a:rPr lang="en-US" altLang="en-US" sz="3000" dirty="0">
                <a:latin typeface="Univers 47 CondensedLight" charset="0"/>
                <a:cs typeface="Droid Sans Fallback" charset="0"/>
              </a:rPr>
              <a:t>This project consists of designing a user-friendly access and control/security system for bank lockers.</a:t>
            </a:r>
          </a:p>
          <a:p>
            <a:pPr eaLnBrk="1" hangingPunct="1">
              <a:spcBef>
                <a:spcPts val="700"/>
              </a:spcBef>
              <a:buClrTx/>
              <a:buSzPct val="95000"/>
              <a:buFontTx/>
              <a:buNone/>
            </a:pPr>
            <a:r>
              <a:rPr lang="en-US" altLang="en-US" sz="3000" dirty="0">
                <a:latin typeface="Corbel" panose="020B0503020204020204" pitchFamily="34" charset="0"/>
                <a:cs typeface="Droid Sans Fallback" charset="0"/>
              </a:rPr>
              <a:t>The locker holder can access and control his locker (change password, get receipt of belongings) anytime in a secure manner using our security functions like PIR motion detector, automatic threat-alarm, manual-biometric password check, and automatic system locker etc.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229"/>
          <p:cNvSpPr txBox="1">
            <a:spLocks noGrp="1"/>
          </p:cNvSpPr>
          <p:nvPr>
            <p:ph type="title"/>
          </p:nvPr>
        </p:nvSpPr>
        <p:spPr>
          <a:xfrm>
            <a:off x="2100470" y="29817"/>
            <a:ext cx="8520600" cy="607800"/>
          </a:xfrm>
          <a:prstGeom prst="rect">
            <a:avLst/>
          </a:prstGeom>
        </p:spPr>
        <p:txBody>
          <a:bodyPr lIns="91425" tIns="91425" rIns="91425" bIns="91425" anchor="t" anchorCtr="0">
            <a:noAutofit/>
          </a:bodyPr>
          <a:lstStyle/>
          <a:p>
            <a:pPr lvl="0" rtl="0">
              <a:spcBef>
                <a:spcPts val="0"/>
              </a:spcBef>
              <a:buNone/>
            </a:pPr>
            <a:r>
              <a:rPr lang="en" dirty="0"/>
              <a:t>MICROINSTRUCTIONS</a:t>
            </a:r>
          </a:p>
        </p:txBody>
      </p:sp>
      <p:sp>
        <p:nvSpPr>
          <p:cNvPr id="5" name="Rectangle 4"/>
          <p:cNvSpPr/>
          <p:nvPr/>
        </p:nvSpPr>
        <p:spPr>
          <a:xfrm>
            <a:off x="874370" y="1368287"/>
            <a:ext cx="5486400" cy="1631216"/>
          </a:xfrm>
          <a:prstGeom prst="rect">
            <a:avLst/>
          </a:prstGeom>
        </p:spPr>
        <p:txBody>
          <a:bodyPr wrap="square">
            <a:spAutoFit/>
          </a:bodyPr>
          <a:lstStyle/>
          <a:p>
            <a:pPr marL="228600" lvl="0">
              <a:spcBef>
                <a:spcPts val="0"/>
              </a:spcBef>
              <a:buClr>
                <a:srgbClr val="6FA8DC"/>
              </a:buClr>
            </a:pPr>
            <a:r>
              <a:rPr lang="en-US" sz="2000" dirty="0">
                <a:solidFill>
                  <a:srgbClr val="FFFF00"/>
                </a:solidFill>
              </a:rPr>
              <a:t>1. FETCH CYCLE</a:t>
            </a:r>
          </a:p>
          <a:p>
            <a:pPr marL="228600" lvl="0">
              <a:spcBef>
                <a:spcPts val="0"/>
              </a:spcBef>
              <a:buClr>
                <a:srgbClr val="6FA8DC"/>
              </a:buClr>
            </a:pPr>
            <a:r>
              <a:rPr lang="en-US" sz="2000" dirty="0">
                <a:solidFill>
                  <a:srgbClr val="FFFF00"/>
                </a:solidFill>
              </a:rPr>
              <a:t> </a:t>
            </a:r>
          </a:p>
          <a:p>
            <a:pPr marL="228600" lvl="0">
              <a:spcBef>
                <a:spcPts val="0"/>
              </a:spcBef>
              <a:buClr>
                <a:srgbClr val="6FA8DC"/>
              </a:buClr>
            </a:pPr>
            <a:r>
              <a:rPr lang="en" sz="2000" dirty="0">
                <a:latin typeface="Comic Sans MS"/>
                <a:ea typeface="Comic Sans MS"/>
                <a:cs typeface="Comic Sans MS"/>
                <a:sym typeface="Comic Sans MS"/>
              </a:rPr>
              <a:t>PC</a:t>
            </a:r>
            <a:r>
              <a:rPr lang="en" sz="2000" baseline="-25000" dirty="0">
                <a:latin typeface="Comic Sans MS"/>
                <a:ea typeface="Comic Sans MS"/>
                <a:cs typeface="Comic Sans MS"/>
                <a:sym typeface="Comic Sans MS"/>
              </a:rPr>
              <a:t>out</a:t>
            </a:r>
            <a:r>
              <a:rPr lang="en" sz="2000" dirty="0">
                <a:latin typeface="Comic Sans MS"/>
                <a:ea typeface="Comic Sans MS"/>
                <a:cs typeface="Comic Sans MS"/>
                <a:sym typeface="Comic Sans MS"/>
              </a:rPr>
              <a:t> , R=B , MAR</a:t>
            </a:r>
            <a:r>
              <a:rPr lang="en" sz="2000" baseline="-25000" dirty="0">
                <a:latin typeface="Comic Sans MS"/>
                <a:ea typeface="Comic Sans MS"/>
                <a:cs typeface="Comic Sans MS"/>
                <a:sym typeface="Comic Sans MS"/>
              </a:rPr>
              <a:t>in</a:t>
            </a:r>
            <a:r>
              <a:rPr lang="en" sz="2000" dirty="0">
                <a:latin typeface="Comic Sans MS"/>
                <a:ea typeface="Comic Sans MS"/>
                <a:cs typeface="Comic Sans MS"/>
                <a:sym typeface="Comic Sans MS"/>
              </a:rPr>
              <a:t> , Read , IncPC</a:t>
            </a:r>
          </a:p>
          <a:p>
            <a:pPr lvl="0">
              <a:spcBef>
                <a:spcPts val="0"/>
              </a:spcBef>
              <a:spcAft>
                <a:spcPts val="0"/>
              </a:spcAft>
            </a:pPr>
            <a:r>
              <a:rPr lang="en" sz="2000" dirty="0">
                <a:latin typeface="Comic Sans MS"/>
                <a:ea typeface="Comic Sans MS"/>
                <a:cs typeface="Comic Sans MS"/>
                <a:sym typeface="Comic Sans MS"/>
              </a:rPr>
              <a:t>   WMFC</a:t>
            </a:r>
          </a:p>
          <a:p>
            <a:pPr lvl="0">
              <a:spcBef>
                <a:spcPts val="0"/>
              </a:spcBef>
              <a:spcAft>
                <a:spcPts val="0"/>
              </a:spcAft>
            </a:pPr>
            <a:r>
              <a:rPr lang="en" sz="2000" dirty="0">
                <a:latin typeface="Comic Sans MS"/>
                <a:ea typeface="Comic Sans MS"/>
                <a:cs typeface="Comic Sans MS"/>
                <a:sym typeface="Comic Sans MS"/>
              </a:rPr>
              <a:t>   MDR</a:t>
            </a:r>
            <a:r>
              <a:rPr lang="en" sz="2000" baseline="-25000" dirty="0">
                <a:latin typeface="Comic Sans MS"/>
                <a:ea typeface="Comic Sans MS"/>
                <a:cs typeface="Comic Sans MS"/>
                <a:sym typeface="Comic Sans MS"/>
              </a:rPr>
              <a:t>outB</a:t>
            </a:r>
            <a:r>
              <a:rPr lang="en" sz="2000" dirty="0">
                <a:latin typeface="Comic Sans MS"/>
                <a:ea typeface="Comic Sans MS"/>
                <a:cs typeface="Comic Sans MS"/>
                <a:sym typeface="Comic Sans MS"/>
              </a:rPr>
              <a:t> , R=B , IR</a:t>
            </a:r>
            <a:r>
              <a:rPr lang="en" sz="2000" baseline="-25000" dirty="0">
                <a:latin typeface="Comic Sans MS"/>
                <a:ea typeface="Comic Sans MS"/>
                <a:cs typeface="Comic Sans MS"/>
                <a:sym typeface="Comic Sans MS"/>
              </a:rPr>
              <a:t>in</a:t>
            </a:r>
          </a:p>
        </p:txBody>
      </p:sp>
      <p:pic>
        <p:nvPicPr>
          <p:cNvPr id="8" name="Picture 7"/>
          <p:cNvPicPr>
            <a:picLocks noChangeAspect="1"/>
          </p:cNvPicPr>
          <p:nvPr/>
        </p:nvPicPr>
        <p:blipFill>
          <a:blip r:embed="rId2"/>
          <a:stretch>
            <a:fillRect/>
          </a:stretch>
        </p:blipFill>
        <p:spPr>
          <a:xfrm>
            <a:off x="358903" y="3422396"/>
            <a:ext cx="8785097" cy="3072690"/>
          </a:xfrm>
          <a:prstGeom prst="rect">
            <a:avLst/>
          </a:prstGeom>
        </p:spPr>
      </p:pic>
    </p:spTree>
    <p:extLst>
      <p:ext uri="{BB962C8B-B14F-4D97-AF65-F5344CB8AC3E}">
        <p14:creationId xmlns:p14="http://schemas.microsoft.com/office/powerpoint/2010/main" val="67115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304800"/>
            <a:ext cx="8763000" cy="2819400"/>
          </a:xfrm>
          <a:prstGeom prst="rect">
            <a:avLst/>
          </a:prstGeom>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anose="020B0609020204030204" pitchFamily="49" charset="0"/>
              </a:defRPr>
            </a:lvl2pPr>
            <a:lvl3pPr algn="l" rtl="0" fontAlgn="base">
              <a:spcBef>
                <a:spcPct val="0"/>
              </a:spcBef>
              <a:spcAft>
                <a:spcPct val="0"/>
              </a:spcAft>
              <a:defRPr sz="4000">
                <a:solidFill>
                  <a:srgbClr val="C1EEFF"/>
                </a:solidFill>
                <a:latin typeface="Consolas" panose="020B0609020204030204" pitchFamily="49" charset="0"/>
              </a:defRPr>
            </a:lvl3pPr>
            <a:lvl4pPr algn="l" rtl="0" fontAlgn="base">
              <a:spcBef>
                <a:spcPct val="0"/>
              </a:spcBef>
              <a:spcAft>
                <a:spcPct val="0"/>
              </a:spcAft>
              <a:defRPr sz="4000">
                <a:solidFill>
                  <a:srgbClr val="C1EEFF"/>
                </a:solidFill>
                <a:latin typeface="Consolas" panose="020B0609020204030204" pitchFamily="49" charset="0"/>
              </a:defRPr>
            </a:lvl4pPr>
            <a:lvl5pPr algn="l" rtl="0" fontAlgn="base">
              <a:spcBef>
                <a:spcPct val="0"/>
              </a:spcBef>
              <a:spcAft>
                <a:spcPct val="0"/>
              </a:spcAft>
              <a:defRPr sz="4000">
                <a:solidFill>
                  <a:srgbClr val="C1EEFF"/>
                </a:solidFill>
                <a:latin typeface="Consolas" panose="020B0609020204030204" pitchFamily="49" charset="0"/>
              </a:defRPr>
            </a:lvl5pPr>
            <a:lvl6pPr marL="457200" algn="l" rtl="0" fontAlgn="base">
              <a:spcBef>
                <a:spcPct val="0"/>
              </a:spcBef>
              <a:spcAft>
                <a:spcPct val="0"/>
              </a:spcAft>
              <a:defRPr sz="4000">
                <a:solidFill>
                  <a:srgbClr val="C1EEFF"/>
                </a:solidFill>
                <a:latin typeface="Consolas" panose="020B0609020204030204" pitchFamily="49" charset="0"/>
              </a:defRPr>
            </a:lvl6pPr>
            <a:lvl7pPr marL="914400" algn="l" rtl="0" fontAlgn="base">
              <a:spcBef>
                <a:spcPct val="0"/>
              </a:spcBef>
              <a:spcAft>
                <a:spcPct val="0"/>
              </a:spcAft>
              <a:defRPr sz="4000">
                <a:solidFill>
                  <a:srgbClr val="C1EEFF"/>
                </a:solidFill>
                <a:latin typeface="Consolas" panose="020B0609020204030204" pitchFamily="49" charset="0"/>
              </a:defRPr>
            </a:lvl7pPr>
            <a:lvl8pPr marL="1371600" algn="l" rtl="0" fontAlgn="base">
              <a:spcBef>
                <a:spcPct val="0"/>
              </a:spcBef>
              <a:spcAft>
                <a:spcPct val="0"/>
              </a:spcAft>
              <a:defRPr sz="4000">
                <a:solidFill>
                  <a:srgbClr val="C1EEFF"/>
                </a:solidFill>
                <a:latin typeface="Consolas" panose="020B0609020204030204" pitchFamily="49" charset="0"/>
              </a:defRPr>
            </a:lvl8pPr>
            <a:lvl9pPr marL="1828800" algn="l" rtl="0" fontAlgn="base">
              <a:spcBef>
                <a:spcPct val="0"/>
              </a:spcBef>
              <a:spcAft>
                <a:spcPct val="0"/>
              </a:spcAft>
              <a:defRPr sz="4000">
                <a:solidFill>
                  <a:srgbClr val="C1EEFF"/>
                </a:solidFill>
                <a:latin typeface="Consolas" panose="020B0609020204030204" pitchFamily="49" charset="0"/>
              </a:defRPr>
            </a:lvl9pPr>
            <a:extLst/>
          </a:lstStyle>
          <a:p>
            <a:r>
              <a:rPr lang="en-US" sz="3200" b="1" dirty="0">
                <a:solidFill>
                  <a:srgbClr val="FFFF00"/>
                </a:solidFill>
                <a:latin typeface="+mn-lt"/>
              </a:rPr>
              <a:t>2. ADD R1,R2,</a:t>
            </a:r>
            <a:br>
              <a:rPr lang="en-US" sz="3200" dirty="0">
                <a:solidFill>
                  <a:srgbClr val="FFFF00"/>
                </a:solidFill>
                <a:latin typeface="+mn-lt"/>
              </a:rPr>
            </a:br>
            <a:r>
              <a:rPr lang="en-US" sz="2000" kern="0" spc="0" dirty="0">
                <a:solidFill>
                  <a:srgbClr val="FFFFFF"/>
                </a:solidFill>
                <a:latin typeface="Arial"/>
                <a:cs typeface="Consolas"/>
                <a:sym typeface="Consolas"/>
              </a:rPr>
              <a:t>R1</a:t>
            </a:r>
            <a:r>
              <a:rPr lang="en-US" sz="2000" kern="0" spc="0" baseline="-25000" dirty="0">
                <a:solidFill>
                  <a:srgbClr val="FFFFFF"/>
                </a:solidFill>
                <a:latin typeface="Arial"/>
                <a:cs typeface="Consolas"/>
                <a:sym typeface="Consolas"/>
              </a:rPr>
              <a:t>out-A,</a:t>
            </a:r>
            <a:r>
              <a:rPr lang="en-US" sz="2000" kern="0" spc="0" dirty="0">
                <a:solidFill>
                  <a:srgbClr val="FFFFFF"/>
                </a:solidFill>
                <a:latin typeface="Arial"/>
                <a:cs typeface="Consolas"/>
                <a:sym typeface="Consolas"/>
              </a:rPr>
              <a:t> R2</a:t>
            </a:r>
            <a:r>
              <a:rPr lang="en-US" sz="2000" kern="0" spc="0" baseline="-25000" dirty="0">
                <a:solidFill>
                  <a:srgbClr val="FFFFFF"/>
                </a:solidFill>
                <a:latin typeface="Arial"/>
                <a:cs typeface="Consolas"/>
                <a:sym typeface="Consolas"/>
              </a:rPr>
              <a:t>out-B,</a:t>
            </a:r>
            <a:r>
              <a:rPr lang="en-US" sz="2000" kern="0" spc="0" dirty="0">
                <a:solidFill>
                  <a:srgbClr val="FFFFFF"/>
                </a:solidFill>
                <a:latin typeface="Arial"/>
                <a:cs typeface="Consolas"/>
                <a:sym typeface="Consolas"/>
              </a:rPr>
              <a:t> SELECT A, ADD, R2</a:t>
            </a:r>
            <a:r>
              <a:rPr lang="en-US" sz="2000" kern="0" spc="0" baseline="-25000" dirty="0">
                <a:solidFill>
                  <a:srgbClr val="FFFFFF"/>
                </a:solidFill>
                <a:latin typeface="Arial"/>
                <a:cs typeface="Consolas"/>
                <a:sym typeface="Consolas"/>
              </a:rPr>
              <a:t>in,</a:t>
            </a:r>
            <a:r>
              <a:rPr lang="en-US" sz="2000" kern="0" spc="0" dirty="0">
                <a:solidFill>
                  <a:srgbClr val="FFFFFF"/>
                </a:solidFill>
                <a:latin typeface="Arial"/>
                <a:cs typeface="Consolas"/>
                <a:sym typeface="Consolas"/>
              </a:rPr>
              <a:t> END</a:t>
            </a:r>
            <a:br>
              <a:rPr lang="en-US" sz="2000" kern="0" spc="0" dirty="0">
                <a:solidFill>
                  <a:srgbClr val="FFFFFF"/>
                </a:solidFill>
                <a:latin typeface="Arial"/>
                <a:cs typeface="Consolas"/>
                <a:sym typeface="Consolas"/>
              </a:rPr>
            </a:br>
            <a:br>
              <a:rPr lang="en-US" sz="2000" kern="0" spc="0" dirty="0">
                <a:solidFill>
                  <a:srgbClr val="FFFFFF"/>
                </a:solidFill>
                <a:latin typeface="Arial"/>
                <a:cs typeface="Consolas"/>
                <a:sym typeface="Consolas"/>
              </a:rPr>
            </a:br>
            <a:r>
              <a:rPr lang="en-US" sz="2000" kern="0" spc="0" dirty="0">
                <a:solidFill>
                  <a:srgbClr val="FFFFFF"/>
                </a:solidFill>
                <a:latin typeface="Arial"/>
                <a:cs typeface="Consolas"/>
                <a:sym typeface="Consolas"/>
              </a:rPr>
              <a:t>Micro programmed control signal:-</a:t>
            </a:r>
            <a:endParaRPr lang="en-US" sz="2000" dirty="0">
              <a:latin typeface="+mn-lt"/>
            </a:endParaRPr>
          </a:p>
        </p:txBody>
      </p:sp>
      <p:pic>
        <p:nvPicPr>
          <p:cNvPr id="7" name="Picture 6"/>
          <p:cNvPicPr>
            <a:picLocks noChangeAspect="1"/>
          </p:cNvPicPr>
          <p:nvPr/>
        </p:nvPicPr>
        <p:blipFill>
          <a:blip r:embed="rId2"/>
          <a:stretch>
            <a:fillRect/>
          </a:stretch>
        </p:blipFill>
        <p:spPr>
          <a:xfrm>
            <a:off x="1295400" y="1981200"/>
            <a:ext cx="6523285" cy="1566808"/>
          </a:xfrm>
          <a:prstGeom prst="rect">
            <a:avLst/>
          </a:prstGeom>
        </p:spPr>
      </p:pic>
      <p:sp>
        <p:nvSpPr>
          <p:cNvPr id="8" name="Rectangle 7"/>
          <p:cNvSpPr/>
          <p:nvPr/>
        </p:nvSpPr>
        <p:spPr>
          <a:xfrm>
            <a:off x="533400" y="3904735"/>
            <a:ext cx="5715000" cy="89255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FFFF00"/>
                </a:solidFill>
                <a:effectLst/>
                <a:uLnTx/>
                <a:uFillTx/>
                <a:latin typeface="Arial"/>
                <a:cs typeface="Consolas"/>
                <a:sym typeface="Consolas"/>
              </a:rPr>
              <a:t>3. SUB  R3,R4,</a:t>
            </a:r>
            <a:br>
              <a:rPr kumimoji="0" lang="en-US" sz="2800" b="1" i="0" u="none" strike="noStrike" kern="0" cap="none" spc="0" normalizeH="0" baseline="0" noProof="0" dirty="0">
                <a:ln>
                  <a:noFill/>
                </a:ln>
                <a:solidFill>
                  <a:srgbClr val="FFFF00"/>
                </a:solidFill>
                <a:effectLst/>
                <a:uLnTx/>
                <a:uFillTx/>
                <a:latin typeface="Arial"/>
                <a:cs typeface="Consolas"/>
                <a:sym typeface="Consolas"/>
              </a:rPr>
            </a:br>
            <a:r>
              <a:rPr kumimoji="0" lang="en-US" sz="2800" b="1" i="0" u="none" strike="noStrike" kern="0" cap="none" spc="0" normalizeH="0" baseline="0" noProof="0" dirty="0">
                <a:ln>
                  <a:noFill/>
                </a:ln>
                <a:solidFill>
                  <a:srgbClr val="FFFF00"/>
                </a:solidFill>
                <a:effectLst/>
                <a:uLnTx/>
                <a:uFillTx/>
                <a:latin typeface="Arial"/>
                <a:cs typeface="Consolas"/>
                <a:sym typeface="Consolas"/>
              </a:rPr>
              <a:t> </a:t>
            </a:r>
            <a:r>
              <a:rPr kumimoji="0" lang="en-US" sz="2000" b="0" i="0" u="none" strike="noStrike" kern="0" cap="none" spc="0" normalizeH="0" baseline="0" noProof="0" dirty="0">
                <a:ln>
                  <a:noFill/>
                </a:ln>
                <a:solidFill>
                  <a:srgbClr val="FFFFFF"/>
                </a:solidFill>
                <a:effectLst/>
                <a:uLnTx/>
                <a:uFillTx/>
                <a:latin typeface="Arial"/>
                <a:cs typeface="Consolas"/>
                <a:sym typeface="Consolas"/>
              </a:rPr>
              <a:t>R3</a:t>
            </a:r>
            <a:r>
              <a:rPr kumimoji="0" lang="en-US" sz="2000" b="0" i="0" u="none" strike="noStrike" kern="0" cap="none" spc="0" normalizeH="0" baseline="-25000" noProof="0" dirty="0">
                <a:ln>
                  <a:noFill/>
                </a:ln>
                <a:solidFill>
                  <a:srgbClr val="FFFFFF"/>
                </a:solidFill>
                <a:effectLst/>
                <a:uLnTx/>
                <a:uFillTx/>
                <a:latin typeface="Arial"/>
                <a:cs typeface="Consolas"/>
                <a:sym typeface="Consolas"/>
              </a:rPr>
              <a:t>out-A,</a:t>
            </a:r>
            <a:r>
              <a:rPr kumimoji="0" lang="en-US" sz="2000" b="0" i="0" u="none" strike="noStrike" kern="0" cap="none" spc="0" normalizeH="0" baseline="0" noProof="0" dirty="0">
                <a:ln>
                  <a:noFill/>
                </a:ln>
                <a:solidFill>
                  <a:srgbClr val="FFFFFF"/>
                </a:solidFill>
                <a:effectLst/>
                <a:uLnTx/>
                <a:uFillTx/>
                <a:latin typeface="Arial"/>
                <a:cs typeface="Consolas"/>
                <a:sym typeface="Consolas"/>
              </a:rPr>
              <a:t> R4</a:t>
            </a:r>
            <a:r>
              <a:rPr kumimoji="0" lang="en-US" sz="2000" b="0" i="0" u="none" strike="noStrike" kern="0" cap="none" spc="0" normalizeH="0" baseline="-25000" noProof="0" dirty="0">
                <a:ln>
                  <a:noFill/>
                </a:ln>
                <a:solidFill>
                  <a:srgbClr val="FFFFFF"/>
                </a:solidFill>
                <a:effectLst/>
                <a:uLnTx/>
                <a:uFillTx/>
                <a:latin typeface="Arial"/>
                <a:cs typeface="Consolas"/>
                <a:sym typeface="Consolas"/>
              </a:rPr>
              <a:t>out-B,</a:t>
            </a:r>
            <a:r>
              <a:rPr kumimoji="0" lang="en-US" sz="2000" b="0" i="0" u="none" strike="noStrike" kern="0" cap="none" spc="0" normalizeH="0" baseline="0" noProof="0" dirty="0">
                <a:ln>
                  <a:noFill/>
                </a:ln>
                <a:solidFill>
                  <a:srgbClr val="FFFFFF"/>
                </a:solidFill>
                <a:effectLst/>
                <a:uLnTx/>
                <a:uFillTx/>
                <a:latin typeface="Arial"/>
                <a:cs typeface="Consolas"/>
                <a:sym typeface="Consolas"/>
              </a:rPr>
              <a:t> SELECT A, SUB, R4</a:t>
            </a:r>
            <a:r>
              <a:rPr kumimoji="0" lang="en-US" sz="2000" b="0" i="0" u="none" strike="noStrike" kern="0" cap="none" spc="0" normalizeH="0" baseline="-25000" noProof="0" dirty="0">
                <a:ln>
                  <a:noFill/>
                </a:ln>
                <a:solidFill>
                  <a:srgbClr val="FFFFFF"/>
                </a:solidFill>
                <a:effectLst/>
                <a:uLnTx/>
                <a:uFillTx/>
                <a:latin typeface="Arial"/>
                <a:cs typeface="Consolas"/>
                <a:sym typeface="Consolas"/>
              </a:rPr>
              <a:t>in,</a:t>
            </a:r>
            <a:r>
              <a:rPr kumimoji="0" lang="en-US" sz="2000" b="0" i="0" u="none" strike="noStrike" kern="0" cap="none" spc="0" normalizeH="0" baseline="0" noProof="0" dirty="0">
                <a:ln>
                  <a:noFill/>
                </a:ln>
                <a:solidFill>
                  <a:srgbClr val="FFFFFF"/>
                </a:solidFill>
                <a:effectLst/>
                <a:uLnTx/>
                <a:uFillTx/>
                <a:latin typeface="Arial"/>
                <a:cs typeface="Consolas"/>
                <a:sym typeface="Consolas"/>
              </a:rPr>
              <a:t> END</a:t>
            </a:r>
            <a:endParaRPr kumimoji="0" lang="en-IN" sz="1800" b="0" i="0" u="none" strike="noStrike" kern="0" cap="none" spc="0" normalizeH="0" baseline="0" noProof="0" dirty="0">
              <a:ln>
                <a:noFill/>
              </a:ln>
              <a:solidFill>
                <a:sysClr val="windowText" lastClr="000000"/>
              </a:solidFill>
              <a:effectLst/>
              <a:uLnTx/>
              <a:uFillTx/>
            </a:endParaRPr>
          </a:p>
        </p:txBody>
      </p:sp>
      <p:pic>
        <p:nvPicPr>
          <p:cNvPr id="9" name="Picture 8"/>
          <p:cNvPicPr>
            <a:picLocks noChangeAspect="1"/>
          </p:cNvPicPr>
          <p:nvPr/>
        </p:nvPicPr>
        <p:blipFill>
          <a:blip r:embed="rId3"/>
          <a:stretch>
            <a:fillRect/>
          </a:stretch>
        </p:blipFill>
        <p:spPr>
          <a:xfrm>
            <a:off x="685800" y="5181600"/>
            <a:ext cx="7638950" cy="1341236"/>
          </a:xfrm>
          <a:prstGeom prst="rect">
            <a:avLst/>
          </a:prstGeom>
        </p:spPr>
      </p:pic>
    </p:spTree>
    <p:extLst>
      <p:ext uri="{BB962C8B-B14F-4D97-AF65-F5344CB8AC3E}">
        <p14:creationId xmlns:p14="http://schemas.microsoft.com/office/powerpoint/2010/main" val="4162170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990600" y="3590829"/>
            <a:ext cx="4572000" cy="769441"/>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FFFF00"/>
                </a:solidFill>
                <a:effectLst/>
                <a:uLnTx/>
                <a:uFillTx/>
                <a:latin typeface="Arial"/>
                <a:cs typeface="Consolas"/>
                <a:sym typeface="Consolas"/>
              </a:rPr>
              <a:t>5. MOV  R5,R6,</a:t>
            </a:r>
            <a:br>
              <a:rPr kumimoji="0" lang="en-US" sz="2800" b="1" i="0" u="none" strike="noStrike" kern="0" cap="none" spc="0" normalizeH="0" baseline="0" noProof="0" dirty="0">
                <a:ln>
                  <a:noFill/>
                </a:ln>
                <a:solidFill>
                  <a:srgbClr val="FFFF00"/>
                </a:solidFill>
                <a:effectLst/>
                <a:uLnTx/>
                <a:uFillTx/>
                <a:latin typeface="Arial"/>
                <a:cs typeface="Consolas"/>
                <a:sym typeface="Consolas"/>
              </a:rPr>
            </a:br>
            <a:r>
              <a:rPr kumimoji="0" lang="en-US" sz="2000" b="0" i="0" u="none" strike="noStrike" kern="0" cap="none" spc="0" normalizeH="0" baseline="0" noProof="0" dirty="0">
                <a:ln>
                  <a:noFill/>
                </a:ln>
                <a:solidFill>
                  <a:srgbClr val="FFFFFF"/>
                </a:solidFill>
                <a:effectLst/>
                <a:uLnTx/>
                <a:uFillTx/>
                <a:latin typeface="Arial"/>
                <a:cs typeface="Consolas"/>
                <a:sym typeface="Consolas"/>
              </a:rPr>
              <a:t>R5</a:t>
            </a:r>
            <a:r>
              <a:rPr kumimoji="0" lang="en-US" sz="2000" b="0" i="0" u="none" strike="noStrike" kern="0" cap="none" spc="0" normalizeH="0" baseline="-25000" noProof="0" dirty="0">
                <a:ln>
                  <a:noFill/>
                </a:ln>
                <a:solidFill>
                  <a:srgbClr val="FFFFFF"/>
                </a:solidFill>
                <a:effectLst/>
                <a:uLnTx/>
                <a:uFillTx/>
                <a:latin typeface="Arial"/>
                <a:cs typeface="Consolas"/>
                <a:sym typeface="Consolas"/>
              </a:rPr>
              <a:t>out-B,</a:t>
            </a:r>
            <a:r>
              <a:rPr kumimoji="0" lang="en-US" sz="2000" b="0" i="0" u="none" strike="noStrike" kern="0" cap="none" spc="0" normalizeH="0" baseline="0" noProof="0" dirty="0">
                <a:ln>
                  <a:noFill/>
                </a:ln>
                <a:solidFill>
                  <a:srgbClr val="FFFFFF"/>
                </a:solidFill>
                <a:effectLst/>
                <a:uLnTx/>
                <a:uFillTx/>
                <a:latin typeface="Arial"/>
                <a:cs typeface="Consolas"/>
                <a:sym typeface="Consolas"/>
              </a:rPr>
              <a:t> R=B, R6</a:t>
            </a:r>
            <a:r>
              <a:rPr kumimoji="0" lang="en-US" sz="2000" b="0" i="0" u="none" strike="noStrike" kern="0" cap="none" spc="0" normalizeH="0" baseline="-25000" noProof="0" dirty="0">
                <a:ln>
                  <a:noFill/>
                </a:ln>
                <a:solidFill>
                  <a:srgbClr val="FFFFFF"/>
                </a:solidFill>
                <a:effectLst/>
                <a:uLnTx/>
                <a:uFillTx/>
                <a:latin typeface="Arial"/>
                <a:cs typeface="Consolas"/>
                <a:sym typeface="Consolas"/>
              </a:rPr>
              <a:t>in,</a:t>
            </a:r>
            <a:r>
              <a:rPr kumimoji="0" lang="en-US" sz="2000" b="0" i="0" u="none" strike="noStrike" kern="0" cap="none" spc="0" normalizeH="0" baseline="0" noProof="0" dirty="0">
                <a:ln>
                  <a:noFill/>
                </a:ln>
                <a:solidFill>
                  <a:srgbClr val="FFFFFF"/>
                </a:solidFill>
                <a:effectLst/>
                <a:uLnTx/>
                <a:uFillTx/>
                <a:latin typeface="Arial"/>
                <a:cs typeface="Consolas"/>
                <a:sym typeface="Consolas"/>
              </a:rPr>
              <a:t> END</a:t>
            </a:r>
            <a:endParaRPr kumimoji="0" lang="en-IN" sz="1800" b="0" i="0" u="none" strike="noStrike" kern="0" cap="none" spc="0" normalizeH="0" baseline="0" noProof="0" dirty="0">
              <a:ln>
                <a:noFill/>
              </a:ln>
              <a:solidFill>
                <a:sysClr val="windowText" lastClr="000000"/>
              </a:solidFill>
              <a:effectLst/>
              <a:uLnTx/>
              <a:uFillTx/>
            </a:endParaRPr>
          </a:p>
        </p:txBody>
      </p:sp>
      <p:pic>
        <p:nvPicPr>
          <p:cNvPr id="15" name="Picture 14"/>
          <p:cNvPicPr>
            <a:picLocks noChangeAspect="1"/>
          </p:cNvPicPr>
          <p:nvPr/>
        </p:nvPicPr>
        <p:blipFill>
          <a:blip r:embed="rId2"/>
          <a:stretch>
            <a:fillRect/>
          </a:stretch>
        </p:blipFill>
        <p:spPr>
          <a:xfrm>
            <a:off x="990599" y="4953000"/>
            <a:ext cx="6956139" cy="1036410"/>
          </a:xfrm>
          <a:prstGeom prst="rect">
            <a:avLst/>
          </a:prstGeom>
        </p:spPr>
      </p:pic>
      <p:sp>
        <p:nvSpPr>
          <p:cNvPr id="16" name="Rectangle 15"/>
          <p:cNvSpPr/>
          <p:nvPr/>
        </p:nvSpPr>
        <p:spPr>
          <a:xfrm>
            <a:off x="990600" y="381000"/>
            <a:ext cx="5181600" cy="76944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400" b="1" kern="0" dirty="0">
                <a:solidFill>
                  <a:srgbClr val="FFFF00"/>
                </a:solidFill>
                <a:latin typeface="Arial"/>
                <a:cs typeface="Consolas"/>
                <a:sym typeface="Consolas"/>
              </a:rPr>
              <a:t>4</a:t>
            </a:r>
            <a:r>
              <a:rPr kumimoji="0" lang="en-US" sz="2400" b="1" i="0" u="none" strike="noStrike" kern="0" cap="none" spc="0" normalizeH="0" baseline="0" noProof="0" dirty="0">
                <a:ln>
                  <a:noFill/>
                </a:ln>
                <a:solidFill>
                  <a:srgbClr val="FFFF00"/>
                </a:solidFill>
                <a:effectLst/>
                <a:uLnTx/>
                <a:uFillTx/>
                <a:latin typeface="Arial"/>
                <a:cs typeface="Consolas"/>
                <a:sym typeface="Consolas"/>
              </a:rPr>
              <a:t>. MOV  R5, #K (value),</a:t>
            </a:r>
            <a:br>
              <a:rPr kumimoji="0" lang="en-US" sz="2800" b="1" i="0" u="none" strike="noStrike" kern="0" cap="none" spc="0" normalizeH="0" baseline="0" noProof="0" dirty="0">
                <a:ln>
                  <a:noFill/>
                </a:ln>
                <a:solidFill>
                  <a:srgbClr val="FFFF00"/>
                </a:solidFill>
                <a:effectLst/>
                <a:uLnTx/>
                <a:uFillTx/>
                <a:latin typeface="Arial"/>
                <a:cs typeface="Consolas"/>
                <a:sym typeface="Consolas"/>
              </a:rPr>
            </a:br>
            <a:r>
              <a:rPr kumimoji="0" lang="en-US" sz="2000" b="0" i="0" u="none" strike="noStrike" kern="0" cap="none" spc="0" normalizeH="0" baseline="0" noProof="0" dirty="0">
                <a:ln>
                  <a:noFill/>
                </a:ln>
                <a:solidFill>
                  <a:srgbClr val="FFFFFF"/>
                </a:solidFill>
                <a:effectLst/>
                <a:uLnTx/>
                <a:uFillTx/>
                <a:latin typeface="Arial"/>
                <a:cs typeface="Consolas"/>
                <a:sym typeface="Consolas"/>
              </a:rPr>
              <a:t>Immediate value of IR</a:t>
            </a:r>
            <a:r>
              <a:rPr kumimoji="0" lang="en-US" sz="2000" b="0" i="0" u="none" strike="noStrike" kern="0" cap="none" spc="0" normalizeH="0" baseline="-25000" noProof="0" dirty="0">
                <a:ln>
                  <a:noFill/>
                </a:ln>
                <a:solidFill>
                  <a:srgbClr val="FFFFFF"/>
                </a:solidFill>
                <a:effectLst/>
                <a:uLnTx/>
                <a:uFillTx/>
                <a:latin typeface="Arial"/>
                <a:cs typeface="Consolas"/>
                <a:sym typeface="Consolas"/>
              </a:rPr>
              <a:t>out-B,</a:t>
            </a:r>
            <a:r>
              <a:rPr kumimoji="0" lang="en-US" sz="2000" b="0" i="0" u="none" strike="noStrike" kern="0" cap="none" spc="0" normalizeH="0" baseline="0" noProof="0" dirty="0">
                <a:ln>
                  <a:noFill/>
                </a:ln>
                <a:solidFill>
                  <a:srgbClr val="FFFFFF"/>
                </a:solidFill>
                <a:effectLst/>
                <a:uLnTx/>
                <a:uFillTx/>
                <a:latin typeface="Arial"/>
                <a:cs typeface="Consolas"/>
                <a:sym typeface="Consolas"/>
              </a:rPr>
              <a:t> R=B, R1</a:t>
            </a:r>
            <a:r>
              <a:rPr kumimoji="0" lang="en-US" sz="2000" b="0" i="0" u="none" strike="noStrike" kern="0" cap="none" spc="0" normalizeH="0" baseline="-25000" noProof="0" dirty="0">
                <a:ln>
                  <a:noFill/>
                </a:ln>
                <a:solidFill>
                  <a:srgbClr val="FFFFFF"/>
                </a:solidFill>
                <a:effectLst/>
                <a:uLnTx/>
                <a:uFillTx/>
                <a:latin typeface="Arial"/>
                <a:cs typeface="Consolas"/>
                <a:sym typeface="Consolas"/>
              </a:rPr>
              <a:t>in,</a:t>
            </a:r>
            <a:r>
              <a:rPr kumimoji="0" lang="en-US" sz="2000" b="0" i="0" u="none" strike="noStrike" kern="0" cap="none" spc="0" normalizeH="0" baseline="0" noProof="0" dirty="0">
                <a:ln>
                  <a:noFill/>
                </a:ln>
                <a:solidFill>
                  <a:srgbClr val="FFFFFF"/>
                </a:solidFill>
                <a:effectLst/>
                <a:uLnTx/>
                <a:uFillTx/>
                <a:latin typeface="Arial"/>
                <a:cs typeface="Consolas"/>
                <a:sym typeface="Consolas"/>
              </a:rPr>
              <a:t> END</a:t>
            </a:r>
            <a:endParaRPr kumimoji="0" lang="en-IN" sz="1800" b="0" i="0" u="none" strike="noStrike" kern="0" cap="none" spc="0" normalizeH="0" baseline="0" noProof="0" dirty="0">
              <a:ln>
                <a:noFill/>
              </a:ln>
              <a:solidFill>
                <a:sysClr val="windowText" lastClr="000000"/>
              </a:solidFill>
              <a:effectLst/>
              <a:uLnTx/>
              <a:uFillTx/>
            </a:endParaRPr>
          </a:p>
        </p:txBody>
      </p:sp>
      <p:pic>
        <p:nvPicPr>
          <p:cNvPr id="17" name="Picture 16"/>
          <p:cNvPicPr>
            <a:picLocks noChangeAspect="1"/>
          </p:cNvPicPr>
          <p:nvPr/>
        </p:nvPicPr>
        <p:blipFill>
          <a:blip r:embed="rId3"/>
          <a:stretch>
            <a:fillRect/>
          </a:stretch>
        </p:blipFill>
        <p:spPr>
          <a:xfrm>
            <a:off x="990600" y="1752600"/>
            <a:ext cx="6956139" cy="1036410"/>
          </a:xfrm>
          <a:prstGeom prst="rect">
            <a:avLst/>
          </a:prstGeom>
        </p:spPr>
      </p:pic>
    </p:spTree>
    <p:extLst>
      <p:ext uri="{BB962C8B-B14F-4D97-AF65-F5344CB8AC3E}">
        <p14:creationId xmlns:p14="http://schemas.microsoft.com/office/powerpoint/2010/main" val="696846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990600" y="228600"/>
            <a:ext cx="2248564" cy="461665"/>
          </a:xfrm>
          <a:prstGeom prst="rect">
            <a:avLst/>
          </a:prstGeom>
        </p:spPr>
        <p:txBody>
          <a:bodyPr wrap="none">
            <a:spAutoFit/>
          </a:bodyPr>
          <a:lstStyle/>
          <a:p>
            <a:r>
              <a:rPr lang="en-US" sz="2400" b="1" dirty="0">
                <a:solidFill>
                  <a:srgbClr val="FFFF00"/>
                </a:solidFill>
              </a:rPr>
              <a:t>6.CMP  R5,R7,</a:t>
            </a:r>
            <a:endParaRPr lang="en-IN" sz="2400" b="1" dirty="0"/>
          </a:p>
        </p:txBody>
      </p:sp>
      <p:pic>
        <p:nvPicPr>
          <p:cNvPr id="19" name="Picture 18"/>
          <p:cNvPicPr>
            <a:picLocks noChangeAspect="1"/>
          </p:cNvPicPr>
          <p:nvPr/>
        </p:nvPicPr>
        <p:blipFill>
          <a:blip r:embed="rId2"/>
          <a:stretch>
            <a:fillRect/>
          </a:stretch>
        </p:blipFill>
        <p:spPr>
          <a:xfrm>
            <a:off x="533399" y="2438400"/>
            <a:ext cx="8407113" cy="1121761"/>
          </a:xfrm>
          <a:prstGeom prst="rect">
            <a:avLst/>
          </a:prstGeom>
        </p:spPr>
      </p:pic>
      <p:pic>
        <p:nvPicPr>
          <p:cNvPr id="21" name="Picture 20"/>
          <p:cNvPicPr>
            <a:picLocks noChangeAspect="1"/>
          </p:cNvPicPr>
          <p:nvPr/>
        </p:nvPicPr>
        <p:blipFill>
          <a:blip r:embed="rId3"/>
          <a:stretch>
            <a:fillRect/>
          </a:stretch>
        </p:blipFill>
        <p:spPr>
          <a:xfrm>
            <a:off x="584487" y="4453032"/>
            <a:ext cx="8407113" cy="1109568"/>
          </a:xfrm>
          <a:prstGeom prst="rect">
            <a:avLst/>
          </a:prstGeom>
        </p:spPr>
      </p:pic>
      <p:sp>
        <p:nvSpPr>
          <p:cNvPr id="23" name="Rectangle 22"/>
          <p:cNvSpPr/>
          <p:nvPr/>
        </p:nvSpPr>
        <p:spPr>
          <a:xfrm>
            <a:off x="838200" y="837962"/>
            <a:ext cx="5410200" cy="129266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00"/>
                </a:solidFill>
                <a:effectLst/>
                <a:uLnTx/>
                <a:uFillTx/>
                <a:latin typeface="Arial"/>
                <a:cs typeface="Consolas"/>
                <a:sym typeface="Consolas"/>
              </a:rPr>
              <a:t> </a:t>
            </a:r>
            <a:r>
              <a:rPr kumimoji="0" lang="en-US" sz="2000" b="0" i="0" u="none" strike="noStrike" kern="0" cap="none" spc="0" normalizeH="0" baseline="0" noProof="0" dirty="0">
                <a:ln>
                  <a:noFill/>
                </a:ln>
                <a:solidFill>
                  <a:srgbClr val="FFFFFF"/>
                </a:solidFill>
                <a:effectLst/>
                <a:uLnTx/>
                <a:uFillTx/>
                <a:latin typeface="Arial"/>
                <a:cs typeface="Consolas"/>
                <a:sym typeface="Consolas"/>
              </a:rPr>
              <a:t>R5</a:t>
            </a:r>
            <a:r>
              <a:rPr kumimoji="0" lang="en-US" sz="2000" b="0" i="0" u="none" strike="noStrike" kern="0" cap="none" spc="0" normalizeH="0" baseline="-25000" noProof="0" dirty="0">
                <a:ln>
                  <a:noFill/>
                </a:ln>
                <a:solidFill>
                  <a:srgbClr val="FFFFFF"/>
                </a:solidFill>
                <a:effectLst/>
                <a:uLnTx/>
                <a:uFillTx/>
                <a:latin typeface="Arial"/>
                <a:cs typeface="Consolas"/>
                <a:sym typeface="Consolas"/>
              </a:rPr>
              <a:t>out-B,</a:t>
            </a:r>
            <a:r>
              <a:rPr kumimoji="0" lang="en-US" sz="2000" b="0" i="0" u="none" strike="noStrike" kern="0" cap="none" spc="0" normalizeH="0" baseline="0" noProof="0" dirty="0">
                <a:ln>
                  <a:noFill/>
                </a:ln>
                <a:solidFill>
                  <a:srgbClr val="FFFFFF"/>
                </a:solidFill>
                <a:effectLst/>
                <a:uLnTx/>
                <a:uFillTx/>
                <a:latin typeface="Arial"/>
                <a:cs typeface="Consolas"/>
                <a:sym typeface="Consolas"/>
              </a:rPr>
              <a:t> R7</a:t>
            </a:r>
            <a:r>
              <a:rPr kumimoji="0" lang="en-US" sz="2000" b="0" i="0" u="none" strike="noStrike" kern="0" cap="none" spc="0" normalizeH="0" baseline="-25000" noProof="0" dirty="0">
                <a:ln>
                  <a:noFill/>
                </a:ln>
                <a:solidFill>
                  <a:srgbClr val="FFFFFF"/>
                </a:solidFill>
                <a:effectLst/>
                <a:uLnTx/>
                <a:uFillTx/>
                <a:latin typeface="Arial"/>
                <a:cs typeface="Consolas"/>
                <a:sym typeface="Consolas"/>
              </a:rPr>
              <a:t>out-A,</a:t>
            </a:r>
            <a:r>
              <a:rPr kumimoji="0" lang="en-US" sz="2000" b="0" i="0" u="none" strike="noStrike" kern="0" cap="none" spc="0" normalizeH="0" baseline="0" noProof="0" dirty="0">
                <a:ln>
                  <a:noFill/>
                </a:ln>
                <a:solidFill>
                  <a:srgbClr val="FFFFFF"/>
                </a:solidFill>
                <a:effectLst/>
                <a:uLnTx/>
                <a:uFillTx/>
                <a:latin typeface="Arial"/>
                <a:cs typeface="Consolas"/>
                <a:sym typeface="Consolas"/>
              </a:rPr>
              <a:t> SELECT A, SUB, R5</a:t>
            </a:r>
            <a:r>
              <a:rPr kumimoji="0" lang="en-US" sz="2000" b="0" i="0" u="none" strike="noStrike" kern="0" cap="none" spc="0" normalizeH="0" baseline="-25000" noProof="0" dirty="0">
                <a:ln>
                  <a:noFill/>
                </a:ln>
                <a:solidFill>
                  <a:srgbClr val="FFFFFF"/>
                </a:solidFill>
                <a:effectLst/>
                <a:uLnTx/>
                <a:uFillTx/>
                <a:latin typeface="Arial"/>
                <a:cs typeface="Consolas"/>
                <a:sym typeface="Consolas"/>
              </a:rPr>
              <a:t>in</a:t>
            </a:r>
            <a:r>
              <a:rPr kumimoji="0" lang="en-US" sz="2000" b="0" i="0" u="none" strike="noStrike" kern="0" cap="none" spc="0" normalizeH="0" baseline="0" noProof="0" dirty="0">
                <a:ln>
                  <a:noFill/>
                </a:ln>
                <a:solidFill>
                  <a:srgbClr val="FFFFFF"/>
                </a:solidFill>
                <a:effectLst/>
                <a:uLnTx/>
                <a:uFillTx/>
                <a:latin typeface="Arial"/>
                <a:cs typeface="Consolas"/>
                <a:sym typeface="Consolas"/>
              </a:rPr>
              <a:t>, END</a:t>
            </a:r>
            <a:br>
              <a:rPr kumimoji="0" lang="en-US" sz="2000" b="0" i="0" u="none" strike="noStrike" kern="0" cap="none" spc="0" normalizeH="0" baseline="-25000" noProof="0" dirty="0">
                <a:ln>
                  <a:noFill/>
                </a:ln>
                <a:solidFill>
                  <a:srgbClr val="FFFFFF"/>
                </a:solidFill>
                <a:effectLst/>
                <a:uLnTx/>
                <a:uFillTx/>
                <a:latin typeface="Arial"/>
                <a:cs typeface="Consolas"/>
                <a:sym typeface="Consolas"/>
              </a:rPr>
            </a:br>
            <a:r>
              <a:rPr kumimoji="0" lang="en-US" sz="2000" b="0" i="0" u="none" strike="noStrike" kern="0" cap="none" spc="0" normalizeH="0" baseline="-25000" noProof="0" dirty="0">
                <a:ln>
                  <a:noFill/>
                </a:ln>
                <a:solidFill>
                  <a:srgbClr val="FFFFFF"/>
                </a:solidFill>
                <a:effectLst/>
                <a:uLnTx/>
                <a:uFillTx/>
                <a:latin typeface="Arial"/>
                <a:cs typeface="Consolas"/>
                <a:sym typeface="Consolas"/>
              </a:rPr>
              <a:t>   </a:t>
            </a:r>
            <a:r>
              <a:rPr kumimoji="0" lang="en-US" sz="2000" b="0" i="0" u="none" strike="noStrike" kern="0" cap="none" spc="0" normalizeH="0" baseline="0" noProof="0" dirty="0">
                <a:ln>
                  <a:noFill/>
                </a:ln>
                <a:solidFill>
                  <a:srgbClr val="FFFFFF"/>
                </a:solidFill>
                <a:effectLst/>
                <a:uLnTx/>
                <a:uFillTx/>
                <a:latin typeface="Arial"/>
                <a:cs typeface="Consolas"/>
                <a:sym typeface="Consolas"/>
              </a:rPr>
              <a:t>If R5 &lt; 0 then PSW(N) = 1 </a:t>
            </a:r>
            <a:br>
              <a:rPr kumimoji="0" lang="en-US" sz="2000" b="0" i="0" u="none" strike="noStrike" kern="0" cap="none" spc="0" normalizeH="0" baseline="0" noProof="0" dirty="0">
                <a:ln>
                  <a:noFill/>
                </a:ln>
                <a:solidFill>
                  <a:srgbClr val="FFFFFF"/>
                </a:solidFill>
                <a:effectLst/>
                <a:uLnTx/>
                <a:uFillTx/>
                <a:latin typeface="Arial"/>
                <a:cs typeface="Consolas"/>
                <a:sym typeface="Consolas"/>
              </a:rPr>
            </a:br>
            <a:r>
              <a:rPr kumimoji="0" lang="en-US" sz="2000" b="0" i="0" u="none" strike="noStrike" kern="0" cap="none" spc="0" normalizeH="0" baseline="0" noProof="0" dirty="0">
                <a:ln>
                  <a:noFill/>
                </a:ln>
                <a:solidFill>
                  <a:srgbClr val="FFFFFF"/>
                </a:solidFill>
                <a:effectLst/>
                <a:uLnTx/>
                <a:uFillTx/>
                <a:latin typeface="Arial"/>
                <a:cs typeface="Consolas"/>
                <a:sym typeface="Consolas"/>
              </a:rPr>
              <a:t>  If R5 = 0 then PSW(Z) = 1 </a:t>
            </a:r>
            <a:br>
              <a:rPr kumimoji="0" lang="en-US" sz="2000" b="0" i="0" u="none" strike="noStrike" kern="0" cap="none" spc="0" normalizeH="0" baseline="0" noProof="0" dirty="0">
                <a:ln>
                  <a:noFill/>
                </a:ln>
                <a:solidFill>
                  <a:srgbClr val="FFFFFF"/>
                </a:solidFill>
                <a:effectLst/>
                <a:uLnTx/>
                <a:uFillTx/>
                <a:latin typeface="Arial"/>
                <a:cs typeface="Consolas"/>
                <a:sym typeface="Consolas"/>
              </a:rPr>
            </a:br>
            <a:endParaRPr kumimoji="0" lang="en-IN"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147985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304800"/>
            <a:ext cx="2850460" cy="461665"/>
          </a:xfrm>
          <a:prstGeom prst="rect">
            <a:avLst/>
          </a:prstGeom>
        </p:spPr>
        <p:txBody>
          <a:bodyPr wrap="none">
            <a:spAutoFit/>
          </a:bodyPr>
          <a:lstStyle/>
          <a:p>
            <a:pPr lvl="0"/>
            <a:r>
              <a:rPr lang="en-US" sz="2400" b="1" dirty="0">
                <a:solidFill>
                  <a:srgbClr val="FFFF00"/>
                </a:solidFill>
              </a:rPr>
              <a:t>6. ULOGIN  R1,R2,</a:t>
            </a:r>
            <a:endParaRPr lang="en-IN" sz="2400" b="1" dirty="0">
              <a:solidFill>
                <a:prstClr val="white"/>
              </a:solidFill>
            </a:endParaRPr>
          </a:p>
        </p:txBody>
      </p:sp>
      <p:sp>
        <p:nvSpPr>
          <p:cNvPr id="6" name="Rectangle 5"/>
          <p:cNvSpPr/>
          <p:nvPr/>
        </p:nvSpPr>
        <p:spPr>
          <a:xfrm>
            <a:off x="685800" y="1447800"/>
            <a:ext cx="6400800" cy="646331"/>
          </a:xfrm>
          <a:prstGeom prst="rect">
            <a:avLst/>
          </a:prstGeom>
        </p:spPr>
        <p:txBody>
          <a:bodyPr wrap="square">
            <a:spAutoFit/>
          </a:bodyPr>
          <a:lstStyle/>
          <a:p>
            <a:pPr marL="285750" indent="-285750">
              <a:buFont typeface="Arial" panose="020B0604020202020204" pitchFamily="34" charset="0"/>
              <a:buChar char="•"/>
            </a:pPr>
            <a:r>
              <a:rPr lang="en-US" kern="0" dirty="0">
                <a:solidFill>
                  <a:srgbClr val="FFFFFF"/>
                </a:solidFill>
                <a:latin typeface="Arial"/>
                <a:cs typeface="Consolas"/>
                <a:sym typeface="Consolas"/>
              </a:rPr>
              <a:t>R1</a:t>
            </a:r>
            <a:r>
              <a:rPr lang="en-US" kern="0" baseline="-25000" dirty="0">
                <a:solidFill>
                  <a:srgbClr val="FFFFFF"/>
                </a:solidFill>
                <a:latin typeface="Arial"/>
                <a:cs typeface="Consolas"/>
                <a:sym typeface="Consolas"/>
              </a:rPr>
              <a:t>out-B, </a:t>
            </a:r>
            <a:r>
              <a:rPr lang="en-US" kern="0" dirty="0">
                <a:solidFill>
                  <a:srgbClr val="FFFFFF"/>
                </a:solidFill>
                <a:latin typeface="Arial"/>
                <a:cs typeface="Consolas"/>
                <a:sym typeface="Consolas"/>
              </a:rPr>
              <a:t> R=B, MR</a:t>
            </a:r>
            <a:r>
              <a:rPr lang="en-US" kern="0" baseline="-25000" dirty="0">
                <a:solidFill>
                  <a:srgbClr val="FFFFFF"/>
                </a:solidFill>
                <a:latin typeface="Arial"/>
                <a:cs typeface="Consolas"/>
                <a:sym typeface="Consolas"/>
              </a:rPr>
              <a:t>IN</a:t>
            </a:r>
          </a:p>
          <a:p>
            <a:pPr marL="285750" indent="-285750">
              <a:buFont typeface="Arial" panose="020B0604020202020204" pitchFamily="34" charset="0"/>
              <a:buChar char="•"/>
            </a:pPr>
            <a:r>
              <a:rPr lang="en-US" kern="0" dirty="0">
                <a:solidFill>
                  <a:srgbClr val="FFFFFF"/>
                </a:solidFill>
                <a:latin typeface="Arial"/>
                <a:cs typeface="Consolas"/>
                <a:sym typeface="Consolas"/>
              </a:rPr>
              <a:t>R2</a:t>
            </a:r>
            <a:r>
              <a:rPr lang="en-US" kern="0" baseline="-25000" dirty="0">
                <a:solidFill>
                  <a:srgbClr val="FFFFFF"/>
                </a:solidFill>
                <a:latin typeface="Arial"/>
                <a:cs typeface="Consolas"/>
                <a:sym typeface="Consolas"/>
              </a:rPr>
              <a:t>out-B,</a:t>
            </a:r>
            <a:r>
              <a:rPr lang="en-US" kern="0" dirty="0">
                <a:solidFill>
                  <a:srgbClr val="FFFFFF"/>
                </a:solidFill>
                <a:latin typeface="Arial"/>
                <a:cs typeface="Consolas"/>
                <a:sym typeface="Consolas"/>
              </a:rPr>
              <a:t> SELECT 1, LSHIFT, LR</a:t>
            </a:r>
            <a:r>
              <a:rPr lang="en-US" kern="0" baseline="-25000" dirty="0">
                <a:solidFill>
                  <a:srgbClr val="FFFFFF"/>
                </a:solidFill>
                <a:latin typeface="Arial"/>
                <a:cs typeface="Consolas"/>
                <a:sym typeface="Consolas"/>
              </a:rPr>
              <a:t>IN,</a:t>
            </a:r>
            <a:r>
              <a:rPr lang="en-US" kern="0" dirty="0">
                <a:solidFill>
                  <a:srgbClr val="FFFFFF"/>
                </a:solidFill>
                <a:latin typeface="Arial"/>
                <a:cs typeface="Consolas"/>
                <a:sym typeface="Consolas"/>
              </a:rPr>
              <a:t>  END</a:t>
            </a:r>
            <a:endParaRPr lang="en-IN" dirty="0"/>
          </a:p>
        </p:txBody>
      </p:sp>
      <p:pic>
        <p:nvPicPr>
          <p:cNvPr id="15" name="Picture 14"/>
          <p:cNvPicPr>
            <a:picLocks noChangeAspect="1"/>
          </p:cNvPicPr>
          <p:nvPr/>
        </p:nvPicPr>
        <p:blipFill>
          <a:blip r:embed="rId2"/>
          <a:stretch>
            <a:fillRect/>
          </a:stretch>
        </p:blipFill>
        <p:spPr>
          <a:xfrm>
            <a:off x="556591" y="3276600"/>
            <a:ext cx="8248603" cy="1414395"/>
          </a:xfrm>
          <a:prstGeom prst="rect">
            <a:avLst/>
          </a:prstGeom>
        </p:spPr>
      </p:pic>
    </p:spTree>
    <p:extLst>
      <p:ext uri="{BB962C8B-B14F-4D97-AF65-F5344CB8AC3E}">
        <p14:creationId xmlns:p14="http://schemas.microsoft.com/office/powerpoint/2010/main" val="29140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152400"/>
            <a:ext cx="1842171"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800" b="1" kern="0" dirty="0">
                <a:solidFill>
                  <a:srgbClr val="FFFF00"/>
                </a:solidFill>
                <a:latin typeface="Arial"/>
                <a:cs typeface="Consolas"/>
                <a:sym typeface="Consolas"/>
              </a:rPr>
              <a:t>8</a:t>
            </a:r>
            <a:r>
              <a:rPr kumimoji="0" lang="en-US" sz="2800" b="1" i="0" u="none" strike="noStrike" kern="0" cap="none" spc="0" normalizeH="0" baseline="0" noProof="0" dirty="0">
                <a:ln>
                  <a:noFill/>
                </a:ln>
                <a:solidFill>
                  <a:srgbClr val="FFFF00"/>
                </a:solidFill>
                <a:effectLst/>
                <a:uLnTx/>
                <a:uFillTx/>
                <a:latin typeface="Arial"/>
                <a:cs typeface="Consolas"/>
                <a:sym typeface="Consolas"/>
              </a:rPr>
              <a:t>. JMP L0</a:t>
            </a:r>
            <a:endParaRPr kumimoji="0" lang="en-IN" sz="1800" b="0" i="0" u="none" strike="noStrike" kern="0" cap="none" spc="0" normalizeH="0" baseline="0" noProof="0" dirty="0">
              <a:ln>
                <a:noFill/>
              </a:ln>
              <a:solidFill>
                <a:sysClr val="windowText" lastClr="000000"/>
              </a:solidFill>
              <a:effectLst/>
              <a:uLnTx/>
              <a:uFillTx/>
            </a:endParaRPr>
          </a:p>
        </p:txBody>
      </p:sp>
      <p:sp>
        <p:nvSpPr>
          <p:cNvPr id="7" name="Rectangle 6"/>
          <p:cNvSpPr/>
          <p:nvPr/>
        </p:nvSpPr>
        <p:spPr>
          <a:xfrm>
            <a:off x="453886" y="762000"/>
            <a:ext cx="8537714" cy="4001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Arial"/>
                <a:cs typeface="Consolas"/>
                <a:sym typeface="Consolas"/>
              </a:rPr>
              <a:t>Offset field of IR</a:t>
            </a:r>
            <a:r>
              <a:rPr kumimoji="0" lang="en-US" sz="2000" b="0" i="0" u="none" strike="noStrike" kern="0" cap="none" spc="0" normalizeH="0" baseline="-25000" noProof="0" dirty="0">
                <a:ln>
                  <a:noFill/>
                </a:ln>
                <a:solidFill>
                  <a:srgbClr val="FFFFFF"/>
                </a:solidFill>
                <a:effectLst/>
                <a:uLnTx/>
                <a:uFillTx/>
                <a:latin typeface="Arial"/>
                <a:cs typeface="Consolas"/>
                <a:sym typeface="Consolas"/>
              </a:rPr>
              <a:t>out-A</a:t>
            </a:r>
            <a:r>
              <a:rPr kumimoji="0" lang="en-US" sz="2000" b="0" i="0" u="none" strike="noStrike" kern="0" cap="none" spc="0" normalizeH="0" baseline="0" noProof="0" dirty="0">
                <a:ln>
                  <a:noFill/>
                </a:ln>
                <a:solidFill>
                  <a:srgbClr val="FFFFFF"/>
                </a:solidFill>
                <a:effectLst/>
                <a:uLnTx/>
                <a:uFillTx/>
                <a:latin typeface="Arial"/>
                <a:cs typeface="Consolas"/>
                <a:sym typeface="Consolas"/>
              </a:rPr>
              <a:t>(L0), PC</a:t>
            </a:r>
            <a:r>
              <a:rPr kumimoji="0" lang="en-US" sz="2000" b="0" i="0" u="none" strike="noStrike" kern="0" cap="none" spc="0" normalizeH="0" baseline="-25000" noProof="0" dirty="0">
                <a:ln>
                  <a:noFill/>
                </a:ln>
                <a:solidFill>
                  <a:srgbClr val="FFFFFF"/>
                </a:solidFill>
                <a:effectLst/>
                <a:uLnTx/>
                <a:uFillTx/>
                <a:latin typeface="Arial"/>
                <a:cs typeface="Consolas"/>
                <a:sym typeface="Consolas"/>
              </a:rPr>
              <a:t>out-B</a:t>
            </a:r>
            <a:r>
              <a:rPr kumimoji="0" lang="en-US" sz="2000" b="0" i="0" u="none" strike="noStrike" kern="0" cap="none" spc="0" normalizeH="0" baseline="0" noProof="0" dirty="0">
                <a:ln>
                  <a:noFill/>
                </a:ln>
                <a:solidFill>
                  <a:srgbClr val="FFFFFF"/>
                </a:solidFill>
                <a:effectLst/>
                <a:uLnTx/>
                <a:uFillTx/>
                <a:latin typeface="Arial"/>
                <a:cs typeface="Consolas"/>
                <a:sym typeface="Consolas"/>
              </a:rPr>
              <a:t>,</a:t>
            </a:r>
            <a:r>
              <a:rPr kumimoji="0" lang="en-US" sz="2000" b="0" i="0" u="none" strike="noStrike" kern="0" cap="none" spc="0" normalizeH="0" baseline="-25000" noProof="0" dirty="0">
                <a:ln>
                  <a:noFill/>
                </a:ln>
                <a:solidFill>
                  <a:srgbClr val="FFFFFF"/>
                </a:solidFill>
                <a:effectLst/>
                <a:uLnTx/>
                <a:uFillTx/>
                <a:latin typeface="Arial"/>
                <a:cs typeface="Consolas"/>
                <a:sym typeface="Consolas"/>
              </a:rPr>
              <a:t> </a:t>
            </a:r>
            <a:r>
              <a:rPr kumimoji="0" lang="en-US" sz="2000" b="0" i="0" u="none" strike="noStrike" kern="0" cap="none" spc="0" normalizeH="0" baseline="0" noProof="0" dirty="0">
                <a:ln>
                  <a:noFill/>
                </a:ln>
                <a:solidFill>
                  <a:srgbClr val="FFFFFF"/>
                </a:solidFill>
                <a:effectLst/>
                <a:uLnTx/>
                <a:uFillTx/>
                <a:latin typeface="Arial"/>
                <a:cs typeface="Consolas"/>
                <a:sym typeface="Consolas"/>
              </a:rPr>
              <a:t> SELECT A,  ADD, PC</a:t>
            </a:r>
            <a:r>
              <a:rPr kumimoji="0" lang="en-US" sz="2000" b="0" i="0" u="none" strike="noStrike" kern="0" cap="none" spc="0" normalizeH="0" baseline="-25000" noProof="0" dirty="0">
                <a:ln>
                  <a:noFill/>
                </a:ln>
                <a:solidFill>
                  <a:srgbClr val="FFFFFF"/>
                </a:solidFill>
                <a:effectLst/>
                <a:uLnTx/>
                <a:uFillTx/>
                <a:latin typeface="Arial"/>
                <a:cs typeface="Consolas"/>
                <a:sym typeface="Consolas"/>
              </a:rPr>
              <a:t>in</a:t>
            </a:r>
            <a:r>
              <a:rPr kumimoji="0" lang="en-US" sz="2000" b="0" i="0" u="none" strike="noStrike" kern="0" cap="none" spc="0" normalizeH="0" baseline="0" noProof="0" dirty="0">
                <a:ln>
                  <a:noFill/>
                </a:ln>
                <a:solidFill>
                  <a:srgbClr val="FFFFFF"/>
                </a:solidFill>
                <a:effectLst/>
                <a:uLnTx/>
                <a:uFillTx/>
                <a:latin typeface="Arial"/>
                <a:cs typeface="Consolas"/>
                <a:sym typeface="Consolas"/>
              </a:rPr>
              <a:t> , END</a:t>
            </a:r>
            <a:endParaRPr kumimoji="0" lang="en-IN" sz="1800" b="0" i="0" u="none" strike="noStrike" kern="0" cap="none" spc="0" normalizeH="0" baseline="0" noProof="0" dirty="0">
              <a:ln>
                <a:noFill/>
              </a:ln>
              <a:solidFill>
                <a:sysClr val="windowText" lastClr="000000"/>
              </a:solidFill>
              <a:effectLst/>
              <a:uLnTx/>
              <a:uFillTx/>
            </a:endParaRPr>
          </a:p>
        </p:txBody>
      </p:sp>
      <p:pic>
        <p:nvPicPr>
          <p:cNvPr id="9" name="Picture 8"/>
          <p:cNvPicPr>
            <a:picLocks noChangeAspect="1"/>
          </p:cNvPicPr>
          <p:nvPr/>
        </p:nvPicPr>
        <p:blipFill>
          <a:blip r:embed="rId2"/>
          <a:stretch>
            <a:fillRect/>
          </a:stretch>
        </p:blipFill>
        <p:spPr>
          <a:xfrm>
            <a:off x="685800" y="1581818"/>
            <a:ext cx="7181710" cy="1085182"/>
          </a:xfrm>
          <a:prstGeom prst="rect">
            <a:avLst/>
          </a:prstGeom>
        </p:spPr>
      </p:pic>
      <p:sp>
        <p:nvSpPr>
          <p:cNvPr id="11" name="Rectangle 10"/>
          <p:cNvSpPr/>
          <p:nvPr/>
        </p:nvSpPr>
        <p:spPr>
          <a:xfrm>
            <a:off x="453886" y="3090021"/>
            <a:ext cx="1802096"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800" b="1" kern="0" dirty="0">
                <a:solidFill>
                  <a:srgbClr val="FFFF00"/>
                </a:solidFill>
                <a:latin typeface="Arial"/>
                <a:cs typeface="Consolas"/>
                <a:sym typeface="Consolas"/>
              </a:rPr>
              <a:t>9</a:t>
            </a:r>
            <a:r>
              <a:rPr kumimoji="0" lang="en-US" sz="2800" b="1" i="0" u="none" strike="noStrike" kern="0" cap="none" spc="0" normalizeH="0" baseline="0" noProof="0" dirty="0">
                <a:ln>
                  <a:noFill/>
                </a:ln>
                <a:solidFill>
                  <a:srgbClr val="FFFF00"/>
                </a:solidFill>
                <a:effectLst/>
                <a:uLnTx/>
                <a:uFillTx/>
                <a:latin typeface="Arial"/>
                <a:cs typeface="Consolas"/>
                <a:sym typeface="Consolas"/>
              </a:rPr>
              <a:t>. JNE L0</a:t>
            </a:r>
            <a:endParaRPr kumimoji="0" lang="en-IN" sz="1800" b="0" i="0" u="none" strike="noStrike" kern="0" cap="none" spc="0" normalizeH="0" baseline="0" noProof="0" dirty="0">
              <a:ln>
                <a:noFill/>
              </a:ln>
              <a:solidFill>
                <a:sysClr val="windowText" lastClr="000000"/>
              </a:solidFill>
              <a:effectLst/>
              <a:uLnTx/>
              <a:uFillTx/>
            </a:endParaRPr>
          </a:p>
        </p:txBody>
      </p:sp>
      <p:sp>
        <p:nvSpPr>
          <p:cNvPr id="13" name="Rectangle 12"/>
          <p:cNvSpPr/>
          <p:nvPr/>
        </p:nvSpPr>
        <p:spPr>
          <a:xfrm>
            <a:off x="453886" y="3733800"/>
            <a:ext cx="8461514" cy="984885"/>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FFFF00"/>
                </a:solidFill>
                <a:effectLst/>
                <a:uLnTx/>
                <a:uFillTx/>
                <a:latin typeface="Arial"/>
                <a:cs typeface="Consolas"/>
                <a:sym typeface="Consolas"/>
              </a:rPr>
              <a:t> </a:t>
            </a:r>
            <a:r>
              <a:rPr kumimoji="0" lang="en-US" sz="2000" b="0" i="0" u="none" strike="noStrike" kern="0" cap="none" spc="0" normalizeH="0" baseline="0" noProof="0" dirty="0">
                <a:ln>
                  <a:noFill/>
                </a:ln>
                <a:solidFill>
                  <a:srgbClr val="FFFFFF"/>
                </a:solidFill>
                <a:effectLst/>
                <a:uLnTx/>
                <a:uFillTx/>
                <a:latin typeface="Arial"/>
                <a:cs typeface="Consolas"/>
                <a:sym typeface="Consolas"/>
              </a:rPr>
              <a:t>IF Z = 1 END</a:t>
            </a:r>
            <a:br>
              <a:rPr kumimoji="0" lang="en-US" sz="2000" b="0" i="0" u="none" strike="noStrike" kern="0" cap="none" spc="0" normalizeH="0" baseline="0" noProof="0" dirty="0">
                <a:ln>
                  <a:noFill/>
                </a:ln>
                <a:solidFill>
                  <a:srgbClr val="FFFFFF"/>
                </a:solidFill>
                <a:effectLst/>
                <a:uLnTx/>
                <a:uFillTx/>
                <a:latin typeface="Arial"/>
                <a:cs typeface="Consolas"/>
                <a:sym typeface="Consolas"/>
              </a:rPr>
            </a:br>
            <a:r>
              <a:rPr kumimoji="0" lang="en-US" sz="2000" b="0" i="0" u="none" strike="noStrike" kern="0" cap="none" spc="0" normalizeH="0" baseline="0" noProof="0" dirty="0">
                <a:ln>
                  <a:noFill/>
                </a:ln>
                <a:solidFill>
                  <a:srgbClr val="FFFFFF"/>
                </a:solidFill>
                <a:effectLst/>
                <a:uLnTx/>
                <a:uFillTx/>
                <a:latin typeface="Arial"/>
                <a:cs typeface="Consolas"/>
                <a:sym typeface="Consolas"/>
              </a:rPr>
              <a:t> IF Z = 0 Offset field of IR</a:t>
            </a:r>
            <a:r>
              <a:rPr kumimoji="0" lang="en-US" sz="2000" b="0" i="0" u="none" strike="noStrike" kern="0" cap="none" spc="0" normalizeH="0" baseline="-25000" noProof="0" dirty="0">
                <a:ln>
                  <a:noFill/>
                </a:ln>
                <a:solidFill>
                  <a:srgbClr val="FFFFFF"/>
                </a:solidFill>
                <a:effectLst/>
                <a:uLnTx/>
                <a:uFillTx/>
                <a:latin typeface="Arial"/>
                <a:cs typeface="Consolas"/>
                <a:sym typeface="Consolas"/>
              </a:rPr>
              <a:t>out-A</a:t>
            </a:r>
            <a:r>
              <a:rPr kumimoji="0" lang="en-US" sz="2000" b="0" i="0" u="none" strike="noStrike" kern="0" cap="none" spc="0" normalizeH="0" baseline="0" noProof="0" dirty="0">
                <a:ln>
                  <a:noFill/>
                </a:ln>
                <a:solidFill>
                  <a:srgbClr val="FFFFFF"/>
                </a:solidFill>
                <a:effectLst/>
                <a:uLnTx/>
                <a:uFillTx/>
                <a:latin typeface="Arial"/>
                <a:cs typeface="Consolas"/>
                <a:sym typeface="Consolas"/>
              </a:rPr>
              <a:t>(L0), PC</a:t>
            </a:r>
            <a:r>
              <a:rPr kumimoji="0" lang="en-US" sz="2000" b="0" i="0" u="none" strike="noStrike" kern="0" cap="none" spc="0" normalizeH="0" baseline="-25000" noProof="0" dirty="0">
                <a:ln>
                  <a:noFill/>
                </a:ln>
                <a:solidFill>
                  <a:srgbClr val="FFFFFF"/>
                </a:solidFill>
                <a:effectLst/>
                <a:uLnTx/>
                <a:uFillTx/>
                <a:latin typeface="Arial"/>
                <a:cs typeface="Consolas"/>
                <a:sym typeface="Consolas"/>
              </a:rPr>
              <a:t>out-B</a:t>
            </a:r>
            <a:r>
              <a:rPr kumimoji="0" lang="en-US" sz="2000" b="0" i="0" u="none" strike="noStrike" kern="0" cap="none" spc="0" normalizeH="0" baseline="0" noProof="0" dirty="0">
                <a:ln>
                  <a:noFill/>
                </a:ln>
                <a:solidFill>
                  <a:srgbClr val="FFFFFF"/>
                </a:solidFill>
                <a:effectLst/>
                <a:uLnTx/>
                <a:uFillTx/>
                <a:latin typeface="Arial"/>
                <a:cs typeface="Consolas"/>
                <a:sym typeface="Consolas"/>
              </a:rPr>
              <a:t>,</a:t>
            </a:r>
            <a:r>
              <a:rPr kumimoji="0" lang="en-US" sz="2000" b="0" i="0" u="none" strike="noStrike" kern="0" cap="none" spc="0" normalizeH="0" baseline="-25000" noProof="0" dirty="0">
                <a:ln>
                  <a:noFill/>
                </a:ln>
                <a:solidFill>
                  <a:srgbClr val="FFFFFF"/>
                </a:solidFill>
                <a:effectLst/>
                <a:uLnTx/>
                <a:uFillTx/>
                <a:latin typeface="Arial"/>
                <a:cs typeface="Consolas"/>
                <a:sym typeface="Consolas"/>
              </a:rPr>
              <a:t> </a:t>
            </a:r>
            <a:r>
              <a:rPr kumimoji="0" lang="en-US" sz="2000" b="0" i="0" u="none" strike="noStrike" kern="0" cap="none" spc="0" normalizeH="0" baseline="0" noProof="0" dirty="0">
                <a:ln>
                  <a:noFill/>
                </a:ln>
                <a:solidFill>
                  <a:srgbClr val="FFFFFF"/>
                </a:solidFill>
                <a:effectLst/>
                <a:uLnTx/>
                <a:uFillTx/>
                <a:latin typeface="Arial"/>
                <a:cs typeface="Consolas"/>
                <a:sym typeface="Consolas"/>
              </a:rPr>
              <a:t> SELECT A,  ADD, PC</a:t>
            </a:r>
            <a:r>
              <a:rPr kumimoji="0" lang="en-US" sz="2000" b="0" i="0" u="none" strike="noStrike" kern="0" cap="none" spc="0" normalizeH="0" baseline="-25000" noProof="0" dirty="0">
                <a:ln>
                  <a:noFill/>
                </a:ln>
                <a:solidFill>
                  <a:srgbClr val="FFFFFF"/>
                </a:solidFill>
                <a:effectLst/>
                <a:uLnTx/>
                <a:uFillTx/>
                <a:latin typeface="Arial"/>
                <a:cs typeface="Consolas"/>
                <a:sym typeface="Consolas"/>
              </a:rPr>
              <a:t>in</a:t>
            </a:r>
            <a:r>
              <a:rPr kumimoji="0" lang="en-US" sz="2000" b="0" i="0" u="none" strike="noStrike" kern="0" cap="none" spc="0" normalizeH="0" baseline="0" noProof="0" dirty="0">
                <a:ln>
                  <a:noFill/>
                </a:ln>
                <a:solidFill>
                  <a:srgbClr val="FFFFFF"/>
                </a:solidFill>
                <a:effectLst/>
                <a:uLnTx/>
                <a:uFillTx/>
                <a:latin typeface="Arial"/>
                <a:cs typeface="Consolas"/>
                <a:sym typeface="Consolas"/>
              </a:rPr>
              <a:t> , END</a:t>
            </a:r>
            <a:br>
              <a:rPr kumimoji="0" lang="en-US" sz="4400" b="1" i="0" u="none" strike="noStrike" kern="0" cap="none" spc="0" normalizeH="0" baseline="0" noProof="0" dirty="0">
                <a:ln>
                  <a:noFill/>
                </a:ln>
                <a:solidFill>
                  <a:srgbClr val="FFFFFF"/>
                </a:solidFill>
                <a:effectLst/>
                <a:uLnTx/>
                <a:uFillTx/>
                <a:latin typeface="Consolas"/>
                <a:cs typeface="Consolas"/>
                <a:sym typeface="Consolas"/>
              </a:rPr>
            </a:br>
            <a:endParaRPr kumimoji="0" lang="en-IN" sz="1800" b="0" i="0" u="none" strike="noStrike" kern="0" cap="none" spc="0" normalizeH="0" baseline="0" noProof="0" dirty="0">
              <a:ln>
                <a:noFill/>
              </a:ln>
              <a:solidFill>
                <a:sysClr val="windowText" lastClr="000000"/>
              </a:solidFill>
              <a:effectLst/>
              <a:uLnTx/>
              <a:uFillTx/>
            </a:endParaRPr>
          </a:p>
        </p:txBody>
      </p:sp>
      <p:pic>
        <p:nvPicPr>
          <p:cNvPr id="16" name="Picture 15"/>
          <p:cNvPicPr>
            <a:picLocks noChangeAspect="1"/>
          </p:cNvPicPr>
          <p:nvPr/>
        </p:nvPicPr>
        <p:blipFill>
          <a:blip r:embed="rId3"/>
          <a:stretch>
            <a:fillRect/>
          </a:stretch>
        </p:blipFill>
        <p:spPr>
          <a:xfrm>
            <a:off x="609600" y="4858418"/>
            <a:ext cx="7181710" cy="1085182"/>
          </a:xfrm>
          <a:prstGeom prst="rect">
            <a:avLst/>
          </a:prstGeom>
        </p:spPr>
      </p:pic>
    </p:spTree>
    <p:extLst>
      <p:ext uri="{BB962C8B-B14F-4D97-AF65-F5344CB8AC3E}">
        <p14:creationId xmlns:p14="http://schemas.microsoft.com/office/powerpoint/2010/main" val="17828350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43090" y="381000"/>
            <a:ext cx="7181710" cy="1085182"/>
          </a:xfrm>
          <a:prstGeom prst="rect">
            <a:avLst/>
          </a:prstGeom>
        </p:spPr>
      </p:pic>
      <p:sp>
        <p:nvSpPr>
          <p:cNvPr id="6" name="Rectangle 5"/>
          <p:cNvSpPr/>
          <p:nvPr/>
        </p:nvSpPr>
        <p:spPr>
          <a:xfrm>
            <a:off x="533400" y="1828800"/>
            <a:ext cx="8534400" cy="1384995"/>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400" b="1" kern="0" dirty="0">
                <a:solidFill>
                  <a:srgbClr val="FFFF00"/>
                </a:solidFill>
                <a:latin typeface="Arial"/>
                <a:cs typeface="Consolas"/>
                <a:sym typeface="Consolas"/>
              </a:rPr>
              <a:t>10</a:t>
            </a:r>
            <a:r>
              <a:rPr kumimoji="0" lang="en-US" sz="2400" b="1" i="0" u="none" strike="noStrike" kern="0" cap="none" spc="0" normalizeH="0" baseline="0" noProof="0" dirty="0">
                <a:ln>
                  <a:noFill/>
                </a:ln>
                <a:solidFill>
                  <a:srgbClr val="FFFF00"/>
                </a:solidFill>
                <a:effectLst/>
                <a:uLnTx/>
                <a:uFillTx/>
                <a:latin typeface="Arial"/>
                <a:cs typeface="Consolas"/>
                <a:sym typeface="Consolas"/>
              </a:rPr>
              <a:t>.JLE L0</a:t>
            </a:r>
            <a:br>
              <a:rPr kumimoji="0" lang="en-US" sz="3200" b="1" i="0" u="none" strike="noStrike" kern="0" cap="none" spc="0" normalizeH="0" baseline="0" noProof="0" dirty="0">
                <a:ln>
                  <a:noFill/>
                </a:ln>
                <a:solidFill>
                  <a:srgbClr val="FFFF00"/>
                </a:solidFill>
                <a:effectLst/>
                <a:uLnTx/>
                <a:uFillTx/>
                <a:latin typeface="Arial"/>
                <a:cs typeface="Consolas"/>
                <a:sym typeface="Consolas"/>
              </a:rPr>
            </a:br>
            <a:r>
              <a:rPr kumimoji="0" lang="en-US" sz="2000" b="0" i="0" u="none" strike="noStrike" kern="0" cap="none" spc="0" normalizeH="0" baseline="0" noProof="0" dirty="0">
                <a:ln>
                  <a:noFill/>
                </a:ln>
                <a:solidFill>
                  <a:srgbClr val="FFFFFF"/>
                </a:solidFill>
                <a:effectLst/>
                <a:uLnTx/>
                <a:uFillTx/>
                <a:latin typeface="Arial"/>
                <a:cs typeface="Consolas"/>
                <a:sym typeface="Consolas"/>
              </a:rPr>
              <a:t>IF N = 0 AND Z = 0 THEN END</a:t>
            </a:r>
            <a:br>
              <a:rPr kumimoji="0" lang="en-US" sz="2000" b="0" i="0" u="none" strike="noStrike" kern="0" cap="none" spc="0" normalizeH="0" baseline="0" noProof="0" dirty="0">
                <a:ln>
                  <a:noFill/>
                </a:ln>
                <a:solidFill>
                  <a:srgbClr val="FFFFFF"/>
                </a:solidFill>
                <a:effectLst/>
                <a:uLnTx/>
                <a:uFillTx/>
                <a:latin typeface="Arial"/>
                <a:cs typeface="Consolas"/>
                <a:sym typeface="Consolas"/>
              </a:rPr>
            </a:br>
            <a:r>
              <a:rPr kumimoji="0" lang="en-US" sz="2000" b="0" i="0" u="none" strike="noStrike" kern="0" cap="none" spc="0" normalizeH="0" baseline="0" noProof="0" dirty="0">
                <a:ln>
                  <a:noFill/>
                </a:ln>
                <a:solidFill>
                  <a:srgbClr val="FFFFFF"/>
                </a:solidFill>
                <a:effectLst/>
                <a:uLnTx/>
                <a:uFillTx/>
                <a:latin typeface="Arial"/>
                <a:cs typeface="Consolas"/>
                <a:sym typeface="Consolas"/>
              </a:rPr>
              <a:t>IF N = 1 OR Z = 1 THEN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Arial"/>
                <a:cs typeface="Consolas"/>
                <a:sym typeface="Consolas"/>
              </a:rPr>
              <a:t>Offset field of IR</a:t>
            </a:r>
            <a:r>
              <a:rPr kumimoji="0" lang="en-US" sz="2000" b="0" i="0" u="none" strike="noStrike" kern="0" cap="none" spc="0" normalizeH="0" baseline="-25000" noProof="0" dirty="0">
                <a:ln>
                  <a:noFill/>
                </a:ln>
                <a:solidFill>
                  <a:srgbClr val="FFFFFF"/>
                </a:solidFill>
                <a:effectLst/>
                <a:uLnTx/>
                <a:uFillTx/>
                <a:latin typeface="Arial"/>
                <a:cs typeface="Consolas"/>
                <a:sym typeface="Consolas"/>
              </a:rPr>
              <a:t>out-A</a:t>
            </a:r>
            <a:r>
              <a:rPr kumimoji="0" lang="en-US" sz="2000" b="0" i="0" u="none" strike="noStrike" kern="0" cap="none" spc="0" normalizeH="0" baseline="0" noProof="0" dirty="0">
                <a:ln>
                  <a:noFill/>
                </a:ln>
                <a:solidFill>
                  <a:srgbClr val="FFFFFF"/>
                </a:solidFill>
                <a:effectLst/>
                <a:uLnTx/>
                <a:uFillTx/>
                <a:latin typeface="Arial"/>
                <a:cs typeface="Consolas"/>
                <a:sym typeface="Consolas"/>
              </a:rPr>
              <a:t>(L0), PC</a:t>
            </a:r>
            <a:r>
              <a:rPr kumimoji="0" lang="en-US" sz="2000" b="0" i="0" u="none" strike="noStrike" kern="0" cap="none" spc="0" normalizeH="0" baseline="-25000" noProof="0" dirty="0">
                <a:ln>
                  <a:noFill/>
                </a:ln>
                <a:solidFill>
                  <a:srgbClr val="FFFFFF"/>
                </a:solidFill>
                <a:effectLst/>
                <a:uLnTx/>
                <a:uFillTx/>
                <a:latin typeface="Arial"/>
                <a:cs typeface="Consolas"/>
                <a:sym typeface="Consolas"/>
              </a:rPr>
              <a:t>out-B</a:t>
            </a:r>
            <a:r>
              <a:rPr kumimoji="0" lang="en-US" sz="2000" b="0" i="0" u="none" strike="noStrike" kern="0" cap="none" spc="0" normalizeH="0" baseline="0" noProof="0" dirty="0">
                <a:ln>
                  <a:noFill/>
                </a:ln>
                <a:solidFill>
                  <a:srgbClr val="FFFFFF"/>
                </a:solidFill>
                <a:effectLst/>
                <a:uLnTx/>
                <a:uFillTx/>
                <a:latin typeface="Arial"/>
                <a:cs typeface="Consolas"/>
                <a:sym typeface="Consolas"/>
              </a:rPr>
              <a:t>,</a:t>
            </a:r>
            <a:r>
              <a:rPr kumimoji="0" lang="en-US" sz="2000" b="0" i="0" u="none" strike="noStrike" kern="0" cap="none" spc="0" normalizeH="0" baseline="-25000" noProof="0" dirty="0">
                <a:ln>
                  <a:noFill/>
                </a:ln>
                <a:solidFill>
                  <a:srgbClr val="FFFFFF"/>
                </a:solidFill>
                <a:effectLst/>
                <a:uLnTx/>
                <a:uFillTx/>
                <a:latin typeface="Arial"/>
                <a:cs typeface="Consolas"/>
                <a:sym typeface="Consolas"/>
              </a:rPr>
              <a:t> </a:t>
            </a:r>
            <a:r>
              <a:rPr kumimoji="0" lang="en-US" sz="2000" b="0" i="0" u="none" strike="noStrike" kern="0" cap="none" spc="0" normalizeH="0" baseline="0" noProof="0" dirty="0">
                <a:ln>
                  <a:noFill/>
                </a:ln>
                <a:solidFill>
                  <a:srgbClr val="FFFFFF"/>
                </a:solidFill>
                <a:effectLst/>
                <a:uLnTx/>
                <a:uFillTx/>
                <a:latin typeface="Arial"/>
                <a:cs typeface="Consolas"/>
                <a:sym typeface="Consolas"/>
              </a:rPr>
              <a:t> SELECT A,  ADD, PC</a:t>
            </a:r>
            <a:r>
              <a:rPr kumimoji="0" lang="en-US" sz="2000" b="0" i="0" u="none" strike="noStrike" kern="0" cap="none" spc="0" normalizeH="0" baseline="-25000" noProof="0" dirty="0">
                <a:ln>
                  <a:noFill/>
                </a:ln>
                <a:solidFill>
                  <a:srgbClr val="FFFFFF"/>
                </a:solidFill>
                <a:effectLst/>
                <a:uLnTx/>
                <a:uFillTx/>
                <a:latin typeface="Arial"/>
                <a:cs typeface="Consolas"/>
                <a:sym typeface="Consolas"/>
              </a:rPr>
              <a:t>in</a:t>
            </a:r>
            <a:r>
              <a:rPr kumimoji="0" lang="en-US" sz="2000" b="0" i="0" u="none" strike="noStrike" kern="0" cap="none" spc="0" normalizeH="0" baseline="0" noProof="0" dirty="0">
                <a:ln>
                  <a:noFill/>
                </a:ln>
                <a:solidFill>
                  <a:srgbClr val="FFFFFF"/>
                </a:solidFill>
                <a:effectLst/>
                <a:uLnTx/>
                <a:uFillTx/>
                <a:latin typeface="Arial"/>
                <a:cs typeface="Consolas"/>
                <a:sym typeface="Consolas"/>
              </a:rPr>
              <a:t> , END</a:t>
            </a:r>
            <a:endParaRPr kumimoji="0" lang="en-IN" sz="1800" b="0" i="0" u="none" strike="noStrike" kern="0" cap="none" spc="0" normalizeH="0" baseline="0" noProof="0" dirty="0">
              <a:ln>
                <a:noFill/>
              </a:ln>
              <a:solidFill>
                <a:sysClr val="windowText" lastClr="000000"/>
              </a:solidFill>
              <a:effectLst/>
              <a:uLnTx/>
              <a:uFillTx/>
            </a:endParaRPr>
          </a:p>
        </p:txBody>
      </p:sp>
      <p:pic>
        <p:nvPicPr>
          <p:cNvPr id="7" name="Picture 6"/>
          <p:cNvPicPr>
            <a:picLocks noChangeAspect="1"/>
          </p:cNvPicPr>
          <p:nvPr/>
        </p:nvPicPr>
        <p:blipFill>
          <a:blip r:embed="rId3"/>
          <a:stretch>
            <a:fillRect/>
          </a:stretch>
        </p:blipFill>
        <p:spPr>
          <a:xfrm>
            <a:off x="743090" y="3661159"/>
            <a:ext cx="7181710" cy="1085182"/>
          </a:xfrm>
          <a:prstGeom prst="rect">
            <a:avLst/>
          </a:prstGeom>
        </p:spPr>
      </p:pic>
      <p:pic>
        <p:nvPicPr>
          <p:cNvPr id="8" name="Picture 7"/>
          <p:cNvPicPr>
            <a:picLocks noChangeAspect="1"/>
          </p:cNvPicPr>
          <p:nvPr/>
        </p:nvPicPr>
        <p:blipFill>
          <a:blip r:embed="rId2"/>
          <a:stretch>
            <a:fillRect/>
          </a:stretch>
        </p:blipFill>
        <p:spPr>
          <a:xfrm>
            <a:off x="743090" y="5029200"/>
            <a:ext cx="7181710" cy="1085182"/>
          </a:xfrm>
          <a:prstGeom prst="rect">
            <a:avLst/>
          </a:prstGeom>
        </p:spPr>
      </p:pic>
    </p:spTree>
    <p:extLst>
      <p:ext uri="{BB962C8B-B14F-4D97-AF65-F5344CB8AC3E}">
        <p14:creationId xmlns:p14="http://schemas.microsoft.com/office/powerpoint/2010/main" val="3189674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304800"/>
            <a:ext cx="7848600" cy="2154436"/>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400" b="1" kern="0" dirty="0">
                <a:solidFill>
                  <a:srgbClr val="FFFF00"/>
                </a:solidFill>
                <a:latin typeface="Arial"/>
                <a:cs typeface="Consolas"/>
                <a:sym typeface="Consolas"/>
              </a:rPr>
              <a:t>11</a:t>
            </a:r>
            <a:r>
              <a:rPr kumimoji="0" lang="en-US" sz="2400" b="1" i="0" u="none" strike="noStrike" kern="0" cap="none" spc="0" normalizeH="0" baseline="0" noProof="0" dirty="0">
                <a:ln>
                  <a:noFill/>
                </a:ln>
                <a:solidFill>
                  <a:srgbClr val="FFFF00"/>
                </a:solidFill>
                <a:effectLst/>
                <a:uLnTx/>
                <a:uFillTx/>
                <a:latin typeface="Arial"/>
                <a:cs typeface="Consolas"/>
                <a:sym typeface="Consolas"/>
              </a:rPr>
              <a:t>.JGE L0</a:t>
            </a:r>
          </a:p>
          <a:p>
            <a:pPr marL="0" marR="0" lvl="0" indent="0" defTabSz="914400" eaLnBrk="1" fontAlgn="auto" latinLnBrk="0" hangingPunct="1">
              <a:lnSpc>
                <a:spcPct val="100000"/>
              </a:lnSpc>
              <a:spcBef>
                <a:spcPts val="0"/>
              </a:spcBef>
              <a:spcAft>
                <a:spcPts val="0"/>
              </a:spcAft>
              <a:buClrTx/>
              <a:buSzTx/>
              <a:buFontTx/>
              <a:buNone/>
              <a:tabLst/>
              <a:defRPr/>
            </a:pPr>
            <a:endParaRPr lang="en-US" sz="3200" b="1" kern="0" dirty="0">
              <a:solidFill>
                <a:srgbClr val="FFFF00"/>
              </a:solidFill>
              <a:latin typeface="Arial"/>
              <a:cs typeface="Consolas"/>
              <a:sym typeface="Consola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Arial"/>
                <a:cs typeface="Consolas"/>
                <a:sym typeface="Consolas"/>
              </a:rPr>
              <a:t> IF N = 1 THEN END</a:t>
            </a:r>
          </a:p>
          <a:p>
            <a:pPr marL="0" marR="0" lvl="0" indent="0" defTabSz="914400" eaLnBrk="1" fontAlgn="auto" latinLnBrk="0" hangingPunct="1">
              <a:lnSpc>
                <a:spcPct val="100000"/>
              </a:lnSpc>
              <a:spcBef>
                <a:spcPts val="0"/>
              </a:spcBef>
              <a:spcAft>
                <a:spcPts val="0"/>
              </a:spcAft>
              <a:buClrTx/>
              <a:buSzTx/>
              <a:buFontTx/>
              <a:buNone/>
              <a:tabLst/>
              <a:defRPr/>
            </a:pPr>
            <a:r>
              <a:rPr lang="en-US" sz="2000" kern="0" dirty="0">
                <a:solidFill>
                  <a:srgbClr val="FFFFFF"/>
                </a:solidFill>
                <a:latin typeface="Arial"/>
                <a:cs typeface="Consolas"/>
                <a:sym typeface="Consolas"/>
              </a:rPr>
              <a:t> IF N = 0 THEN </a:t>
            </a:r>
            <a:br>
              <a:rPr kumimoji="0" lang="en-US" sz="2000" b="0" i="0" u="none" strike="noStrike" kern="0" cap="none" spc="0" normalizeH="0" baseline="0" noProof="0" dirty="0">
                <a:ln>
                  <a:noFill/>
                </a:ln>
                <a:solidFill>
                  <a:srgbClr val="FFFFFF"/>
                </a:solidFill>
                <a:effectLst/>
                <a:uLnTx/>
                <a:uFillTx/>
                <a:latin typeface="Arial"/>
                <a:cs typeface="Consolas"/>
                <a:sym typeface="Consolas"/>
              </a:rPr>
            </a:br>
            <a:r>
              <a:rPr kumimoji="0" lang="en-US" sz="2000" b="0" i="0" u="none" strike="noStrike" kern="0" cap="none" spc="0" normalizeH="0" baseline="0" noProof="0" dirty="0">
                <a:ln>
                  <a:noFill/>
                </a:ln>
                <a:solidFill>
                  <a:srgbClr val="FFFFFF"/>
                </a:solidFill>
                <a:effectLst/>
                <a:uLnTx/>
                <a:uFillTx/>
                <a:latin typeface="Arial"/>
                <a:cs typeface="Consolas"/>
                <a:sym typeface="Consolas"/>
              </a:rPr>
              <a:t> Offset field of IR</a:t>
            </a:r>
            <a:r>
              <a:rPr kumimoji="0" lang="en-US" sz="2000" b="0" i="0" u="none" strike="noStrike" kern="0" cap="none" spc="0" normalizeH="0" baseline="-25000" noProof="0" dirty="0">
                <a:ln>
                  <a:noFill/>
                </a:ln>
                <a:solidFill>
                  <a:srgbClr val="FFFFFF"/>
                </a:solidFill>
                <a:effectLst/>
                <a:uLnTx/>
                <a:uFillTx/>
                <a:latin typeface="Arial"/>
                <a:cs typeface="Consolas"/>
                <a:sym typeface="Consolas"/>
              </a:rPr>
              <a:t>out-A</a:t>
            </a:r>
            <a:r>
              <a:rPr kumimoji="0" lang="en-US" sz="2000" b="0" i="0" u="none" strike="noStrike" kern="0" cap="none" spc="0" normalizeH="0" baseline="0" noProof="0" dirty="0">
                <a:ln>
                  <a:noFill/>
                </a:ln>
                <a:solidFill>
                  <a:srgbClr val="FFFFFF"/>
                </a:solidFill>
                <a:effectLst/>
                <a:uLnTx/>
                <a:uFillTx/>
                <a:latin typeface="Arial"/>
                <a:cs typeface="Consolas"/>
                <a:sym typeface="Consolas"/>
              </a:rPr>
              <a:t>(L0), PC</a:t>
            </a:r>
            <a:r>
              <a:rPr kumimoji="0" lang="en-US" sz="2000" b="0" i="0" u="none" strike="noStrike" kern="0" cap="none" spc="0" normalizeH="0" baseline="-25000" noProof="0" dirty="0">
                <a:ln>
                  <a:noFill/>
                </a:ln>
                <a:solidFill>
                  <a:srgbClr val="FFFFFF"/>
                </a:solidFill>
                <a:effectLst/>
                <a:uLnTx/>
                <a:uFillTx/>
                <a:latin typeface="Arial"/>
                <a:cs typeface="Consolas"/>
                <a:sym typeface="Consolas"/>
              </a:rPr>
              <a:t>out-B</a:t>
            </a:r>
            <a:r>
              <a:rPr kumimoji="0" lang="en-US" sz="2000" b="0" i="0" u="none" strike="noStrike" kern="0" cap="none" spc="0" normalizeH="0" baseline="0" noProof="0" dirty="0">
                <a:ln>
                  <a:noFill/>
                </a:ln>
                <a:solidFill>
                  <a:srgbClr val="FFFFFF"/>
                </a:solidFill>
                <a:effectLst/>
                <a:uLnTx/>
                <a:uFillTx/>
                <a:latin typeface="Arial"/>
                <a:cs typeface="Consolas"/>
                <a:sym typeface="Consolas"/>
              </a:rPr>
              <a:t>,</a:t>
            </a:r>
            <a:r>
              <a:rPr kumimoji="0" lang="en-US" sz="2000" b="0" i="0" u="none" strike="noStrike" kern="0" cap="none" spc="0" normalizeH="0" baseline="-25000" noProof="0" dirty="0">
                <a:ln>
                  <a:noFill/>
                </a:ln>
                <a:solidFill>
                  <a:srgbClr val="FFFFFF"/>
                </a:solidFill>
                <a:effectLst/>
                <a:uLnTx/>
                <a:uFillTx/>
                <a:latin typeface="Arial"/>
                <a:cs typeface="Consolas"/>
                <a:sym typeface="Consolas"/>
              </a:rPr>
              <a:t> </a:t>
            </a:r>
            <a:r>
              <a:rPr kumimoji="0" lang="en-US" sz="2000" b="0" i="0" u="none" strike="noStrike" kern="0" cap="none" spc="0" normalizeH="0" baseline="0" noProof="0" dirty="0">
                <a:ln>
                  <a:noFill/>
                </a:ln>
                <a:solidFill>
                  <a:srgbClr val="FFFFFF"/>
                </a:solidFill>
                <a:effectLst/>
                <a:uLnTx/>
                <a:uFillTx/>
                <a:latin typeface="Arial"/>
                <a:cs typeface="Consolas"/>
                <a:sym typeface="Consolas"/>
              </a:rPr>
              <a:t> SELECT A,  ADD, PC</a:t>
            </a:r>
            <a:r>
              <a:rPr kumimoji="0" lang="en-US" sz="2000" b="0" i="0" u="none" strike="noStrike" kern="0" cap="none" spc="0" normalizeH="0" baseline="-25000" noProof="0" dirty="0">
                <a:ln>
                  <a:noFill/>
                </a:ln>
                <a:solidFill>
                  <a:srgbClr val="FFFFFF"/>
                </a:solidFill>
                <a:effectLst/>
                <a:uLnTx/>
                <a:uFillTx/>
                <a:latin typeface="Arial"/>
                <a:cs typeface="Consolas"/>
                <a:sym typeface="Consolas"/>
              </a:rPr>
              <a:t>in</a:t>
            </a:r>
            <a:r>
              <a:rPr kumimoji="0" lang="en-US" sz="2000" b="0" i="0" u="none" strike="noStrike" kern="0" cap="none" spc="0" normalizeH="0" baseline="0" noProof="0" dirty="0">
                <a:ln>
                  <a:noFill/>
                </a:ln>
                <a:solidFill>
                  <a:srgbClr val="FFFFFF"/>
                </a:solidFill>
                <a:effectLst/>
                <a:uLnTx/>
                <a:uFillTx/>
                <a:latin typeface="Arial"/>
                <a:cs typeface="Consolas"/>
                <a:sym typeface="Consolas"/>
              </a:rPr>
              <a:t> , END</a:t>
            </a:r>
            <a:br>
              <a:rPr kumimoji="0" lang="en-US" sz="3200" b="1" i="0" u="none" strike="noStrike" kern="0" cap="none" spc="0" normalizeH="0" baseline="0" noProof="0" dirty="0">
                <a:ln>
                  <a:noFill/>
                </a:ln>
                <a:solidFill>
                  <a:srgbClr val="FFFF00"/>
                </a:solidFill>
                <a:effectLst/>
                <a:uLnTx/>
                <a:uFillTx/>
                <a:latin typeface="Arial"/>
                <a:cs typeface="Consolas"/>
                <a:sym typeface="Consolas"/>
              </a:rPr>
            </a:br>
            <a:endParaRPr kumimoji="0" lang="en-IN" sz="1800" b="0" i="0" u="none" strike="noStrike" kern="0" cap="none" spc="0" normalizeH="0" baseline="0" noProof="0" dirty="0">
              <a:ln>
                <a:noFill/>
              </a:ln>
              <a:solidFill>
                <a:sysClr val="windowText" lastClr="000000"/>
              </a:solidFill>
              <a:effectLst/>
              <a:uLnTx/>
              <a:uFillTx/>
            </a:endParaRPr>
          </a:p>
        </p:txBody>
      </p:sp>
      <p:pic>
        <p:nvPicPr>
          <p:cNvPr id="6" name="Picture 5"/>
          <p:cNvPicPr>
            <a:picLocks noChangeAspect="1"/>
          </p:cNvPicPr>
          <p:nvPr/>
        </p:nvPicPr>
        <p:blipFill>
          <a:blip r:embed="rId2"/>
          <a:stretch>
            <a:fillRect/>
          </a:stretch>
        </p:blipFill>
        <p:spPr>
          <a:xfrm>
            <a:off x="762000" y="2648618"/>
            <a:ext cx="7181710" cy="1085182"/>
          </a:xfrm>
          <a:prstGeom prst="rect">
            <a:avLst/>
          </a:prstGeom>
        </p:spPr>
      </p:pic>
      <p:pic>
        <p:nvPicPr>
          <p:cNvPr id="7" name="Picture 6"/>
          <p:cNvPicPr>
            <a:picLocks noChangeAspect="1"/>
          </p:cNvPicPr>
          <p:nvPr/>
        </p:nvPicPr>
        <p:blipFill>
          <a:blip r:embed="rId3"/>
          <a:stretch>
            <a:fillRect/>
          </a:stretch>
        </p:blipFill>
        <p:spPr>
          <a:xfrm>
            <a:off x="743090" y="4343400"/>
            <a:ext cx="7181710" cy="1085182"/>
          </a:xfrm>
          <a:prstGeom prst="rect">
            <a:avLst/>
          </a:prstGeom>
        </p:spPr>
      </p:pic>
    </p:spTree>
    <p:extLst>
      <p:ext uri="{BB962C8B-B14F-4D97-AF65-F5344CB8AC3E}">
        <p14:creationId xmlns:p14="http://schemas.microsoft.com/office/powerpoint/2010/main" val="2283982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8507" y="3500735"/>
            <a:ext cx="2013693" cy="461665"/>
          </a:xfrm>
          <a:prstGeom prst="rect">
            <a:avLst/>
          </a:prstGeom>
        </p:spPr>
        <p:txBody>
          <a:bodyPr wrap="none">
            <a:spAutoFit/>
          </a:bodyPr>
          <a:lstStyle/>
          <a:p>
            <a:r>
              <a:rPr lang="en-US" sz="2400" b="1" kern="0" dirty="0">
                <a:solidFill>
                  <a:srgbClr val="FFFF00"/>
                </a:solidFill>
                <a:latin typeface="Arial"/>
                <a:cs typeface="Consolas"/>
                <a:sym typeface="Consolas"/>
              </a:rPr>
              <a:t>12. MAIL R1,</a:t>
            </a:r>
            <a:endParaRPr lang="en-IN" dirty="0"/>
          </a:p>
        </p:txBody>
      </p:sp>
      <p:sp>
        <p:nvSpPr>
          <p:cNvPr id="6" name="Rectangle 5"/>
          <p:cNvSpPr/>
          <p:nvPr/>
        </p:nvSpPr>
        <p:spPr>
          <a:xfrm>
            <a:off x="533400" y="3962400"/>
            <a:ext cx="8229600" cy="646331"/>
          </a:xfrm>
          <a:prstGeom prst="rect">
            <a:avLst/>
          </a:prstGeom>
        </p:spPr>
        <p:txBody>
          <a:bodyPr wrap="square">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PC</a:t>
            </a:r>
            <a:r>
              <a:rPr lang="en-IN" baseline="-25000" dirty="0"/>
              <a:t>out-B </a:t>
            </a:r>
            <a:r>
              <a:rPr lang="en-IN" dirty="0"/>
              <a:t>, Offset IR</a:t>
            </a:r>
            <a:r>
              <a:rPr lang="en-IN" baseline="-25000" dirty="0"/>
              <a:t>out-A , </a:t>
            </a:r>
            <a:r>
              <a:rPr lang="en-IN" dirty="0"/>
              <a:t>SELECT A,  ADD, MAR</a:t>
            </a:r>
            <a:r>
              <a:rPr lang="en-IN" baseline="-25000" dirty="0"/>
              <a:t>IN-E</a:t>
            </a:r>
            <a:r>
              <a:rPr lang="en-IN" dirty="0"/>
              <a:t>, </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MR</a:t>
            </a:r>
            <a:r>
              <a:rPr lang="en-IN" baseline="-25000" dirty="0"/>
              <a:t>OUT</a:t>
            </a:r>
            <a:r>
              <a:rPr lang="en-IN" dirty="0"/>
              <a:t>, R=B, MDR</a:t>
            </a:r>
            <a:r>
              <a:rPr lang="en-IN" baseline="-25000" dirty="0"/>
              <a:t>IN</a:t>
            </a:r>
            <a:r>
              <a:rPr lang="en-IN" dirty="0"/>
              <a:t>,MDR</a:t>
            </a:r>
            <a:r>
              <a:rPr lang="en-IN" baseline="-25000" dirty="0"/>
              <a:t>OUT-E</a:t>
            </a:r>
            <a:r>
              <a:rPr lang="en-IN" dirty="0"/>
              <a:t>, END</a:t>
            </a:r>
            <a:r>
              <a:rPr lang="en-IN" baseline="-25000" dirty="0"/>
              <a:t> </a:t>
            </a:r>
          </a:p>
        </p:txBody>
      </p:sp>
      <p:sp>
        <p:nvSpPr>
          <p:cNvPr id="9" name="Rectangle 8"/>
          <p:cNvSpPr/>
          <p:nvPr/>
        </p:nvSpPr>
        <p:spPr>
          <a:xfrm>
            <a:off x="381000" y="76200"/>
            <a:ext cx="2133918" cy="461665"/>
          </a:xfrm>
          <a:prstGeom prst="rect">
            <a:avLst/>
          </a:prstGeom>
        </p:spPr>
        <p:txBody>
          <a:bodyPr wrap="none">
            <a:spAutoFit/>
          </a:bodyPr>
          <a:lstStyle/>
          <a:p>
            <a:pPr lvl="0"/>
            <a:r>
              <a:rPr lang="en-US" sz="2400" b="1" kern="0" dirty="0">
                <a:solidFill>
                  <a:srgbClr val="FFFF00"/>
                </a:solidFill>
                <a:latin typeface="Arial"/>
                <a:cs typeface="Consolas"/>
                <a:sym typeface="Consolas"/>
              </a:rPr>
              <a:t>13. OPEN R1,</a:t>
            </a:r>
            <a:endParaRPr lang="en-IN" dirty="0">
              <a:solidFill>
                <a:prstClr val="white"/>
              </a:solidFill>
            </a:endParaRPr>
          </a:p>
        </p:txBody>
      </p:sp>
      <p:sp>
        <p:nvSpPr>
          <p:cNvPr id="11" name="Rectangle 10"/>
          <p:cNvSpPr/>
          <p:nvPr/>
        </p:nvSpPr>
        <p:spPr>
          <a:xfrm>
            <a:off x="381000" y="533400"/>
            <a:ext cx="8229600" cy="646331"/>
          </a:xfrm>
          <a:prstGeom prst="rect">
            <a:avLst/>
          </a:prstGeom>
        </p:spPr>
        <p:txBody>
          <a:bodyPr wrap="square">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R1</a:t>
            </a:r>
            <a:r>
              <a:rPr lang="en-IN" baseline="-25000" dirty="0"/>
              <a:t>OUT-B</a:t>
            </a:r>
            <a:r>
              <a:rPr lang="en-IN" dirty="0"/>
              <a:t>, R=B, MR</a:t>
            </a:r>
            <a:r>
              <a:rPr lang="en-IN" baseline="-25000" dirty="0"/>
              <a:t>IN</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LR</a:t>
            </a:r>
            <a:r>
              <a:rPr lang="en-IN" baseline="-25000" dirty="0"/>
              <a:t>OUT-B</a:t>
            </a:r>
            <a:r>
              <a:rPr lang="en-IN" dirty="0"/>
              <a:t>, SELECT 1, ADD, LR</a:t>
            </a:r>
            <a:r>
              <a:rPr lang="en-IN" baseline="-25000" dirty="0"/>
              <a:t>IN</a:t>
            </a:r>
            <a:r>
              <a:rPr lang="en-IN" dirty="0"/>
              <a:t>, END</a:t>
            </a:r>
            <a:r>
              <a:rPr lang="en-IN" baseline="-25000" dirty="0"/>
              <a:t> </a:t>
            </a:r>
          </a:p>
        </p:txBody>
      </p:sp>
      <p:graphicFrame>
        <p:nvGraphicFramePr>
          <p:cNvPr id="17" name="Table 16"/>
          <p:cNvGraphicFramePr>
            <a:graphicFrameLocks noGrp="1"/>
          </p:cNvGraphicFramePr>
          <p:nvPr>
            <p:extLst>
              <p:ext uri="{D42A27DB-BD31-4B8C-83A1-F6EECF244321}">
                <p14:modId xmlns:p14="http://schemas.microsoft.com/office/powerpoint/2010/main" val="3918979434"/>
              </p:ext>
            </p:extLst>
          </p:nvPr>
        </p:nvGraphicFramePr>
        <p:xfrm>
          <a:off x="533400" y="4876800"/>
          <a:ext cx="8229600" cy="1889760"/>
        </p:xfrm>
        <a:graphic>
          <a:graphicData uri="http://schemas.openxmlformats.org/drawingml/2006/table">
            <a:tbl>
              <a:tblPr firstRow="1" bandRow="1"/>
              <a:tblGrid>
                <a:gridCol w="838200">
                  <a:extLst>
                    <a:ext uri="{9D8B030D-6E8A-4147-A177-3AD203B41FA5}">
                      <a16:colId xmlns:a16="http://schemas.microsoft.com/office/drawing/2014/main" val="2601037319"/>
                    </a:ext>
                  </a:extLst>
                </a:gridCol>
                <a:gridCol w="807720">
                  <a:extLst>
                    <a:ext uri="{9D8B030D-6E8A-4147-A177-3AD203B41FA5}">
                      <a16:colId xmlns:a16="http://schemas.microsoft.com/office/drawing/2014/main" val="3059069742"/>
                    </a:ext>
                  </a:extLst>
                </a:gridCol>
                <a:gridCol w="944880">
                  <a:extLst>
                    <a:ext uri="{9D8B030D-6E8A-4147-A177-3AD203B41FA5}">
                      <a16:colId xmlns:a16="http://schemas.microsoft.com/office/drawing/2014/main" val="2824833366"/>
                    </a:ext>
                  </a:extLst>
                </a:gridCol>
                <a:gridCol w="762000">
                  <a:extLst>
                    <a:ext uri="{9D8B030D-6E8A-4147-A177-3AD203B41FA5}">
                      <a16:colId xmlns:a16="http://schemas.microsoft.com/office/drawing/2014/main" val="636613961"/>
                    </a:ext>
                  </a:extLst>
                </a:gridCol>
                <a:gridCol w="914400">
                  <a:extLst>
                    <a:ext uri="{9D8B030D-6E8A-4147-A177-3AD203B41FA5}">
                      <a16:colId xmlns:a16="http://schemas.microsoft.com/office/drawing/2014/main" val="887099054"/>
                    </a:ext>
                  </a:extLst>
                </a:gridCol>
                <a:gridCol w="838200">
                  <a:extLst>
                    <a:ext uri="{9D8B030D-6E8A-4147-A177-3AD203B41FA5}">
                      <a16:colId xmlns:a16="http://schemas.microsoft.com/office/drawing/2014/main" val="638691378"/>
                    </a:ext>
                  </a:extLst>
                </a:gridCol>
                <a:gridCol w="838200">
                  <a:extLst>
                    <a:ext uri="{9D8B030D-6E8A-4147-A177-3AD203B41FA5}">
                      <a16:colId xmlns:a16="http://schemas.microsoft.com/office/drawing/2014/main" val="927324243"/>
                    </a:ext>
                  </a:extLst>
                </a:gridCol>
                <a:gridCol w="990600">
                  <a:extLst>
                    <a:ext uri="{9D8B030D-6E8A-4147-A177-3AD203B41FA5}">
                      <a16:colId xmlns:a16="http://schemas.microsoft.com/office/drawing/2014/main" val="138029261"/>
                    </a:ext>
                  </a:extLst>
                </a:gridCol>
                <a:gridCol w="609600">
                  <a:extLst>
                    <a:ext uri="{9D8B030D-6E8A-4147-A177-3AD203B41FA5}">
                      <a16:colId xmlns:a16="http://schemas.microsoft.com/office/drawing/2014/main" val="3100449285"/>
                    </a:ext>
                  </a:extLst>
                </a:gridCol>
                <a:gridCol w="685800">
                  <a:extLst>
                    <a:ext uri="{9D8B030D-6E8A-4147-A177-3AD203B41FA5}">
                      <a16:colId xmlns:a16="http://schemas.microsoft.com/office/drawing/2014/main" val="3953185756"/>
                    </a:ext>
                  </a:extLst>
                </a:gridCol>
              </a:tblGrid>
              <a:tr h="518160">
                <a:tc>
                  <a:txBody>
                    <a:bodyPr/>
                    <a:lstStyle>
                      <a:lvl1pPr marL="0" algn="l" rtl="0" eaLnBrk="1" latinLnBrk="0" hangingPunct="1">
                        <a:defRPr kumimoji="0" kern="1200">
                          <a:solidFill>
                            <a:schemeClr val="tx1"/>
                          </a:solidFill>
                          <a:latin typeface="Arial"/>
                        </a:defRPr>
                      </a:lvl1pPr>
                      <a:lvl2pPr marL="457200" algn="l" rtl="0" eaLnBrk="1" latinLnBrk="0" hangingPunct="1">
                        <a:defRPr kumimoji="0" kern="1200">
                          <a:solidFill>
                            <a:schemeClr val="tx1"/>
                          </a:solidFill>
                          <a:latin typeface="Arial"/>
                        </a:defRPr>
                      </a:lvl2pPr>
                      <a:lvl3pPr marL="914400" algn="l" rtl="0" eaLnBrk="1" latinLnBrk="0" hangingPunct="1">
                        <a:defRPr kumimoji="0" kern="1200">
                          <a:solidFill>
                            <a:schemeClr val="tx1"/>
                          </a:solidFill>
                          <a:latin typeface="Arial"/>
                        </a:defRPr>
                      </a:lvl3pPr>
                      <a:lvl4pPr marL="1371600" algn="l" rtl="0" eaLnBrk="1" latinLnBrk="0" hangingPunct="1">
                        <a:defRPr kumimoji="0" kern="1200">
                          <a:solidFill>
                            <a:schemeClr val="tx1"/>
                          </a:solidFill>
                          <a:latin typeface="Arial"/>
                        </a:defRPr>
                      </a:lvl4pPr>
                      <a:lvl5pPr marL="1828800" algn="l" rtl="0" eaLnBrk="1" latinLnBrk="0" hangingPunct="1">
                        <a:defRPr kumimoji="0" kern="1200">
                          <a:solidFill>
                            <a:schemeClr val="tx1"/>
                          </a:solidFill>
                          <a:latin typeface="Arial"/>
                        </a:defRPr>
                      </a:lvl5pPr>
                      <a:lvl6pPr marL="2286000" algn="l" rtl="0" eaLnBrk="1" latinLnBrk="0" hangingPunct="1">
                        <a:defRPr kumimoji="0" kern="1200">
                          <a:solidFill>
                            <a:schemeClr val="tx1"/>
                          </a:solidFill>
                          <a:latin typeface="Arial"/>
                        </a:defRPr>
                      </a:lvl6pPr>
                      <a:lvl7pPr marL="2743200" algn="l" rtl="0" eaLnBrk="1" latinLnBrk="0" hangingPunct="1">
                        <a:defRPr kumimoji="0" kern="1200">
                          <a:solidFill>
                            <a:schemeClr val="tx1"/>
                          </a:solidFill>
                          <a:latin typeface="Arial"/>
                        </a:defRPr>
                      </a:lvl7pPr>
                      <a:lvl8pPr marL="3200400" algn="l" rtl="0" eaLnBrk="1" latinLnBrk="0" hangingPunct="1">
                        <a:defRPr kumimoji="0" kern="1200">
                          <a:solidFill>
                            <a:schemeClr val="tx1"/>
                          </a:solidFill>
                          <a:latin typeface="Arial"/>
                        </a:defRPr>
                      </a:lvl8pPr>
                      <a:lvl9pPr marL="3657600" algn="l" rtl="0" eaLnBrk="1" latinLnBrk="0" hangingPunct="1">
                        <a:defRPr kumimoji="0" kern="1200">
                          <a:solidFill>
                            <a:schemeClr val="tx1"/>
                          </a:solidFill>
                          <a:latin typeface="Arial"/>
                        </a:defRPr>
                      </a:lvl9pPr>
                    </a:lstStyle>
                    <a:p>
                      <a:r>
                        <a:rPr lang="en-US" dirty="0">
                          <a:solidFill>
                            <a:srgbClr val="FFFF00"/>
                          </a:solidFill>
                        </a:rPr>
                        <a:t>PC</a:t>
                      </a:r>
                      <a:r>
                        <a:rPr lang="en-US" sz="1000" dirty="0">
                          <a:solidFill>
                            <a:srgbClr val="FFFF00"/>
                          </a:solidFill>
                        </a:rPr>
                        <a:t>out-B</a:t>
                      </a:r>
                      <a:endParaRPr lang="en-US" dirty="0">
                        <a:solidFill>
                          <a:srgbClr val="FFFF00"/>
                        </a:solidFill>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Arial"/>
                        </a:defRPr>
                      </a:lvl1pPr>
                      <a:lvl2pPr marL="457200" algn="l" rtl="0" eaLnBrk="1" latinLnBrk="0" hangingPunct="1">
                        <a:defRPr kumimoji="0" kern="1200">
                          <a:solidFill>
                            <a:schemeClr val="tx1"/>
                          </a:solidFill>
                          <a:latin typeface="Arial"/>
                        </a:defRPr>
                      </a:lvl2pPr>
                      <a:lvl3pPr marL="914400" algn="l" rtl="0" eaLnBrk="1" latinLnBrk="0" hangingPunct="1">
                        <a:defRPr kumimoji="0" kern="1200">
                          <a:solidFill>
                            <a:schemeClr val="tx1"/>
                          </a:solidFill>
                          <a:latin typeface="Arial"/>
                        </a:defRPr>
                      </a:lvl3pPr>
                      <a:lvl4pPr marL="1371600" algn="l" rtl="0" eaLnBrk="1" latinLnBrk="0" hangingPunct="1">
                        <a:defRPr kumimoji="0" kern="1200">
                          <a:solidFill>
                            <a:schemeClr val="tx1"/>
                          </a:solidFill>
                          <a:latin typeface="Arial"/>
                        </a:defRPr>
                      </a:lvl4pPr>
                      <a:lvl5pPr marL="1828800" algn="l" rtl="0" eaLnBrk="1" latinLnBrk="0" hangingPunct="1">
                        <a:defRPr kumimoji="0" kern="1200">
                          <a:solidFill>
                            <a:schemeClr val="tx1"/>
                          </a:solidFill>
                          <a:latin typeface="Arial"/>
                        </a:defRPr>
                      </a:lvl5pPr>
                      <a:lvl6pPr marL="2286000" algn="l" rtl="0" eaLnBrk="1" latinLnBrk="0" hangingPunct="1">
                        <a:defRPr kumimoji="0" kern="1200">
                          <a:solidFill>
                            <a:schemeClr val="tx1"/>
                          </a:solidFill>
                          <a:latin typeface="Arial"/>
                        </a:defRPr>
                      </a:lvl6pPr>
                      <a:lvl7pPr marL="2743200" algn="l" rtl="0" eaLnBrk="1" latinLnBrk="0" hangingPunct="1">
                        <a:defRPr kumimoji="0" kern="1200">
                          <a:solidFill>
                            <a:schemeClr val="tx1"/>
                          </a:solidFill>
                          <a:latin typeface="Arial"/>
                        </a:defRPr>
                      </a:lvl7pPr>
                      <a:lvl8pPr marL="3200400" algn="l" rtl="0" eaLnBrk="1" latinLnBrk="0" hangingPunct="1">
                        <a:defRPr kumimoji="0" kern="1200">
                          <a:solidFill>
                            <a:schemeClr val="tx1"/>
                          </a:solidFill>
                          <a:latin typeface="Arial"/>
                        </a:defRPr>
                      </a:lvl8pPr>
                      <a:lvl9pPr marL="3657600" algn="l" rtl="0" eaLnBrk="1" latinLnBrk="0" hangingPunct="1">
                        <a:defRPr kumimoji="0" kern="1200">
                          <a:solidFill>
                            <a:schemeClr val="tx1"/>
                          </a:solidFill>
                          <a:latin typeface="Arial"/>
                        </a:defRPr>
                      </a:lvl9pPr>
                    </a:lstStyle>
                    <a:p>
                      <a:r>
                        <a:rPr lang="en-US" dirty="0">
                          <a:solidFill>
                            <a:srgbClr val="FFFF00"/>
                          </a:solidFill>
                        </a:rPr>
                        <a:t>IR</a:t>
                      </a:r>
                      <a:r>
                        <a:rPr lang="en-US" baseline="-25000" dirty="0">
                          <a:solidFill>
                            <a:srgbClr val="FFFF00"/>
                          </a:solidFill>
                        </a:rPr>
                        <a:t>OUT-A </a:t>
                      </a:r>
                      <a:r>
                        <a:rPr lang="en-US" sz="1000" dirty="0">
                          <a:solidFill>
                            <a:srgbClr val="FFFF00"/>
                          </a:solidFill>
                        </a:rPr>
                        <a:t>(OFFSET) </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Arial"/>
                        </a:defRPr>
                      </a:lvl1pPr>
                      <a:lvl2pPr marL="457200" algn="l" rtl="0" eaLnBrk="1" latinLnBrk="0" hangingPunct="1">
                        <a:defRPr kumimoji="0" kern="1200">
                          <a:solidFill>
                            <a:schemeClr val="tx1"/>
                          </a:solidFill>
                          <a:latin typeface="Arial"/>
                        </a:defRPr>
                      </a:lvl2pPr>
                      <a:lvl3pPr marL="914400" algn="l" rtl="0" eaLnBrk="1" latinLnBrk="0" hangingPunct="1">
                        <a:defRPr kumimoji="0" kern="1200">
                          <a:solidFill>
                            <a:schemeClr val="tx1"/>
                          </a:solidFill>
                          <a:latin typeface="Arial"/>
                        </a:defRPr>
                      </a:lvl3pPr>
                      <a:lvl4pPr marL="1371600" algn="l" rtl="0" eaLnBrk="1" latinLnBrk="0" hangingPunct="1">
                        <a:defRPr kumimoji="0" kern="1200">
                          <a:solidFill>
                            <a:schemeClr val="tx1"/>
                          </a:solidFill>
                          <a:latin typeface="Arial"/>
                        </a:defRPr>
                      </a:lvl4pPr>
                      <a:lvl5pPr marL="1828800" algn="l" rtl="0" eaLnBrk="1" latinLnBrk="0" hangingPunct="1">
                        <a:defRPr kumimoji="0" kern="1200">
                          <a:solidFill>
                            <a:schemeClr val="tx1"/>
                          </a:solidFill>
                          <a:latin typeface="Arial"/>
                        </a:defRPr>
                      </a:lvl5pPr>
                      <a:lvl6pPr marL="2286000" algn="l" rtl="0" eaLnBrk="1" latinLnBrk="0" hangingPunct="1">
                        <a:defRPr kumimoji="0" kern="1200">
                          <a:solidFill>
                            <a:schemeClr val="tx1"/>
                          </a:solidFill>
                          <a:latin typeface="Arial"/>
                        </a:defRPr>
                      </a:lvl6pPr>
                      <a:lvl7pPr marL="2743200" algn="l" rtl="0" eaLnBrk="1" latinLnBrk="0" hangingPunct="1">
                        <a:defRPr kumimoji="0" kern="1200">
                          <a:solidFill>
                            <a:schemeClr val="tx1"/>
                          </a:solidFill>
                          <a:latin typeface="Arial"/>
                        </a:defRPr>
                      </a:lvl7pPr>
                      <a:lvl8pPr marL="3200400" algn="l" rtl="0" eaLnBrk="1" latinLnBrk="0" hangingPunct="1">
                        <a:defRPr kumimoji="0" kern="1200">
                          <a:solidFill>
                            <a:schemeClr val="tx1"/>
                          </a:solidFill>
                          <a:latin typeface="Arial"/>
                        </a:defRPr>
                      </a:lvl8pPr>
                      <a:lvl9pPr marL="3657600" algn="l" rtl="0" eaLnBrk="1" latinLnBrk="0" hangingPunct="1">
                        <a:defRPr kumimoji="0" kern="1200">
                          <a:solidFill>
                            <a:schemeClr val="tx1"/>
                          </a:solidFill>
                          <a:latin typeface="Arial"/>
                        </a:defRPr>
                      </a:lvl9pPr>
                    </a:lstStyle>
                    <a:p>
                      <a:r>
                        <a:rPr lang="en-US" dirty="0">
                          <a:solidFill>
                            <a:srgbClr val="FFFF00"/>
                          </a:solidFill>
                        </a:rPr>
                        <a:t>SELECT A</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Arial"/>
                        </a:defRPr>
                      </a:lvl1pPr>
                      <a:lvl2pPr marL="457200" algn="l" rtl="0" eaLnBrk="1" latinLnBrk="0" hangingPunct="1">
                        <a:defRPr kumimoji="0" kern="1200">
                          <a:solidFill>
                            <a:schemeClr val="tx1"/>
                          </a:solidFill>
                          <a:latin typeface="Arial"/>
                        </a:defRPr>
                      </a:lvl2pPr>
                      <a:lvl3pPr marL="914400" algn="l" rtl="0" eaLnBrk="1" latinLnBrk="0" hangingPunct="1">
                        <a:defRPr kumimoji="0" kern="1200">
                          <a:solidFill>
                            <a:schemeClr val="tx1"/>
                          </a:solidFill>
                          <a:latin typeface="Arial"/>
                        </a:defRPr>
                      </a:lvl3pPr>
                      <a:lvl4pPr marL="1371600" algn="l" rtl="0" eaLnBrk="1" latinLnBrk="0" hangingPunct="1">
                        <a:defRPr kumimoji="0" kern="1200">
                          <a:solidFill>
                            <a:schemeClr val="tx1"/>
                          </a:solidFill>
                          <a:latin typeface="Arial"/>
                        </a:defRPr>
                      </a:lvl4pPr>
                      <a:lvl5pPr marL="1828800" algn="l" rtl="0" eaLnBrk="1" latinLnBrk="0" hangingPunct="1">
                        <a:defRPr kumimoji="0" kern="1200">
                          <a:solidFill>
                            <a:schemeClr val="tx1"/>
                          </a:solidFill>
                          <a:latin typeface="Arial"/>
                        </a:defRPr>
                      </a:lvl5pPr>
                      <a:lvl6pPr marL="2286000" algn="l" rtl="0" eaLnBrk="1" latinLnBrk="0" hangingPunct="1">
                        <a:defRPr kumimoji="0" kern="1200">
                          <a:solidFill>
                            <a:schemeClr val="tx1"/>
                          </a:solidFill>
                          <a:latin typeface="Arial"/>
                        </a:defRPr>
                      </a:lvl6pPr>
                      <a:lvl7pPr marL="2743200" algn="l" rtl="0" eaLnBrk="1" latinLnBrk="0" hangingPunct="1">
                        <a:defRPr kumimoji="0" kern="1200">
                          <a:solidFill>
                            <a:schemeClr val="tx1"/>
                          </a:solidFill>
                          <a:latin typeface="Arial"/>
                        </a:defRPr>
                      </a:lvl7pPr>
                      <a:lvl8pPr marL="3200400" algn="l" rtl="0" eaLnBrk="1" latinLnBrk="0" hangingPunct="1">
                        <a:defRPr kumimoji="0" kern="1200">
                          <a:solidFill>
                            <a:schemeClr val="tx1"/>
                          </a:solidFill>
                          <a:latin typeface="Arial"/>
                        </a:defRPr>
                      </a:lvl8pPr>
                      <a:lvl9pPr marL="3657600" algn="l" rtl="0" eaLnBrk="1" latinLnBrk="0" hangingPunct="1">
                        <a:defRPr kumimoji="0" kern="1200">
                          <a:solidFill>
                            <a:schemeClr val="tx1"/>
                          </a:solidFill>
                          <a:latin typeface="Arial"/>
                        </a:defRPr>
                      </a:lvl9pPr>
                    </a:lstStyle>
                    <a:p>
                      <a:r>
                        <a:rPr lang="en-US" dirty="0">
                          <a:solidFill>
                            <a:srgbClr val="FFFF00"/>
                          </a:solidFill>
                        </a:rPr>
                        <a:t>ADD</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Arial"/>
                        </a:defRPr>
                      </a:lvl1pPr>
                      <a:lvl2pPr marL="457200" algn="l" rtl="0" eaLnBrk="1" latinLnBrk="0" hangingPunct="1">
                        <a:defRPr kumimoji="0" kern="1200">
                          <a:solidFill>
                            <a:schemeClr val="tx1"/>
                          </a:solidFill>
                          <a:latin typeface="Arial"/>
                        </a:defRPr>
                      </a:lvl2pPr>
                      <a:lvl3pPr marL="914400" algn="l" rtl="0" eaLnBrk="1" latinLnBrk="0" hangingPunct="1">
                        <a:defRPr kumimoji="0" kern="1200">
                          <a:solidFill>
                            <a:schemeClr val="tx1"/>
                          </a:solidFill>
                          <a:latin typeface="Arial"/>
                        </a:defRPr>
                      </a:lvl3pPr>
                      <a:lvl4pPr marL="1371600" algn="l" rtl="0" eaLnBrk="1" latinLnBrk="0" hangingPunct="1">
                        <a:defRPr kumimoji="0" kern="1200">
                          <a:solidFill>
                            <a:schemeClr val="tx1"/>
                          </a:solidFill>
                          <a:latin typeface="Arial"/>
                        </a:defRPr>
                      </a:lvl4pPr>
                      <a:lvl5pPr marL="1828800" algn="l" rtl="0" eaLnBrk="1" latinLnBrk="0" hangingPunct="1">
                        <a:defRPr kumimoji="0" kern="1200">
                          <a:solidFill>
                            <a:schemeClr val="tx1"/>
                          </a:solidFill>
                          <a:latin typeface="Arial"/>
                        </a:defRPr>
                      </a:lvl5pPr>
                      <a:lvl6pPr marL="2286000" algn="l" rtl="0" eaLnBrk="1" latinLnBrk="0" hangingPunct="1">
                        <a:defRPr kumimoji="0" kern="1200">
                          <a:solidFill>
                            <a:schemeClr val="tx1"/>
                          </a:solidFill>
                          <a:latin typeface="Arial"/>
                        </a:defRPr>
                      </a:lvl6pPr>
                      <a:lvl7pPr marL="2743200" algn="l" rtl="0" eaLnBrk="1" latinLnBrk="0" hangingPunct="1">
                        <a:defRPr kumimoji="0" kern="1200">
                          <a:solidFill>
                            <a:schemeClr val="tx1"/>
                          </a:solidFill>
                          <a:latin typeface="Arial"/>
                        </a:defRPr>
                      </a:lvl7pPr>
                      <a:lvl8pPr marL="3200400" algn="l" rtl="0" eaLnBrk="1" latinLnBrk="0" hangingPunct="1">
                        <a:defRPr kumimoji="0" kern="1200">
                          <a:solidFill>
                            <a:schemeClr val="tx1"/>
                          </a:solidFill>
                          <a:latin typeface="Arial"/>
                        </a:defRPr>
                      </a:lvl8pPr>
                      <a:lvl9pPr marL="3657600" algn="l" rtl="0" eaLnBrk="1" latinLnBrk="0" hangingPunct="1">
                        <a:defRPr kumimoji="0" kern="1200">
                          <a:solidFill>
                            <a:schemeClr val="tx1"/>
                          </a:solidFill>
                          <a:latin typeface="Arial"/>
                        </a:defRPr>
                      </a:lvl9pPr>
                    </a:lstStyle>
                    <a:p>
                      <a:r>
                        <a:rPr lang="en-US" dirty="0">
                          <a:solidFill>
                            <a:srgbClr val="FFFF00"/>
                          </a:solidFill>
                        </a:rPr>
                        <a:t>MAR</a:t>
                      </a:r>
                      <a:r>
                        <a:rPr lang="en-US" sz="1000" dirty="0">
                          <a:solidFill>
                            <a:srgbClr val="FFFF00"/>
                          </a:solidFill>
                        </a:rPr>
                        <a:t>IN-E</a:t>
                      </a:r>
                      <a:endParaRPr lang="en-US" dirty="0">
                        <a:solidFill>
                          <a:srgbClr val="FFFF00"/>
                        </a:solidFill>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Arial"/>
                        </a:defRPr>
                      </a:lvl1pPr>
                      <a:lvl2pPr marL="457200" algn="l" rtl="0" eaLnBrk="1" latinLnBrk="0" hangingPunct="1">
                        <a:defRPr kumimoji="0" kern="1200">
                          <a:solidFill>
                            <a:schemeClr val="tx1"/>
                          </a:solidFill>
                          <a:latin typeface="Arial"/>
                        </a:defRPr>
                      </a:lvl2pPr>
                      <a:lvl3pPr marL="914400" algn="l" rtl="0" eaLnBrk="1" latinLnBrk="0" hangingPunct="1">
                        <a:defRPr kumimoji="0" kern="1200">
                          <a:solidFill>
                            <a:schemeClr val="tx1"/>
                          </a:solidFill>
                          <a:latin typeface="Arial"/>
                        </a:defRPr>
                      </a:lvl3pPr>
                      <a:lvl4pPr marL="1371600" algn="l" rtl="0" eaLnBrk="1" latinLnBrk="0" hangingPunct="1">
                        <a:defRPr kumimoji="0" kern="1200">
                          <a:solidFill>
                            <a:schemeClr val="tx1"/>
                          </a:solidFill>
                          <a:latin typeface="Arial"/>
                        </a:defRPr>
                      </a:lvl4pPr>
                      <a:lvl5pPr marL="1828800" algn="l" rtl="0" eaLnBrk="1" latinLnBrk="0" hangingPunct="1">
                        <a:defRPr kumimoji="0" kern="1200">
                          <a:solidFill>
                            <a:schemeClr val="tx1"/>
                          </a:solidFill>
                          <a:latin typeface="Arial"/>
                        </a:defRPr>
                      </a:lvl5pPr>
                      <a:lvl6pPr marL="2286000" algn="l" rtl="0" eaLnBrk="1" latinLnBrk="0" hangingPunct="1">
                        <a:defRPr kumimoji="0" kern="1200">
                          <a:solidFill>
                            <a:schemeClr val="tx1"/>
                          </a:solidFill>
                          <a:latin typeface="Arial"/>
                        </a:defRPr>
                      </a:lvl6pPr>
                      <a:lvl7pPr marL="2743200" algn="l" rtl="0" eaLnBrk="1" latinLnBrk="0" hangingPunct="1">
                        <a:defRPr kumimoji="0" kern="1200">
                          <a:solidFill>
                            <a:schemeClr val="tx1"/>
                          </a:solidFill>
                          <a:latin typeface="Arial"/>
                        </a:defRPr>
                      </a:lvl7pPr>
                      <a:lvl8pPr marL="3200400" algn="l" rtl="0" eaLnBrk="1" latinLnBrk="0" hangingPunct="1">
                        <a:defRPr kumimoji="0" kern="1200">
                          <a:solidFill>
                            <a:schemeClr val="tx1"/>
                          </a:solidFill>
                          <a:latin typeface="Arial"/>
                        </a:defRPr>
                      </a:lvl8pPr>
                      <a:lvl9pPr marL="3657600" algn="l" rtl="0" eaLnBrk="1" latinLnBrk="0" hangingPunct="1">
                        <a:defRPr kumimoji="0" kern="1200">
                          <a:solidFill>
                            <a:schemeClr val="tx1"/>
                          </a:solidFill>
                          <a:latin typeface="Arial"/>
                        </a:defRPr>
                      </a:lvl9pPr>
                    </a:lstStyle>
                    <a:p>
                      <a:r>
                        <a:rPr lang="en-US" dirty="0">
                          <a:solidFill>
                            <a:srgbClr val="FFFF00"/>
                          </a:solidFill>
                        </a:rPr>
                        <a:t>MR</a:t>
                      </a:r>
                      <a:r>
                        <a:rPr lang="en-US" baseline="-25000" dirty="0">
                          <a:solidFill>
                            <a:srgbClr val="FFFF00"/>
                          </a:solidFill>
                        </a:rPr>
                        <a:t>OUT</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Arial"/>
                        </a:defRPr>
                      </a:lvl1pPr>
                      <a:lvl2pPr marL="457200" algn="l" rtl="0" eaLnBrk="1" latinLnBrk="0" hangingPunct="1">
                        <a:defRPr kumimoji="0" kern="1200">
                          <a:solidFill>
                            <a:schemeClr val="tx1"/>
                          </a:solidFill>
                          <a:latin typeface="Arial"/>
                        </a:defRPr>
                      </a:lvl2pPr>
                      <a:lvl3pPr marL="914400" algn="l" rtl="0" eaLnBrk="1" latinLnBrk="0" hangingPunct="1">
                        <a:defRPr kumimoji="0" kern="1200">
                          <a:solidFill>
                            <a:schemeClr val="tx1"/>
                          </a:solidFill>
                          <a:latin typeface="Arial"/>
                        </a:defRPr>
                      </a:lvl3pPr>
                      <a:lvl4pPr marL="1371600" algn="l" rtl="0" eaLnBrk="1" latinLnBrk="0" hangingPunct="1">
                        <a:defRPr kumimoji="0" kern="1200">
                          <a:solidFill>
                            <a:schemeClr val="tx1"/>
                          </a:solidFill>
                          <a:latin typeface="Arial"/>
                        </a:defRPr>
                      </a:lvl4pPr>
                      <a:lvl5pPr marL="1828800" algn="l" rtl="0" eaLnBrk="1" latinLnBrk="0" hangingPunct="1">
                        <a:defRPr kumimoji="0" kern="1200">
                          <a:solidFill>
                            <a:schemeClr val="tx1"/>
                          </a:solidFill>
                          <a:latin typeface="Arial"/>
                        </a:defRPr>
                      </a:lvl5pPr>
                      <a:lvl6pPr marL="2286000" algn="l" rtl="0" eaLnBrk="1" latinLnBrk="0" hangingPunct="1">
                        <a:defRPr kumimoji="0" kern="1200">
                          <a:solidFill>
                            <a:schemeClr val="tx1"/>
                          </a:solidFill>
                          <a:latin typeface="Arial"/>
                        </a:defRPr>
                      </a:lvl6pPr>
                      <a:lvl7pPr marL="2743200" algn="l" rtl="0" eaLnBrk="1" latinLnBrk="0" hangingPunct="1">
                        <a:defRPr kumimoji="0" kern="1200">
                          <a:solidFill>
                            <a:schemeClr val="tx1"/>
                          </a:solidFill>
                          <a:latin typeface="Arial"/>
                        </a:defRPr>
                      </a:lvl7pPr>
                      <a:lvl8pPr marL="3200400" algn="l" rtl="0" eaLnBrk="1" latinLnBrk="0" hangingPunct="1">
                        <a:defRPr kumimoji="0" kern="1200">
                          <a:solidFill>
                            <a:schemeClr val="tx1"/>
                          </a:solidFill>
                          <a:latin typeface="Arial"/>
                        </a:defRPr>
                      </a:lvl8pPr>
                      <a:lvl9pPr marL="3657600" algn="l" rtl="0" eaLnBrk="1" latinLnBrk="0" hangingPunct="1">
                        <a:defRPr kumimoji="0" kern="1200">
                          <a:solidFill>
                            <a:schemeClr val="tx1"/>
                          </a:solidFill>
                          <a:latin typeface="Arial"/>
                        </a:defRPr>
                      </a:lvl9pPr>
                    </a:lstStyle>
                    <a:p>
                      <a:r>
                        <a:rPr lang="en-US" dirty="0">
                          <a:solidFill>
                            <a:srgbClr val="FFFF00"/>
                          </a:solidFill>
                        </a:rPr>
                        <a:t>R=B</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Arial"/>
                        </a:defRPr>
                      </a:lvl1pPr>
                      <a:lvl2pPr marL="457200" algn="l" rtl="0" eaLnBrk="1" latinLnBrk="0" hangingPunct="1">
                        <a:defRPr kumimoji="0" kern="1200">
                          <a:solidFill>
                            <a:schemeClr val="tx1"/>
                          </a:solidFill>
                          <a:latin typeface="Arial"/>
                        </a:defRPr>
                      </a:lvl2pPr>
                      <a:lvl3pPr marL="914400" algn="l" rtl="0" eaLnBrk="1" latinLnBrk="0" hangingPunct="1">
                        <a:defRPr kumimoji="0" kern="1200">
                          <a:solidFill>
                            <a:schemeClr val="tx1"/>
                          </a:solidFill>
                          <a:latin typeface="Arial"/>
                        </a:defRPr>
                      </a:lvl3pPr>
                      <a:lvl4pPr marL="1371600" algn="l" rtl="0" eaLnBrk="1" latinLnBrk="0" hangingPunct="1">
                        <a:defRPr kumimoji="0" kern="1200">
                          <a:solidFill>
                            <a:schemeClr val="tx1"/>
                          </a:solidFill>
                          <a:latin typeface="Arial"/>
                        </a:defRPr>
                      </a:lvl4pPr>
                      <a:lvl5pPr marL="1828800" algn="l" rtl="0" eaLnBrk="1" latinLnBrk="0" hangingPunct="1">
                        <a:defRPr kumimoji="0" kern="1200">
                          <a:solidFill>
                            <a:schemeClr val="tx1"/>
                          </a:solidFill>
                          <a:latin typeface="Arial"/>
                        </a:defRPr>
                      </a:lvl5pPr>
                      <a:lvl6pPr marL="2286000" algn="l" rtl="0" eaLnBrk="1" latinLnBrk="0" hangingPunct="1">
                        <a:defRPr kumimoji="0" kern="1200">
                          <a:solidFill>
                            <a:schemeClr val="tx1"/>
                          </a:solidFill>
                          <a:latin typeface="Arial"/>
                        </a:defRPr>
                      </a:lvl6pPr>
                      <a:lvl7pPr marL="2743200" algn="l" rtl="0" eaLnBrk="1" latinLnBrk="0" hangingPunct="1">
                        <a:defRPr kumimoji="0" kern="1200">
                          <a:solidFill>
                            <a:schemeClr val="tx1"/>
                          </a:solidFill>
                          <a:latin typeface="Arial"/>
                        </a:defRPr>
                      </a:lvl7pPr>
                      <a:lvl8pPr marL="3200400" algn="l" rtl="0" eaLnBrk="1" latinLnBrk="0" hangingPunct="1">
                        <a:defRPr kumimoji="0" kern="1200">
                          <a:solidFill>
                            <a:schemeClr val="tx1"/>
                          </a:solidFill>
                          <a:latin typeface="Arial"/>
                        </a:defRPr>
                      </a:lvl8pPr>
                      <a:lvl9pPr marL="3657600" algn="l" rtl="0" eaLnBrk="1" latinLnBrk="0" hangingPunct="1">
                        <a:defRPr kumimoji="0" kern="1200">
                          <a:solidFill>
                            <a:schemeClr val="tx1"/>
                          </a:solidFill>
                          <a:latin typeface="Arial"/>
                        </a:defRPr>
                      </a:lvl9pPr>
                    </a:lstStyle>
                    <a:p>
                      <a:r>
                        <a:rPr lang="en-US" dirty="0">
                          <a:solidFill>
                            <a:srgbClr val="FFFF00"/>
                          </a:solidFill>
                        </a:rPr>
                        <a:t>MDR</a:t>
                      </a:r>
                      <a:r>
                        <a:rPr lang="en-US" sz="1000" dirty="0">
                          <a:solidFill>
                            <a:srgbClr val="FFFF00"/>
                          </a:solidFill>
                        </a:rPr>
                        <a:t>IN-E</a:t>
                      </a:r>
                      <a:endParaRPr lang="en-US" dirty="0">
                        <a:solidFill>
                          <a:srgbClr val="FFFF00"/>
                        </a:solidFill>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Arial"/>
                        </a:defRPr>
                      </a:lvl1pPr>
                      <a:lvl2pPr marL="457200" algn="l" rtl="0" eaLnBrk="1" latinLnBrk="0" hangingPunct="1">
                        <a:defRPr kumimoji="0" kern="1200">
                          <a:solidFill>
                            <a:schemeClr val="tx1"/>
                          </a:solidFill>
                          <a:latin typeface="Arial"/>
                        </a:defRPr>
                      </a:lvl2pPr>
                      <a:lvl3pPr marL="914400" algn="l" rtl="0" eaLnBrk="1" latinLnBrk="0" hangingPunct="1">
                        <a:defRPr kumimoji="0" kern="1200">
                          <a:solidFill>
                            <a:schemeClr val="tx1"/>
                          </a:solidFill>
                          <a:latin typeface="Arial"/>
                        </a:defRPr>
                      </a:lvl3pPr>
                      <a:lvl4pPr marL="1371600" algn="l" rtl="0" eaLnBrk="1" latinLnBrk="0" hangingPunct="1">
                        <a:defRPr kumimoji="0" kern="1200">
                          <a:solidFill>
                            <a:schemeClr val="tx1"/>
                          </a:solidFill>
                          <a:latin typeface="Arial"/>
                        </a:defRPr>
                      </a:lvl4pPr>
                      <a:lvl5pPr marL="1828800" algn="l" rtl="0" eaLnBrk="1" latinLnBrk="0" hangingPunct="1">
                        <a:defRPr kumimoji="0" kern="1200">
                          <a:solidFill>
                            <a:schemeClr val="tx1"/>
                          </a:solidFill>
                          <a:latin typeface="Arial"/>
                        </a:defRPr>
                      </a:lvl5pPr>
                      <a:lvl6pPr marL="2286000" algn="l" rtl="0" eaLnBrk="1" latinLnBrk="0" hangingPunct="1">
                        <a:defRPr kumimoji="0" kern="1200">
                          <a:solidFill>
                            <a:schemeClr val="tx1"/>
                          </a:solidFill>
                          <a:latin typeface="Arial"/>
                        </a:defRPr>
                      </a:lvl6pPr>
                      <a:lvl7pPr marL="2743200" algn="l" rtl="0" eaLnBrk="1" latinLnBrk="0" hangingPunct="1">
                        <a:defRPr kumimoji="0" kern="1200">
                          <a:solidFill>
                            <a:schemeClr val="tx1"/>
                          </a:solidFill>
                          <a:latin typeface="Arial"/>
                        </a:defRPr>
                      </a:lvl7pPr>
                      <a:lvl8pPr marL="3200400" algn="l" rtl="0" eaLnBrk="1" latinLnBrk="0" hangingPunct="1">
                        <a:defRPr kumimoji="0" kern="1200">
                          <a:solidFill>
                            <a:schemeClr val="tx1"/>
                          </a:solidFill>
                          <a:latin typeface="Arial"/>
                        </a:defRPr>
                      </a:lvl8pPr>
                      <a:lvl9pPr marL="3657600" algn="l" rtl="0" eaLnBrk="1" latinLnBrk="0" hangingPunct="1">
                        <a:defRPr kumimoji="0" kern="1200">
                          <a:solidFill>
                            <a:schemeClr val="tx1"/>
                          </a:solidFill>
                          <a:latin typeface="Arial"/>
                        </a:defRPr>
                      </a:lvl9pPr>
                    </a:lstStyle>
                    <a:p>
                      <a:r>
                        <a:rPr lang="en-US" dirty="0">
                          <a:solidFill>
                            <a:srgbClr val="FFFF00"/>
                          </a:solidFill>
                        </a:rPr>
                        <a:t>MAR</a:t>
                      </a:r>
                      <a:r>
                        <a:rPr lang="en-US" baseline="-25000" dirty="0">
                          <a:solidFill>
                            <a:srgbClr val="FFFF00"/>
                          </a:solidFill>
                        </a:rPr>
                        <a:t>OUT-E</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Arial"/>
                        </a:defRPr>
                      </a:lvl1pPr>
                      <a:lvl2pPr marL="457200" algn="l" rtl="0" eaLnBrk="1" latinLnBrk="0" hangingPunct="1">
                        <a:defRPr kumimoji="0" kern="1200">
                          <a:solidFill>
                            <a:schemeClr val="tx1"/>
                          </a:solidFill>
                          <a:latin typeface="Arial"/>
                        </a:defRPr>
                      </a:lvl2pPr>
                      <a:lvl3pPr marL="914400" algn="l" rtl="0" eaLnBrk="1" latinLnBrk="0" hangingPunct="1">
                        <a:defRPr kumimoji="0" kern="1200">
                          <a:solidFill>
                            <a:schemeClr val="tx1"/>
                          </a:solidFill>
                          <a:latin typeface="Arial"/>
                        </a:defRPr>
                      </a:lvl3pPr>
                      <a:lvl4pPr marL="1371600" algn="l" rtl="0" eaLnBrk="1" latinLnBrk="0" hangingPunct="1">
                        <a:defRPr kumimoji="0" kern="1200">
                          <a:solidFill>
                            <a:schemeClr val="tx1"/>
                          </a:solidFill>
                          <a:latin typeface="Arial"/>
                        </a:defRPr>
                      </a:lvl4pPr>
                      <a:lvl5pPr marL="1828800" algn="l" rtl="0" eaLnBrk="1" latinLnBrk="0" hangingPunct="1">
                        <a:defRPr kumimoji="0" kern="1200">
                          <a:solidFill>
                            <a:schemeClr val="tx1"/>
                          </a:solidFill>
                          <a:latin typeface="Arial"/>
                        </a:defRPr>
                      </a:lvl5pPr>
                      <a:lvl6pPr marL="2286000" algn="l" rtl="0" eaLnBrk="1" latinLnBrk="0" hangingPunct="1">
                        <a:defRPr kumimoji="0" kern="1200">
                          <a:solidFill>
                            <a:schemeClr val="tx1"/>
                          </a:solidFill>
                          <a:latin typeface="Arial"/>
                        </a:defRPr>
                      </a:lvl6pPr>
                      <a:lvl7pPr marL="2743200" algn="l" rtl="0" eaLnBrk="1" latinLnBrk="0" hangingPunct="1">
                        <a:defRPr kumimoji="0" kern="1200">
                          <a:solidFill>
                            <a:schemeClr val="tx1"/>
                          </a:solidFill>
                          <a:latin typeface="Arial"/>
                        </a:defRPr>
                      </a:lvl7pPr>
                      <a:lvl8pPr marL="3200400" algn="l" rtl="0" eaLnBrk="1" latinLnBrk="0" hangingPunct="1">
                        <a:defRPr kumimoji="0" kern="1200">
                          <a:solidFill>
                            <a:schemeClr val="tx1"/>
                          </a:solidFill>
                          <a:latin typeface="Arial"/>
                        </a:defRPr>
                      </a:lvl8pPr>
                      <a:lvl9pPr marL="3657600" algn="l" rtl="0" eaLnBrk="1" latinLnBrk="0" hangingPunct="1">
                        <a:defRPr kumimoji="0" kern="1200">
                          <a:solidFill>
                            <a:schemeClr val="tx1"/>
                          </a:solidFill>
                          <a:latin typeface="Arial"/>
                        </a:defRPr>
                      </a:lvl9pPr>
                    </a:lstStyle>
                    <a:p>
                      <a:r>
                        <a:rPr lang="en-US" dirty="0">
                          <a:solidFill>
                            <a:srgbClr val="FFFF00"/>
                          </a:solidFill>
                        </a:rPr>
                        <a:t>END</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912423144"/>
                  </a:ext>
                </a:extLst>
              </a:tr>
              <a:tr h="571500">
                <a:tc>
                  <a:txBody>
                    <a:bodyPr/>
                    <a:lstStyle>
                      <a:lvl1pPr marL="0" algn="l" rtl="0" eaLnBrk="1" latinLnBrk="0" hangingPunct="1">
                        <a:defRPr kumimoji="0" kern="1200">
                          <a:solidFill>
                            <a:schemeClr val="tx1"/>
                          </a:solidFill>
                          <a:latin typeface="Arial"/>
                        </a:defRPr>
                      </a:lvl1pPr>
                      <a:lvl2pPr marL="457200" algn="l" rtl="0" eaLnBrk="1" latinLnBrk="0" hangingPunct="1">
                        <a:defRPr kumimoji="0" kern="1200">
                          <a:solidFill>
                            <a:schemeClr val="tx1"/>
                          </a:solidFill>
                          <a:latin typeface="Arial"/>
                        </a:defRPr>
                      </a:lvl2pPr>
                      <a:lvl3pPr marL="914400" algn="l" rtl="0" eaLnBrk="1" latinLnBrk="0" hangingPunct="1">
                        <a:defRPr kumimoji="0" kern="1200">
                          <a:solidFill>
                            <a:schemeClr val="tx1"/>
                          </a:solidFill>
                          <a:latin typeface="Arial"/>
                        </a:defRPr>
                      </a:lvl3pPr>
                      <a:lvl4pPr marL="1371600" algn="l" rtl="0" eaLnBrk="1" latinLnBrk="0" hangingPunct="1">
                        <a:defRPr kumimoji="0" kern="1200">
                          <a:solidFill>
                            <a:schemeClr val="tx1"/>
                          </a:solidFill>
                          <a:latin typeface="Arial"/>
                        </a:defRPr>
                      </a:lvl4pPr>
                      <a:lvl5pPr marL="1828800" algn="l" rtl="0" eaLnBrk="1" latinLnBrk="0" hangingPunct="1">
                        <a:defRPr kumimoji="0" kern="1200">
                          <a:solidFill>
                            <a:schemeClr val="tx1"/>
                          </a:solidFill>
                          <a:latin typeface="Arial"/>
                        </a:defRPr>
                      </a:lvl5pPr>
                      <a:lvl6pPr marL="2286000" algn="l" rtl="0" eaLnBrk="1" latinLnBrk="0" hangingPunct="1">
                        <a:defRPr kumimoji="0" kern="1200">
                          <a:solidFill>
                            <a:schemeClr val="tx1"/>
                          </a:solidFill>
                          <a:latin typeface="Arial"/>
                        </a:defRPr>
                      </a:lvl6pPr>
                      <a:lvl7pPr marL="2743200" algn="l" rtl="0" eaLnBrk="1" latinLnBrk="0" hangingPunct="1">
                        <a:defRPr kumimoji="0" kern="1200">
                          <a:solidFill>
                            <a:schemeClr val="tx1"/>
                          </a:solidFill>
                          <a:latin typeface="Arial"/>
                        </a:defRPr>
                      </a:lvl7pPr>
                      <a:lvl8pPr marL="3200400" algn="l" rtl="0" eaLnBrk="1" latinLnBrk="0" hangingPunct="1">
                        <a:defRPr kumimoji="0" kern="1200">
                          <a:solidFill>
                            <a:schemeClr val="tx1"/>
                          </a:solidFill>
                          <a:latin typeface="Arial"/>
                        </a:defRPr>
                      </a:lvl8pPr>
                      <a:lvl9pPr marL="3657600" algn="l" rtl="0" eaLnBrk="1" latinLnBrk="0" hangingPunct="1">
                        <a:defRPr kumimoji="0" kern="1200">
                          <a:solidFill>
                            <a:schemeClr val="tx1"/>
                          </a:solidFill>
                          <a:latin typeface="Arial"/>
                        </a:defRPr>
                      </a:lvl9pPr>
                    </a:lstStyle>
                    <a:p>
                      <a:r>
                        <a:rPr lang="en-US" dirty="0">
                          <a:solidFill>
                            <a:srgbClr val="FFFF00"/>
                          </a:solidFill>
                        </a:rPr>
                        <a:t>1</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Arial"/>
                        </a:defRPr>
                      </a:lvl1pPr>
                      <a:lvl2pPr marL="457200" algn="l" rtl="0" eaLnBrk="1" latinLnBrk="0" hangingPunct="1">
                        <a:defRPr kumimoji="0" kern="1200">
                          <a:solidFill>
                            <a:schemeClr val="tx1"/>
                          </a:solidFill>
                          <a:latin typeface="Arial"/>
                        </a:defRPr>
                      </a:lvl2pPr>
                      <a:lvl3pPr marL="914400" algn="l" rtl="0" eaLnBrk="1" latinLnBrk="0" hangingPunct="1">
                        <a:defRPr kumimoji="0" kern="1200">
                          <a:solidFill>
                            <a:schemeClr val="tx1"/>
                          </a:solidFill>
                          <a:latin typeface="Arial"/>
                        </a:defRPr>
                      </a:lvl3pPr>
                      <a:lvl4pPr marL="1371600" algn="l" rtl="0" eaLnBrk="1" latinLnBrk="0" hangingPunct="1">
                        <a:defRPr kumimoji="0" kern="1200">
                          <a:solidFill>
                            <a:schemeClr val="tx1"/>
                          </a:solidFill>
                          <a:latin typeface="Arial"/>
                        </a:defRPr>
                      </a:lvl4pPr>
                      <a:lvl5pPr marL="1828800" algn="l" rtl="0" eaLnBrk="1" latinLnBrk="0" hangingPunct="1">
                        <a:defRPr kumimoji="0" kern="1200">
                          <a:solidFill>
                            <a:schemeClr val="tx1"/>
                          </a:solidFill>
                          <a:latin typeface="Arial"/>
                        </a:defRPr>
                      </a:lvl5pPr>
                      <a:lvl6pPr marL="2286000" algn="l" rtl="0" eaLnBrk="1" latinLnBrk="0" hangingPunct="1">
                        <a:defRPr kumimoji="0" kern="1200">
                          <a:solidFill>
                            <a:schemeClr val="tx1"/>
                          </a:solidFill>
                          <a:latin typeface="Arial"/>
                        </a:defRPr>
                      </a:lvl6pPr>
                      <a:lvl7pPr marL="2743200" algn="l" rtl="0" eaLnBrk="1" latinLnBrk="0" hangingPunct="1">
                        <a:defRPr kumimoji="0" kern="1200">
                          <a:solidFill>
                            <a:schemeClr val="tx1"/>
                          </a:solidFill>
                          <a:latin typeface="Arial"/>
                        </a:defRPr>
                      </a:lvl7pPr>
                      <a:lvl8pPr marL="3200400" algn="l" rtl="0" eaLnBrk="1" latinLnBrk="0" hangingPunct="1">
                        <a:defRPr kumimoji="0" kern="1200">
                          <a:solidFill>
                            <a:schemeClr val="tx1"/>
                          </a:solidFill>
                          <a:latin typeface="Arial"/>
                        </a:defRPr>
                      </a:lvl8pPr>
                      <a:lvl9pPr marL="3657600" algn="l" rtl="0" eaLnBrk="1" latinLnBrk="0" hangingPunct="1">
                        <a:defRPr kumimoji="0" kern="1200">
                          <a:solidFill>
                            <a:schemeClr val="tx1"/>
                          </a:solidFill>
                          <a:latin typeface="Arial"/>
                        </a:defRPr>
                      </a:lvl9pPr>
                    </a:lstStyle>
                    <a:p>
                      <a:r>
                        <a:rPr lang="en-US" dirty="0">
                          <a:solidFill>
                            <a:srgbClr val="FFFF00"/>
                          </a:solidFill>
                        </a:rPr>
                        <a:t>1</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Arial"/>
                        </a:defRPr>
                      </a:lvl1pPr>
                      <a:lvl2pPr marL="457200" algn="l" rtl="0" eaLnBrk="1" latinLnBrk="0" hangingPunct="1">
                        <a:defRPr kumimoji="0" kern="1200">
                          <a:solidFill>
                            <a:schemeClr val="tx1"/>
                          </a:solidFill>
                          <a:latin typeface="Arial"/>
                        </a:defRPr>
                      </a:lvl2pPr>
                      <a:lvl3pPr marL="914400" algn="l" rtl="0" eaLnBrk="1" latinLnBrk="0" hangingPunct="1">
                        <a:defRPr kumimoji="0" kern="1200">
                          <a:solidFill>
                            <a:schemeClr val="tx1"/>
                          </a:solidFill>
                          <a:latin typeface="Arial"/>
                        </a:defRPr>
                      </a:lvl3pPr>
                      <a:lvl4pPr marL="1371600" algn="l" rtl="0" eaLnBrk="1" latinLnBrk="0" hangingPunct="1">
                        <a:defRPr kumimoji="0" kern="1200">
                          <a:solidFill>
                            <a:schemeClr val="tx1"/>
                          </a:solidFill>
                          <a:latin typeface="Arial"/>
                        </a:defRPr>
                      </a:lvl4pPr>
                      <a:lvl5pPr marL="1828800" algn="l" rtl="0" eaLnBrk="1" latinLnBrk="0" hangingPunct="1">
                        <a:defRPr kumimoji="0" kern="1200">
                          <a:solidFill>
                            <a:schemeClr val="tx1"/>
                          </a:solidFill>
                          <a:latin typeface="Arial"/>
                        </a:defRPr>
                      </a:lvl5pPr>
                      <a:lvl6pPr marL="2286000" algn="l" rtl="0" eaLnBrk="1" latinLnBrk="0" hangingPunct="1">
                        <a:defRPr kumimoji="0" kern="1200">
                          <a:solidFill>
                            <a:schemeClr val="tx1"/>
                          </a:solidFill>
                          <a:latin typeface="Arial"/>
                        </a:defRPr>
                      </a:lvl6pPr>
                      <a:lvl7pPr marL="2743200" algn="l" rtl="0" eaLnBrk="1" latinLnBrk="0" hangingPunct="1">
                        <a:defRPr kumimoji="0" kern="1200">
                          <a:solidFill>
                            <a:schemeClr val="tx1"/>
                          </a:solidFill>
                          <a:latin typeface="Arial"/>
                        </a:defRPr>
                      </a:lvl7pPr>
                      <a:lvl8pPr marL="3200400" algn="l" rtl="0" eaLnBrk="1" latinLnBrk="0" hangingPunct="1">
                        <a:defRPr kumimoji="0" kern="1200">
                          <a:solidFill>
                            <a:schemeClr val="tx1"/>
                          </a:solidFill>
                          <a:latin typeface="Arial"/>
                        </a:defRPr>
                      </a:lvl8pPr>
                      <a:lvl9pPr marL="3657600" algn="l" rtl="0" eaLnBrk="1" latinLnBrk="0" hangingPunct="1">
                        <a:defRPr kumimoji="0" kern="1200">
                          <a:solidFill>
                            <a:schemeClr val="tx1"/>
                          </a:solidFill>
                          <a:latin typeface="Arial"/>
                        </a:defRPr>
                      </a:lvl9pPr>
                    </a:lstStyle>
                    <a:p>
                      <a:r>
                        <a:rPr lang="en-US" dirty="0">
                          <a:solidFill>
                            <a:srgbClr val="FFFF00"/>
                          </a:solidFill>
                        </a:rPr>
                        <a:t>1</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Arial"/>
                        </a:defRPr>
                      </a:lvl1pPr>
                      <a:lvl2pPr marL="457200" algn="l" rtl="0" eaLnBrk="1" latinLnBrk="0" hangingPunct="1">
                        <a:defRPr kumimoji="0" kern="1200">
                          <a:solidFill>
                            <a:schemeClr val="tx1"/>
                          </a:solidFill>
                          <a:latin typeface="Arial"/>
                        </a:defRPr>
                      </a:lvl2pPr>
                      <a:lvl3pPr marL="914400" algn="l" rtl="0" eaLnBrk="1" latinLnBrk="0" hangingPunct="1">
                        <a:defRPr kumimoji="0" kern="1200">
                          <a:solidFill>
                            <a:schemeClr val="tx1"/>
                          </a:solidFill>
                          <a:latin typeface="Arial"/>
                        </a:defRPr>
                      </a:lvl3pPr>
                      <a:lvl4pPr marL="1371600" algn="l" rtl="0" eaLnBrk="1" latinLnBrk="0" hangingPunct="1">
                        <a:defRPr kumimoji="0" kern="1200">
                          <a:solidFill>
                            <a:schemeClr val="tx1"/>
                          </a:solidFill>
                          <a:latin typeface="Arial"/>
                        </a:defRPr>
                      </a:lvl4pPr>
                      <a:lvl5pPr marL="1828800" algn="l" rtl="0" eaLnBrk="1" latinLnBrk="0" hangingPunct="1">
                        <a:defRPr kumimoji="0" kern="1200">
                          <a:solidFill>
                            <a:schemeClr val="tx1"/>
                          </a:solidFill>
                          <a:latin typeface="Arial"/>
                        </a:defRPr>
                      </a:lvl5pPr>
                      <a:lvl6pPr marL="2286000" algn="l" rtl="0" eaLnBrk="1" latinLnBrk="0" hangingPunct="1">
                        <a:defRPr kumimoji="0" kern="1200">
                          <a:solidFill>
                            <a:schemeClr val="tx1"/>
                          </a:solidFill>
                          <a:latin typeface="Arial"/>
                        </a:defRPr>
                      </a:lvl6pPr>
                      <a:lvl7pPr marL="2743200" algn="l" rtl="0" eaLnBrk="1" latinLnBrk="0" hangingPunct="1">
                        <a:defRPr kumimoji="0" kern="1200">
                          <a:solidFill>
                            <a:schemeClr val="tx1"/>
                          </a:solidFill>
                          <a:latin typeface="Arial"/>
                        </a:defRPr>
                      </a:lvl7pPr>
                      <a:lvl8pPr marL="3200400" algn="l" rtl="0" eaLnBrk="1" latinLnBrk="0" hangingPunct="1">
                        <a:defRPr kumimoji="0" kern="1200">
                          <a:solidFill>
                            <a:schemeClr val="tx1"/>
                          </a:solidFill>
                          <a:latin typeface="Arial"/>
                        </a:defRPr>
                      </a:lvl8pPr>
                      <a:lvl9pPr marL="3657600" algn="l" rtl="0" eaLnBrk="1" latinLnBrk="0" hangingPunct="1">
                        <a:defRPr kumimoji="0" kern="1200">
                          <a:solidFill>
                            <a:schemeClr val="tx1"/>
                          </a:solidFill>
                          <a:latin typeface="Arial"/>
                        </a:defRPr>
                      </a:lvl9pPr>
                    </a:lstStyle>
                    <a:p>
                      <a:r>
                        <a:rPr lang="en-US" dirty="0">
                          <a:solidFill>
                            <a:srgbClr val="FFFF00"/>
                          </a:solidFill>
                        </a:rPr>
                        <a:t>1</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Arial"/>
                        </a:defRPr>
                      </a:lvl1pPr>
                      <a:lvl2pPr marL="457200" algn="l" rtl="0" eaLnBrk="1" latinLnBrk="0" hangingPunct="1">
                        <a:defRPr kumimoji="0" kern="1200">
                          <a:solidFill>
                            <a:schemeClr val="tx1"/>
                          </a:solidFill>
                          <a:latin typeface="Arial"/>
                        </a:defRPr>
                      </a:lvl2pPr>
                      <a:lvl3pPr marL="914400" algn="l" rtl="0" eaLnBrk="1" latinLnBrk="0" hangingPunct="1">
                        <a:defRPr kumimoji="0" kern="1200">
                          <a:solidFill>
                            <a:schemeClr val="tx1"/>
                          </a:solidFill>
                          <a:latin typeface="Arial"/>
                        </a:defRPr>
                      </a:lvl3pPr>
                      <a:lvl4pPr marL="1371600" algn="l" rtl="0" eaLnBrk="1" latinLnBrk="0" hangingPunct="1">
                        <a:defRPr kumimoji="0" kern="1200">
                          <a:solidFill>
                            <a:schemeClr val="tx1"/>
                          </a:solidFill>
                          <a:latin typeface="Arial"/>
                        </a:defRPr>
                      </a:lvl4pPr>
                      <a:lvl5pPr marL="1828800" algn="l" rtl="0" eaLnBrk="1" latinLnBrk="0" hangingPunct="1">
                        <a:defRPr kumimoji="0" kern="1200">
                          <a:solidFill>
                            <a:schemeClr val="tx1"/>
                          </a:solidFill>
                          <a:latin typeface="Arial"/>
                        </a:defRPr>
                      </a:lvl5pPr>
                      <a:lvl6pPr marL="2286000" algn="l" rtl="0" eaLnBrk="1" latinLnBrk="0" hangingPunct="1">
                        <a:defRPr kumimoji="0" kern="1200">
                          <a:solidFill>
                            <a:schemeClr val="tx1"/>
                          </a:solidFill>
                          <a:latin typeface="Arial"/>
                        </a:defRPr>
                      </a:lvl6pPr>
                      <a:lvl7pPr marL="2743200" algn="l" rtl="0" eaLnBrk="1" latinLnBrk="0" hangingPunct="1">
                        <a:defRPr kumimoji="0" kern="1200">
                          <a:solidFill>
                            <a:schemeClr val="tx1"/>
                          </a:solidFill>
                          <a:latin typeface="Arial"/>
                        </a:defRPr>
                      </a:lvl7pPr>
                      <a:lvl8pPr marL="3200400" algn="l" rtl="0" eaLnBrk="1" latinLnBrk="0" hangingPunct="1">
                        <a:defRPr kumimoji="0" kern="1200">
                          <a:solidFill>
                            <a:schemeClr val="tx1"/>
                          </a:solidFill>
                          <a:latin typeface="Arial"/>
                        </a:defRPr>
                      </a:lvl8pPr>
                      <a:lvl9pPr marL="3657600" algn="l" rtl="0" eaLnBrk="1" latinLnBrk="0" hangingPunct="1">
                        <a:defRPr kumimoji="0" kern="1200">
                          <a:solidFill>
                            <a:schemeClr val="tx1"/>
                          </a:solidFill>
                          <a:latin typeface="Arial"/>
                        </a:defRPr>
                      </a:lvl9pPr>
                    </a:lstStyle>
                    <a:p>
                      <a:r>
                        <a:rPr lang="en-US" dirty="0">
                          <a:solidFill>
                            <a:srgbClr val="FFFF00"/>
                          </a:solidFill>
                        </a:rPr>
                        <a:t>1</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Arial"/>
                        </a:defRPr>
                      </a:lvl1pPr>
                      <a:lvl2pPr marL="457200" algn="l" rtl="0" eaLnBrk="1" latinLnBrk="0" hangingPunct="1">
                        <a:defRPr kumimoji="0" kern="1200">
                          <a:solidFill>
                            <a:schemeClr val="tx1"/>
                          </a:solidFill>
                          <a:latin typeface="Arial"/>
                        </a:defRPr>
                      </a:lvl2pPr>
                      <a:lvl3pPr marL="914400" algn="l" rtl="0" eaLnBrk="1" latinLnBrk="0" hangingPunct="1">
                        <a:defRPr kumimoji="0" kern="1200">
                          <a:solidFill>
                            <a:schemeClr val="tx1"/>
                          </a:solidFill>
                          <a:latin typeface="Arial"/>
                        </a:defRPr>
                      </a:lvl3pPr>
                      <a:lvl4pPr marL="1371600" algn="l" rtl="0" eaLnBrk="1" latinLnBrk="0" hangingPunct="1">
                        <a:defRPr kumimoji="0" kern="1200">
                          <a:solidFill>
                            <a:schemeClr val="tx1"/>
                          </a:solidFill>
                          <a:latin typeface="Arial"/>
                        </a:defRPr>
                      </a:lvl4pPr>
                      <a:lvl5pPr marL="1828800" algn="l" rtl="0" eaLnBrk="1" latinLnBrk="0" hangingPunct="1">
                        <a:defRPr kumimoji="0" kern="1200">
                          <a:solidFill>
                            <a:schemeClr val="tx1"/>
                          </a:solidFill>
                          <a:latin typeface="Arial"/>
                        </a:defRPr>
                      </a:lvl5pPr>
                      <a:lvl6pPr marL="2286000" algn="l" rtl="0" eaLnBrk="1" latinLnBrk="0" hangingPunct="1">
                        <a:defRPr kumimoji="0" kern="1200">
                          <a:solidFill>
                            <a:schemeClr val="tx1"/>
                          </a:solidFill>
                          <a:latin typeface="Arial"/>
                        </a:defRPr>
                      </a:lvl6pPr>
                      <a:lvl7pPr marL="2743200" algn="l" rtl="0" eaLnBrk="1" latinLnBrk="0" hangingPunct="1">
                        <a:defRPr kumimoji="0" kern="1200">
                          <a:solidFill>
                            <a:schemeClr val="tx1"/>
                          </a:solidFill>
                          <a:latin typeface="Arial"/>
                        </a:defRPr>
                      </a:lvl7pPr>
                      <a:lvl8pPr marL="3200400" algn="l" rtl="0" eaLnBrk="1" latinLnBrk="0" hangingPunct="1">
                        <a:defRPr kumimoji="0" kern="1200">
                          <a:solidFill>
                            <a:schemeClr val="tx1"/>
                          </a:solidFill>
                          <a:latin typeface="Arial"/>
                        </a:defRPr>
                      </a:lvl8pPr>
                      <a:lvl9pPr marL="3657600" algn="l" rtl="0" eaLnBrk="1" latinLnBrk="0" hangingPunct="1">
                        <a:defRPr kumimoji="0" kern="1200">
                          <a:solidFill>
                            <a:schemeClr val="tx1"/>
                          </a:solidFill>
                          <a:latin typeface="Arial"/>
                        </a:defRPr>
                      </a:lvl9pPr>
                    </a:lstStyle>
                    <a:p>
                      <a:r>
                        <a:rPr lang="en-US" dirty="0">
                          <a:solidFill>
                            <a:srgbClr val="FFFF00"/>
                          </a:solidFill>
                        </a:rPr>
                        <a:t>0</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Arial"/>
                        </a:defRPr>
                      </a:lvl1pPr>
                      <a:lvl2pPr marL="457200" algn="l" rtl="0" eaLnBrk="1" latinLnBrk="0" hangingPunct="1">
                        <a:defRPr kumimoji="0" kern="1200">
                          <a:solidFill>
                            <a:schemeClr val="tx1"/>
                          </a:solidFill>
                          <a:latin typeface="Arial"/>
                        </a:defRPr>
                      </a:lvl2pPr>
                      <a:lvl3pPr marL="914400" algn="l" rtl="0" eaLnBrk="1" latinLnBrk="0" hangingPunct="1">
                        <a:defRPr kumimoji="0" kern="1200">
                          <a:solidFill>
                            <a:schemeClr val="tx1"/>
                          </a:solidFill>
                          <a:latin typeface="Arial"/>
                        </a:defRPr>
                      </a:lvl3pPr>
                      <a:lvl4pPr marL="1371600" algn="l" rtl="0" eaLnBrk="1" latinLnBrk="0" hangingPunct="1">
                        <a:defRPr kumimoji="0" kern="1200">
                          <a:solidFill>
                            <a:schemeClr val="tx1"/>
                          </a:solidFill>
                          <a:latin typeface="Arial"/>
                        </a:defRPr>
                      </a:lvl4pPr>
                      <a:lvl5pPr marL="1828800" algn="l" rtl="0" eaLnBrk="1" latinLnBrk="0" hangingPunct="1">
                        <a:defRPr kumimoji="0" kern="1200">
                          <a:solidFill>
                            <a:schemeClr val="tx1"/>
                          </a:solidFill>
                          <a:latin typeface="Arial"/>
                        </a:defRPr>
                      </a:lvl5pPr>
                      <a:lvl6pPr marL="2286000" algn="l" rtl="0" eaLnBrk="1" latinLnBrk="0" hangingPunct="1">
                        <a:defRPr kumimoji="0" kern="1200">
                          <a:solidFill>
                            <a:schemeClr val="tx1"/>
                          </a:solidFill>
                          <a:latin typeface="Arial"/>
                        </a:defRPr>
                      </a:lvl6pPr>
                      <a:lvl7pPr marL="2743200" algn="l" rtl="0" eaLnBrk="1" latinLnBrk="0" hangingPunct="1">
                        <a:defRPr kumimoji="0" kern="1200">
                          <a:solidFill>
                            <a:schemeClr val="tx1"/>
                          </a:solidFill>
                          <a:latin typeface="Arial"/>
                        </a:defRPr>
                      </a:lvl7pPr>
                      <a:lvl8pPr marL="3200400" algn="l" rtl="0" eaLnBrk="1" latinLnBrk="0" hangingPunct="1">
                        <a:defRPr kumimoji="0" kern="1200">
                          <a:solidFill>
                            <a:schemeClr val="tx1"/>
                          </a:solidFill>
                          <a:latin typeface="Arial"/>
                        </a:defRPr>
                      </a:lvl8pPr>
                      <a:lvl9pPr marL="3657600" algn="l" rtl="0" eaLnBrk="1" latinLnBrk="0" hangingPunct="1">
                        <a:defRPr kumimoji="0" kern="1200">
                          <a:solidFill>
                            <a:schemeClr val="tx1"/>
                          </a:solidFill>
                          <a:latin typeface="Arial"/>
                        </a:defRPr>
                      </a:lvl9pPr>
                    </a:lstStyle>
                    <a:p>
                      <a:r>
                        <a:rPr lang="en-US" dirty="0">
                          <a:solidFill>
                            <a:srgbClr val="FFFF00"/>
                          </a:solidFill>
                        </a:rPr>
                        <a:t>0</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Arial"/>
                        </a:defRPr>
                      </a:lvl1pPr>
                      <a:lvl2pPr marL="457200" algn="l" rtl="0" eaLnBrk="1" latinLnBrk="0" hangingPunct="1">
                        <a:defRPr kumimoji="0" kern="1200">
                          <a:solidFill>
                            <a:schemeClr val="tx1"/>
                          </a:solidFill>
                          <a:latin typeface="Arial"/>
                        </a:defRPr>
                      </a:lvl2pPr>
                      <a:lvl3pPr marL="914400" algn="l" rtl="0" eaLnBrk="1" latinLnBrk="0" hangingPunct="1">
                        <a:defRPr kumimoji="0" kern="1200">
                          <a:solidFill>
                            <a:schemeClr val="tx1"/>
                          </a:solidFill>
                          <a:latin typeface="Arial"/>
                        </a:defRPr>
                      </a:lvl3pPr>
                      <a:lvl4pPr marL="1371600" algn="l" rtl="0" eaLnBrk="1" latinLnBrk="0" hangingPunct="1">
                        <a:defRPr kumimoji="0" kern="1200">
                          <a:solidFill>
                            <a:schemeClr val="tx1"/>
                          </a:solidFill>
                          <a:latin typeface="Arial"/>
                        </a:defRPr>
                      </a:lvl4pPr>
                      <a:lvl5pPr marL="1828800" algn="l" rtl="0" eaLnBrk="1" latinLnBrk="0" hangingPunct="1">
                        <a:defRPr kumimoji="0" kern="1200">
                          <a:solidFill>
                            <a:schemeClr val="tx1"/>
                          </a:solidFill>
                          <a:latin typeface="Arial"/>
                        </a:defRPr>
                      </a:lvl5pPr>
                      <a:lvl6pPr marL="2286000" algn="l" rtl="0" eaLnBrk="1" latinLnBrk="0" hangingPunct="1">
                        <a:defRPr kumimoji="0" kern="1200">
                          <a:solidFill>
                            <a:schemeClr val="tx1"/>
                          </a:solidFill>
                          <a:latin typeface="Arial"/>
                        </a:defRPr>
                      </a:lvl6pPr>
                      <a:lvl7pPr marL="2743200" algn="l" rtl="0" eaLnBrk="1" latinLnBrk="0" hangingPunct="1">
                        <a:defRPr kumimoji="0" kern="1200">
                          <a:solidFill>
                            <a:schemeClr val="tx1"/>
                          </a:solidFill>
                          <a:latin typeface="Arial"/>
                        </a:defRPr>
                      </a:lvl7pPr>
                      <a:lvl8pPr marL="3200400" algn="l" rtl="0" eaLnBrk="1" latinLnBrk="0" hangingPunct="1">
                        <a:defRPr kumimoji="0" kern="1200">
                          <a:solidFill>
                            <a:schemeClr val="tx1"/>
                          </a:solidFill>
                          <a:latin typeface="Arial"/>
                        </a:defRPr>
                      </a:lvl8pPr>
                      <a:lvl9pPr marL="3657600" algn="l" rtl="0" eaLnBrk="1" latinLnBrk="0" hangingPunct="1">
                        <a:defRPr kumimoji="0" kern="1200">
                          <a:solidFill>
                            <a:schemeClr val="tx1"/>
                          </a:solidFill>
                          <a:latin typeface="Arial"/>
                        </a:defRPr>
                      </a:lvl9pPr>
                    </a:lstStyle>
                    <a:p>
                      <a:r>
                        <a:rPr lang="en-US" dirty="0">
                          <a:solidFill>
                            <a:srgbClr val="FFFF00"/>
                          </a:solidFill>
                        </a:rPr>
                        <a:t>0</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Arial"/>
                        </a:defRPr>
                      </a:lvl1pPr>
                      <a:lvl2pPr marL="457200" algn="l" rtl="0" eaLnBrk="1" latinLnBrk="0" hangingPunct="1">
                        <a:defRPr kumimoji="0" kern="1200">
                          <a:solidFill>
                            <a:schemeClr val="tx1"/>
                          </a:solidFill>
                          <a:latin typeface="Arial"/>
                        </a:defRPr>
                      </a:lvl2pPr>
                      <a:lvl3pPr marL="914400" algn="l" rtl="0" eaLnBrk="1" latinLnBrk="0" hangingPunct="1">
                        <a:defRPr kumimoji="0" kern="1200">
                          <a:solidFill>
                            <a:schemeClr val="tx1"/>
                          </a:solidFill>
                          <a:latin typeface="Arial"/>
                        </a:defRPr>
                      </a:lvl3pPr>
                      <a:lvl4pPr marL="1371600" algn="l" rtl="0" eaLnBrk="1" latinLnBrk="0" hangingPunct="1">
                        <a:defRPr kumimoji="0" kern="1200">
                          <a:solidFill>
                            <a:schemeClr val="tx1"/>
                          </a:solidFill>
                          <a:latin typeface="Arial"/>
                        </a:defRPr>
                      </a:lvl4pPr>
                      <a:lvl5pPr marL="1828800" algn="l" rtl="0" eaLnBrk="1" latinLnBrk="0" hangingPunct="1">
                        <a:defRPr kumimoji="0" kern="1200">
                          <a:solidFill>
                            <a:schemeClr val="tx1"/>
                          </a:solidFill>
                          <a:latin typeface="Arial"/>
                        </a:defRPr>
                      </a:lvl5pPr>
                      <a:lvl6pPr marL="2286000" algn="l" rtl="0" eaLnBrk="1" latinLnBrk="0" hangingPunct="1">
                        <a:defRPr kumimoji="0" kern="1200">
                          <a:solidFill>
                            <a:schemeClr val="tx1"/>
                          </a:solidFill>
                          <a:latin typeface="Arial"/>
                        </a:defRPr>
                      </a:lvl6pPr>
                      <a:lvl7pPr marL="2743200" algn="l" rtl="0" eaLnBrk="1" latinLnBrk="0" hangingPunct="1">
                        <a:defRPr kumimoji="0" kern="1200">
                          <a:solidFill>
                            <a:schemeClr val="tx1"/>
                          </a:solidFill>
                          <a:latin typeface="Arial"/>
                        </a:defRPr>
                      </a:lvl7pPr>
                      <a:lvl8pPr marL="3200400" algn="l" rtl="0" eaLnBrk="1" latinLnBrk="0" hangingPunct="1">
                        <a:defRPr kumimoji="0" kern="1200">
                          <a:solidFill>
                            <a:schemeClr val="tx1"/>
                          </a:solidFill>
                          <a:latin typeface="Arial"/>
                        </a:defRPr>
                      </a:lvl8pPr>
                      <a:lvl9pPr marL="3657600" algn="l" rtl="0" eaLnBrk="1" latinLnBrk="0" hangingPunct="1">
                        <a:defRPr kumimoji="0" kern="1200">
                          <a:solidFill>
                            <a:schemeClr val="tx1"/>
                          </a:solidFill>
                          <a:latin typeface="Arial"/>
                        </a:defRPr>
                      </a:lvl9pPr>
                    </a:lstStyle>
                    <a:p>
                      <a:r>
                        <a:rPr lang="en-US" dirty="0">
                          <a:solidFill>
                            <a:srgbClr val="FFFF00"/>
                          </a:solidFill>
                        </a:rPr>
                        <a:t>0</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Arial"/>
                        </a:defRPr>
                      </a:lvl1pPr>
                      <a:lvl2pPr marL="457200" algn="l" rtl="0" eaLnBrk="1" latinLnBrk="0" hangingPunct="1">
                        <a:defRPr kumimoji="0" kern="1200">
                          <a:solidFill>
                            <a:schemeClr val="tx1"/>
                          </a:solidFill>
                          <a:latin typeface="Arial"/>
                        </a:defRPr>
                      </a:lvl2pPr>
                      <a:lvl3pPr marL="914400" algn="l" rtl="0" eaLnBrk="1" latinLnBrk="0" hangingPunct="1">
                        <a:defRPr kumimoji="0" kern="1200">
                          <a:solidFill>
                            <a:schemeClr val="tx1"/>
                          </a:solidFill>
                          <a:latin typeface="Arial"/>
                        </a:defRPr>
                      </a:lvl3pPr>
                      <a:lvl4pPr marL="1371600" algn="l" rtl="0" eaLnBrk="1" latinLnBrk="0" hangingPunct="1">
                        <a:defRPr kumimoji="0" kern="1200">
                          <a:solidFill>
                            <a:schemeClr val="tx1"/>
                          </a:solidFill>
                          <a:latin typeface="Arial"/>
                        </a:defRPr>
                      </a:lvl4pPr>
                      <a:lvl5pPr marL="1828800" algn="l" rtl="0" eaLnBrk="1" latinLnBrk="0" hangingPunct="1">
                        <a:defRPr kumimoji="0" kern="1200">
                          <a:solidFill>
                            <a:schemeClr val="tx1"/>
                          </a:solidFill>
                          <a:latin typeface="Arial"/>
                        </a:defRPr>
                      </a:lvl5pPr>
                      <a:lvl6pPr marL="2286000" algn="l" rtl="0" eaLnBrk="1" latinLnBrk="0" hangingPunct="1">
                        <a:defRPr kumimoji="0" kern="1200">
                          <a:solidFill>
                            <a:schemeClr val="tx1"/>
                          </a:solidFill>
                          <a:latin typeface="Arial"/>
                        </a:defRPr>
                      </a:lvl6pPr>
                      <a:lvl7pPr marL="2743200" algn="l" rtl="0" eaLnBrk="1" latinLnBrk="0" hangingPunct="1">
                        <a:defRPr kumimoji="0" kern="1200">
                          <a:solidFill>
                            <a:schemeClr val="tx1"/>
                          </a:solidFill>
                          <a:latin typeface="Arial"/>
                        </a:defRPr>
                      </a:lvl7pPr>
                      <a:lvl8pPr marL="3200400" algn="l" rtl="0" eaLnBrk="1" latinLnBrk="0" hangingPunct="1">
                        <a:defRPr kumimoji="0" kern="1200">
                          <a:solidFill>
                            <a:schemeClr val="tx1"/>
                          </a:solidFill>
                          <a:latin typeface="Arial"/>
                        </a:defRPr>
                      </a:lvl8pPr>
                      <a:lvl9pPr marL="3657600" algn="l" rtl="0" eaLnBrk="1" latinLnBrk="0" hangingPunct="1">
                        <a:defRPr kumimoji="0" kern="1200">
                          <a:solidFill>
                            <a:schemeClr val="tx1"/>
                          </a:solidFill>
                          <a:latin typeface="Arial"/>
                        </a:defRPr>
                      </a:lvl9pPr>
                    </a:lstStyle>
                    <a:p>
                      <a:r>
                        <a:rPr lang="en-US" dirty="0">
                          <a:solidFill>
                            <a:srgbClr val="FFFF00"/>
                          </a:solidFill>
                        </a:rPr>
                        <a:t>0</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638296050"/>
                  </a:ext>
                </a:extLst>
              </a:tr>
              <a:tr h="495300">
                <a:tc>
                  <a:txBody>
                    <a:bodyPr/>
                    <a:lstStyle>
                      <a:lvl1pPr marL="0" algn="l" rtl="0" eaLnBrk="1" latinLnBrk="0" hangingPunct="1">
                        <a:defRPr kumimoji="0" kern="1200">
                          <a:solidFill>
                            <a:schemeClr val="tx1"/>
                          </a:solidFill>
                          <a:latin typeface="Arial"/>
                        </a:defRPr>
                      </a:lvl1pPr>
                      <a:lvl2pPr marL="457200" algn="l" rtl="0" eaLnBrk="1" latinLnBrk="0" hangingPunct="1">
                        <a:defRPr kumimoji="0" kern="1200">
                          <a:solidFill>
                            <a:schemeClr val="tx1"/>
                          </a:solidFill>
                          <a:latin typeface="Arial"/>
                        </a:defRPr>
                      </a:lvl2pPr>
                      <a:lvl3pPr marL="914400" algn="l" rtl="0" eaLnBrk="1" latinLnBrk="0" hangingPunct="1">
                        <a:defRPr kumimoji="0" kern="1200">
                          <a:solidFill>
                            <a:schemeClr val="tx1"/>
                          </a:solidFill>
                          <a:latin typeface="Arial"/>
                        </a:defRPr>
                      </a:lvl3pPr>
                      <a:lvl4pPr marL="1371600" algn="l" rtl="0" eaLnBrk="1" latinLnBrk="0" hangingPunct="1">
                        <a:defRPr kumimoji="0" kern="1200">
                          <a:solidFill>
                            <a:schemeClr val="tx1"/>
                          </a:solidFill>
                          <a:latin typeface="Arial"/>
                        </a:defRPr>
                      </a:lvl4pPr>
                      <a:lvl5pPr marL="1828800" algn="l" rtl="0" eaLnBrk="1" latinLnBrk="0" hangingPunct="1">
                        <a:defRPr kumimoji="0" kern="1200">
                          <a:solidFill>
                            <a:schemeClr val="tx1"/>
                          </a:solidFill>
                          <a:latin typeface="Arial"/>
                        </a:defRPr>
                      </a:lvl5pPr>
                      <a:lvl6pPr marL="2286000" algn="l" rtl="0" eaLnBrk="1" latinLnBrk="0" hangingPunct="1">
                        <a:defRPr kumimoji="0" kern="1200">
                          <a:solidFill>
                            <a:schemeClr val="tx1"/>
                          </a:solidFill>
                          <a:latin typeface="Arial"/>
                        </a:defRPr>
                      </a:lvl6pPr>
                      <a:lvl7pPr marL="2743200" algn="l" rtl="0" eaLnBrk="1" latinLnBrk="0" hangingPunct="1">
                        <a:defRPr kumimoji="0" kern="1200">
                          <a:solidFill>
                            <a:schemeClr val="tx1"/>
                          </a:solidFill>
                          <a:latin typeface="Arial"/>
                        </a:defRPr>
                      </a:lvl7pPr>
                      <a:lvl8pPr marL="3200400" algn="l" rtl="0" eaLnBrk="1" latinLnBrk="0" hangingPunct="1">
                        <a:defRPr kumimoji="0" kern="1200">
                          <a:solidFill>
                            <a:schemeClr val="tx1"/>
                          </a:solidFill>
                          <a:latin typeface="Arial"/>
                        </a:defRPr>
                      </a:lvl8pPr>
                      <a:lvl9pPr marL="3657600" algn="l" rtl="0" eaLnBrk="1" latinLnBrk="0" hangingPunct="1">
                        <a:defRPr kumimoji="0" kern="1200">
                          <a:solidFill>
                            <a:schemeClr val="tx1"/>
                          </a:solidFill>
                          <a:latin typeface="Arial"/>
                        </a:defRPr>
                      </a:lvl9pPr>
                    </a:lstStyle>
                    <a:p>
                      <a:r>
                        <a:rPr lang="en-US" dirty="0">
                          <a:solidFill>
                            <a:srgbClr val="FFFF00"/>
                          </a:solidFill>
                        </a:rPr>
                        <a:t>0</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Arial"/>
                        </a:defRPr>
                      </a:lvl1pPr>
                      <a:lvl2pPr marL="457200" algn="l" rtl="0" eaLnBrk="1" latinLnBrk="0" hangingPunct="1">
                        <a:defRPr kumimoji="0" kern="1200">
                          <a:solidFill>
                            <a:schemeClr val="tx1"/>
                          </a:solidFill>
                          <a:latin typeface="Arial"/>
                        </a:defRPr>
                      </a:lvl2pPr>
                      <a:lvl3pPr marL="914400" algn="l" rtl="0" eaLnBrk="1" latinLnBrk="0" hangingPunct="1">
                        <a:defRPr kumimoji="0" kern="1200">
                          <a:solidFill>
                            <a:schemeClr val="tx1"/>
                          </a:solidFill>
                          <a:latin typeface="Arial"/>
                        </a:defRPr>
                      </a:lvl3pPr>
                      <a:lvl4pPr marL="1371600" algn="l" rtl="0" eaLnBrk="1" latinLnBrk="0" hangingPunct="1">
                        <a:defRPr kumimoji="0" kern="1200">
                          <a:solidFill>
                            <a:schemeClr val="tx1"/>
                          </a:solidFill>
                          <a:latin typeface="Arial"/>
                        </a:defRPr>
                      </a:lvl4pPr>
                      <a:lvl5pPr marL="1828800" algn="l" rtl="0" eaLnBrk="1" latinLnBrk="0" hangingPunct="1">
                        <a:defRPr kumimoji="0" kern="1200">
                          <a:solidFill>
                            <a:schemeClr val="tx1"/>
                          </a:solidFill>
                          <a:latin typeface="Arial"/>
                        </a:defRPr>
                      </a:lvl5pPr>
                      <a:lvl6pPr marL="2286000" algn="l" rtl="0" eaLnBrk="1" latinLnBrk="0" hangingPunct="1">
                        <a:defRPr kumimoji="0" kern="1200">
                          <a:solidFill>
                            <a:schemeClr val="tx1"/>
                          </a:solidFill>
                          <a:latin typeface="Arial"/>
                        </a:defRPr>
                      </a:lvl6pPr>
                      <a:lvl7pPr marL="2743200" algn="l" rtl="0" eaLnBrk="1" latinLnBrk="0" hangingPunct="1">
                        <a:defRPr kumimoji="0" kern="1200">
                          <a:solidFill>
                            <a:schemeClr val="tx1"/>
                          </a:solidFill>
                          <a:latin typeface="Arial"/>
                        </a:defRPr>
                      </a:lvl7pPr>
                      <a:lvl8pPr marL="3200400" algn="l" rtl="0" eaLnBrk="1" latinLnBrk="0" hangingPunct="1">
                        <a:defRPr kumimoji="0" kern="1200">
                          <a:solidFill>
                            <a:schemeClr val="tx1"/>
                          </a:solidFill>
                          <a:latin typeface="Arial"/>
                        </a:defRPr>
                      </a:lvl8pPr>
                      <a:lvl9pPr marL="3657600" algn="l" rtl="0" eaLnBrk="1" latinLnBrk="0" hangingPunct="1">
                        <a:defRPr kumimoji="0" kern="1200">
                          <a:solidFill>
                            <a:schemeClr val="tx1"/>
                          </a:solidFill>
                          <a:latin typeface="Arial"/>
                        </a:defRPr>
                      </a:lvl9pPr>
                    </a:lstStyle>
                    <a:p>
                      <a:r>
                        <a:rPr lang="en-US" dirty="0">
                          <a:solidFill>
                            <a:srgbClr val="FFFF00"/>
                          </a:solidFill>
                        </a:rPr>
                        <a:t>0</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Arial"/>
                        </a:defRPr>
                      </a:lvl1pPr>
                      <a:lvl2pPr marL="457200" algn="l" rtl="0" eaLnBrk="1" latinLnBrk="0" hangingPunct="1">
                        <a:defRPr kumimoji="0" kern="1200">
                          <a:solidFill>
                            <a:schemeClr val="tx1"/>
                          </a:solidFill>
                          <a:latin typeface="Arial"/>
                        </a:defRPr>
                      </a:lvl2pPr>
                      <a:lvl3pPr marL="914400" algn="l" rtl="0" eaLnBrk="1" latinLnBrk="0" hangingPunct="1">
                        <a:defRPr kumimoji="0" kern="1200">
                          <a:solidFill>
                            <a:schemeClr val="tx1"/>
                          </a:solidFill>
                          <a:latin typeface="Arial"/>
                        </a:defRPr>
                      </a:lvl3pPr>
                      <a:lvl4pPr marL="1371600" algn="l" rtl="0" eaLnBrk="1" latinLnBrk="0" hangingPunct="1">
                        <a:defRPr kumimoji="0" kern="1200">
                          <a:solidFill>
                            <a:schemeClr val="tx1"/>
                          </a:solidFill>
                          <a:latin typeface="Arial"/>
                        </a:defRPr>
                      </a:lvl4pPr>
                      <a:lvl5pPr marL="1828800" algn="l" rtl="0" eaLnBrk="1" latinLnBrk="0" hangingPunct="1">
                        <a:defRPr kumimoji="0" kern="1200">
                          <a:solidFill>
                            <a:schemeClr val="tx1"/>
                          </a:solidFill>
                          <a:latin typeface="Arial"/>
                        </a:defRPr>
                      </a:lvl5pPr>
                      <a:lvl6pPr marL="2286000" algn="l" rtl="0" eaLnBrk="1" latinLnBrk="0" hangingPunct="1">
                        <a:defRPr kumimoji="0" kern="1200">
                          <a:solidFill>
                            <a:schemeClr val="tx1"/>
                          </a:solidFill>
                          <a:latin typeface="Arial"/>
                        </a:defRPr>
                      </a:lvl6pPr>
                      <a:lvl7pPr marL="2743200" algn="l" rtl="0" eaLnBrk="1" latinLnBrk="0" hangingPunct="1">
                        <a:defRPr kumimoji="0" kern="1200">
                          <a:solidFill>
                            <a:schemeClr val="tx1"/>
                          </a:solidFill>
                          <a:latin typeface="Arial"/>
                        </a:defRPr>
                      </a:lvl7pPr>
                      <a:lvl8pPr marL="3200400" algn="l" rtl="0" eaLnBrk="1" latinLnBrk="0" hangingPunct="1">
                        <a:defRPr kumimoji="0" kern="1200">
                          <a:solidFill>
                            <a:schemeClr val="tx1"/>
                          </a:solidFill>
                          <a:latin typeface="Arial"/>
                        </a:defRPr>
                      </a:lvl8pPr>
                      <a:lvl9pPr marL="3657600" algn="l" rtl="0" eaLnBrk="1" latinLnBrk="0" hangingPunct="1">
                        <a:defRPr kumimoji="0" kern="1200">
                          <a:solidFill>
                            <a:schemeClr val="tx1"/>
                          </a:solidFill>
                          <a:latin typeface="Arial"/>
                        </a:defRPr>
                      </a:lvl9pPr>
                    </a:lstStyle>
                    <a:p>
                      <a:r>
                        <a:rPr lang="en-US" dirty="0">
                          <a:solidFill>
                            <a:srgbClr val="FFFF00"/>
                          </a:solidFill>
                        </a:rPr>
                        <a:t>0</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Arial"/>
                        </a:defRPr>
                      </a:lvl1pPr>
                      <a:lvl2pPr marL="457200" algn="l" rtl="0" eaLnBrk="1" latinLnBrk="0" hangingPunct="1">
                        <a:defRPr kumimoji="0" kern="1200">
                          <a:solidFill>
                            <a:schemeClr val="tx1"/>
                          </a:solidFill>
                          <a:latin typeface="Arial"/>
                        </a:defRPr>
                      </a:lvl2pPr>
                      <a:lvl3pPr marL="914400" algn="l" rtl="0" eaLnBrk="1" latinLnBrk="0" hangingPunct="1">
                        <a:defRPr kumimoji="0" kern="1200">
                          <a:solidFill>
                            <a:schemeClr val="tx1"/>
                          </a:solidFill>
                          <a:latin typeface="Arial"/>
                        </a:defRPr>
                      </a:lvl3pPr>
                      <a:lvl4pPr marL="1371600" algn="l" rtl="0" eaLnBrk="1" latinLnBrk="0" hangingPunct="1">
                        <a:defRPr kumimoji="0" kern="1200">
                          <a:solidFill>
                            <a:schemeClr val="tx1"/>
                          </a:solidFill>
                          <a:latin typeface="Arial"/>
                        </a:defRPr>
                      </a:lvl4pPr>
                      <a:lvl5pPr marL="1828800" algn="l" rtl="0" eaLnBrk="1" latinLnBrk="0" hangingPunct="1">
                        <a:defRPr kumimoji="0" kern="1200">
                          <a:solidFill>
                            <a:schemeClr val="tx1"/>
                          </a:solidFill>
                          <a:latin typeface="Arial"/>
                        </a:defRPr>
                      </a:lvl5pPr>
                      <a:lvl6pPr marL="2286000" algn="l" rtl="0" eaLnBrk="1" latinLnBrk="0" hangingPunct="1">
                        <a:defRPr kumimoji="0" kern="1200">
                          <a:solidFill>
                            <a:schemeClr val="tx1"/>
                          </a:solidFill>
                          <a:latin typeface="Arial"/>
                        </a:defRPr>
                      </a:lvl6pPr>
                      <a:lvl7pPr marL="2743200" algn="l" rtl="0" eaLnBrk="1" latinLnBrk="0" hangingPunct="1">
                        <a:defRPr kumimoji="0" kern="1200">
                          <a:solidFill>
                            <a:schemeClr val="tx1"/>
                          </a:solidFill>
                          <a:latin typeface="Arial"/>
                        </a:defRPr>
                      </a:lvl7pPr>
                      <a:lvl8pPr marL="3200400" algn="l" rtl="0" eaLnBrk="1" latinLnBrk="0" hangingPunct="1">
                        <a:defRPr kumimoji="0" kern="1200">
                          <a:solidFill>
                            <a:schemeClr val="tx1"/>
                          </a:solidFill>
                          <a:latin typeface="Arial"/>
                        </a:defRPr>
                      </a:lvl8pPr>
                      <a:lvl9pPr marL="3657600" algn="l" rtl="0" eaLnBrk="1" latinLnBrk="0" hangingPunct="1">
                        <a:defRPr kumimoji="0" kern="1200">
                          <a:solidFill>
                            <a:schemeClr val="tx1"/>
                          </a:solidFill>
                          <a:latin typeface="Arial"/>
                        </a:defRPr>
                      </a:lvl9pPr>
                    </a:lstStyle>
                    <a:p>
                      <a:r>
                        <a:rPr lang="en-US" dirty="0">
                          <a:solidFill>
                            <a:srgbClr val="FFFF00"/>
                          </a:solidFill>
                        </a:rPr>
                        <a:t>0</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Arial"/>
                        </a:defRPr>
                      </a:lvl1pPr>
                      <a:lvl2pPr marL="457200" algn="l" rtl="0" eaLnBrk="1" latinLnBrk="0" hangingPunct="1">
                        <a:defRPr kumimoji="0" kern="1200">
                          <a:solidFill>
                            <a:schemeClr val="tx1"/>
                          </a:solidFill>
                          <a:latin typeface="Arial"/>
                        </a:defRPr>
                      </a:lvl2pPr>
                      <a:lvl3pPr marL="914400" algn="l" rtl="0" eaLnBrk="1" latinLnBrk="0" hangingPunct="1">
                        <a:defRPr kumimoji="0" kern="1200">
                          <a:solidFill>
                            <a:schemeClr val="tx1"/>
                          </a:solidFill>
                          <a:latin typeface="Arial"/>
                        </a:defRPr>
                      </a:lvl3pPr>
                      <a:lvl4pPr marL="1371600" algn="l" rtl="0" eaLnBrk="1" latinLnBrk="0" hangingPunct="1">
                        <a:defRPr kumimoji="0" kern="1200">
                          <a:solidFill>
                            <a:schemeClr val="tx1"/>
                          </a:solidFill>
                          <a:latin typeface="Arial"/>
                        </a:defRPr>
                      </a:lvl4pPr>
                      <a:lvl5pPr marL="1828800" algn="l" rtl="0" eaLnBrk="1" latinLnBrk="0" hangingPunct="1">
                        <a:defRPr kumimoji="0" kern="1200">
                          <a:solidFill>
                            <a:schemeClr val="tx1"/>
                          </a:solidFill>
                          <a:latin typeface="Arial"/>
                        </a:defRPr>
                      </a:lvl5pPr>
                      <a:lvl6pPr marL="2286000" algn="l" rtl="0" eaLnBrk="1" latinLnBrk="0" hangingPunct="1">
                        <a:defRPr kumimoji="0" kern="1200">
                          <a:solidFill>
                            <a:schemeClr val="tx1"/>
                          </a:solidFill>
                          <a:latin typeface="Arial"/>
                        </a:defRPr>
                      </a:lvl6pPr>
                      <a:lvl7pPr marL="2743200" algn="l" rtl="0" eaLnBrk="1" latinLnBrk="0" hangingPunct="1">
                        <a:defRPr kumimoji="0" kern="1200">
                          <a:solidFill>
                            <a:schemeClr val="tx1"/>
                          </a:solidFill>
                          <a:latin typeface="Arial"/>
                        </a:defRPr>
                      </a:lvl7pPr>
                      <a:lvl8pPr marL="3200400" algn="l" rtl="0" eaLnBrk="1" latinLnBrk="0" hangingPunct="1">
                        <a:defRPr kumimoji="0" kern="1200">
                          <a:solidFill>
                            <a:schemeClr val="tx1"/>
                          </a:solidFill>
                          <a:latin typeface="Arial"/>
                        </a:defRPr>
                      </a:lvl8pPr>
                      <a:lvl9pPr marL="3657600" algn="l" rtl="0" eaLnBrk="1" latinLnBrk="0" hangingPunct="1">
                        <a:defRPr kumimoji="0" kern="1200">
                          <a:solidFill>
                            <a:schemeClr val="tx1"/>
                          </a:solidFill>
                          <a:latin typeface="Arial"/>
                        </a:defRPr>
                      </a:lvl9pPr>
                    </a:lstStyle>
                    <a:p>
                      <a:r>
                        <a:rPr lang="en-US" dirty="0">
                          <a:solidFill>
                            <a:srgbClr val="FFFF00"/>
                          </a:solidFill>
                        </a:rPr>
                        <a:t>0</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Arial"/>
                        </a:defRPr>
                      </a:lvl1pPr>
                      <a:lvl2pPr marL="457200" algn="l" rtl="0" eaLnBrk="1" latinLnBrk="0" hangingPunct="1">
                        <a:defRPr kumimoji="0" kern="1200">
                          <a:solidFill>
                            <a:schemeClr val="tx1"/>
                          </a:solidFill>
                          <a:latin typeface="Arial"/>
                        </a:defRPr>
                      </a:lvl2pPr>
                      <a:lvl3pPr marL="914400" algn="l" rtl="0" eaLnBrk="1" latinLnBrk="0" hangingPunct="1">
                        <a:defRPr kumimoji="0" kern="1200">
                          <a:solidFill>
                            <a:schemeClr val="tx1"/>
                          </a:solidFill>
                          <a:latin typeface="Arial"/>
                        </a:defRPr>
                      </a:lvl3pPr>
                      <a:lvl4pPr marL="1371600" algn="l" rtl="0" eaLnBrk="1" latinLnBrk="0" hangingPunct="1">
                        <a:defRPr kumimoji="0" kern="1200">
                          <a:solidFill>
                            <a:schemeClr val="tx1"/>
                          </a:solidFill>
                          <a:latin typeface="Arial"/>
                        </a:defRPr>
                      </a:lvl4pPr>
                      <a:lvl5pPr marL="1828800" algn="l" rtl="0" eaLnBrk="1" latinLnBrk="0" hangingPunct="1">
                        <a:defRPr kumimoji="0" kern="1200">
                          <a:solidFill>
                            <a:schemeClr val="tx1"/>
                          </a:solidFill>
                          <a:latin typeface="Arial"/>
                        </a:defRPr>
                      </a:lvl5pPr>
                      <a:lvl6pPr marL="2286000" algn="l" rtl="0" eaLnBrk="1" latinLnBrk="0" hangingPunct="1">
                        <a:defRPr kumimoji="0" kern="1200">
                          <a:solidFill>
                            <a:schemeClr val="tx1"/>
                          </a:solidFill>
                          <a:latin typeface="Arial"/>
                        </a:defRPr>
                      </a:lvl6pPr>
                      <a:lvl7pPr marL="2743200" algn="l" rtl="0" eaLnBrk="1" latinLnBrk="0" hangingPunct="1">
                        <a:defRPr kumimoji="0" kern="1200">
                          <a:solidFill>
                            <a:schemeClr val="tx1"/>
                          </a:solidFill>
                          <a:latin typeface="Arial"/>
                        </a:defRPr>
                      </a:lvl7pPr>
                      <a:lvl8pPr marL="3200400" algn="l" rtl="0" eaLnBrk="1" latinLnBrk="0" hangingPunct="1">
                        <a:defRPr kumimoji="0" kern="1200">
                          <a:solidFill>
                            <a:schemeClr val="tx1"/>
                          </a:solidFill>
                          <a:latin typeface="Arial"/>
                        </a:defRPr>
                      </a:lvl8pPr>
                      <a:lvl9pPr marL="3657600" algn="l" rtl="0" eaLnBrk="1" latinLnBrk="0" hangingPunct="1">
                        <a:defRPr kumimoji="0" kern="1200">
                          <a:solidFill>
                            <a:schemeClr val="tx1"/>
                          </a:solidFill>
                          <a:latin typeface="Arial"/>
                        </a:defRPr>
                      </a:lvl9pPr>
                    </a:lstStyle>
                    <a:p>
                      <a:r>
                        <a:rPr lang="en-US" dirty="0">
                          <a:solidFill>
                            <a:srgbClr val="FFFF00"/>
                          </a:solidFill>
                        </a:rPr>
                        <a:t>1</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Arial"/>
                        </a:defRPr>
                      </a:lvl1pPr>
                      <a:lvl2pPr marL="457200" algn="l" rtl="0" eaLnBrk="1" latinLnBrk="0" hangingPunct="1">
                        <a:defRPr kumimoji="0" kern="1200">
                          <a:solidFill>
                            <a:schemeClr val="tx1"/>
                          </a:solidFill>
                          <a:latin typeface="Arial"/>
                        </a:defRPr>
                      </a:lvl2pPr>
                      <a:lvl3pPr marL="914400" algn="l" rtl="0" eaLnBrk="1" latinLnBrk="0" hangingPunct="1">
                        <a:defRPr kumimoji="0" kern="1200">
                          <a:solidFill>
                            <a:schemeClr val="tx1"/>
                          </a:solidFill>
                          <a:latin typeface="Arial"/>
                        </a:defRPr>
                      </a:lvl3pPr>
                      <a:lvl4pPr marL="1371600" algn="l" rtl="0" eaLnBrk="1" latinLnBrk="0" hangingPunct="1">
                        <a:defRPr kumimoji="0" kern="1200">
                          <a:solidFill>
                            <a:schemeClr val="tx1"/>
                          </a:solidFill>
                          <a:latin typeface="Arial"/>
                        </a:defRPr>
                      </a:lvl4pPr>
                      <a:lvl5pPr marL="1828800" algn="l" rtl="0" eaLnBrk="1" latinLnBrk="0" hangingPunct="1">
                        <a:defRPr kumimoji="0" kern="1200">
                          <a:solidFill>
                            <a:schemeClr val="tx1"/>
                          </a:solidFill>
                          <a:latin typeface="Arial"/>
                        </a:defRPr>
                      </a:lvl5pPr>
                      <a:lvl6pPr marL="2286000" algn="l" rtl="0" eaLnBrk="1" latinLnBrk="0" hangingPunct="1">
                        <a:defRPr kumimoji="0" kern="1200">
                          <a:solidFill>
                            <a:schemeClr val="tx1"/>
                          </a:solidFill>
                          <a:latin typeface="Arial"/>
                        </a:defRPr>
                      </a:lvl6pPr>
                      <a:lvl7pPr marL="2743200" algn="l" rtl="0" eaLnBrk="1" latinLnBrk="0" hangingPunct="1">
                        <a:defRPr kumimoji="0" kern="1200">
                          <a:solidFill>
                            <a:schemeClr val="tx1"/>
                          </a:solidFill>
                          <a:latin typeface="Arial"/>
                        </a:defRPr>
                      </a:lvl7pPr>
                      <a:lvl8pPr marL="3200400" algn="l" rtl="0" eaLnBrk="1" latinLnBrk="0" hangingPunct="1">
                        <a:defRPr kumimoji="0" kern="1200">
                          <a:solidFill>
                            <a:schemeClr val="tx1"/>
                          </a:solidFill>
                          <a:latin typeface="Arial"/>
                        </a:defRPr>
                      </a:lvl8pPr>
                      <a:lvl9pPr marL="3657600" algn="l" rtl="0" eaLnBrk="1" latinLnBrk="0" hangingPunct="1">
                        <a:defRPr kumimoji="0" kern="1200">
                          <a:solidFill>
                            <a:schemeClr val="tx1"/>
                          </a:solidFill>
                          <a:latin typeface="Arial"/>
                        </a:defRPr>
                      </a:lvl9pPr>
                    </a:lstStyle>
                    <a:p>
                      <a:r>
                        <a:rPr lang="en-US" dirty="0">
                          <a:solidFill>
                            <a:srgbClr val="FFFF00"/>
                          </a:solidFill>
                        </a:rPr>
                        <a:t>1</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Arial"/>
                        </a:defRPr>
                      </a:lvl1pPr>
                      <a:lvl2pPr marL="457200" algn="l" rtl="0" eaLnBrk="1" latinLnBrk="0" hangingPunct="1">
                        <a:defRPr kumimoji="0" kern="1200">
                          <a:solidFill>
                            <a:schemeClr val="tx1"/>
                          </a:solidFill>
                          <a:latin typeface="Arial"/>
                        </a:defRPr>
                      </a:lvl2pPr>
                      <a:lvl3pPr marL="914400" algn="l" rtl="0" eaLnBrk="1" latinLnBrk="0" hangingPunct="1">
                        <a:defRPr kumimoji="0" kern="1200">
                          <a:solidFill>
                            <a:schemeClr val="tx1"/>
                          </a:solidFill>
                          <a:latin typeface="Arial"/>
                        </a:defRPr>
                      </a:lvl3pPr>
                      <a:lvl4pPr marL="1371600" algn="l" rtl="0" eaLnBrk="1" latinLnBrk="0" hangingPunct="1">
                        <a:defRPr kumimoji="0" kern="1200">
                          <a:solidFill>
                            <a:schemeClr val="tx1"/>
                          </a:solidFill>
                          <a:latin typeface="Arial"/>
                        </a:defRPr>
                      </a:lvl4pPr>
                      <a:lvl5pPr marL="1828800" algn="l" rtl="0" eaLnBrk="1" latinLnBrk="0" hangingPunct="1">
                        <a:defRPr kumimoji="0" kern="1200">
                          <a:solidFill>
                            <a:schemeClr val="tx1"/>
                          </a:solidFill>
                          <a:latin typeface="Arial"/>
                        </a:defRPr>
                      </a:lvl5pPr>
                      <a:lvl6pPr marL="2286000" algn="l" rtl="0" eaLnBrk="1" latinLnBrk="0" hangingPunct="1">
                        <a:defRPr kumimoji="0" kern="1200">
                          <a:solidFill>
                            <a:schemeClr val="tx1"/>
                          </a:solidFill>
                          <a:latin typeface="Arial"/>
                        </a:defRPr>
                      </a:lvl6pPr>
                      <a:lvl7pPr marL="2743200" algn="l" rtl="0" eaLnBrk="1" latinLnBrk="0" hangingPunct="1">
                        <a:defRPr kumimoji="0" kern="1200">
                          <a:solidFill>
                            <a:schemeClr val="tx1"/>
                          </a:solidFill>
                          <a:latin typeface="Arial"/>
                        </a:defRPr>
                      </a:lvl7pPr>
                      <a:lvl8pPr marL="3200400" algn="l" rtl="0" eaLnBrk="1" latinLnBrk="0" hangingPunct="1">
                        <a:defRPr kumimoji="0" kern="1200">
                          <a:solidFill>
                            <a:schemeClr val="tx1"/>
                          </a:solidFill>
                          <a:latin typeface="Arial"/>
                        </a:defRPr>
                      </a:lvl8pPr>
                      <a:lvl9pPr marL="3657600" algn="l" rtl="0" eaLnBrk="1" latinLnBrk="0" hangingPunct="1">
                        <a:defRPr kumimoji="0" kern="1200">
                          <a:solidFill>
                            <a:schemeClr val="tx1"/>
                          </a:solidFill>
                          <a:latin typeface="Arial"/>
                        </a:defRPr>
                      </a:lvl9pPr>
                    </a:lstStyle>
                    <a:p>
                      <a:r>
                        <a:rPr lang="en-US" dirty="0">
                          <a:solidFill>
                            <a:srgbClr val="FFFF00"/>
                          </a:solidFill>
                        </a:rPr>
                        <a:t>1</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Arial"/>
                        </a:defRPr>
                      </a:lvl1pPr>
                      <a:lvl2pPr marL="457200" algn="l" rtl="0" eaLnBrk="1" latinLnBrk="0" hangingPunct="1">
                        <a:defRPr kumimoji="0" kern="1200">
                          <a:solidFill>
                            <a:schemeClr val="tx1"/>
                          </a:solidFill>
                          <a:latin typeface="Arial"/>
                        </a:defRPr>
                      </a:lvl2pPr>
                      <a:lvl3pPr marL="914400" algn="l" rtl="0" eaLnBrk="1" latinLnBrk="0" hangingPunct="1">
                        <a:defRPr kumimoji="0" kern="1200">
                          <a:solidFill>
                            <a:schemeClr val="tx1"/>
                          </a:solidFill>
                          <a:latin typeface="Arial"/>
                        </a:defRPr>
                      </a:lvl3pPr>
                      <a:lvl4pPr marL="1371600" algn="l" rtl="0" eaLnBrk="1" latinLnBrk="0" hangingPunct="1">
                        <a:defRPr kumimoji="0" kern="1200">
                          <a:solidFill>
                            <a:schemeClr val="tx1"/>
                          </a:solidFill>
                          <a:latin typeface="Arial"/>
                        </a:defRPr>
                      </a:lvl4pPr>
                      <a:lvl5pPr marL="1828800" algn="l" rtl="0" eaLnBrk="1" latinLnBrk="0" hangingPunct="1">
                        <a:defRPr kumimoji="0" kern="1200">
                          <a:solidFill>
                            <a:schemeClr val="tx1"/>
                          </a:solidFill>
                          <a:latin typeface="Arial"/>
                        </a:defRPr>
                      </a:lvl5pPr>
                      <a:lvl6pPr marL="2286000" algn="l" rtl="0" eaLnBrk="1" latinLnBrk="0" hangingPunct="1">
                        <a:defRPr kumimoji="0" kern="1200">
                          <a:solidFill>
                            <a:schemeClr val="tx1"/>
                          </a:solidFill>
                          <a:latin typeface="Arial"/>
                        </a:defRPr>
                      </a:lvl6pPr>
                      <a:lvl7pPr marL="2743200" algn="l" rtl="0" eaLnBrk="1" latinLnBrk="0" hangingPunct="1">
                        <a:defRPr kumimoji="0" kern="1200">
                          <a:solidFill>
                            <a:schemeClr val="tx1"/>
                          </a:solidFill>
                          <a:latin typeface="Arial"/>
                        </a:defRPr>
                      </a:lvl7pPr>
                      <a:lvl8pPr marL="3200400" algn="l" rtl="0" eaLnBrk="1" latinLnBrk="0" hangingPunct="1">
                        <a:defRPr kumimoji="0" kern="1200">
                          <a:solidFill>
                            <a:schemeClr val="tx1"/>
                          </a:solidFill>
                          <a:latin typeface="Arial"/>
                        </a:defRPr>
                      </a:lvl8pPr>
                      <a:lvl9pPr marL="3657600" algn="l" rtl="0" eaLnBrk="1" latinLnBrk="0" hangingPunct="1">
                        <a:defRPr kumimoji="0" kern="1200">
                          <a:solidFill>
                            <a:schemeClr val="tx1"/>
                          </a:solidFill>
                          <a:latin typeface="Arial"/>
                        </a:defRPr>
                      </a:lvl9pPr>
                    </a:lstStyle>
                    <a:p>
                      <a:r>
                        <a:rPr lang="en-US" dirty="0">
                          <a:solidFill>
                            <a:srgbClr val="FFFF00"/>
                          </a:solidFill>
                        </a:rPr>
                        <a:t>1</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Arial"/>
                        </a:defRPr>
                      </a:lvl1pPr>
                      <a:lvl2pPr marL="457200" algn="l" rtl="0" eaLnBrk="1" latinLnBrk="0" hangingPunct="1">
                        <a:defRPr kumimoji="0" kern="1200">
                          <a:solidFill>
                            <a:schemeClr val="tx1"/>
                          </a:solidFill>
                          <a:latin typeface="Arial"/>
                        </a:defRPr>
                      </a:lvl2pPr>
                      <a:lvl3pPr marL="914400" algn="l" rtl="0" eaLnBrk="1" latinLnBrk="0" hangingPunct="1">
                        <a:defRPr kumimoji="0" kern="1200">
                          <a:solidFill>
                            <a:schemeClr val="tx1"/>
                          </a:solidFill>
                          <a:latin typeface="Arial"/>
                        </a:defRPr>
                      </a:lvl3pPr>
                      <a:lvl4pPr marL="1371600" algn="l" rtl="0" eaLnBrk="1" latinLnBrk="0" hangingPunct="1">
                        <a:defRPr kumimoji="0" kern="1200">
                          <a:solidFill>
                            <a:schemeClr val="tx1"/>
                          </a:solidFill>
                          <a:latin typeface="Arial"/>
                        </a:defRPr>
                      </a:lvl4pPr>
                      <a:lvl5pPr marL="1828800" algn="l" rtl="0" eaLnBrk="1" latinLnBrk="0" hangingPunct="1">
                        <a:defRPr kumimoji="0" kern="1200">
                          <a:solidFill>
                            <a:schemeClr val="tx1"/>
                          </a:solidFill>
                          <a:latin typeface="Arial"/>
                        </a:defRPr>
                      </a:lvl5pPr>
                      <a:lvl6pPr marL="2286000" algn="l" rtl="0" eaLnBrk="1" latinLnBrk="0" hangingPunct="1">
                        <a:defRPr kumimoji="0" kern="1200">
                          <a:solidFill>
                            <a:schemeClr val="tx1"/>
                          </a:solidFill>
                          <a:latin typeface="Arial"/>
                        </a:defRPr>
                      </a:lvl6pPr>
                      <a:lvl7pPr marL="2743200" algn="l" rtl="0" eaLnBrk="1" latinLnBrk="0" hangingPunct="1">
                        <a:defRPr kumimoji="0" kern="1200">
                          <a:solidFill>
                            <a:schemeClr val="tx1"/>
                          </a:solidFill>
                          <a:latin typeface="Arial"/>
                        </a:defRPr>
                      </a:lvl7pPr>
                      <a:lvl8pPr marL="3200400" algn="l" rtl="0" eaLnBrk="1" latinLnBrk="0" hangingPunct="1">
                        <a:defRPr kumimoji="0" kern="1200">
                          <a:solidFill>
                            <a:schemeClr val="tx1"/>
                          </a:solidFill>
                          <a:latin typeface="Arial"/>
                        </a:defRPr>
                      </a:lvl8pPr>
                      <a:lvl9pPr marL="3657600" algn="l" rtl="0" eaLnBrk="1" latinLnBrk="0" hangingPunct="1">
                        <a:defRPr kumimoji="0" kern="1200">
                          <a:solidFill>
                            <a:schemeClr val="tx1"/>
                          </a:solidFill>
                          <a:latin typeface="Arial"/>
                        </a:defRPr>
                      </a:lvl9pPr>
                    </a:lstStyle>
                    <a:p>
                      <a:r>
                        <a:rPr lang="en-US" dirty="0">
                          <a:solidFill>
                            <a:srgbClr val="FFFF00"/>
                          </a:solidFill>
                        </a:rPr>
                        <a:t>1</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469173274"/>
                  </a:ext>
                </a:extLst>
              </a:tr>
            </a:tbl>
          </a:graphicData>
        </a:graphic>
      </p:graphicFrame>
      <p:pic>
        <p:nvPicPr>
          <p:cNvPr id="21" name="Picture 20"/>
          <p:cNvPicPr>
            <a:picLocks noChangeAspect="1"/>
          </p:cNvPicPr>
          <p:nvPr/>
        </p:nvPicPr>
        <p:blipFill>
          <a:blip r:embed="rId2"/>
          <a:stretch>
            <a:fillRect/>
          </a:stretch>
        </p:blipFill>
        <p:spPr>
          <a:xfrm>
            <a:off x="447698" y="1633605"/>
            <a:ext cx="8248603" cy="1414395"/>
          </a:xfrm>
          <a:prstGeom prst="rect">
            <a:avLst/>
          </a:prstGeom>
        </p:spPr>
      </p:pic>
    </p:spTree>
    <p:extLst>
      <p:ext uri="{BB962C8B-B14F-4D97-AF65-F5344CB8AC3E}">
        <p14:creationId xmlns:p14="http://schemas.microsoft.com/office/powerpoint/2010/main" val="38891705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152400"/>
            <a:ext cx="2321469" cy="461665"/>
          </a:xfrm>
          <a:prstGeom prst="rect">
            <a:avLst/>
          </a:prstGeom>
        </p:spPr>
        <p:txBody>
          <a:bodyPr wrap="none">
            <a:spAutoFit/>
          </a:bodyPr>
          <a:lstStyle/>
          <a:p>
            <a:pPr lvl="0"/>
            <a:r>
              <a:rPr lang="en-US" sz="2400" b="1" kern="0" dirty="0">
                <a:solidFill>
                  <a:srgbClr val="FFFF00"/>
                </a:solidFill>
                <a:latin typeface="Arial"/>
                <a:cs typeface="Consolas"/>
                <a:sym typeface="Consolas"/>
              </a:rPr>
              <a:t>13. CLOSE R1,</a:t>
            </a:r>
            <a:endParaRPr lang="en-IN" dirty="0">
              <a:solidFill>
                <a:prstClr val="white"/>
              </a:solidFill>
            </a:endParaRPr>
          </a:p>
        </p:txBody>
      </p:sp>
      <p:sp>
        <p:nvSpPr>
          <p:cNvPr id="6" name="Rectangle 5"/>
          <p:cNvSpPr/>
          <p:nvPr/>
        </p:nvSpPr>
        <p:spPr>
          <a:xfrm>
            <a:off x="457200" y="762000"/>
            <a:ext cx="8229600" cy="646331"/>
          </a:xfrm>
          <a:prstGeom prst="rect">
            <a:avLst/>
          </a:prstGeom>
        </p:spPr>
        <p:txBody>
          <a:bodyPr wrap="square">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R1</a:t>
            </a:r>
            <a:r>
              <a:rPr lang="en-IN" baseline="-25000" dirty="0"/>
              <a:t>OUT-B</a:t>
            </a:r>
            <a:r>
              <a:rPr lang="en-IN" dirty="0"/>
              <a:t>, R=B, MR</a:t>
            </a:r>
            <a:r>
              <a:rPr lang="en-IN" baseline="-25000" dirty="0"/>
              <a:t>IN</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LR</a:t>
            </a:r>
            <a:r>
              <a:rPr lang="en-IN" baseline="-25000" dirty="0"/>
              <a:t>OUT-B</a:t>
            </a:r>
            <a:r>
              <a:rPr lang="en-IN" dirty="0"/>
              <a:t>, SELECT 1, SUB, LR</a:t>
            </a:r>
            <a:r>
              <a:rPr lang="en-IN" baseline="-25000" dirty="0"/>
              <a:t>IN</a:t>
            </a:r>
            <a:r>
              <a:rPr lang="en-IN" dirty="0"/>
              <a:t>, END</a:t>
            </a:r>
            <a:r>
              <a:rPr lang="en-IN" baseline="-25000" dirty="0"/>
              <a:t> </a:t>
            </a:r>
          </a:p>
        </p:txBody>
      </p:sp>
      <p:pic>
        <p:nvPicPr>
          <p:cNvPr id="10" name="Picture 9"/>
          <p:cNvPicPr>
            <a:picLocks noChangeAspect="1"/>
          </p:cNvPicPr>
          <p:nvPr/>
        </p:nvPicPr>
        <p:blipFill>
          <a:blip r:embed="rId2"/>
          <a:stretch>
            <a:fillRect/>
          </a:stretch>
        </p:blipFill>
        <p:spPr>
          <a:xfrm>
            <a:off x="447698" y="1752600"/>
            <a:ext cx="8248603" cy="1414395"/>
          </a:xfrm>
          <a:prstGeom prst="rect">
            <a:avLst/>
          </a:prstGeom>
        </p:spPr>
      </p:pic>
      <p:sp>
        <p:nvSpPr>
          <p:cNvPr id="11" name="Rectangle 10"/>
          <p:cNvSpPr/>
          <p:nvPr/>
        </p:nvSpPr>
        <p:spPr>
          <a:xfrm>
            <a:off x="457200" y="3657600"/>
            <a:ext cx="1723549" cy="461665"/>
          </a:xfrm>
          <a:prstGeom prst="rect">
            <a:avLst/>
          </a:prstGeom>
        </p:spPr>
        <p:txBody>
          <a:bodyPr wrap="none">
            <a:spAutoFit/>
          </a:bodyPr>
          <a:lstStyle/>
          <a:p>
            <a:pPr lvl="0"/>
            <a:r>
              <a:rPr lang="en-US" sz="2400" b="1" kern="0" dirty="0">
                <a:solidFill>
                  <a:srgbClr val="FFFF00"/>
                </a:solidFill>
                <a:latin typeface="Arial"/>
                <a:cs typeface="Consolas"/>
                <a:sym typeface="Consolas"/>
              </a:rPr>
              <a:t>13. DSPLY</a:t>
            </a:r>
            <a:endParaRPr lang="en-IN" dirty="0">
              <a:solidFill>
                <a:prstClr val="white"/>
              </a:solidFill>
            </a:endParaRPr>
          </a:p>
        </p:txBody>
      </p:sp>
      <p:sp>
        <p:nvSpPr>
          <p:cNvPr id="12" name="Rectangle 11"/>
          <p:cNvSpPr/>
          <p:nvPr/>
        </p:nvSpPr>
        <p:spPr>
          <a:xfrm>
            <a:off x="533400" y="4114800"/>
            <a:ext cx="8229600" cy="369332"/>
          </a:xfrm>
          <a:prstGeom prst="rect">
            <a:avLst/>
          </a:prstGeom>
        </p:spPr>
        <p:txBody>
          <a:bodyPr wrap="square">
            <a:spAutoFit/>
          </a:bodyPr>
          <a:lstStyle/>
          <a:p>
            <a:pPr marR="0" lvl="0" defTabSz="914400" eaLnBrk="1" fontAlgn="auto" latinLnBrk="0" hangingPunct="1">
              <a:lnSpc>
                <a:spcPct val="100000"/>
              </a:lnSpc>
              <a:spcBef>
                <a:spcPts val="0"/>
              </a:spcBef>
              <a:spcAft>
                <a:spcPts val="0"/>
              </a:spcAft>
              <a:buClrTx/>
              <a:buSzTx/>
              <a:tabLst/>
              <a:defRPr/>
            </a:pPr>
            <a:r>
              <a:rPr lang="en-IN" dirty="0"/>
              <a:t>MR</a:t>
            </a:r>
            <a:r>
              <a:rPr lang="en-IN" baseline="-25000" dirty="0"/>
              <a:t>OUT-B</a:t>
            </a:r>
            <a:r>
              <a:rPr lang="en-IN" dirty="0"/>
              <a:t>, R=B, DSPLY</a:t>
            </a:r>
            <a:r>
              <a:rPr lang="en-IN" baseline="-25000" dirty="0"/>
              <a:t>IN , </a:t>
            </a:r>
            <a:r>
              <a:rPr lang="en-IN" dirty="0"/>
              <a:t>DSPLY</a:t>
            </a:r>
            <a:r>
              <a:rPr lang="en-IN" baseline="-25000" dirty="0"/>
              <a:t>OUT-E</a:t>
            </a:r>
            <a:r>
              <a:rPr lang="en-IN" dirty="0"/>
              <a:t>, END</a:t>
            </a:r>
            <a:r>
              <a:rPr lang="en-IN" baseline="-25000" dirty="0"/>
              <a:t> </a:t>
            </a:r>
          </a:p>
        </p:txBody>
      </p:sp>
      <p:pic>
        <p:nvPicPr>
          <p:cNvPr id="14" name="Picture 13"/>
          <p:cNvPicPr>
            <a:picLocks noChangeAspect="1"/>
          </p:cNvPicPr>
          <p:nvPr/>
        </p:nvPicPr>
        <p:blipFill>
          <a:blip r:embed="rId3"/>
          <a:stretch>
            <a:fillRect/>
          </a:stretch>
        </p:blipFill>
        <p:spPr>
          <a:xfrm>
            <a:off x="533400" y="4876800"/>
            <a:ext cx="7413379" cy="859611"/>
          </a:xfrm>
          <a:prstGeom prst="rect">
            <a:avLst/>
          </a:prstGeom>
        </p:spPr>
      </p:pic>
    </p:spTree>
    <p:extLst>
      <p:ext uri="{BB962C8B-B14F-4D97-AF65-F5344CB8AC3E}">
        <p14:creationId xmlns:p14="http://schemas.microsoft.com/office/powerpoint/2010/main" val="2131259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chemeClr val="tx2">
                    <a:satMod val="200000"/>
                  </a:schemeClr>
                </a:solidFill>
                <a:latin typeface="Univers 47 CondensedLight"/>
              </a:rPr>
              <a:t>Functions</a:t>
            </a:r>
          </a:p>
        </p:txBody>
      </p:sp>
      <p:sp>
        <p:nvSpPr>
          <p:cNvPr id="6" name="Text Box 2"/>
          <p:cNvSpPr txBox="1">
            <a:spLocks noGrp="1" noChangeArrowheads="1"/>
          </p:cNvSpPr>
          <p:nvPr>
            <p:ph idx="1"/>
          </p:nvPr>
        </p:nvSpPr>
        <p:spPr bwMode="auto">
          <a:xfrm>
            <a:off x="911087" y="1524000"/>
            <a:ext cx="7772400"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409575" indent="-3429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cs typeface="Arial" panose="020B0604020202020204" pitchFamily="34"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cs typeface="Arial" panose="020B0604020202020204" pitchFamily="34"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cs typeface="Arial" panose="020B0604020202020204" pitchFamily="34"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cs typeface="Arial" panose="020B0604020202020204" pitchFamily="34"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cs typeface="Arial" panose="020B0604020202020204" pitchFamily="34" charset="0"/>
              </a:defRPr>
            </a:lvl9pPr>
          </a:lstStyle>
          <a:p>
            <a:pPr eaLnBrk="1" hangingPunct="1">
              <a:spcBef>
                <a:spcPts val="700"/>
              </a:spcBef>
              <a:buClr>
                <a:srgbClr val="D6ECFF"/>
              </a:buClr>
              <a:buSzPct val="95000"/>
              <a:buFont typeface="Wingdings" panose="05000000000000000000" pitchFamily="2" charset="2"/>
              <a:buChar char=""/>
            </a:pPr>
            <a:r>
              <a:rPr lang="en-US" altLang="en-US" sz="2400" dirty="0">
                <a:latin typeface="Univers 47 CondensedLight" charset="0"/>
                <a:cs typeface="Droid Sans Fallback" charset="0"/>
              </a:rPr>
              <a:t>SYSTEM TIMER() –  Provides a gateway of 10 minutes.</a:t>
            </a:r>
          </a:p>
          <a:p>
            <a:pPr eaLnBrk="1" hangingPunct="1">
              <a:spcBef>
                <a:spcPts val="700"/>
              </a:spcBef>
              <a:buClr>
                <a:srgbClr val="D6ECFF"/>
              </a:buClr>
              <a:buSzPct val="95000"/>
              <a:buFont typeface="Wingdings" panose="05000000000000000000" pitchFamily="2" charset="2"/>
              <a:buChar char=""/>
            </a:pPr>
            <a:r>
              <a:rPr lang="en-US" altLang="en-US" sz="2400" dirty="0">
                <a:latin typeface="Univers 47 CondensedLight" charset="0"/>
                <a:cs typeface="Droid Sans Fallback" charset="0"/>
              </a:rPr>
              <a:t>PASSWORD CHECK() – Checks whether password entered is correct.</a:t>
            </a:r>
          </a:p>
          <a:p>
            <a:pPr eaLnBrk="1" hangingPunct="1">
              <a:spcBef>
                <a:spcPts val="700"/>
              </a:spcBef>
              <a:buClr>
                <a:srgbClr val="D6ECFF"/>
              </a:buClr>
              <a:buSzPct val="95000"/>
              <a:buFont typeface="Wingdings" panose="05000000000000000000" pitchFamily="2" charset="2"/>
              <a:buChar char=""/>
            </a:pPr>
            <a:r>
              <a:rPr lang="en-US" altLang="en-US" sz="2400" dirty="0">
                <a:latin typeface="Univers 47 CondensedLight" charset="0"/>
                <a:cs typeface="Droid Sans Fallback" charset="0"/>
              </a:rPr>
              <a:t>UNIQUE ID()– Provides unique user ID to a new user for accessing their locker.</a:t>
            </a:r>
          </a:p>
          <a:p>
            <a:pPr eaLnBrk="1" hangingPunct="1">
              <a:spcBef>
                <a:spcPts val="700"/>
              </a:spcBef>
              <a:buClr>
                <a:srgbClr val="D6ECFF"/>
              </a:buClr>
              <a:buSzPct val="95000"/>
              <a:buFont typeface="Wingdings" panose="05000000000000000000" pitchFamily="2" charset="2"/>
              <a:buChar char=""/>
            </a:pPr>
            <a:r>
              <a:rPr lang="en-US" altLang="en-US" sz="2400" dirty="0">
                <a:latin typeface="Univers 47 CondensedLight" charset="0"/>
                <a:cs typeface="Droid Sans Fallback" charset="0"/>
              </a:rPr>
              <a:t>LOCKER ASSIGNMENT() – Checks availability of lockers and assigns an empty one.</a:t>
            </a:r>
          </a:p>
          <a:p>
            <a:pPr eaLnBrk="1" hangingPunct="1">
              <a:spcBef>
                <a:spcPts val="700"/>
              </a:spcBef>
              <a:buClr>
                <a:srgbClr val="D6ECFF"/>
              </a:buClr>
              <a:buSzPct val="95000"/>
              <a:buFont typeface="Wingdings" panose="05000000000000000000" pitchFamily="2" charset="2"/>
              <a:buChar char=""/>
            </a:pPr>
            <a:r>
              <a:rPr lang="en-US" altLang="en-US" sz="2400" dirty="0">
                <a:latin typeface="Univers 47 CondensedLight" charset="0"/>
                <a:cs typeface="Droid Sans Fallback" charset="0"/>
              </a:rPr>
              <a:t>MAILING() – Sends a mail to the user.</a:t>
            </a:r>
          </a:p>
          <a:p>
            <a:pPr eaLnBrk="1" hangingPunct="1">
              <a:spcBef>
                <a:spcPts val="700"/>
              </a:spcBef>
              <a:buClr>
                <a:srgbClr val="D6ECFF"/>
              </a:buClr>
              <a:buSzPct val="95000"/>
              <a:buFont typeface="Wingdings" panose="05000000000000000000" pitchFamily="2" charset="2"/>
              <a:buChar char=""/>
            </a:pPr>
            <a:r>
              <a:rPr lang="en-US" altLang="en-US" sz="2400" dirty="0">
                <a:latin typeface="Univers 47 CondensedLight" charset="0"/>
                <a:cs typeface="Droid Sans Fallback" charset="0"/>
              </a:rPr>
              <a:t>INVOLUNTARY ALARM() – Alarm is activated whenever there is any activity when bank is closed(PIR sensor).</a:t>
            </a:r>
          </a:p>
          <a:p>
            <a:pPr eaLnBrk="1" hangingPunct="1">
              <a:spcBef>
                <a:spcPts val="700"/>
              </a:spcBef>
              <a:buClr>
                <a:srgbClr val="D6ECFF"/>
              </a:buClr>
              <a:buSzPct val="95000"/>
              <a:buFont typeface="Wingdings" panose="05000000000000000000" pitchFamily="2" charset="2"/>
              <a:buChar char=""/>
            </a:pPr>
            <a:r>
              <a:rPr lang="en-US" altLang="en-US" sz="2400" dirty="0">
                <a:latin typeface="Univers 47 CondensedLight" charset="0"/>
                <a:cs typeface="Droid Sans Fallback" charset="0"/>
              </a:rPr>
              <a:t>THREAT() – Sets off the alarm and closes the opened locker.</a:t>
            </a:r>
          </a:p>
        </p:txBody>
      </p:sp>
    </p:spTree>
    <p:extLst>
      <p:ext uri="{BB962C8B-B14F-4D97-AF65-F5344CB8AC3E}">
        <p14:creationId xmlns:p14="http://schemas.microsoft.com/office/powerpoint/2010/main" val="24438115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52400"/>
            <a:ext cx="1810111" cy="461665"/>
          </a:xfrm>
          <a:prstGeom prst="rect">
            <a:avLst/>
          </a:prstGeom>
        </p:spPr>
        <p:txBody>
          <a:bodyPr wrap="none">
            <a:spAutoFit/>
          </a:bodyPr>
          <a:lstStyle/>
          <a:p>
            <a:pPr lvl="0"/>
            <a:r>
              <a:rPr lang="en-US" sz="2400" b="1" kern="0" dirty="0">
                <a:solidFill>
                  <a:srgbClr val="FFFF00"/>
                </a:solidFill>
                <a:latin typeface="Arial"/>
                <a:cs typeface="Consolas"/>
                <a:sym typeface="Consolas"/>
              </a:rPr>
              <a:t>13. ALARM</a:t>
            </a:r>
            <a:endParaRPr lang="en-IN" dirty="0">
              <a:solidFill>
                <a:prstClr val="white"/>
              </a:solidFill>
            </a:endParaRPr>
          </a:p>
        </p:txBody>
      </p:sp>
      <p:sp>
        <p:nvSpPr>
          <p:cNvPr id="5" name="Rectangle 4"/>
          <p:cNvSpPr/>
          <p:nvPr/>
        </p:nvSpPr>
        <p:spPr>
          <a:xfrm>
            <a:off x="463826" y="762000"/>
            <a:ext cx="8229600" cy="369332"/>
          </a:xfrm>
          <a:prstGeom prst="rect">
            <a:avLst/>
          </a:prstGeom>
        </p:spPr>
        <p:txBody>
          <a:bodyPr wrap="square">
            <a:spAutoFit/>
          </a:bodyPr>
          <a:lstStyle/>
          <a:p>
            <a:pPr marR="0" lvl="0" defTabSz="914400" eaLnBrk="1" fontAlgn="auto" latinLnBrk="0" hangingPunct="1">
              <a:lnSpc>
                <a:spcPct val="100000"/>
              </a:lnSpc>
              <a:spcBef>
                <a:spcPts val="0"/>
              </a:spcBef>
              <a:spcAft>
                <a:spcPts val="0"/>
              </a:spcAft>
              <a:buClrTx/>
              <a:buSzTx/>
              <a:tabLst/>
              <a:defRPr/>
            </a:pPr>
            <a:r>
              <a:rPr lang="en-IN" dirty="0"/>
              <a:t>ALARM, END</a:t>
            </a:r>
            <a:endParaRPr lang="en-IN" baseline="-25000" dirty="0"/>
          </a:p>
        </p:txBody>
      </p:sp>
      <p:graphicFrame>
        <p:nvGraphicFramePr>
          <p:cNvPr id="6" name="Table 5"/>
          <p:cNvGraphicFramePr>
            <a:graphicFrameLocks noGrp="1"/>
          </p:cNvGraphicFramePr>
          <p:nvPr>
            <p:extLst>
              <p:ext uri="{D42A27DB-BD31-4B8C-83A1-F6EECF244321}">
                <p14:modId xmlns:p14="http://schemas.microsoft.com/office/powerpoint/2010/main" val="3496587934"/>
              </p:ext>
            </p:extLst>
          </p:nvPr>
        </p:nvGraphicFramePr>
        <p:xfrm>
          <a:off x="598628" y="1599777"/>
          <a:ext cx="6096000" cy="7416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4268391647"/>
                    </a:ext>
                  </a:extLst>
                </a:gridCol>
                <a:gridCol w="3048000">
                  <a:extLst>
                    <a:ext uri="{9D8B030D-6E8A-4147-A177-3AD203B41FA5}">
                      <a16:colId xmlns:a16="http://schemas.microsoft.com/office/drawing/2014/main" val="904344630"/>
                    </a:ext>
                  </a:extLst>
                </a:gridCol>
              </a:tblGrid>
              <a:tr h="370840">
                <a:tc>
                  <a:txBody>
                    <a:bodyPr/>
                    <a:lstStyle/>
                    <a:p>
                      <a:r>
                        <a:rPr lang="en-IN" dirty="0">
                          <a:solidFill>
                            <a:srgbClr val="FFFF00"/>
                          </a:solidFill>
                        </a:rPr>
                        <a:t>ALARM</a:t>
                      </a:r>
                    </a:p>
                  </a:txBody>
                  <a:tcPr>
                    <a:noFill/>
                  </a:tcPr>
                </a:tc>
                <a:tc>
                  <a:txBody>
                    <a:bodyPr/>
                    <a:lstStyle/>
                    <a:p>
                      <a:r>
                        <a:rPr lang="en-IN" dirty="0">
                          <a:solidFill>
                            <a:srgbClr val="FFFF00"/>
                          </a:solidFill>
                        </a:rPr>
                        <a:t>END</a:t>
                      </a:r>
                    </a:p>
                  </a:txBody>
                  <a:tcPr>
                    <a:noFill/>
                  </a:tcPr>
                </a:tc>
                <a:extLst>
                  <a:ext uri="{0D108BD9-81ED-4DB2-BD59-A6C34878D82A}">
                    <a16:rowId xmlns:a16="http://schemas.microsoft.com/office/drawing/2014/main" val="3681461064"/>
                  </a:ext>
                </a:extLst>
              </a:tr>
              <a:tr h="370840">
                <a:tc>
                  <a:txBody>
                    <a:bodyPr/>
                    <a:lstStyle/>
                    <a:p>
                      <a:r>
                        <a:rPr lang="en-IN" dirty="0">
                          <a:solidFill>
                            <a:srgbClr val="FFFF00"/>
                          </a:solidFill>
                        </a:rPr>
                        <a:t>1</a:t>
                      </a:r>
                    </a:p>
                  </a:txBody>
                  <a:tcPr>
                    <a:noFill/>
                  </a:tcPr>
                </a:tc>
                <a:tc>
                  <a:txBody>
                    <a:bodyPr/>
                    <a:lstStyle/>
                    <a:p>
                      <a:r>
                        <a:rPr lang="en-IN" dirty="0">
                          <a:solidFill>
                            <a:srgbClr val="FFFF00"/>
                          </a:solidFill>
                        </a:rPr>
                        <a:t>1</a:t>
                      </a:r>
                    </a:p>
                  </a:txBody>
                  <a:tcPr>
                    <a:noFill/>
                  </a:tcPr>
                </a:tc>
                <a:extLst>
                  <a:ext uri="{0D108BD9-81ED-4DB2-BD59-A6C34878D82A}">
                    <a16:rowId xmlns:a16="http://schemas.microsoft.com/office/drawing/2014/main" val="2063922166"/>
                  </a:ext>
                </a:extLst>
              </a:tr>
            </a:tbl>
          </a:graphicData>
        </a:graphic>
      </p:graphicFrame>
      <p:sp>
        <p:nvSpPr>
          <p:cNvPr id="9" name="Rectangle 8"/>
          <p:cNvSpPr/>
          <p:nvPr/>
        </p:nvSpPr>
        <p:spPr>
          <a:xfrm>
            <a:off x="457200" y="3124200"/>
            <a:ext cx="1380506" cy="461665"/>
          </a:xfrm>
          <a:prstGeom prst="rect">
            <a:avLst/>
          </a:prstGeom>
        </p:spPr>
        <p:txBody>
          <a:bodyPr wrap="none">
            <a:spAutoFit/>
          </a:bodyPr>
          <a:lstStyle/>
          <a:p>
            <a:pPr lvl="0"/>
            <a:r>
              <a:rPr lang="en-US" sz="2400" b="1" kern="0" dirty="0">
                <a:solidFill>
                  <a:srgbClr val="FFFF00"/>
                </a:solidFill>
                <a:latin typeface="Arial"/>
                <a:cs typeface="Consolas"/>
                <a:sym typeface="Consolas"/>
              </a:rPr>
              <a:t>14.  HLT</a:t>
            </a:r>
            <a:endParaRPr lang="en-IN" dirty="0">
              <a:solidFill>
                <a:prstClr val="white"/>
              </a:solidFill>
            </a:endParaRPr>
          </a:p>
        </p:txBody>
      </p:sp>
      <p:sp>
        <p:nvSpPr>
          <p:cNvPr id="10" name="Rectangle 9"/>
          <p:cNvSpPr/>
          <p:nvPr/>
        </p:nvSpPr>
        <p:spPr>
          <a:xfrm>
            <a:off x="616226" y="3821668"/>
            <a:ext cx="8229600" cy="369332"/>
          </a:xfrm>
          <a:prstGeom prst="rect">
            <a:avLst/>
          </a:prstGeom>
        </p:spPr>
        <p:txBody>
          <a:bodyPr wrap="square">
            <a:spAutoFit/>
          </a:bodyPr>
          <a:lstStyle/>
          <a:p>
            <a:pPr marR="0" lvl="0" defTabSz="914400" eaLnBrk="1" fontAlgn="auto" latinLnBrk="0" hangingPunct="1">
              <a:lnSpc>
                <a:spcPct val="100000"/>
              </a:lnSpc>
              <a:spcBef>
                <a:spcPts val="0"/>
              </a:spcBef>
              <a:spcAft>
                <a:spcPts val="0"/>
              </a:spcAft>
              <a:buClrTx/>
              <a:buSzTx/>
              <a:tabLst/>
              <a:defRPr/>
            </a:pPr>
            <a:r>
              <a:rPr lang="en-IN" dirty="0"/>
              <a:t>END</a:t>
            </a:r>
            <a:endParaRPr lang="en-IN" baseline="-25000" dirty="0"/>
          </a:p>
        </p:txBody>
      </p:sp>
      <p:graphicFrame>
        <p:nvGraphicFramePr>
          <p:cNvPr id="12" name="Table 11"/>
          <p:cNvGraphicFramePr>
            <a:graphicFrameLocks noGrp="1"/>
          </p:cNvGraphicFramePr>
          <p:nvPr>
            <p:extLst>
              <p:ext uri="{D42A27DB-BD31-4B8C-83A1-F6EECF244321}">
                <p14:modId xmlns:p14="http://schemas.microsoft.com/office/powerpoint/2010/main" val="939538656"/>
              </p:ext>
            </p:extLst>
          </p:nvPr>
        </p:nvGraphicFramePr>
        <p:xfrm>
          <a:off x="598628" y="4695236"/>
          <a:ext cx="3048000" cy="7416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4268391647"/>
                    </a:ext>
                  </a:extLst>
                </a:gridCol>
              </a:tblGrid>
              <a:tr h="370840">
                <a:tc>
                  <a:txBody>
                    <a:bodyPr/>
                    <a:lstStyle/>
                    <a:p>
                      <a:r>
                        <a:rPr lang="en-IN" dirty="0">
                          <a:solidFill>
                            <a:srgbClr val="FFFF00"/>
                          </a:solidFill>
                        </a:rPr>
                        <a:t>END</a:t>
                      </a:r>
                    </a:p>
                  </a:txBody>
                  <a:tcPr>
                    <a:noFill/>
                  </a:tcPr>
                </a:tc>
                <a:extLst>
                  <a:ext uri="{0D108BD9-81ED-4DB2-BD59-A6C34878D82A}">
                    <a16:rowId xmlns:a16="http://schemas.microsoft.com/office/drawing/2014/main" val="3681461064"/>
                  </a:ext>
                </a:extLst>
              </a:tr>
              <a:tr h="370840">
                <a:tc>
                  <a:txBody>
                    <a:bodyPr/>
                    <a:lstStyle/>
                    <a:p>
                      <a:r>
                        <a:rPr lang="en-IN" dirty="0">
                          <a:solidFill>
                            <a:srgbClr val="FFFF00"/>
                          </a:solidFill>
                        </a:rPr>
                        <a:t>1</a:t>
                      </a:r>
                    </a:p>
                  </a:txBody>
                  <a:tcPr>
                    <a:noFill/>
                  </a:tcPr>
                </a:tc>
                <a:extLst>
                  <a:ext uri="{0D108BD9-81ED-4DB2-BD59-A6C34878D82A}">
                    <a16:rowId xmlns:a16="http://schemas.microsoft.com/office/drawing/2014/main" val="2063922166"/>
                  </a:ext>
                </a:extLst>
              </a:tr>
            </a:tbl>
          </a:graphicData>
        </a:graphic>
      </p:graphicFrame>
    </p:spTree>
    <p:extLst>
      <p:ext uri="{BB962C8B-B14F-4D97-AF65-F5344CB8AC3E}">
        <p14:creationId xmlns:p14="http://schemas.microsoft.com/office/powerpoint/2010/main" val="35547830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ubtitle 4"/>
          <p:cNvSpPr>
            <a:spLocks noGrp="1"/>
          </p:cNvSpPr>
          <p:nvPr>
            <p:ph type="subTitle" idx="1"/>
          </p:nvPr>
        </p:nvSpPr>
        <p:spPr>
          <a:xfrm>
            <a:off x="914400" y="2835275"/>
            <a:ext cx="7772400" cy="1508125"/>
          </a:xfrm>
        </p:spPr>
        <p:txBody>
          <a:bodyPr/>
          <a:lstStyle/>
          <a:p>
            <a:pPr>
              <a:spcBef>
                <a:spcPct val="0"/>
              </a:spcBef>
            </a:pPr>
            <a:r>
              <a:rPr lang="en-US" altLang="en-US" sz="4400">
                <a:latin typeface="Univers 47 CondensedLight"/>
              </a:rPr>
              <a:t>THE END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chemeClr val="tx2">
                    <a:satMod val="200000"/>
                  </a:schemeClr>
                </a:solidFill>
                <a:latin typeface="Univers 47 CondensedLight"/>
              </a:rPr>
              <a:t>Functions</a:t>
            </a:r>
          </a:p>
        </p:txBody>
      </p:sp>
      <p:sp>
        <p:nvSpPr>
          <p:cNvPr id="6" name="Text Box 1"/>
          <p:cNvSpPr txBox="1">
            <a:spLocks noChangeArrowheads="1"/>
          </p:cNvSpPr>
          <p:nvPr/>
        </p:nvSpPr>
        <p:spPr bwMode="auto">
          <a:xfrm>
            <a:off x="685800" y="1427163"/>
            <a:ext cx="7772400" cy="5899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409575" indent="-3429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cs typeface="Arial" panose="020B0604020202020204" pitchFamily="34"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cs typeface="Arial" panose="020B0604020202020204" pitchFamily="34"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cs typeface="Arial" panose="020B0604020202020204" pitchFamily="34"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cs typeface="Arial" panose="020B0604020202020204" pitchFamily="34"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cs typeface="Arial" panose="020B0604020202020204" pitchFamily="34" charset="0"/>
              </a:defRPr>
            </a:lvl9pPr>
          </a:lstStyle>
          <a:p>
            <a:pPr eaLnBrk="1" hangingPunct="1">
              <a:spcBef>
                <a:spcPts val="700"/>
              </a:spcBef>
              <a:buClr>
                <a:srgbClr val="D6ECFF"/>
              </a:buClr>
              <a:buSzPct val="95000"/>
              <a:buFont typeface="Wingdings" panose="05000000000000000000" pitchFamily="2" charset="2"/>
              <a:buChar char=""/>
            </a:pPr>
            <a:r>
              <a:rPr lang="en-US" altLang="en-US" sz="2400" dirty="0">
                <a:latin typeface="Corbel" panose="020B0503020204020204" pitchFamily="34" charset="0"/>
                <a:cs typeface="Droid Sans Fallback" charset="0"/>
              </a:rPr>
              <a:t>RESET PASSWORD() – Allows user to change password. Requires admin's password also.</a:t>
            </a:r>
          </a:p>
          <a:p>
            <a:pPr eaLnBrk="1" hangingPunct="1">
              <a:spcBef>
                <a:spcPts val="700"/>
              </a:spcBef>
              <a:buClr>
                <a:srgbClr val="D6ECFF"/>
              </a:buClr>
              <a:buSzPct val="95000"/>
              <a:buFont typeface="Wingdings" panose="05000000000000000000" pitchFamily="2" charset="2"/>
              <a:buChar char=""/>
            </a:pPr>
            <a:r>
              <a:rPr lang="en-US" altLang="en-US" sz="2400" dirty="0">
                <a:latin typeface="Corbel" panose="020B0503020204020204" pitchFamily="34" charset="0"/>
                <a:cs typeface="Droid Sans Fallback" charset="0"/>
              </a:rPr>
              <a:t>RECEIPT() – Gives user the weight of items and no. of visits of the user.</a:t>
            </a:r>
          </a:p>
          <a:p>
            <a:pPr eaLnBrk="1" hangingPunct="1">
              <a:spcBef>
                <a:spcPts val="700"/>
              </a:spcBef>
              <a:buClr>
                <a:srgbClr val="D6ECFF"/>
              </a:buClr>
              <a:buSzPct val="95000"/>
              <a:buFont typeface="Wingdings" panose="05000000000000000000" pitchFamily="2" charset="2"/>
              <a:buChar char=""/>
            </a:pPr>
            <a:r>
              <a:rPr lang="en-US" altLang="en-US" sz="2400" dirty="0">
                <a:latin typeface="Corbel" panose="020B0503020204020204" pitchFamily="34" charset="0"/>
                <a:cs typeface="Droid Sans Fallback" charset="0"/>
              </a:rPr>
              <a:t>FREQUENCY OF VISIT() – Maintains count for no. of visits of  a  user in a month/year.</a:t>
            </a:r>
          </a:p>
          <a:p>
            <a:pPr eaLnBrk="1" hangingPunct="1">
              <a:spcBef>
                <a:spcPts val="700"/>
              </a:spcBef>
              <a:buClr>
                <a:srgbClr val="D6ECFF"/>
              </a:buClr>
              <a:buSzPct val="95000"/>
              <a:buFont typeface="Wingdings" panose="05000000000000000000" pitchFamily="2" charset="2"/>
              <a:buChar char=""/>
            </a:pPr>
            <a:r>
              <a:rPr lang="en-US" altLang="en-US" sz="2400" dirty="0">
                <a:latin typeface="Corbel" panose="020B0503020204020204" pitchFamily="34" charset="0"/>
                <a:cs typeface="Droid Sans Fallback" charset="0"/>
              </a:rPr>
              <a:t>DISPLAY() – Will display the details of user and locker number.</a:t>
            </a:r>
          </a:p>
          <a:p>
            <a:pPr eaLnBrk="1" hangingPunct="1">
              <a:spcBef>
                <a:spcPts val="700"/>
              </a:spcBef>
              <a:buClr>
                <a:srgbClr val="D6ECFF"/>
              </a:buClr>
              <a:buSzPct val="95000"/>
              <a:buFont typeface="Wingdings" panose="05000000000000000000" pitchFamily="2" charset="2"/>
              <a:buChar char=""/>
            </a:pPr>
            <a:r>
              <a:rPr lang="en-US" altLang="en-US" sz="2400" dirty="0">
                <a:latin typeface="Corbel" panose="020B0503020204020204" pitchFamily="34" charset="0"/>
                <a:cs typeface="Droid Sans Fallback" charset="0"/>
              </a:rPr>
              <a:t>OPEN &amp; CLOSE() -  Opens and closes the locker.</a:t>
            </a:r>
          </a:p>
          <a:p>
            <a:pPr eaLnBrk="1" hangingPunct="1">
              <a:spcBef>
                <a:spcPts val="700"/>
              </a:spcBef>
              <a:buClr>
                <a:srgbClr val="D6ECFF"/>
              </a:buClr>
              <a:buSzPct val="95000"/>
              <a:buFont typeface="Wingdings" panose="05000000000000000000" pitchFamily="2" charset="2"/>
              <a:buChar char=""/>
            </a:pPr>
            <a:r>
              <a:rPr lang="en-US" altLang="en-US" sz="2400" dirty="0">
                <a:latin typeface="Corbel" panose="020B0503020204020204" pitchFamily="34" charset="0"/>
                <a:cs typeface="Droid Sans Fallback" charset="0"/>
              </a:rPr>
              <a:t>SENSOR() – Detects whether doorway of the locker is clear.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772400" cy="914400"/>
          </a:xfrm>
        </p:spPr>
        <p:txBody>
          <a:bodyPr/>
          <a:lstStyle/>
          <a:p>
            <a:pPr fontAlgn="auto">
              <a:spcAft>
                <a:spcPts val="0"/>
              </a:spcAft>
              <a:defRPr/>
            </a:pPr>
            <a:r>
              <a:rPr lang="en-US" dirty="0">
                <a:solidFill>
                  <a:schemeClr val="tx2">
                    <a:satMod val="200000"/>
                  </a:schemeClr>
                </a:solidFill>
                <a:latin typeface="Univers 47 CondensedLight"/>
              </a:rPr>
              <a:t>Memory Model</a:t>
            </a:r>
          </a:p>
        </p:txBody>
      </p:sp>
      <p:sp>
        <p:nvSpPr>
          <p:cNvPr id="11267" name="Content Placeholder 2"/>
          <p:cNvSpPr>
            <a:spLocks noGrp="1"/>
          </p:cNvSpPr>
          <p:nvPr>
            <p:ph idx="1"/>
          </p:nvPr>
        </p:nvSpPr>
        <p:spPr>
          <a:xfrm>
            <a:off x="914400" y="1417224"/>
            <a:ext cx="7772400" cy="4572000"/>
          </a:xfrm>
        </p:spPr>
        <p:txBody>
          <a:bodyPr/>
          <a:lstStyle/>
          <a:p>
            <a:r>
              <a:rPr lang="en-US" altLang="en-US" sz="2800" dirty="0">
                <a:latin typeface="Univers 47 CondensedLight"/>
              </a:rPr>
              <a:t>As we have a 16 bit machine, word is of 2 bytes. So 2 bytes will be read/stored at a time.</a:t>
            </a:r>
          </a:p>
          <a:p>
            <a:r>
              <a:rPr lang="en-US" altLang="en-US" sz="2800" dirty="0">
                <a:latin typeface="Univers 47 CondensedLight"/>
              </a:rPr>
              <a:t>In the memory, a </a:t>
            </a:r>
            <a:r>
              <a:rPr lang="en-US" altLang="en-US" sz="2800" b="1" dirty="0">
                <a:solidFill>
                  <a:schemeClr val="accent2"/>
                </a:solidFill>
                <a:latin typeface="Univers 47 CondensedLight"/>
              </a:rPr>
              <a:t>cell is comprised of 16 bits</a:t>
            </a:r>
            <a:r>
              <a:rPr lang="en-US" altLang="en-US" sz="2800" dirty="0">
                <a:latin typeface="Univers 47 CondensedLight"/>
              </a:rPr>
              <a:t>, i.e., each word has an address.</a:t>
            </a:r>
          </a:p>
          <a:p>
            <a:r>
              <a:rPr lang="en-US" altLang="en-US" sz="2800" dirty="0">
                <a:latin typeface="Univers 47 CondensedLight"/>
              </a:rPr>
              <a:t>We are using an </a:t>
            </a:r>
            <a:r>
              <a:rPr lang="en-US" altLang="en-US" sz="2800" b="1" dirty="0">
                <a:solidFill>
                  <a:schemeClr val="accent2"/>
                </a:solidFill>
                <a:latin typeface="Univers 47 CondensedLight"/>
              </a:rPr>
              <a:t>aligned memory model </a:t>
            </a:r>
            <a:r>
              <a:rPr lang="en-US" altLang="en-US" sz="2800" dirty="0">
                <a:latin typeface="Univers 47 CondensedLight"/>
              </a:rPr>
              <a:t>for our machine.</a:t>
            </a:r>
          </a:p>
          <a:p>
            <a:r>
              <a:rPr lang="en-US" altLang="en-US" sz="2800" dirty="0">
                <a:latin typeface="Univers 47 CondensedLight"/>
              </a:rPr>
              <a:t>We have </a:t>
            </a:r>
            <a:r>
              <a:rPr lang="en-US" altLang="en-US" sz="2800" b="1" dirty="0">
                <a:solidFill>
                  <a:schemeClr val="accent2"/>
                </a:solidFill>
                <a:latin typeface="Univers 47 CondensedLight"/>
              </a:rPr>
              <a:t>little endian </a:t>
            </a:r>
            <a:r>
              <a:rPr lang="en-US" altLang="en-US" sz="2800" dirty="0">
                <a:latin typeface="Univers 47 CondensedLight"/>
              </a:rPr>
              <a:t>memory arrangement.</a:t>
            </a:r>
          </a:p>
          <a:p>
            <a:r>
              <a:rPr lang="en-US" altLang="en-US" sz="2800" b="1" dirty="0">
                <a:solidFill>
                  <a:schemeClr val="accent2"/>
                </a:solidFill>
                <a:latin typeface="Univers 47 CondensedLight"/>
              </a:rPr>
              <a:t>Single linear address space </a:t>
            </a:r>
            <a:r>
              <a:rPr lang="en-US" altLang="en-US" sz="2800" dirty="0">
                <a:latin typeface="Univers 47 CondensedLight"/>
              </a:rPr>
              <a:t>(Data +Instructions) is being used.</a:t>
            </a:r>
          </a:p>
          <a:p>
            <a:r>
              <a:rPr lang="en-US" altLang="en-US" sz="2800" dirty="0">
                <a:latin typeface="Univers 47 CondensedLight"/>
              </a:rPr>
              <a:t>We are using </a:t>
            </a:r>
            <a:r>
              <a:rPr lang="en-US" altLang="en-US" sz="2800" b="1" dirty="0">
                <a:solidFill>
                  <a:schemeClr val="accent2"/>
                </a:solidFill>
                <a:latin typeface="Univers 47 CondensedLight"/>
              </a:rPr>
              <a:t>linear addressing </a:t>
            </a:r>
            <a:r>
              <a:rPr lang="en-US" altLang="en-US" sz="2800" dirty="0">
                <a:latin typeface="Univers 47 CondensedLight"/>
              </a:rPr>
              <a:t>instead of natural memory index </a:t>
            </a:r>
            <a:br>
              <a:rPr lang="en-US" altLang="en-US" sz="2800" dirty="0">
                <a:latin typeface="Univers 47 CondensedLight"/>
              </a:rPr>
            </a:br>
            <a:endParaRPr lang="en-US" altLang="en-US" sz="2800" dirty="0">
              <a:latin typeface="Univers 47 Condensed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chemeClr val="tx2">
                    <a:satMod val="200000"/>
                  </a:schemeClr>
                </a:solidFill>
                <a:latin typeface="Univers 47 CondensedLight"/>
              </a:rPr>
              <a:t>Registers</a:t>
            </a:r>
          </a:p>
        </p:txBody>
      </p:sp>
      <p:sp>
        <p:nvSpPr>
          <p:cNvPr id="12291" name="Content Placeholder 2"/>
          <p:cNvSpPr>
            <a:spLocks noGrp="1"/>
          </p:cNvSpPr>
          <p:nvPr>
            <p:ph idx="1"/>
          </p:nvPr>
        </p:nvSpPr>
        <p:spPr/>
        <p:txBody>
          <a:bodyPr/>
          <a:lstStyle/>
          <a:p>
            <a:pPr marL="68263" indent="0">
              <a:buNone/>
            </a:pPr>
            <a:r>
              <a:rPr lang="en-US" altLang="en-US" dirty="0">
                <a:latin typeface="Univers 47 CondensedLight"/>
              </a:rPr>
              <a:t>1. </a:t>
            </a:r>
            <a:r>
              <a:rPr lang="en-US" altLang="en-US" b="1" u="sng" dirty="0">
                <a:solidFill>
                  <a:schemeClr val="accent2"/>
                </a:solidFill>
                <a:latin typeface="Univers 47 CondensedLight"/>
              </a:rPr>
              <a:t>SPECIAL PURPOSE REGISTERS</a:t>
            </a:r>
          </a:p>
          <a:p>
            <a:pPr>
              <a:buFont typeface="Wingdings" panose="05000000000000000000" pitchFamily="2" charset="2"/>
              <a:buChar char="§"/>
            </a:pPr>
            <a:r>
              <a:rPr lang="en-US" altLang="en-US" dirty="0">
                <a:latin typeface="Univers 47 CondensedLight"/>
              </a:rPr>
              <a:t>Reload Register(RR)</a:t>
            </a:r>
          </a:p>
          <a:p>
            <a:pPr>
              <a:buFont typeface="Wingdings" panose="05000000000000000000" pitchFamily="2" charset="2"/>
              <a:buChar char="§"/>
            </a:pPr>
            <a:r>
              <a:rPr lang="en-US" altLang="en-US" dirty="0">
                <a:latin typeface="Univers 47 CondensedLight"/>
              </a:rPr>
              <a:t>Current Register(CR)</a:t>
            </a:r>
          </a:p>
          <a:p>
            <a:pPr>
              <a:buFont typeface="Wingdings" panose="05000000000000000000" pitchFamily="2" charset="2"/>
              <a:buChar char="§"/>
            </a:pPr>
            <a:r>
              <a:rPr lang="en-US" altLang="en-US" dirty="0">
                <a:latin typeface="Univers 47 CondensedLight"/>
              </a:rPr>
              <a:t>Time Register(TR)</a:t>
            </a:r>
          </a:p>
          <a:p>
            <a:pPr>
              <a:buFont typeface="Wingdings" panose="05000000000000000000" pitchFamily="2" charset="2"/>
              <a:buChar char="§"/>
            </a:pPr>
            <a:r>
              <a:rPr lang="en-US" altLang="en-US" dirty="0">
                <a:latin typeface="Univers 47 CondensedLight"/>
              </a:rPr>
              <a:t>Program Status Word (PSW) (OV, Z, N)</a:t>
            </a:r>
          </a:p>
          <a:p>
            <a:pPr>
              <a:buFont typeface="Wingdings" panose="05000000000000000000" pitchFamily="2" charset="2"/>
              <a:buChar char="§"/>
            </a:pPr>
            <a:r>
              <a:rPr lang="en-US" altLang="en-US" dirty="0">
                <a:latin typeface="Univers 47 CondensedLight"/>
              </a:rPr>
              <a:t>Correct Password Register(CP)</a:t>
            </a:r>
          </a:p>
          <a:p>
            <a:pPr>
              <a:buFont typeface="Wingdings" panose="05000000000000000000" pitchFamily="2" charset="2"/>
              <a:buChar char="§"/>
            </a:pPr>
            <a:r>
              <a:rPr lang="en-US" altLang="en-US" dirty="0">
                <a:latin typeface="Univers 47 CondensedLight"/>
              </a:rPr>
              <a:t>Mailing Register (MR)</a:t>
            </a:r>
          </a:p>
          <a:p>
            <a:pPr>
              <a:buFont typeface="Wingdings" panose="05000000000000000000" pitchFamily="2" charset="2"/>
              <a:buChar char="§"/>
            </a:pPr>
            <a:r>
              <a:rPr lang="en-US" altLang="en-US" dirty="0">
                <a:latin typeface="Univers 47 CondensedLight"/>
              </a:rPr>
              <a:t>Alarm Register(AR)</a:t>
            </a:r>
          </a:p>
          <a:p>
            <a:pPr>
              <a:buFont typeface="Wingdings" panose="05000000000000000000" pitchFamily="2" charset="2"/>
              <a:buChar char="§"/>
            </a:pPr>
            <a:r>
              <a:rPr lang="en-US" altLang="en-US" dirty="0">
                <a:latin typeface="Univers 47 CondensedLight"/>
              </a:rPr>
              <a:t>Program Counter(PC)</a:t>
            </a:r>
          </a:p>
          <a:p>
            <a:pPr>
              <a:buFont typeface="Wingdings" panose="05000000000000000000" pitchFamily="2" charset="2"/>
              <a:buChar char="§"/>
            </a:pPr>
            <a:endParaRPr lang="en-US" altLang="en-US" dirty="0">
              <a:latin typeface="Univers 47 Condensed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chemeClr val="tx2">
                    <a:satMod val="200000"/>
                  </a:schemeClr>
                </a:solidFill>
                <a:latin typeface="Univers 47 CondensedLight"/>
              </a:rPr>
              <a:t>Registers</a:t>
            </a:r>
          </a:p>
        </p:txBody>
      </p:sp>
      <p:sp>
        <p:nvSpPr>
          <p:cNvPr id="12291" name="Content Placeholder 2"/>
          <p:cNvSpPr>
            <a:spLocks noGrp="1"/>
          </p:cNvSpPr>
          <p:nvPr>
            <p:ph idx="1"/>
          </p:nvPr>
        </p:nvSpPr>
        <p:spPr/>
        <p:txBody>
          <a:bodyPr/>
          <a:lstStyle/>
          <a:p>
            <a:pPr>
              <a:buFont typeface="Wingdings" panose="05000000000000000000" pitchFamily="2" charset="2"/>
              <a:buChar char="§"/>
            </a:pPr>
            <a:r>
              <a:rPr lang="en-US" altLang="en-US" dirty="0">
                <a:latin typeface="Univers 47 CondensedLight"/>
              </a:rPr>
              <a:t>Instruction Register(IR)</a:t>
            </a:r>
          </a:p>
          <a:p>
            <a:pPr>
              <a:buFont typeface="Wingdings" panose="05000000000000000000" pitchFamily="2" charset="2"/>
              <a:buChar char="§"/>
            </a:pPr>
            <a:r>
              <a:rPr lang="en-US" altLang="en-US" dirty="0">
                <a:latin typeface="Univers 47 CondensedLight"/>
              </a:rPr>
              <a:t>Locker Sensor Register(LR)</a:t>
            </a:r>
          </a:p>
          <a:p>
            <a:pPr>
              <a:buFont typeface="Wingdings" panose="05000000000000000000" pitchFamily="2" charset="2"/>
              <a:buChar char="§"/>
            </a:pPr>
            <a:r>
              <a:rPr lang="en-US" altLang="en-US" dirty="0">
                <a:latin typeface="Univers 47 CondensedLight"/>
              </a:rPr>
              <a:t>Passive IR Register (PIR)</a:t>
            </a:r>
          </a:p>
          <a:p>
            <a:pPr>
              <a:buFont typeface="Wingdings" panose="05000000000000000000" pitchFamily="2" charset="2"/>
              <a:buChar char="§"/>
            </a:pPr>
            <a:r>
              <a:rPr lang="en-US" altLang="en-US" dirty="0">
                <a:latin typeface="Univers 47 CondensedLight"/>
              </a:rPr>
              <a:t>Locker Status Register(LS)</a:t>
            </a:r>
          </a:p>
          <a:p>
            <a:pPr marL="68263" indent="0">
              <a:buNone/>
            </a:pPr>
            <a:endParaRPr lang="en-US" altLang="en-US" dirty="0">
              <a:latin typeface="Univers 47 CondensedLight"/>
            </a:endParaRPr>
          </a:p>
          <a:p>
            <a:pPr marL="68263" indent="0">
              <a:buNone/>
            </a:pPr>
            <a:r>
              <a:rPr lang="en-US" altLang="en-US" dirty="0">
                <a:latin typeface="Univers 47 CondensedLight"/>
              </a:rPr>
              <a:t>2. </a:t>
            </a:r>
            <a:r>
              <a:rPr lang="en-US" altLang="en-US" b="1" dirty="0">
                <a:solidFill>
                  <a:schemeClr val="accent2"/>
                </a:solidFill>
                <a:latin typeface="Univers 47 CondensedLight"/>
              </a:rPr>
              <a:t>GENERAL PURPOSE REGISTERS</a:t>
            </a:r>
          </a:p>
          <a:p>
            <a:pPr>
              <a:buFont typeface="Wingdings" panose="05000000000000000000" pitchFamily="2" charset="2"/>
              <a:buChar char="§"/>
            </a:pPr>
            <a:r>
              <a:rPr lang="en-US" altLang="en-US" dirty="0">
                <a:latin typeface="Univers 47 CondensedLight"/>
              </a:rPr>
              <a:t>25 general purpose registers.</a:t>
            </a:r>
          </a:p>
          <a:p>
            <a:pPr>
              <a:buFont typeface="Wingdings" panose="05000000000000000000" pitchFamily="2" charset="2"/>
              <a:buChar char="§"/>
            </a:pPr>
            <a:endParaRPr lang="en-US" altLang="en-US" dirty="0">
              <a:latin typeface="Univers 47 CondensedLight"/>
            </a:endParaRPr>
          </a:p>
        </p:txBody>
      </p:sp>
    </p:spTree>
    <p:extLst>
      <p:ext uri="{BB962C8B-B14F-4D97-AF65-F5344CB8AC3E}">
        <p14:creationId xmlns:p14="http://schemas.microsoft.com/office/powerpoint/2010/main" val="1207489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chemeClr val="tx2">
                    <a:satMod val="200000"/>
                  </a:schemeClr>
                </a:solidFill>
                <a:latin typeface="Univers 47 CondensedLight"/>
              </a:rPr>
              <a:t>Instruction Format</a:t>
            </a:r>
          </a:p>
        </p:txBody>
      </p:sp>
      <p:sp>
        <p:nvSpPr>
          <p:cNvPr id="3" name="TextBox 2"/>
          <p:cNvSpPr txBox="1"/>
          <p:nvPr/>
        </p:nvSpPr>
        <p:spPr>
          <a:xfrm>
            <a:off x="1447800" y="1719175"/>
            <a:ext cx="3124200" cy="2031325"/>
          </a:xfrm>
          <a:prstGeom prst="rect">
            <a:avLst/>
          </a:prstGeom>
          <a:ln>
            <a:solidFill>
              <a:schemeClr val="tx1"/>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IN" dirty="0"/>
              <a:t>1&gt; Zero-Address Instruction</a:t>
            </a:r>
          </a:p>
          <a:p>
            <a:endParaRPr lang="en-IN" dirty="0"/>
          </a:p>
          <a:p>
            <a:r>
              <a:rPr lang="en-IN" dirty="0"/>
              <a:t>2&gt;One -Address Instruction</a:t>
            </a:r>
          </a:p>
          <a:p>
            <a:endParaRPr lang="en-IN" dirty="0"/>
          </a:p>
          <a:p>
            <a:r>
              <a:rPr lang="en-IN" dirty="0"/>
              <a:t>3&gt;Two-Address Instruction</a:t>
            </a:r>
          </a:p>
          <a:p>
            <a:endParaRPr lang="en-IN" dirty="0"/>
          </a:p>
          <a:p>
            <a:r>
              <a:rPr lang="en-IN" dirty="0"/>
              <a:t>4&gt;Three-Address Instruction</a:t>
            </a:r>
          </a:p>
        </p:txBody>
      </p:sp>
      <p:sp>
        <p:nvSpPr>
          <p:cNvPr id="5" name="TextBox 4"/>
          <p:cNvSpPr txBox="1"/>
          <p:nvPr/>
        </p:nvSpPr>
        <p:spPr>
          <a:xfrm>
            <a:off x="1104900" y="4572000"/>
            <a:ext cx="7581900" cy="2031325"/>
          </a:xfrm>
          <a:prstGeom prst="rect">
            <a:avLst/>
          </a:prstGeom>
          <a:noFill/>
          <a:ln>
            <a:solidFill>
              <a:schemeClr val="tx1">
                <a:lumMod val="95000"/>
              </a:schemeClr>
            </a:solidFill>
          </a:ln>
        </p:spPr>
        <p:txBody>
          <a:bodyPr wrap="square" rtlCol="0">
            <a:spAutoFit/>
          </a:bodyPr>
          <a:lstStyle/>
          <a:p>
            <a:r>
              <a:rPr lang="en-IN" dirty="0"/>
              <a:t>1&gt;</a:t>
            </a:r>
            <a:r>
              <a:rPr lang="en-IN" dirty="0">
                <a:solidFill>
                  <a:schemeClr val="accent2"/>
                </a:solidFill>
              </a:rPr>
              <a:t>Zero-Address Instructions</a:t>
            </a:r>
            <a:r>
              <a:rPr lang="en-IN" dirty="0"/>
              <a:t>: ALRM,IL_ALRM,DSPLY,RET</a:t>
            </a:r>
          </a:p>
          <a:p>
            <a:r>
              <a:rPr lang="en-IN" dirty="0"/>
              <a:t>2&gt;</a:t>
            </a:r>
            <a:r>
              <a:rPr lang="en-IN" dirty="0">
                <a:solidFill>
                  <a:schemeClr val="accent2"/>
                </a:solidFill>
              </a:rPr>
              <a:t>One-Address Instructions : </a:t>
            </a:r>
            <a:r>
              <a:rPr lang="en-IN" dirty="0"/>
              <a:t>JNE,JGE,JLE,MSF,LABEL,JMP,MAIL,</a:t>
            </a:r>
          </a:p>
          <a:p>
            <a:r>
              <a:rPr lang="en-IN" dirty="0"/>
              <a:t>                                               OPEN,CLOSE,RECEIPT</a:t>
            </a:r>
          </a:p>
          <a:p>
            <a:r>
              <a:rPr lang="en-IN" dirty="0"/>
              <a:t>3&gt;</a:t>
            </a:r>
            <a:r>
              <a:rPr lang="en-IN" dirty="0">
                <a:solidFill>
                  <a:schemeClr val="accent2"/>
                </a:solidFill>
              </a:rPr>
              <a:t>Two-Address Instructions</a:t>
            </a:r>
            <a:r>
              <a:rPr lang="en-IN" dirty="0"/>
              <a:t>: MOV,ADD,SUB,IN,OUT,CMP,LOGIN,  </a:t>
            </a:r>
          </a:p>
          <a:p>
            <a:r>
              <a:rPr lang="en-IN" dirty="0"/>
              <a:t>                                              FGTPASS</a:t>
            </a:r>
          </a:p>
          <a:p>
            <a:r>
              <a:rPr lang="en-IN" dirty="0"/>
              <a:t>4&gt;</a:t>
            </a:r>
            <a:r>
              <a:rPr lang="en-IN" dirty="0">
                <a:solidFill>
                  <a:schemeClr val="accent2"/>
                </a:solidFill>
              </a:rPr>
              <a:t>Three-Address Instructions :  </a:t>
            </a:r>
            <a:r>
              <a:rPr lang="en-IN" dirty="0"/>
              <a:t>RESET</a:t>
            </a:r>
          </a:p>
          <a:p>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0" y="-1371600"/>
            <a:ext cx="4733925" cy="53340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772400" cy="914400"/>
          </a:xfrm>
        </p:spPr>
        <p:txBody>
          <a:bodyPr/>
          <a:lstStyle/>
          <a:p>
            <a:pPr fontAlgn="auto">
              <a:spcAft>
                <a:spcPts val="0"/>
              </a:spcAft>
              <a:defRPr/>
            </a:pPr>
            <a:r>
              <a:rPr lang="en-US" dirty="0">
                <a:solidFill>
                  <a:schemeClr val="tx2">
                    <a:satMod val="200000"/>
                  </a:schemeClr>
                </a:solidFill>
                <a:latin typeface="Univers 47 CondensedLight"/>
              </a:rPr>
              <a:t>Instruction Design</a:t>
            </a:r>
          </a:p>
        </p:txBody>
      </p:sp>
      <p:sp>
        <p:nvSpPr>
          <p:cNvPr id="6" name="Text Box 2"/>
          <p:cNvSpPr txBox="1">
            <a:spLocks noChangeArrowheads="1"/>
          </p:cNvSpPr>
          <p:nvPr/>
        </p:nvSpPr>
        <p:spPr bwMode="auto">
          <a:xfrm>
            <a:off x="685800" y="1676400"/>
            <a:ext cx="7772400"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457200" indent="-228600">
              <a:tabLst>
                <a:tab pos="958850" algn="l"/>
                <a:tab pos="1873250" algn="l"/>
                <a:tab pos="2787650" algn="l"/>
                <a:tab pos="3702050" algn="l"/>
                <a:tab pos="4616450" algn="l"/>
                <a:tab pos="5530850" algn="l"/>
                <a:tab pos="6445250" algn="l"/>
                <a:tab pos="7359650" algn="l"/>
                <a:tab pos="8274050" algn="l"/>
                <a:tab pos="9188450" algn="l"/>
                <a:tab pos="10102850" algn="l"/>
              </a:tabLst>
              <a:defRPr>
                <a:solidFill>
                  <a:srgbClr val="FFFFFF"/>
                </a:solidFill>
                <a:latin typeface="Arial" panose="020B0604020202020204" pitchFamily="34" charset="0"/>
                <a:cs typeface="Arial" panose="020B0604020202020204" pitchFamily="34" charset="0"/>
              </a:defRPr>
            </a:lvl1pPr>
            <a:lvl2pPr>
              <a:tabLst>
                <a:tab pos="958850" algn="l"/>
                <a:tab pos="1873250" algn="l"/>
                <a:tab pos="2787650" algn="l"/>
                <a:tab pos="3702050" algn="l"/>
                <a:tab pos="4616450" algn="l"/>
                <a:tab pos="5530850" algn="l"/>
                <a:tab pos="6445250" algn="l"/>
                <a:tab pos="7359650" algn="l"/>
                <a:tab pos="8274050" algn="l"/>
                <a:tab pos="9188450" algn="l"/>
                <a:tab pos="10102850" algn="l"/>
              </a:tabLst>
              <a:defRPr>
                <a:solidFill>
                  <a:srgbClr val="FFFFFF"/>
                </a:solidFill>
                <a:latin typeface="Arial" panose="020B0604020202020204" pitchFamily="34" charset="0"/>
                <a:cs typeface="Arial" panose="020B0604020202020204" pitchFamily="34" charset="0"/>
              </a:defRPr>
            </a:lvl2pPr>
            <a:lvl3pPr>
              <a:tabLst>
                <a:tab pos="958850" algn="l"/>
                <a:tab pos="1873250" algn="l"/>
                <a:tab pos="2787650" algn="l"/>
                <a:tab pos="3702050" algn="l"/>
                <a:tab pos="4616450" algn="l"/>
                <a:tab pos="5530850" algn="l"/>
                <a:tab pos="6445250" algn="l"/>
                <a:tab pos="7359650" algn="l"/>
                <a:tab pos="8274050" algn="l"/>
                <a:tab pos="9188450" algn="l"/>
                <a:tab pos="10102850" algn="l"/>
              </a:tabLst>
              <a:defRPr>
                <a:solidFill>
                  <a:srgbClr val="FFFFFF"/>
                </a:solidFill>
                <a:latin typeface="Arial" panose="020B0604020202020204" pitchFamily="34" charset="0"/>
                <a:cs typeface="Arial" panose="020B0604020202020204" pitchFamily="34" charset="0"/>
              </a:defRPr>
            </a:lvl3pPr>
            <a:lvl4pPr>
              <a:tabLst>
                <a:tab pos="958850" algn="l"/>
                <a:tab pos="1873250" algn="l"/>
                <a:tab pos="2787650" algn="l"/>
                <a:tab pos="3702050" algn="l"/>
                <a:tab pos="4616450" algn="l"/>
                <a:tab pos="5530850" algn="l"/>
                <a:tab pos="6445250" algn="l"/>
                <a:tab pos="7359650" algn="l"/>
                <a:tab pos="8274050" algn="l"/>
                <a:tab pos="9188450" algn="l"/>
                <a:tab pos="10102850" algn="l"/>
              </a:tabLst>
              <a:defRPr>
                <a:solidFill>
                  <a:srgbClr val="FFFFFF"/>
                </a:solidFill>
                <a:latin typeface="Arial" panose="020B0604020202020204" pitchFamily="34" charset="0"/>
                <a:cs typeface="Arial" panose="020B0604020202020204" pitchFamily="34" charset="0"/>
              </a:defRPr>
            </a:lvl4pPr>
            <a:lvl5pPr>
              <a:tabLst>
                <a:tab pos="958850" algn="l"/>
                <a:tab pos="1873250" algn="l"/>
                <a:tab pos="2787650" algn="l"/>
                <a:tab pos="3702050" algn="l"/>
                <a:tab pos="4616450" algn="l"/>
                <a:tab pos="5530850" algn="l"/>
                <a:tab pos="6445250" algn="l"/>
                <a:tab pos="7359650" algn="l"/>
                <a:tab pos="8274050" algn="l"/>
                <a:tab pos="9188450" algn="l"/>
                <a:tab pos="10102850" algn="l"/>
              </a:tabLst>
              <a:defRPr>
                <a:solidFill>
                  <a:srgbClr val="FFFFFF"/>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58850" algn="l"/>
                <a:tab pos="1873250" algn="l"/>
                <a:tab pos="2787650" algn="l"/>
                <a:tab pos="3702050" algn="l"/>
                <a:tab pos="4616450" algn="l"/>
                <a:tab pos="5530850" algn="l"/>
                <a:tab pos="6445250" algn="l"/>
                <a:tab pos="7359650" algn="l"/>
                <a:tab pos="8274050" algn="l"/>
                <a:tab pos="9188450" algn="l"/>
                <a:tab pos="10102850" algn="l"/>
              </a:tabLst>
              <a:defRPr>
                <a:solidFill>
                  <a:srgbClr val="FFFFFF"/>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58850" algn="l"/>
                <a:tab pos="1873250" algn="l"/>
                <a:tab pos="2787650" algn="l"/>
                <a:tab pos="3702050" algn="l"/>
                <a:tab pos="4616450" algn="l"/>
                <a:tab pos="5530850" algn="l"/>
                <a:tab pos="6445250" algn="l"/>
                <a:tab pos="7359650" algn="l"/>
                <a:tab pos="8274050" algn="l"/>
                <a:tab pos="9188450" algn="l"/>
                <a:tab pos="10102850" algn="l"/>
              </a:tabLst>
              <a:defRPr>
                <a:solidFill>
                  <a:srgbClr val="FFFFFF"/>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58850" algn="l"/>
                <a:tab pos="1873250" algn="l"/>
                <a:tab pos="2787650" algn="l"/>
                <a:tab pos="3702050" algn="l"/>
                <a:tab pos="4616450" algn="l"/>
                <a:tab pos="5530850" algn="l"/>
                <a:tab pos="6445250" algn="l"/>
                <a:tab pos="7359650" algn="l"/>
                <a:tab pos="8274050" algn="l"/>
                <a:tab pos="9188450" algn="l"/>
                <a:tab pos="10102850" algn="l"/>
              </a:tabLst>
              <a:defRPr>
                <a:solidFill>
                  <a:srgbClr val="FFFFFF"/>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58850" algn="l"/>
                <a:tab pos="1873250" algn="l"/>
                <a:tab pos="2787650" algn="l"/>
                <a:tab pos="3702050" algn="l"/>
                <a:tab pos="4616450" algn="l"/>
                <a:tab pos="5530850" algn="l"/>
                <a:tab pos="6445250" algn="l"/>
                <a:tab pos="7359650" algn="l"/>
                <a:tab pos="8274050" algn="l"/>
                <a:tab pos="9188450" algn="l"/>
                <a:tab pos="10102850" algn="l"/>
              </a:tabLst>
              <a:defRPr>
                <a:solidFill>
                  <a:srgbClr val="FFFFFF"/>
                </a:solidFill>
                <a:latin typeface="Arial" panose="020B0604020202020204" pitchFamily="34" charset="0"/>
                <a:cs typeface="Arial" panose="020B0604020202020204" pitchFamily="34" charset="0"/>
              </a:defRPr>
            </a:lvl9pPr>
          </a:lstStyle>
          <a:p>
            <a:pPr eaLnBrk="1" hangingPunct="1">
              <a:buClr>
                <a:srgbClr val="D6ECFF"/>
              </a:buClr>
              <a:buSzPct val="95000"/>
              <a:buFont typeface="Wingdings" panose="05000000000000000000" pitchFamily="2" charset="2"/>
              <a:buChar char=""/>
            </a:pPr>
            <a:r>
              <a:rPr lang="en-US" altLang="en-US" sz="3000" dirty="0">
                <a:latin typeface="Corbel" panose="020B0503020204020204" pitchFamily="34" charset="0"/>
                <a:cs typeface="Droid Sans Fallback" charset="0"/>
              </a:rPr>
              <a:t>We will use Zero, One and Two address instructions(as shown in previous slide).</a:t>
            </a:r>
          </a:p>
          <a:p>
            <a:pPr indent="-227013" eaLnBrk="1" hangingPunct="1">
              <a:buClrTx/>
              <a:buSzPct val="95000"/>
              <a:buFontTx/>
              <a:buNone/>
            </a:pPr>
            <a:endParaRPr lang="en-US" altLang="en-US" sz="3000" dirty="0">
              <a:latin typeface="Corbel" panose="020B0503020204020204" pitchFamily="34" charset="0"/>
              <a:cs typeface="Droid Sans Fallback" charset="0"/>
            </a:endParaRPr>
          </a:p>
          <a:p>
            <a:pPr eaLnBrk="1" hangingPunct="1">
              <a:buClr>
                <a:srgbClr val="D6ECFF"/>
              </a:buClr>
              <a:buSzPct val="95000"/>
              <a:buFont typeface="Wingdings" panose="05000000000000000000" pitchFamily="2" charset="2"/>
              <a:buChar char=""/>
            </a:pPr>
            <a:r>
              <a:rPr lang="en-US" altLang="en-US" sz="3000" dirty="0">
                <a:latin typeface="Corbel" panose="020B0503020204020204" pitchFamily="34" charset="0"/>
                <a:cs typeface="Droid Sans Fallback" charset="0"/>
              </a:rPr>
              <a:t>Zero address instructions will use all 16-bits as its opcode.</a:t>
            </a:r>
          </a:p>
          <a:p>
            <a:pPr indent="-227013" eaLnBrk="1" hangingPunct="1">
              <a:buClrTx/>
              <a:buSzPct val="95000"/>
              <a:buFontTx/>
              <a:buNone/>
            </a:pPr>
            <a:endParaRPr lang="en-US" altLang="en-US" sz="3000" dirty="0">
              <a:latin typeface="Corbel" panose="020B0503020204020204" pitchFamily="34" charset="0"/>
              <a:cs typeface="Droid Sans Fallback" charset="0"/>
            </a:endParaRPr>
          </a:p>
          <a:p>
            <a:pPr eaLnBrk="1" hangingPunct="1">
              <a:buClr>
                <a:srgbClr val="D6ECFF"/>
              </a:buClr>
              <a:buSzPct val="95000"/>
              <a:buFont typeface="Wingdings" panose="05000000000000000000" pitchFamily="2" charset="2"/>
              <a:buChar char=""/>
            </a:pPr>
            <a:r>
              <a:rPr lang="en-US" altLang="en-US" sz="3000" dirty="0">
                <a:latin typeface="Corbel" panose="020B0503020204020204" pitchFamily="34" charset="0"/>
                <a:cs typeface="Droid Sans Fallback" charset="0"/>
              </a:rPr>
              <a:t>Three address instructions will use 12-bits,</a:t>
            </a:r>
          </a:p>
          <a:p>
            <a:pPr marL="228600" indent="0" eaLnBrk="1" hangingPunct="1">
              <a:buClr>
                <a:srgbClr val="D6ECFF"/>
              </a:buClr>
              <a:buSzPct val="95000"/>
            </a:pPr>
            <a:r>
              <a:rPr lang="en-US" altLang="en-US" sz="3000" dirty="0">
                <a:latin typeface="Corbel" panose="020B0503020204020204" pitchFamily="34" charset="0"/>
                <a:cs typeface="Droid Sans Fallback" charset="0"/>
              </a:rPr>
              <a:t>    Two address instructions will use 8-bits and     </a:t>
            </a:r>
          </a:p>
          <a:p>
            <a:pPr marL="228600" indent="0" eaLnBrk="1" hangingPunct="1">
              <a:buClr>
                <a:srgbClr val="D6ECFF"/>
              </a:buClr>
              <a:buSzPct val="95000"/>
            </a:pPr>
            <a:r>
              <a:rPr lang="en-US" altLang="en-US" sz="3000" dirty="0">
                <a:latin typeface="Corbel" panose="020B0503020204020204" pitchFamily="34" charset="0"/>
                <a:cs typeface="Droid Sans Fallback" charset="0"/>
              </a:rPr>
              <a:t>    One address instructions will use 4-bits for </a:t>
            </a:r>
          </a:p>
          <a:p>
            <a:pPr marL="228600" indent="0" eaLnBrk="1" hangingPunct="1">
              <a:buClr>
                <a:srgbClr val="D6ECFF"/>
              </a:buClr>
              <a:buSzPct val="95000"/>
            </a:pPr>
            <a:r>
              <a:rPr lang="en-US" altLang="en-US" sz="3000" dirty="0">
                <a:latin typeface="Corbel" panose="020B0503020204020204" pitchFamily="34" charset="0"/>
                <a:cs typeface="Droid Sans Fallback" charset="0"/>
              </a:rPr>
              <a:t>    addressing  and remaining will for opcode.</a:t>
            </a:r>
          </a:p>
          <a:p>
            <a:pPr eaLnBrk="1" hangingPunct="1">
              <a:buClr>
                <a:srgbClr val="D6ECFF"/>
              </a:buClr>
              <a:buSzPct val="95000"/>
              <a:buFont typeface="Wingdings" panose="05000000000000000000" pitchFamily="2" charset="2"/>
              <a:buChar char=""/>
            </a:pPr>
            <a:endParaRPr lang="en-US" altLang="en-US" sz="3000" dirty="0">
              <a:latin typeface="Corbel" panose="020B0503020204020204" pitchFamily="34" charset="0"/>
              <a:cs typeface="Droid Sans Fallback" charset="0"/>
            </a:endParaRPr>
          </a:p>
          <a:p>
            <a:pPr eaLnBrk="1" hangingPunct="1">
              <a:buClr>
                <a:srgbClr val="D6ECFF"/>
              </a:buClr>
              <a:buSzPct val="95000"/>
              <a:buFont typeface="Wingdings" panose="05000000000000000000" pitchFamily="2" charset="2"/>
              <a:buChar char=""/>
            </a:pPr>
            <a:endParaRPr lang="en-US" altLang="en-US" sz="3000" dirty="0">
              <a:latin typeface="Corbel" panose="020B0503020204020204" pitchFamily="34" charset="0"/>
              <a:cs typeface="Droid Sans Fallback"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Template>
  <TotalTime>814</TotalTime>
  <Words>1301</Words>
  <Application>Microsoft Office PowerPoint</Application>
  <PresentationFormat>On-screen Show (4:3)</PresentationFormat>
  <Paragraphs>202</Paragraphs>
  <Slides>31</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Arial</vt:lpstr>
      <vt:lpstr>Calibri</vt:lpstr>
      <vt:lpstr>Comic Sans MS</vt:lpstr>
      <vt:lpstr>Consolas</vt:lpstr>
      <vt:lpstr>Corbel</vt:lpstr>
      <vt:lpstr>Droid Sans Fallback</vt:lpstr>
      <vt:lpstr>StarSymbol</vt:lpstr>
      <vt:lpstr>Univers 47 CondensedLight</vt:lpstr>
      <vt:lpstr>Wingdings</vt:lpstr>
      <vt:lpstr>Wingdings 2</vt:lpstr>
      <vt:lpstr>Wingdings 3</vt:lpstr>
      <vt:lpstr>Metro</vt:lpstr>
      <vt:lpstr>COA Lab Project (2016-17)  The LNMIIT, Jaipur </vt:lpstr>
      <vt:lpstr>Introduction</vt:lpstr>
      <vt:lpstr>Functions</vt:lpstr>
      <vt:lpstr>Functions</vt:lpstr>
      <vt:lpstr>Memory Model</vt:lpstr>
      <vt:lpstr>Registers</vt:lpstr>
      <vt:lpstr>Registers</vt:lpstr>
      <vt:lpstr>Instruction Format</vt:lpstr>
      <vt:lpstr>Instruction Design</vt:lpstr>
      <vt:lpstr>Instruction Design </vt:lpstr>
      <vt:lpstr>Instruction Design</vt:lpstr>
      <vt:lpstr>Instruction Types</vt:lpstr>
      <vt:lpstr>Data Types</vt:lpstr>
      <vt:lpstr>Addressing Modes</vt:lpstr>
      <vt:lpstr>Flow of Control Handling</vt:lpstr>
      <vt:lpstr>PowerPoint Presentation</vt:lpstr>
      <vt:lpstr>PowerPoint Presentation</vt:lpstr>
      <vt:lpstr>PowerPoint Presentation</vt:lpstr>
      <vt:lpstr>PowerPoint Presentation</vt:lpstr>
      <vt:lpstr>MICROINSTRUCTIONS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COA Lab Project (2016-17)  The LNMIIT, Jaipur</dc:title>
  <dc:creator>abc</dc:creator>
  <cp:lastModifiedBy>Vipincco</cp:lastModifiedBy>
  <cp:revision>73</cp:revision>
  <dcterms:created xsi:type="dcterms:W3CDTF">2017-02-13T04:22:13Z</dcterms:created>
  <dcterms:modified xsi:type="dcterms:W3CDTF">2017-04-05T22:00:47Z</dcterms:modified>
</cp:coreProperties>
</file>