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2021-03-31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ayush0502/Coursera_Capstone/blob/main/Capstone_Project_Week-2.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042550D3-2AA5-4300-A6F5-35A536256C28}"/>
              </a:ext>
            </a:extLst>
          </p:cNvPr>
          <p:cNvPicPr>
            <a:picLocks noChangeAspect="1"/>
          </p:cNvPicPr>
          <p:nvPr/>
        </p:nvPicPr>
        <p:blipFill>
          <a:blip r:embed="rId2"/>
          <a:stretch>
            <a:fillRect/>
          </a:stretch>
        </p:blipFill>
        <p:spPr>
          <a:xfrm>
            <a:off x="1221621" y="1422400"/>
            <a:ext cx="9965635" cy="5054599"/>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43.6534817, </a:t>
            </a:r>
            <a:r>
              <a:rPr lang="en-US" dirty="0" err="1"/>
              <a:t>lng</a:t>
            </a:r>
            <a:r>
              <a:rPr lang="en-US" dirty="0"/>
              <a:t>: -79.3839347</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US" sz="1200" b="0" i="0" u="sng" dirty="0">
                <a:solidFill>
                  <a:srgbClr val="296EAA"/>
                </a:solidFill>
                <a:effectLst/>
                <a:latin typeface="ibm-plex-sans"/>
                <a:hlinkClick r:id="rId2"/>
              </a:rPr>
              <a:t>https://github.com/ayush0502/Coursera_Capstone/blob/main/Capstone_Project_Week-2.ipynb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C31C2E73-FA54-40A9-A728-B2EF2D55C78D}"/>
              </a:ext>
            </a:extLst>
          </p:cNvPr>
          <p:cNvPicPr>
            <a:picLocks noChangeAspect="1"/>
          </p:cNvPicPr>
          <p:nvPr/>
        </p:nvPicPr>
        <p:blipFill>
          <a:blip r:embed="rId2"/>
          <a:stretch>
            <a:fillRect/>
          </a:stretch>
        </p:blipFill>
        <p:spPr>
          <a:xfrm>
            <a:off x="1073426" y="1384576"/>
            <a:ext cx="9686925" cy="1857375"/>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2E8968CD-2B4B-4E85-B232-4DE345B4CB3F}"/>
              </a:ext>
            </a:extLst>
          </p:cNvPr>
          <p:cNvPicPr>
            <a:picLocks noChangeAspect="1"/>
          </p:cNvPicPr>
          <p:nvPr/>
        </p:nvPicPr>
        <p:blipFill>
          <a:blip r:embed="rId2"/>
          <a:stretch>
            <a:fillRect/>
          </a:stretch>
        </p:blipFill>
        <p:spPr>
          <a:xfrm>
            <a:off x="1113182" y="2826887"/>
            <a:ext cx="9965635" cy="3019731"/>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60</TotalTime>
  <Words>1816</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 Light</vt:lpstr>
      <vt:lpstr>Century Gothic</vt:lpstr>
      <vt:lpstr>ibm-plex-sans</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Ayush Khandelwal</cp:lastModifiedBy>
  <cp:revision>11</cp:revision>
  <dcterms:created xsi:type="dcterms:W3CDTF">2019-01-19T16:30:22Z</dcterms:created>
  <dcterms:modified xsi:type="dcterms:W3CDTF">2021-03-31T05:49:57Z</dcterms:modified>
</cp:coreProperties>
</file>