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265" r:id="rId7"/>
    <p:sldId id="26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6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6" y="1651000"/>
            <a:ext cx="10837333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Using a higher-order quantum inspired genetic algorithm to optimize the solution to the knapsack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46519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Ayush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Hariharan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7F28-D5D4-48AD-90B7-759548D2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Knapsack Problem?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E8756-C31D-4880-86F2-A2879BAA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97" y="2298170"/>
            <a:ext cx="3874030" cy="3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B4DD-E9BB-46FB-9D33-D2A45261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05C4C-BB5B-4C3D-830C-32B14DC6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12" y="2097088"/>
            <a:ext cx="4305830" cy="4286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16E03-985D-46FB-B4C7-0E1A3E9D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58" y="2641776"/>
            <a:ext cx="4059767" cy="27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29E0-84A8-43B7-9E03-E27676BF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0020-7290-4783-B72C-F7E5F7EC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2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8872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 information to research this problem and attempt to solve it?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467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Using a higher-order quantum inspired genetic algorithm to optimize the solution to the knapsack problem</vt:lpstr>
      <vt:lpstr>What Is the Knapsack Problem?</vt:lpstr>
      <vt:lpstr>Two types of problems</vt:lpstr>
      <vt:lpstr>The Genetic Algorithm</vt:lpstr>
      <vt:lpstr>The Problem</vt:lpstr>
      <vt:lpstr>Background Information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2019-08-25T04:35:57Z</dcterms:created>
  <dcterms:modified xsi:type="dcterms:W3CDTF">2019-08-25T16:23:57Z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