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4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2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0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7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1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6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5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C2F8-6BA8-4EC2-AFBD-7A6D2F04A7B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945077-5578-4808-9BA7-BD0FBF99B20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B96C-DE51-2D53-CE48-F3367386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49"/>
            <a:ext cx="10515600" cy="6489290"/>
          </a:xfrm>
        </p:spPr>
        <p:txBody>
          <a:bodyPr/>
          <a:lstStyle/>
          <a:p>
            <a:r>
              <a:rPr lang="en-US" i="1" dirty="0"/>
              <a:t>Introduction to the Library Management System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Library Management System aims to streamline library operations by automating user and book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user-friendly interface for managing transactions like issuing and returning 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Simplify library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 user experience for both library staff and visitors.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Technologies Used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Backend: Java (Maven-based).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Frontend: HTML, CSS, Bootstrap, JavaScript.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Database: MySQL for storing and managing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01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BD99-B887-9F21-8B98-4301820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39"/>
            <a:ext cx="10515600" cy="64696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Features</a:t>
            </a:r>
          </a:p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Key Features of the System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 registration with validation for required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Login functionality with secure password handling.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Profile management for updating user details.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Library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CRUD operations for books (Create, Read, Update, Delete).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 available books with search and filter options.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Transaction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Issue and return books with automatic due date calculation.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Track transaction history for all users.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Reports and Analytics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Generate usage reports for admins.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Summary of issued and returned books.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Validation and Security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Client-side and server-side validation for all forms.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Role-based access control for admin and user accounts.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79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002A-0A23-E4BF-D0C1-3E0BC0F8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3"/>
            <a:ext cx="10515600" cy="59901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Testing and Validation Process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Tested service and DAO layers for core logic (e.g., adding books, updating profiles).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Testing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Ensured that controllers interact correctly with services and DAOs.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Testing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Tested email, password strength, and required fields in 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Checked proper error messages for invalid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Test Cases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Successfully registering a new user with valid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Preventing duplicate book entries.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invalid login credentials gracefully.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JUnit for automated testing of Java components.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33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5254-C734-2BCC-0EBC-D8B0D5D2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1"/>
            <a:ext cx="10515600" cy="59999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Challenges</a:t>
            </a:r>
          </a:p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Development Challenges and Solutions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Database Synchronization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Issue: Maintaining consistency during simultaneous transactions.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Solution: Used Spring transaction management to handle concurrency.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Issue: Ensuring the UI works smoothly across devices.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Solution: Leveraged Bootstrap for responsiveness.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Error Handling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Issue: Showing meaningful error messages for invalid inputs.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Solution: Implemented live feedback with JavaScript for better user experience.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 Constraints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Issue: Balancing development and testing phases.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Solution: Followed agile principles with small, iterative updates.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3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D27A-1E26-F7DE-3C1A-224D96F3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4"/>
            <a:ext cx="10515600" cy="602947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Demo</a:t>
            </a:r>
          </a:p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Application Walkthrough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Screenshots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Login Page: Shows the user authentication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Form: Captures new user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Dashboard: Displays book inventory and user 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Issue/Return Form: Demonstrates transaction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Video Demo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Highlights: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User login and registration.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Adding and searching for books.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Issuing a book and returning it with a due date check.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Tools: Record using screen capture software (e.g., OBS, Camtasia).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navigation and intuitive 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features integrated seamlessly for real-world usability.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27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509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Singh</dc:creator>
  <cp:lastModifiedBy>Ayush Singh</cp:lastModifiedBy>
  <cp:revision>1</cp:revision>
  <dcterms:created xsi:type="dcterms:W3CDTF">2025-01-14T16:34:50Z</dcterms:created>
  <dcterms:modified xsi:type="dcterms:W3CDTF">2025-01-14T16:46:34Z</dcterms:modified>
</cp:coreProperties>
</file>