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5" r:id="rId1"/>
  </p:sldMasterIdLst>
  <p:sldIdLst>
    <p:sldId id="256" r:id="rId2"/>
    <p:sldId id="265" r:id="rId3"/>
    <p:sldId id="257" r:id="rId4"/>
    <p:sldId id="258" r:id="rId5"/>
    <p:sldId id="259" r:id="rId6"/>
    <p:sldId id="260" r:id="rId7"/>
    <p:sldId id="262" r:id="rId8"/>
    <p:sldId id="266"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95" autoAdjust="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4/19/2022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984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80356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5951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2302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75757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36962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4/19/2022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01323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177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62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697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27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44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747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359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380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176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66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4/19/2022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2712749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217" y="1693927"/>
            <a:ext cx="694504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Budget Manager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566416" y="3991358"/>
            <a:ext cx="3106674" cy="646331"/>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Guide by:-</a:t>
            </a:r>
          </a:p>
          <a:p>
            <a:r>
              <a:rPr lang="en-US" dirty="0">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MR .</a:t>
            </a:r>
            <a:r>
              <a:rPr lang="en-US" dirty="0" err="1" smtClean="0">
                <a:solidFill>
                  <a:srgbClr val="92D050"/>
                </a:solidFill>
                <a:latin typeface="Times New Roman" panose="02020603050405020304" pitchFamily="18" charset="0"/>
                <a:cs typeface="Times New Roman" panose="02020603050405020304" pitchFamily="18" charset="0"/>
              </a:rPr>
              <a:t>Hardik</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Jayswal</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509766" y="3991356"/>
            <a:ext cx="3291840" cy="923330"/>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Prepared by:-</a:t>
            </a:r>
          </a:p>
          <a:p>
            <a:r>
              <a:rPr lang="en-US" dirty="0">
                <a:solidFill>
                  <a:srgbClr val="92D050"/>
                </a:solidFill>
                <a:latin typeface="Times New Roman" panose="02020603050405020304" pitchFamily="18" charset="0"/>
                <a:cs typeface="Times New Roman" panose="02020603050405020304" pitchFamily="18" charset="0"/>
              </a:rPr>
              <a:t>20DIT03</a:t>
            </a:r>
            <a:r>
              <a:rPr lang="en-IN" dirty="0">
                <a:solidFill>
                  <a:srgbClr val="92D050"/>
                </a:solidFill>
                <a:latin typeface="Times New Roman" panose="02020603050405020304" pitchFamily="18" charset="0"/>
                <a:cs typeface="Times New Roman" panose="02020603050405020304" pitchFamily="18" charset="0"/>
              </a:rPr>
              <a:t>6  Ashish </a:t>
            </a:r>
            <a:r>
              <a:rPr lang="en-IN" dirty="0" err="1">
                <a:solidFill>
                  <a:srgbClr val="92D050"/>
                </a:solidFill>
                <a:latin typeface="Times New Roman" panose="02020603050405020304" pitchFamily="18" charset="0"/>
                <a:cs typeface="Times New Roman" panose="02020603050405020304" pitchFamily="18" charset="0"/>
              </a:rPr>
              <a:t>Madan</a:t>
            </a:r>
            <a:endParaRPr lang="en-IN" dirty="0">
              <a:solidFill>
                <a:srgbClr val="92D050"/>
              </a:solidFill>
              <a:latin typeface="Times New Roman" panose="02020603050405020304" pitchFamily="18" charset="0"/>
              <a:cs typeface="Times New Roman" panose="02020603050405020304" pitchFamily="18" charset="0"/>
            </a:endParaRPr>
          </a:p>
          <a:p>
            <a:r>
              <a:rPr lang="en-US" dirty="0">
                <a:solidFill>
                  <a:srgbClr val="92D050"/>
                </a:solidFill>
                <a:latin typeface="Times New Roman" panose="02020603050405020304" pitchFamily="18" charset="0"/>
                <a:cs typeface="Times New Roman" panose="02020603050405020304" pitchFamily="18" charset="0"/>
              </a:rPr>
              <a:t>20DIT050 Ayush PATEL</a:t>
            </a:r>
          </a:p>
        </p:txBody>
      </p:sp>
    </p:spTree>
    <p:extLst>
      <p:ext uri="{BB962C8B-B14F-4D97-AF65-F5344CB8AC3E}">
        <p14:creationId xmlns:p14="http://schemas.microsoft.com/office/powerpoint/2010/main" val="159805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4774" y="2317477"/>
            <a:ext cx="6709906" cy="757742"/>
          </a:xfrm>
        </p:spPr>
        <p:txBody>
          <a:bodyPr>
            <a:normAutofit/>
          </a:bodyPr>
          <a:lstStyle/>
          <a:p>
            <a:pPr algn="just"/>
            <a:r>
              <a:rPr lang="en-US" dirty="0">
                <a:latin typeface="Times New Roman" panose="02020603050405020304" pitchFamily="18" charset="0"/>
                <a:cs typeface="Times New Roman" panose="02020603050405020304" pitchFamily="18" charset="0"/>
              </a:rPr>
              <a:t>Budget managers are responsible for ensuring that the expenses of the accounts managed do not exceed the unit's allocated budget.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99587" y="1186434"/>
            <a:ext cx="6344099" cy="400110"/>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Project Definition and  Planning(Gantt Chart) </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768" y="3269424"/>
            <a:ext cx="6207919" cy="2721769"/>
          </a:xfrm>
          <a:prstGeom prst="rect">
            <a:avLst/>
          </a:prstGeom>
        </p:spPr>
      </p:pic>
    </p:spTree>
    <p:extLst>
      <p:ext uri="{BB962C8B-B14F-4D97-AF65-F5344CB8AC3E}">
        <p14:creationId xmlns:p14="http://schemas.microsoft.com/office/powerpoint/2010/main" val="136673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1278" y="2942084"/>
            <a:ext cx="2626614" cy="761747"/>
          </a:xfrm>
          <a:prstGeom prst="rect">
            <a:avLst/>
          </a:prstGeom>
          <a:noFill/>
        </p:spPr>
        <p:txBody>
          <a:bodyPr wrap="square" rtlCol="0">
            <a:spAutoFit/>
          </a:bodyPr>
          <a:lstStyle/>
          <a:p>
            <a:r>
              <a:rPr lang="en-US" sz="3000" b="1" dirty="0">
                <a:ln w="12700">
                  <a:solidFill>
                    <a:schemeClr val="accent1"/>
                  </a:solidFill>
                  <a:prstDash val="solid"/>
                </a:ln>
                <a:solidFill>
                  <a:srgbClr val="43D791"/>
                </a:solidFill>
                <a:effectLst>
                  <a:glow rad="139700">
                    <a:schemeClr val="accent3">
                      <a:satMod val="175000"/>
                      <a:alpha val="40000"/>
                    </a:schemeClr>
                  </a:glow>
                  <a:innerShdw blurRad="63500" dist="50800" dir="10800000">
                    <a:prstClr val="black">
                      <a:alpha val="50000"/>
                    </a:prstClr>
                  </a:innerShdw>
                  <a:reflection blurRad="6350" stA="60000" endA="900" endPos="58000" dir="5400000" sy="-100000" algn="bl" rotWithShape="0"/>
                </a:effectLst>
                <a:latin typeface="Times New Roman" panose="02020603050405020304" pitchFamily="18" charset="0"/>
                <a:cs typeface="Times New Roman" panose="02020603050405020304" pitchFamily="18" charset="0"/>
              </a:rPr>
              <a:t>Thank you !</a:t>
            </a:r>
            <a:endParaRPr lang="en-IN" sz="3000" b="1" dirty="0">
              <a:ln w="12700">
                <a:solidFill>
                  <a:schemeClr val="accent1"/>
                </a:solidFill>
                <a:prstDash val="solid"/>
              </a:ln>
              <a:solidFill>
                <a:srgbClr val="43D791"/>
              </a:solidFill>
              <a:effectLst>
                <a:glow rad="139700">
                  <a:schemeClr val="accent3">
                    <a:satMod val="175000"/>
                    <a:alpha val="40000"/>
                  </a:schemeClr>
                </a:glow>
                <a:innerShdw blurRad="63500" dist="50800" dir="10800000">
                  <a:prstClr val="black">
                    <a:alpha val="50000"/>
                  </a:prstClr>
                </a:innerShdw>
                <a:reflection blurRad="6350" stA="60000" endA="900" endPos="58000" dir="5400000" sy="-100000" algn="bl" rotWithShape="0"/>
              </a:effectLst>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1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Definition</a:t>
            </a:r>
          </a:p>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Current System </a:t>
            </a:r>
          </a:p>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 Gathering Technique</a:t>
            </a:r>
          </a:p>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Tools and Technologies</a:t>
            </a:r>
          </a:p>
          <a:p>
            <a:pPr marL="214313" indent="-21431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planning</a:t>
            </a:r>
            <a:endParaRPr lang="en-IN"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Implementation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58295" y="1242260"/>
            <a:ext cx="3296653"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OVERVIEW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705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4692" y="1159002"/>
            <a:ext cx="2530602"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Introduction</a:t>
            </a:r>
          </a:p>
        </p:txBody>
      </p:sp>
      <p:sp>
        <p:nvSpPr>
          <p:cNvPr id="10" name="TextBox 9"/>
          <p:cNvSpPr txBox="1"/>
          <p:nvPr/>
        </p:nvSpPr>
        <p:spPr>
          <a:xfrm>
            <a:off x="2202942" y="2715768"/>
            <a:ext cx="8030718" cy="2062103"/>
          </a:xfrm>
          <a:prstGeom prst="rect">
            <a:avLst/>
          </a:prstGeom>
          <a:noFill/>
        </p:spPr>
        <p:txBody>
          <a:bodyPr wrap="square" rtlCol="0">
            <a:spAutoFit/>
          </a:bodyPr>
          <a:lstStyle/>
          <a:p>
            <a:pPr marL="214313" indent="-214313"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This document is meant to delineate the features of the budget manager, to serve as a guide to the developers on one hand, and a software validation document for the prospective client on the other.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budget manager for your income  application this is use for how many money  use in life important material and waste other money to buy extra product so we calculate money ratio and show the display than user see his income is where is use.</a:t>
            </a:r>
          </a:p>
        </p:txBody>
      </p:sp>
    </p:spTree>
    <p:extLst>
      <p:ext uri="{BB962C8B-B14F-4D97-AF65-F5344CB8AC3E}">
        <p14:creationId xmlns:p14="http://schemas.microsoft.com/office/powerpoint/2010/main" val="2512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0010" y="1132400"/>
            <a:ext cx="4615434"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Background Theory(Literature Review)</a:t>
            </a:r>
            <a:r>
              <a:rPr lang="en-IN" sz="1400"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1866900" y="2615185"/>
            <a:ext cx="8380476" cy="2292935"/>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We find our family member , </a:t>
            </a:r>
            <a:r>
              <a:rPr lang="en-US" sz="1600" dirty="0" smtClean="0">
                <a:latin typeface="Times New Roman" panose="02020603050405020304" pitchFamily="18" charset="0"/>
                <a:cs typeface="Times New Roman" panose="02020603050405020304" pitchFamily="18" charset="0"/>
              </a:rPr>
              <a:t>neighbor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relatives </a:t>
            </a:r>
            <a:r>
              <a:rPr lang="en-US" sz="1600" dirty="0">
                <a:latin typeface="Times New Roman" panose="02020603050405020304" pitchFamily="18" charset="0"/>
                <a:cs typeface="Times New Roman" panose="02020603050405020304" pitchFamily="18" charset="0"/>
              </a:rPr>
              <a:t>to find where is income goes and he does not find where he/she spend a money.</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So we develop this kind of  application .</a:t>
            </a:r>
          </a:p>
          <a:p>
            <a:pPr marL="214313" indent="-214313"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user his enter there plan in the app and file the form then  show where his/her money goes.</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26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406" y="1200150"/>
            <a:ext cx="5356098"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Current System and its limitations(if applicable)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20062" y="2857500"/>
            <a:ext cx="8215884" cy="1569660"/>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current system is a we find all old paper an pen system we find but we have doesn't  find perfect ratio of where our  money goes.</a:t>
            </a:r>
          </a:p>
          <a:p>
            <a:pPr algn="just"/>
            <a:endParaRPr lang="en-US"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So we develop  this kind of application .</a:t>
            </a:r>
          </a:p>
          <a:p>
            <a:pPr marL="214313" indent="-214313"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 this app find the perfect ratio of our money where it’s gone.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310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4996" y="1159002"/>
            <a:ext cx="6199632"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Proposed System and Scope of the System </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946910" y="2823211"/>
            <a:ext cx="8373618" cy="1785104"/>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 our daily life we  does not have time to calculate over every day money where go it’s so this website use to find your money ratio .  </a:t>
            </a:r>
          </a:p>
          <a:p>
            <a:pPr marL="214313" indent="-214313"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User can  find it’s ratio and user can reduce it’s extra spend money to unnecessary product user invest money to some important and future savings..</a:t>
            </a:r>
          </a:p>
          <a:p>
            <a:pPr marL="214313" indent="-214313"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5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6026" y="2594822"/>
            <a:ext cx="6709906" cy="1354387"/>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Laptop / Pc</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Memory :  2 GB Ram</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Processor :  i5</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Operating  System : Windows  10</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Internal : 256 GB SDD</a:t>
            </a:r>
            <a:endParaRPr lang="en-IN"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63287" y="1133133"/>
            <a:ext cx="4642866"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Hardware Specifications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20946" y="3272016"/>
            <a:ext cx="2763774" cy="369332"/>
          </a:xfrm>
          <a:prstGeom prst="rect">
            <a:avLst/>
          </a:prstGeom>
          <a:noFill/>
        </p:spPr>
        <p:txBody>
          <a:bodyPr wrap="square" rtlCol="0">
            <a:spAutoFit/>
          </a:bodyPr>
          <a:lstStyle/>
          <a:p>
            <a:r>
              <a:rPr lang="en-IN" dirty="0">
                <a:solidFill>
                  <a:schemeClr val="bg1"/>
                </a:solidFill>
              </a:rPr>
              <a:t>Software Specifications</a:t>
            </a:r>
          </a:p>
        </p:txBody>
      </p:sp>
      <p:sp>
        <p:nvSpPr>
          <p:cNvPr id="6" name="TextBox 5"/>
          <p:cNvSpPr txBox="1"/>
          <p:nvPr/>
        </p:nvSpPr>
        <p:spPr>
          <a:xfrm>
            <a:off x="1965960" y="4949233"/>
            <a:ext cx="5036772" cy="923330"/>
          </a:xfrm>
          <a:prstGeom prst="rect">
            <a:avLst/>
          </a:prstGeom>
          <a:noFill/>
        </p:spPr>
        <p:txBody>
          <a:bodyPr wrap="square" rtlCol="0">
            <a:spAutoFit/>
          </a:bodyPr>
          <a:lstStyle/>
          <a:p>
            <a:pPr>
              <a:buFont typeface="Wingdings" panose="05000000000000000000" pitchFamily="2" charset="2"/>
              <a:buChar char="Ø"/>
            </a:pPr>
            <a:r>
              <a:rPr lang="en-US" sz="1400" dirty="0"/>
              <a:t> </a:t>
            </a:r>
            <a:r>
              <a:rPr lang="en-US" sz="1400" dirty="0" smtClean="0"/>
              <a:t>    </a:t>
            </a:r>
            <a:r>
              <a:rPr lang="en-US" sz="2000" dirty="0" smtClean="0">
                <a:latin typeface="Times New Roman" panose="02020603050405020304" pitchFamily="18" charset="0"/>
                <a:cs typeface="Times New Roman" panose="02020603050405020304" pitchFamily="18" charset="0"/>
              </a:rPr>
              <a:t>Android</a:t>
            </a:r>
            <a:r>
              <a:rPr lang="en-US" sz="2000" dirty="0" smtClean="0"/>
              <a:t> </a:t>
            </a:r>
            <a:r>
              <a:rPr lang="en-US" sz="2000" dirty="0" smtClean="0">
                <a:latin typeface="Times New Roman" panose="02020603050405020304" pitchFamily="18" charset="0"/>
                <a:cs typeface="Times New Roman" panose="02020603050405020304" pitchFamily="18" charset="0"/>
              </a:rPr>
              <a:t>studio</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Xml </a:t>
            </a:r>
            <a:r>
              <a:rPr lang="en-US" sz="1600" dirty="0">
                <a:latin typeface="Times New Roman" panose="02020603050405020304" pitchFamily="18" charset="0"/>
                <a:cs typeface="Times New Roman" panose="02020603050405020304" pitchFamily="18" charset="0"/>
              </a:rPr>
              <a:t>&amp; </a:t>
            </a:r>
            <a:r>
              <a:rPr lang="en-US" dirty="0">
                <a:latin typeface="Times New Roman" panose="02020603050405020304" pitchFamily="18" charset="0"/>
                <a:cs typeface="Times New Roman" panose="02020603050405020304" pitchFamily="18" charset="0"/>
              </a:rPr>
              <a:t>java</a:t>
            </a: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63287" y="4318542"/>
            <a:ext cx="3467481" cy="830997"/>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Software </a:t>
            </a:r>
            <a:r>
              <a:rPr lang="en-US" sz="2400" dirty="0">
                <a:latin typeface="Times New Roman" panose="02020603050405020304" pitchFamily="18" charset="0"/>
                <a:cs typeface="Times New Roman" panose="02020603050405020304" pitchFamily="18" charset="0"/>
              </a:rPr>
              <a:t>Specifications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254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Implementation</a:t>
            </a:r>
            <a:endParaRPr lang="en-IN"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62" y="2329314"/>
            <a:ext cx="1899987" cy="3619099"/>
          </a:xfrm>
          <a:prstGeom prst="rect">
            <a:avLst/>
          </a:prstGeom>
        </p:spPr>
      </p:pic>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3" y="2532113"/>
            <a:ext cx="1784074" cy="3416300"/>
          </a:xfr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702" y="2004972"/>
            <a:ext cx="2906725" cy="4267781"/>
          </a:xfrm>
          <a:prstGeom prst="rect">
            <a:avLst/>
          </a:prstGeom>
        </p:spPr>
      </p:pic>
    </p:spTree>
    <p:extLst>
      <p:ext uri="{BB962C8B-B14F-4D97-AF65-F5344CB8AC3E}">
        <p14:creationId xmlns:p14="http://schemas.microsoft.com/office/powerpoint/2010/main" val="1061622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94" y="2564820"/>
            <a:ext cx="2300238" cy="377261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2009" y="2564820"/>
            <a:ext cx="2297030" cy="377261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620" y="2113769"/>
            <a:ext cx="3086100" cy="4512423"/>
          </a:xfrm>
          <a:prstGeom prst="rect">
            <a:avLst/>
          </a:prstGeom>
        </p:spPr>
      </p:pic>
    </p:spTree>
    <p:extLst>
      <p:ext uri="{BB962C8B-B14F-4D97-AF65-F5344CB8AC3E}">
        <p14:creationId xmlns:p14="http://schemas.microsoft.com/office/powerpoint/2010/main" val="4212144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1521</TotalTime>
  <Words>357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Implementation</vt:lpstr>
      <vt:lpstr>Implementation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31</cp:revision>
  <dcterms:created xsi:type="dcterms:W3CDTF">2022-02-04T13:38:10Z</dcterms:created>
  <dcterms:modified xsi:type="dcterms:W3CDTF">2022-04-18T19:23:38Z</dcterms:modified>
</cp:coreProperties>
</file>