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96" r:id="rId1"/>
  </p:sldMasterIdLst>
  <p:sldIdLst>
    <p:sldId id="257" r:id="rId2"/>
    <p:sldId id="258" r:id="rId3"/>
    <p:sldId id="273" r:id="rId4"/>
    <p:sldId id="274" r:id="rId5"/>
    <p:sldId id="275" r:id="rId6"/>
    <p:sldId id="276" r:id="rId7"/>
    <p:sldId id="272" r:id="rId8"/>
    <p:sldId id="277"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6"/>
  </p:normalViewPr>
  <p:slideViewPr>
    <p:cSldViewPr snapToGrid="0" snapToObjects="1">
      <p:cViewPr varScale="1">
        <p:scale>
          <a:sx n="106" d="100"/>
          <a:sy n="106" d="100"/>
        </p:scale>
        <p:origin x="7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1FF54-79AF-644B-81F1-F9232CCD106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0325B1A-E024-5846-895B-6311B0F7AF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814CCF3-8D62-354A-9C16-CF25F14CB750}"/>
              </a:ext>
            </a:extLst>
          </p:cNvPr>
          <p:cNvSpPr>
            <a:spLocks noGrp="1"/>
          </p:cNvSpPr>
          <p:nvPr>
            <p:ph type="dt" sz="half" idx="10"/>
          </p:nvPr>
        </p:nvSpPr>
        <p:spPr/>
        <p:txBody>
          <a:bodyPr/>
          <a:lstStyle/>
          <a:p>
            <a:fld id="{4C410BD6-5C68-7D4D-BC87-C741DDD0F88A}" type="datetimeFigureOut">
              <a:rPr lang="en-US" smtClean="0"/>
              <a:t>5/25/21</a:t>
            </a:fld>
            <a:endParaRPr lang="en-US"/>
          </a:p>
        </p:txBody>
      </p:sp>
      <p:sp>
        <p:nvSpPr>
          <p:cNvPr id="5" name="Footer Placeholder 4">
            <a:extLst>
              <a:ext uri="{FF2B5EF4-FFF2-40B4-BE49-F238E27FC236}">
                <a16:creationId xmlns:a16="http://schemas.microsoft.com/office/drawing/2014/main" id="{245DC809-F75B-8E4D-9F9B-AB2AA0BCB6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9840D0-44C3-E34D-A8EE-DBFA74C5E2F0}"/>
              </a:ext>
            </a:extLst>
          </p:cNvPr>
          <p:cNvSpPr>
            <a:spLocks noGrp="1"/>
          </p:cNvSpPr>
          <p:nvPr>
            <p:ph type="sldNum" sz="quarter" idx="12"/>
          </p:nvPr>
        </p:nvSpPr>
        <p:spPr/>
        <p:txBody>
          <a:bodyPr/>
          <a:lstStyle/>
          <a:p>
            <a:fld id="{266A58B8-15DD-D74B-AFE9-64755EF29F0E}" type="slidenum">
              <a:rPr lang="en-US" smtClean="0"/>
              <a:t>‹#›</a:t>
            </a:fld>
            <a:endParaRPr lang="en-US"/>
          </a:p>
        </p:txBody>
      </p:sp>
    </p:spTree>
    <p:extLst>
      <p:ext uri="{BB962C8B-B14F-4D97-AF65-F5344CB8AC3E}">
        <p14:creationId xmlns:p14="http://schemas.microsoft.com/office/powerpoint/2010/main" val="1750703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F2FA4-1384-314A-9F3F-4DFAFDD132B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6F90A58-FE51-E64F-B485-41A87ACDE4F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E4B6359-4D78-4445-B117-8F23DEFC0613}"/>
              </a:ext>
            </a:extLst>
          </p:cNvPr>
          <p:cNvSpPr>
            <a:spLocks noGrp="1"/>
          </p:cNvSpPr>
          <p:nvPr>
            <p:ph type="dt" sz="half" idx="10"/>
          </p:nvPr>
        </p:nvSpPr>
        <p:spPr/>
        <p:txBody>
          <a:bodyPr/>
          <a:lstStyle/>
          <a:p>
            <a:fld id="{4C410BD6-5C68-7D4D-BC87-C741DDD0F88A}" type="datetimeFigureOut">
              <a:rPr lang="en-US" smtClean="0"/>
              <a:t>5/25/21</a:t>
            </a:fld>
            <a:endParaRPr lang="en-US"/>
          </a:p>
        </p:txBody>
      </p:sp>
      <p:sp>
        <p:nvSpPr>
          <p:cNvPr id="5" name="Footer Placeholder 4">
            <a:extLst>
              <a:ext uri="{FF2B5EF4-FFF2-40B4-BE49-F238E27FC236}">
                <a16:creationId xmlns:a16="http://schemas.microsoft.com/office/drawing/2014/main" id="{F8825C24-ED1F-BF43-948F-73EA0F31B9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23BA5D-2A2D-DC41-8BDF-C0D12FEC6F51}"/>
              </a:ext>
            </a:extLst>
          </p:cNvPr>
          <p:cNvSpPr>
            <a:spLocks noGrp="1"/>
          </p:cNvSpPr>
          <p:nvPr>
            <p:ph type="sldNum" sz="quarter" idx="12"/>
          </p:nvPr>
        </p:nvSpPr>
        <p:spPr/>
        <p:txBody>
          <a:bodyPr/>
          <a:lstStyle/>
          <a:p>
            <a:fld id="{266A58B8-15DD-D74B-AFE9-64755EF29F0E}" type="slidenum">
              <a:rPr lang="en-US" smtClean="0"/>
              <a:t>‹#›</a:t>
            </a:fld>
            <a:endParaRPr lang="en-US"/>
          </a:p>
        </p:txBody>
      </p:sp>
    </p:spTree>
    <p:extLst>
      <p:ext uri="{BB962C8B-B14F-4D97-AF65-F5344CB8AC3E}">
        <p14:creationId xmlns:p14="http://schemas.microsoft.com/office/powerpoint/2010/main" val="1509705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160FE8-250D-E546-AEFF-CD597E768B1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63BE677-993C-084E-A665-A273B96A27C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1E3BEF0-5523-BD42-92BF-575175E092EC}"/>
              </a:ext>
            </a:extLst>
          </p:cNvPr>
          <p:cNvSpPr>
            <a:spLocks noGrp="1"/>
          </p:cNvSpPr>
          <p:nvPr>
            <p:ph type="dt" sz="half" idx="10"/>
          </p:nvPr>
        </p:nvSpPr>
        <p:spPr/>
        <p:txBody>
          <a:bodyPr/>
          <a:lstStyle/>
          <a:p>
            <a:fld id="{4C410BD6-5C68-7D4D-BC87-C741DDD0F88A}" type="datetimeFigureOut">
              <a:rPr lang="en-US" smtClean="0"/>
              <a:t>5/25/21</a:t>
            </a:fld>
            <a:endParaRPr lang="en-US"/>
          </a:p>
        </p:txBody>
      </p:sp>
      <p:sp>
        <p:nvSpPr>
          <p:cNvPr id="5" name="Footer Placeholder 4">
            <a:extLst>
              <a:ext uri="{FF2B5EF4-FFF2-40B4-BE49-F238E27FC236}">
                <a16:creationId xmlns:a16="http://schemas.microsoft.com/office/drawing/2014/main" id="{A7D37C34-CD8A-9149-99BB-69316B4379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60D36C-64BD-CB41-910B-CAE06C2DBD5F}"/>
              </a:ext>
            </a:extLst>
          </p:cNvPr>
          <p:cNvSpPr>
            <a:spLocks noGrp="1"/>
          </p:cNvSpPr>
          <p:nvPr>
            <p:ph type="sldNum" sz="quarter" idx="12"/>
          </p:nvPr>
        </p:nvSpPr>
        <p:spPr/>
        <p:txBody>
          <a:bodyPr/>
          <a:lstStyle/>
          <a:p>
            <a:fld id="{266A58B8-15DD-D74B-AFE9-64755EF29F0E}" type="slidenum">
              <a:rPr lang="en-US" smtClean="0"/>
              <a:t>‹#›</a:t>
            </a:fld>
            <a:endParaRPr lang="en-US"/>
          </a:p>
        </p:txBody>
      </p:sp>
    </p:spTree>
    <p:extLst>
      <p:ext uri="{BB962C8B-B14F-4D97-AF65-F5344CB8AC3E}">
        <p14:creationId xmlns:p14="http://schemas.microsoft.com/office/powerpoint/2010/main" val="1341744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92F5E-731F-434C-BF35-7E3351211AC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C8D6247-2F30-2F45-8B77-3985EF99549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3E7AD9D-EF19-5744-B3F8-DDC6C955FC6C}"/>
              </a:ext>
            </a:extLst>
          </p:cNvPr>
          <p:cNvSpPr>
            <a:spLocks noGrp="1"/>
          </p:cNvSpPr>
          <p:nvPr>
            <p:ph type="dt" sz="half" idx="10"/>
          </p:nvPr>
        </p:nvSpPr>
        <p:spPr/>
        <p:txBody>
          <a:bodyPr/>
          <a:lstStyle/>
          <a:p>
            <a:fld id="{4C410BD6-5C68-7D4D-BC87-C741DDD0F88A}" type="datetimeFigureOut">
              <a:rPr lang="en-US" smtClean="0"/>
              <a:t>5/25/21</a:t>
            </a:fld>
            <a:endParaRPr lang="en-US"/>
          </a:p>
        </p:txBody>
      </p:sp>
      <p:sp>
        <p:nvSpPr>
          <p:cNvPr id="5" name="Footer Placeholder 4">
            <a:extLst>
              <a:ext uri="{FF2B5EF4-FFF2-40B4-BE49-F238E27FC236}">
                <a16:creationId xmlns:a16="http://schemas.microsoft.com/office/drawing/2014/main" id="{75EBBC6D-2532-B143-ABC1-3A710D302D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7BB131-8F73-354A-8FEB-E7B7AD3E1782}"/>
              </a:ext>
            </a:extLst>
          </p:cNvPr>
          <p:cNvSpPr>
            <a:spLocks noGrp="1"/>
          </p:cNvSpPr>
          <p:nvPr>
            <p:ph type="sldNum" sz="quarter" idx="12"/>
          </p:nvPr>
        </p:nvSpPr>
        <p:spPr/>
        <p:txBody>
          <a:bodyPr/>
          <a:lstStyle/>
          <a:p>
            <a:fld id="{266A58B8-15DD-D74B-AFE9-64755EF29F0E}" type="slidenum">
              <a:rPr lang="en-US" smtClean="0"/>
              <a:t>‹#›</a:t>
            </a:fld>
            <a:endParaRPr lang="en-US"/>
          </a:p>
        </p:txBody>
      </p:sp>
    </p:spTree>
    <p:extLst>
      <p:ext uri="{BB962C8B-B14F-4D97-AF65-F5344CB8AC3E}">
        <p14:creationId xmlns:p14="http://schemas.microsoft.com/office/powerpoint/2010/main" val="3989510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6AED5-301B-3845-9DED-365CCFCE7E5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DA86760-DB0C-024B-B122-2D7D137BD7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19961C1-461C-1345-A7AF-73EFB2850A59}"/>
              </a:ext>
            </a:extLst>
          </p:cNvPr>
          <p:cNvSpPr>
            <a:spLocks noGrp="1"/>
          </p:cNvSpPr>
          <p:nvPr>
            <p:ph type="dt" sz="half" idx="10"/>
          </p:nvPr>
        </p:nvSpPr>
        <p:spPr/>
        <p:txBody>
          <a:bodyPr/>
          <a:lstStyle/>
          <a:p>
            <a:fld id="{4C410BD6-5C68-7D4D-BC87-C741DDD0F88A}" type="datetimeFigureOut">
              <a:rPr lang="en-US" smtClean="0"/>
              <a:t>5/25/21</a:t>
            </a:fld>
            <a:endParaRPr lang="en-US"/>
          </a:p>
        </p:txBody>
      </p:sp>
      <p:sp>
        <p:nvSpPr>
          <p:cNvPr id="5" name="Footer Placeholder 4">
            <a:extLst>
              <a:ext uri="{FF2B5EF4-FFF2-40B4-BE49-F238E27FC236}">
                <a16:creationId xmlns:a16="http://schemas.microsoft.com/office/drawing/2014/main" id="{ADEBED6D-111D-BF4D-98DF-8F7A7F505C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3819C-C6F9-0641-881C-59677AF22512}"/>
              </a:ext>
            </a:extLst>
          </p:cNvPr>
          <p:cNvSpPr>
            <a:spLocks noGrp="1"/>
          </p:cNvSpPr>
          <p:nvPr>
            <p:ph type="sldNum" sz="quarter" idx="12"/>
          </p:nvPr>
        </p:nvSpPr>
        <p:spPr/>
        <p:txBody>
          <a:bodyPr/>
          <a:lstStyle/>
          <a:p>
            <a:fld id="{266A58B8-15DD-D74B-AFE9-64755EF29F0E}" type="slidenum">
              <a:rPr lang="en-US" smtClean="0"/>
              <a:t>‹#›</a:t>
            </a:fld>
            <a:endParaRPr lang="en-US"/>
          </a:p>
        </p:txBody>
      </p:sp>
    </p:spTree>
    <p:extLst>
      <p:ext uri="{BB962C8B-B14F-4D97-AF65-F5344CB8AC3E}">
        <p14:creationId xmlns:p14="http://schemas.microsoft.com/office/powerpoint/2010/main" val="534119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08AF0-1899-7246-B289-3C7BE169857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1C2E47C-14F0-C94B-835C-30FFDE8F357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6303DC2-57FB-9045-A08C-99AA2CE3014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D78B330-5E91-F242-9495-8AA1E60AF6D1}"/>
              </a:ext>
            </a:extLst>
          </p:cNvPr>
          <p:cNvSpPr>
            <a:spLocks noGrp="1"/>
          </p:cNvSpPr>
          <p:nvPr>
            <p:ph type="dt" sz="half" idx="10"/>
          </p:nvPr>
        </p:nvSpPr>
        <p:spPr/>
        <p:txBody>
          <a:bodyPr/>
          <a:lstStyle/>
          <a:p>
            <a:fld id="{4C410BD6-5C68-7D4D-BC87-C741DDD0F88A}" type="datetimeFigureOut">
              <a:rPr lang="en-US" smtClean="0"/>
              <a:t>5/25/21</a:t>
            </a:fld>
            <a:endParaRPr lang="en-US"/>
          </a:p>
        </p:txBody>
      </p:sp>
      <p:sp>
        <p:nvSpPr>
          <p:cNvPr id="6" name="Footer Placeholder 5">
            <a:extLst>
              <a:ext uri="{FF2B5EF4-FFF2-40B4-BE49-F238E27FC236}">
                <a16:creationId xmlns:a16="http://schemas.microsoft.com/office/drawing/2014/main" id="{8B3182B8-E2C2-F243-BD03-3E50C42D1A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60944B-CD03-AC43-BD60-DDBE666E5C64}"/>
              </a:ext>
            </a:extLst>
          </p:cNvPr>
          <p:cNvSpPr>
            <a:spLocks noGrp="1"/>
          </p:cNvSpPr>
          <p:nvPr>
            <p:ph type="sldNum" sz="quarter" idx="12"/>
          </p:nvPr>
        </p:nvSpPr>
        <p:spPr/>
        <p:txBody>
          <a:bodyPr/>
          <a:lstStyle/>
          <a:p>
            <a:fld id="{266A58B8-15DD-D74B-AFE9-64755EF29F0E}" type="slidenum">
              <a:rPr lang="en-US" smtClean="0"/>
              <a:t>‹#›</a:t>
            </a:fld>
            <a:endParaRPr lang="en-US"/>
          </a:p>
        </p:txBody>
      </p:sp>
    </p:spTree>
    <p:extLst>
      <p:ext uri="{BB962C8B-B14F-4D97-AF65-F5344CB8AC3E}">
        <p14:creationId xmlns:p14="http://schemas.microsoft.com/office/powerpoint/2010/main" val="118859436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0FD55-242C-5443-A655-7ED9677978D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2F0CE0E-7530-DD4B-B0F4-2C36774665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5A480C1-206B-894F-8032-392595ED87B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10AF5CB-A710-1849-96DA-9CF22D9057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0F44456-F2AF-F44D-97CA-41582FE28A5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A8F17D3-F987-8740-908D-006F906B039D}"/>
              </a:ext>
            </a:extLst>
          </p:cNvPr>
          <p:cNvSpPr>
            <a:spLocks noGrp="1"/>
          </p:cNvSpPr>
          <p:nvPr>
            <p:ph type="dt" sz="half" idx="10"/>
          </p:nvPr>
        </p:nvSpPr>
        <p:spPr/>
        <p:txBody>
          <a:bodyPr/>
          <a:lstStyle/>
          <a:p>
            <a:fld id="{4C410BD6-5C68-7D4D-BC87-C741DDD0F88A}" type="datetimeFigureOut">
              <a:rPr lang="en-US" smtClean="0"/>
              <a:t>5/25/21</a:t>
            </a:fld>
            <a:endParaRPr lang="en-US"/>
          </a:p>
        </p:txBody>
      </p:sp>
      <p:sp>
        <p:nvSpPr>
          <p:cNvPr id="8" name="Footer Placeholder 7">
            <a:extLst>
              <a:ext uri="{FF2B5EF4-FFF2-40B4-BE49-F238E27FC236}">
                <a16:creationId xmlns:a16="http://schemas.microsoft.com/office/drawing/2014/main" id="{B039C034-9CF0-F642-8DDC-4574C6CF54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D5A496-8248-6D4A-A870-8C27107FB17D}"/>
              </a:ext>
            </a:extLst>
          </p:cNvPr>
          <p:cNvSpPr>
            <a:spLocks noGrp="1"/>
          </p:cNvSpPr>
          <p:nvPr>
            <p:ph type="sldNum" sz="quarter" idx="12"/>
          </p:nvPr>
        </p:nvSpPr>
        <p:spPr/>
        <p:txBody>
          <a:bodyPr/>
          <a:lstStyle/>
          <a:p>
            <a:fld id="{266A58B8-15DD-D74B-AFE9-64755EF29F0E}" type="slidenum">
              <a:rPr lang="en-US" smtClean="0"/>
              <a:t>‹#›</a:t>
            </a:fld>
            <a:endParaRPr lang="en-US"/>
          </a:p>
        </p:txBody>
      </p:sp>
    </p:spTree>
    <p:extLst>
      <p:ext uri="{BB962C8B-B14F-4D97-AF65-F5344CB8AC3E}">
        <p14:creationId xmlns:p14="http://schemas.microsoft.com/office/powerpoint/2010/main" val="351535251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411D-5905-7143-B3CF-0AB72AB9C1F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EA4D86A-2C6B-EA46-9A10-C8B6FC7C41DD}"/>
              </a:ext>
            </a:extLst>
          </p:cNvPr>
          <p:cNvSpPr>
            <a:spLocks noGrp="1"/>
          </p:cNvSpPr>
          <p:nvPr>
            <p:ph type="dt" sz="half" idx="10"/>
          </p:nvPr>
        </p:nvSpPr>
        <p:spPr/>
        <p:txBody>
          <a:bodyPr/>
          <a:lstStyle/>
          <a:p>
            <a:fld id="{4C410BD6-5C68-7D4D-BC87-C741DDD0F88A}" type="datetimeFigureOut">
              <a:rPr lang="en-US" smtClean="0"/>
              <a:t>5/25/21</a:t>
            </a:fld>
            <a:endParaRPr lang="en-US"/>
          </a:p>
        </p:txBody>
      </p:sp>
      <p:sp>
        <p:nvSpPr>
          <p:cNvPr id="4" name="Footer Placeholder 3">
            <a:extLst>
              <a:ext uri="{FF2B5EF4-FFF2-40B4-BE49-F238E27FC236}">
                <a16:creationId xmlns:a16="http://schemas.microsoft.com/office/drawing/2014/main" id="{98AFA24D-89C8-5442-8BB8-437BFACBC5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32E25C-6E44-CD4C-A2A9-332A61F7FD79}"/>
              </a:ext>
            </a:extLst>
          </p:cNvPr>
          <p:cNvSpPr>
            <a:spLocks noGrp="1"/>
          </p:cNvSpPr>
          <p:nvPr>
            <p:ph type="sldNum" sz="quarter" idx="12"/>
          </p:nvPr>
        </p:nvSpPr>
        <p:spPr/>
        <p:txBody>
          <a:bodyPr/>
          <a:lstStyle/>
          <a:p>
            <a:fld id="{266A58B8-15DD-D74B-AFE9-64755EF29F0E}" type="slidenum">
              <a:rPr lang="en-US" smtClean="0"/>
              <a:t>‹#›</a:t>
            </a:fld>
            <a:endParaRPr lang="en-US"/>
          </a:p>
        </p:txBody>
      </p:sp>
    </p:spTree>
    <p:extLst>
      <p:ext uri="{BB962C8B-B14F-4D97-AF65-F5344CB8AC3E}">
        <p14:creationId xmlns:p14="http://schemas.microsoft.com/office/powerpoint/2010/main" val="1960384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6CD8CC-202D-C146-A024-90C692C3B02B}"/>
              </a:ext>
            </a:extLst>
          </p:cNvPr>
          <p:cNvSpPr>
            <a:spLocks noGrp="1"/>
          </p:cNvSpPr>
          <p:nvPr>
            <p:ph type="dt" sz="half" idx="10"/>
          </p:nvPr>
        </p:nvSpPr>
        <p:spPr/>
        <p:txBody>
          <a:bodyPr/>
          <a:lstStyle/>
          <a:p>
            <a:fld id="{4C410BD6-5C68-7D4D-BC87-C741DDD0F88A}" type="datetimeFigureOut">
              <a:rPr lang="en-US" smtClean="0"/>
              <a:t>5/25/21</a:t>
            </a:fld>
            <a:endParaRPr lang="en-US"/>
          </a:p>
        </p:txBody>
      </p:sp>
      <p:sp>
        <p:nvSpPr>
          <p:cNvPr id="3" name="Footer Placeholder 2">
            <a:extLst>
              <a:ext uri="{FF2B5EF4-FFF2-40B4-BE49-F238E27FC236}">
                <a16:creationId xmlns:a16="http://schemas.microsoft.com/office/drawing/2014/main" id="{26FAA40A-64DC-4D42-9423-09C3B48F1B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1800E4-6B48-6543-BB11-0CED8D7D936A}"/>
              </a:ext>
            </a:extLst>
          </p:cNvPr>
          <p:cNvSpPr>
            <a:spLocks noGrp="1"/>
          </p:cNvSpPr>
          <p:nvPr>
            <p:ph type="sldNum" sz="quarter" idx="12"/>
          </p:nvPr>
        </p:nvSpPr>
        <p:spPr/>
        <p:txBody>
          <a:bodyPr/>
          <a:lstStyle/>
          <a:p>
            <a:fld id="{266A58B8-15DD-D74B-AFE9-64755EF29F0E}" type="slidenum">
              <a:rPr lang="en-US" smtClean="0"/>
              <a:t>‹#›</a:t>
            </a:fld>
            <a:endParaRPr lang="en-US"/>
          </a:p>
        </p:txBody>
      </p:sp>
    </p:spTree>
    <p:extLst>
      <p:ext uri="{BB962C8B-B14F-4D97-AF65-F5344CB8AC3E}">
        <p14:creationId xmlns:p14="http://schemas.microsoft.com/office/powerpoint/2010/main" val="3234903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47DE-5421-2643-9C9D-AC2357823E5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DC1CE25-C329-3243-93FC-41005E3567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04DFB48-9C61-944F-8D73-3D3275DB1A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3DD904D-1727-1746-A1A5-27B4C0505086}"/>
              </a:ext>
            </a:extLst>
          </p:cNvPr>
          <p:cNvSpPr>
            <a:spLocks noGrp="1"/>
          </p:cNvSpPr>
          <p:nvPr>
            <p:ph type="dt" sz="half" idx="10"/>
          </p:nvPr>
        </p:nvSpPr>
        <p:spPr/>
        <p:txBody>
          <a:bodyPr/>
          <a:lstStyle/>
          <a:p>
            <a:fld id="{4C410BD6-5C68-7D4D-BC87-C741DDD0F88A}" type="datetimeFigureOut">
              <a:rPr lang="en-US" smtClean="0"/>
              <a:t>5/25/21</a:t>
            </a:fld>
            <a:endParaRPr lang="en-US"/>
          </a:p>
        </p:txBody>
      </p:sp>
      <p:sp>
        <p:nvSpPr>
          <p:cNvPr id="6" name="Footer Placeholder 5">
            <a:extLst>
              <a:ext uri="{FF2B5EF4-FFF2-40B4-BE49-F238E27FC236}">
                <a16:creationId xmlns:a16="http://schemas.microsoft.com/office/drawing/2014/main" id="{0468F061-A2DB-1842-84F0-76DC1E9622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7D239-58D1-BE4A-878C-7B812547043A}"/>
              </a:ext>
            </a:extLst>
          </p:cNvPr>
          <p:cNvSpPr>
            <a:spLocks noGrp="1"/>
          </p:cNvSpPr>
          <p:nvPr>
            <p:ph type="sldNum" sz="quarter" idx="12"/>
          </p:nvPr>
        </p:nvSpPr>
        <p:spPr/>
        <p:txBody>
          <a:bodyPr/>
          <a:lstStyle/>
          <a:p>
            <a:fld id="{266A58B8-15DD-D74B-AFE9-64755EF29F0E}" type="slidenum">
              <a:rPr lang="en-US" smtClean="0"/>
              <a:t>‹#›</a:t>
            </a:fld>
            <a:endParaRPr lang="en-US"/>
          </a:p>
        </p:txBody>
      </p:sp>
    </p:spTree>
    <p:extLst>
      <p:ext uri="{BB962C8B-B14F-4D97-AF65-F5344CB8AC3E}">
        <p14:creationId xmlns:p14="http://schemas.microsoft.com/office/powerpoint/2010/main" val="249291965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E6773-7274-7F49-9BDA-9F07D24E285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22C9ED1-D462-1948-B241-09DA2C683D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598745-F970-1046-A442-9415ED5000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69D183C-FFCE-9E41-954F-0612F11BE177}"/>
              </a:ext>
            </a:extLst>
          </p:cNvPr>
          <p:cNvSpPr>
            <a:spLocks noGrp="1"/>
          </p:cNvSpPr>
          <p:nvPr>
            <p:ph type="dt" sz="half" idx="10"/>
          </p:nvPr>
        </p:nvSpPr>
        <p:spPr/>
        <p:txBody>
          <a:bodyPr/>
          <a:lstStyle/>
          <a:p>
            <a:fld id="{4C410BD6-5C68-7D4D-BC87-C741DDD0F88A}" type="datetimeFigureOut">
              <a:rPr lang="en-US" smtClean="0"/>
              <a:t>5/25/21</a:t>
            </a:fld>
            <a:endParaRPr lang="en-US"/>
          </a:p>
        </p:txBody>
      </p:sp>
      <p:sp>
        <p:nvSpPr>
          <p:cNvPr id="6" name="Footer Placeholder 5">
            <a:extLst>
              <a:ext uri="{FF2B5EF4-FFF2-40B4-BE49-F238E27FC236}">
                <a16:creationId xmlns:a16="http://schemas.microsoft.com/office/drawing/2014/main" id="{738C082C-E353-E24B-B7C6-9E57E1E797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A5322E1-F6C0-124B-8CB5-E43D3EF22086}"/>
              </a:ext>
            </a:extLst>
          </p:cNvPr>
          <p:cNvSpPr>
            <a:spLocks noGrp="1"/>
          </p:cNvSpPr>
          <p:nvPr>
            <p:ph type="sldNum" sz="quarter" idx="12"/>
          </p:nvPr>
        </p:nvSpPr>
        <p:spPr/>
        <p:txBody>
          <a:bodyPr/>
          <a:lstStyle/>
          <a:p>
            <a:fld id="{266A58B8-15DD-D74B-AFE9-64755EF29F0E}" type="slidenum">
              <a:rPr lang="en-US" smtClean="0"/>
              <a:t>‹#›</a:t>
            </a:fld>
            <a:endParaRPr lang="en-US"/>
          </a:p>
        </p:txBody>
      </p:sp>
    </p:spTree>
    <p:extLst>
      <p:ext uri="{BB962C8B-B14F-4D97-AF65-F5344CB8AC3E}">
        <p14:creationId xmlns:p14="http://schemas.microsoft.com/office/powerpoint/2010/main" val="2066409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9077F7-3125-9646-A2F5-F7BAF65831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5B0B356-1640-914D-83C5-8555743677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EDB2E06-78E7-DE4B-A4C5-A5ADB30E74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410BD6-5C68-7D4D-BC87-C741DDD0F88A}" type="datetimeFigureOut">
              <a:rPr lang="en-US" smtClean="0"/>
              <a:t>5/25/21</a:t>
            </a:fld>
            <a:endParaRPr lang="en-US"/>
          </a:p>
        </p:txBody>
      </p:sp>
      <p:sp>
        <p:nvSpPr>
          <p:cNvPr id="5" name="Footer Placeholder 4">
            <a:extLst>
              <a:ext uri="{FF2B5EF4-FFF2-40B4-BE49-F238E27FC236}">
                <a16:creationId xmlns:a16="http://schemas.microsoft.com/office/drawing/2014/main" id="{1F839964-3F11-524B-9BE6-B6E7D9D6C8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42532F-A72E-A146-ABBA-A10CB1D949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6A58B8-15DD-D74B-AFE9-64755EF29F0E}" type="slidenum">
              <a:rPr lang="en-US" smtClean="0"/>
              <a:t>‹#›</a:t>
            </a:fld>
            <a:endParaRPr lang="en-US"/>
          </a:p>
        </p:txBody>
      </p:sp>
    </p:spTree>
    <p:extLst>
      <p:ext uri="{BB962C8B-B14F-4D97-AF65-F5344CB8AC3E}">
        <p14:creationId xmlns:p14="http://schemas.microsoft.com/office/powerpoint/2010/main" val="2121926756"/>
      </p:ext>
    </p:extLst>
  </p:cSld>
  <p:clrMap bg1="dk1" tx1="lt1" bg2="dk2" tx2="lt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blood-donation-prediction-1.herokuapp.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03AE-D45F-8F41-B569-B05DCE96EF7E}"/>
              </a:ext>
            </a:extLst>
          </p:cNvPr>
          <p:cNvSpPr>
            <a:spLocks noGrp="1"/>
          </p:cNvSpPr>
          <p:nvPr>
            <p:ph type="ctrTitle"/>
          </p:nvPr>
        </p:nvSpPr>
        <p:spPr>
          <a:xfrm>
            <a:off x="2187583" y="-2793"/>
            <a:ext cx="7816833" cy="2241395"/>
          </a:xfrm>
        </p:spPr>
        <p:txBody>
          <a:bodyPr>
            <a:normAutofit/>
            <a:scene3d>
              <a:camera prst="orthographicFront"/>
              <a:lightRig rig="threePt" dir="t"/>
            </a:scene3d>
            <a:sp3d extrusionH="57150">
              <a:bevelT w="38100" h="38100" prst="relaxedInset"/>
            </a:sp3d>
          </a:bodyPr>
          <a:lstStyle/>
          <a:p>
            <a:r>
              <a:rPr lang="en-US" dirty="0">
                <a:effectLst>
                  <a:outerShdw blurRad="50800" dist="50800" dir="5400000" algn="ctr" rotWithShape="0">
                    <a:srgbClr val="000000">
                      <a:alpha val="43137"/>
                    </a:srgbClr>
                  </a:outerShdw>
                </a:effectLst>
              </a:rPr>
              <a:t>Blood Donation Prediction</a:t>
            </a:r>
          </a:p>
        </p:txBody>
      </p:sp>
      <p:sp>
        <p:nvSpPr>
          <p:cNvPr id="3" name="Subtitle 2">
            <a:extLst>
              <a:ext uri="{FF2B5EF4-FFF2-40B4-BE49-F238E27FC236}">
                <a16:creationId xmlns:a16="http://schemas.microsoft.com/office/drawing/2014/main" id="{5CCA3FCE-DEEA-FA4B-9DE5-A22840961C9D}"/>
              </a:ext>
            </a:extLst>
          </p:cNvPr>
          <p:cNvSpPr>
            <a:spLocks noGrp="1"/>
          </p:cNvSpPr>
          <p:nvPr>
            <p:ph type="subTitle" idx="1"/>
          </p:nvPr>
        </p:nvSpPr>
        <p:spPr>
          <a:xfrm>
            <a:off x="336330" y="2511715"/>
            <a:ext cx="4981904" cy="2998459"/>
          </a:xfrm>
        </p:spPr>
        <p:txBody>
          <a:bodyPr>
            <a:normAutofit/>
          </a:bodyPr>
          <a:lstStyle/>
          <a:p>
            <a:pPr algn="l"/>
            <a:r>
              <a:rPr lang="en-US" dirty="0">
                <a:solidFill>
                  <a:schemeClr val="tx1"/>
                </a:solidFill>
              </a:rPr>
              <a:t>Project Id:- PRCP-1011-BloodDonaPred </a:t>
            </a:r>
          </a:p>
          <a:p>
            <a:pPr algn="l"/>
            <a:r>
              <a:rPr lang="en-US" dirty="0">
                <a:solidFill>
                  <a:schemeClr val="tx1"/>
                </a:solidFill>
              </a:rPr>
              <a:t>Project Team Id:- 1107</a:t>
            </a:r>
          </a:p>
          <a:p>
            <a:pPr algn="l"/>
            <a:endParaRPr lang="en-US" b="1" dirty="0">
              <a:solidFill>
                <a:schemeClr val="tx1"/>
              </a:solidFill>
            </a:endParaRPr>
          </a:p>
          <a:p>
            <a:pPr algn="l"/>
            <a:r>
              <a:rPr lang="en-US" b="1" dirty="0">
                <a:solidFill>
                  <a:schemeClr val="tx1"/>
                </a:solidFill>
              </a:rPr>
              <a:t>Team Members:-</a:t>
            </a:r>
          </a:p>
          <a:p>
            <a:pPr algn="l"/>
            <a:r>
              <a:rPr lang="en-US" sz="2000" dirty="0">
                <a:solidFill>
                  <a:schemeClr val="tx1"/>
                </a:solidFill>
              </a:rPr>
              <a:t>Ayush Mehta</a:t>
            </a:r>
          </a:p>
          <a:p>
            <a:pPr algn="l"/>
            <a:r>
              <a:rPr lang="en-US" sz="2000" dirty="0">
                <a:solidFill>
                  <a:schemeClr val="tx1"/>
                </a:solidFill>
              </a:rPr>
              <a:t>Ali Hasan</a:t>
            </a:r>
          </a:p>
          <a:p>
            <a:pPr algn="l"/>
            <a:endParaRPr lang="en-US" dirty="0"/>
          </a:p>
          <a:p>
            <a:endParaRPr lang="en-US" dirty="0"/>
          </a:p>
        </p:txBody>
      </p:sp>
      <p:sp>
        <p:nvSpPr>
          <p:cNvPr id="4" name="TextBox 3">
            <a:extLst>
              <a:ext uri="{FF2B5EF4-FFF2-40B4-BE49-F238E27FC236}">
                <a16:creationId xmlns:a16="http://schemas.microsoft.com/office/drawing/2014/main" id="{EAABCBF7-69EC-6143-8789-77F6861F3C12}"/>
              </a:ext>
            </a:extLst>
          </p:cNvPr>
          <p:cNvSpPr txBox="1"/>
          <p:nvPr/>
        </p:nvSpPr>
        <p:spPr>
          <a:xfrm>
            <a:off x="-991673" y="321972"/>
            <a:ext cx="184731" cy="369332"/>
          </a:xfrm>
          <a:prstGeom prst="rect">
            <a:avLst/>
          </a:prstGeom>
          <a:noFill/>
        </p:spPr>
        <p:txBody>
          <a:bodyPr wrap="none" rtlCol="0">
            <a:spAutoFit/>
          </a:bodyPr>
          <a:lstStyle/>
          <a:p>
            <a:endParaRPr lang="en-US" dirty="0"/>
          </a:p>
        </p:txBody>
      </p:sp>
      <p:pic>
        <p:nvPicPr>
          <p:cNvPr id="8" name="Picture 7">
            <a:extLst>
              <a:ext uri="{FF2B5EF4-FFF2-40B4-BE49-F238E27FC236}">
                <a16:creationId xmlns:a16="http://schemas.microsoft.com/office/drawing/2014/main" id="{BA0BB706-87C4-5D45-8472-EE5F4C0716F2}"/>
              </a:ext>
            </a:extLst>
          </p:cNvPr>
          <p:cNvPicPr>
            <a:picLocks noChangeAspect="1"/>
          </p:cNvPicPr>
          <p:nvPr/>
        </p:nvPicPr>
        <p:blipFill>
          <a:blip r:embed="rId2"/>
          <a:stretch>
            <a:fillRect/>
          </a:stretch>
        </p:blipFill>
        <p:spPr>
          <a:xfrm>
            <a:off x="7941323" y="2238602"/>
            <a:ext cx="2751521" cy="1382159"/>
          </a:xfrm>
          <a:prstGeom prst="rect">
            <a:avLst/>
          </a:prstGeom>
        </p:spPr>
      </p:pic>
      <p:pic>
        <p:nvPicPr>
          <p:cNvPr id="7" name="Picture 6">
            <a:extLst>
              <a:ext uri="{FF2B5EF4-FFF2-40B4-BE49-F238E27FC236}">
                <a16:creationId xmlns:a16="http://schemas.microsoft.com/office/drawing/2014/main" id="{8628B2E3-BA1D-124A-BD12-13D8A8DB859C}"/>
              </a:ext>
            </a:extLst>
          </p:cNvPr>
          <p:cNvPicPr>
            <a:picLocks noChangeAspect="1"/>
          </p:cNvPicPr>
          <p:nvPr/>
        </p:nvPicPr>
        <p:blipFill>
          <a:blip r:embed="rId3"/>
          <a:stretch>
            <a:fillRect/>
          </a:stretch>
        </p:blipFill>
        <p:spPr>
          <a:xfrm>
            <a:off x="7941323" y="4010944"/>
            <a:ext cx="3336546" cy="1796174"/>
          </a:xfrm>
          <a:prstGeom prst="rect">
            <a:avLst/>
          </a:prstGeom>
        </p:spPr>
      </p:pic>
    </p:spTree>
    <p:extLst>
      <p:ext uri="{BB962C8B-B14F-4D97-AF65-F5344CB8AC3E}">
        <p14:creationId xmlns:p14="http://schemas.microsoft.com/office/powerpoint/2010/main" val="96927169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A182-E50D-5C40-8571-5329CF167D4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200514D-43FA-7140-8351-29F65B1EBD9F}"/>
              </a:ext>
            </a:extLst>
          </p:cNvPr>
          <p:cNvSpPr>
            <a:spLocks noGrp="1"/>
          </p:cNvSpPr>
          <p:nvPr>
            <p:ph idx="1"/>
          </p:nvPr>
        </p:nvSpPr>
        <p:spPr/>
        <p:txBody>
          <a:bodyPr>
            <a:normAutofit/>
          </a:bodyPr>
          <a:lstStyle/>
          <a:p>
            <a:r>
              <a:rPr lang="en-IN" dirty="0"/>
              <a:t>The model will predict that the person will donate blood for the next time of not.</a:t>
            </a:r>
          </a:p>
          <a:p>
            <a:r>
              <a:rPr lang="en-IN" dirty="0"/>
              <a:t>It is a classification type problem. </a:t>
            </a:r>
          </a:p>
          <a:p>
            <a:r>
              <a:rPr lang="en-IN" dirty="0"/>
              <a:t>To perform blood donation prediction, some basic knowledge on supervised learning methods, data balancing methods and mainly Logistic regression and Random forest algorithms is needed.</a:t>
            </a:r>
            <a:endParaRPr lang="en-US" dirty="0"/>
          </a:p>
        </p:txBody>
      </p:sp>
    </p:spTree>
    <p:extLst>
      <p:ext uri="{BB962C8B-B14F-4D97-AF65-F5344CB8AC3E}">
        <p14:creationId xmlns:p14="http://schemas.microsoft.com/office/powerpoint/2010/main" val="75414384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EF0BF-1C9B-CF4E-AB6C-9167FC9202F5}"/>
              </a:ext>
            </a:extLst>
          </p:cNvPr>
          <p:cNvSpPr>
            <a:spLocks noGrp="1"/>
          </p:cNvSpPr>
          <p:nvPr>
            <p:ph type="title"/>
          </p:nvPr>
        </p:nvSpPr>
        <p:spPr/>
        <p:txBody>
          <a:bodyPr/>
          <a:lstStyle/>
          <a:p>
            <a:r>
              <a:rPr lang="en-US" dirty="0"/>
              <a:t>Machine Learning</a:t>
            </a:r>
          </a:p>
        </p:txBody>
      </p:sp>
      <p:sp>
        <p:nvSpPr>
          <p:cNvPr id="10" name="TextBox 9">
            <a:extLst>
              <a:ext uri="{FF2B5EF4-FFF2-40B4-BE49-F238E27FC236}">
                <a16:creationId xmlns:a16="http://schemas.microsoft.com/office/drawing/2014/main" id="{E4B55F96-3BF1-7F48-B2D8-29C8B7AFFF89}"/>
              </a:ext>
            </a:extLst>
          </p:cNvPr>
          <p:cNvSpPr txBox="1"/>
          <p:nvPr/>
        </p:nvSpPr>
        <p:spPr>
          <a:xfrm>
            <a:off x="838200" y="1582340"/>
            <a:ext cx="2466474" cy="3693319"/>
          </a:xfrm>
          <a:prstGeom prst="rect">
            <a:avLst/>
          </a:prstGeom>
          <a:noFill/>
        </p:spPr>
        <p:txBody>
          <a:bodyPr wrap="square" rtlCol="0">
            <a:spAutoFit/>
          </a:bodyPr>
          <a:lstStyle/>
          <a:p>
            <a:r>
              <a:rPr lang="en-IN" b="1" dirty="0"/>
              <a:t>Machine Learning (ML)</a:t>
            </a:r>
            <a:r>
              <a:rPr lang="en-IN" dirty="0"/>
              <a:t> is all about algorithms that can tell you something about a set of data without you having to write any custom code specific to the problem; i.e., instead of writing code, you feed data to the generic algorithm and it builds its own logic based on the data.</a:t>
            </a:r>
            <a:endParaRPr lang="en-US" dirty="0"/>
          </a:p>
        </p:txBody>
      </p:sp>
      <p:pic>
        <p:nvPicPr>
          <p:cNvPr id="14" name="Content Placeholder 13">
            <a:extLst>
              <a:ext uri="{FF2B5EF4-FFF2-40B4-BE49-F238E27FC236}">
                <a16:creationId xmlns:a16="http://schemas.microsoft.com/office/drawing/2014/main" id="{F805CD3A-3C2D-5342-AB98-527C2BE726A5}"/>
              </a:ext>
            </a:extLst>
          </p:cNvPr>
          <p:cNvPicPr>
            <a:picLocks noGrp="1" noChangeAspect="1"/>
          </p:cNvPicPr>
          <p:nvPr>
            <p:ph idx="1"/>
          </p:nvPr>
        </p:nvPicPr>
        <p:blipFill>
          <a:blip r:embed="rId2"/>
          <a:stretch>
            <a:fillRect/>
          </a:stretch>
        </p:blipFill>
        <p:spPr>
          <a:xfrm>
            <a:off x="4700316" y="1582340"/>
            <a:ext cx="7216338" cy="4146853"/>
          </a:xfrm>
        </p:spPr>
      </p:pic>
    </p:spTree>
    <p:extLst>
      <p:ext uri="{BB962C8B-B14F-4D97-AF65-F5344CB8AC3E}">
        <p14:creationId xmlns:p14="http://schemas.microsoft.com/office/powerpoint/2010/main" val="304164094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01978-5126-EF49-B0A9-8CAC9251680E}"/>
              </a:ext>
            </a:extLst>
          </p:cNvPr>
          <p:cNvSpPr>
            <a:spLocks noGrp="1"/>
          </p:cNvSpPr>
          <p:nvPr>
            <p:ph type="title"/>
          </p:nvPr>
        </p:nvSpPr>
        <p:spPr/>
        <p:txBody>
          <a:bodyPr/>
          <a:lstStyle/>
          <a:p>
            <a:r>
              <a:rPr lang="en-US" dirty="0"/>
              <a:t>Supervised Learning</a:t>
            </a:r>
          </a:p>
        </p:txBody>
      </p:sp>
      <p:sp>
        <p:nvSpPr>
          <p:cNvPr id="3" name="Content Placeholder 2">
            <a:extLst>
              <a:ext uri="{FF2B5EF4-FFF2-40B4-BE49-F238E27FC236}">
                <a16:creationId xmlns:a16="http://schemas.microsoft.com/office/drawing/2014/main" id="{4C09C0C0-8E72-7540-A5B0-30A89CEACB93}"/>
              </a:ext>
            </a:extLst>
          </p:cNvPr>
          <p:cNvSpPr>
            <a:spLocks noGrp="1"/>
          </p:cNvSpPr>
          <p:nvPr>
            <p:ph idx="1"/>
          </p:nvPr>
        </p:nvSpPr>
        <p:spPr>
          <a:xfrm>
            <a:off x="838200" y="1690688"/>
            <a:ext cx="4479758" cy="4334544"/>
          </a:xfrm>
        </p:spPr>
        <p:txBody>
          <a:bodyPr>
            <a:normAutofit fontScale="92500"/>
          </a:bodyPr>
          <a:lstStyle/>
          <a:p>
            <a:pPr marL="0" indent="0">
              <a:buNone/>
            </a:pPr>
            <a:r>
              <a:rPr lang="en-IN" b="1" dirty="0"/>
              <a:t>Supervised Learning</a:t>
            </a:r>
            <a:r>
              <a:rPr lang="en-IN" dirty="0"/>
              <a:t> is done using a </a:t>
            </a:r>
            <a:r>
              <a:rPr lang="en-IN" i="1" dirty="0"/>
              <a:t>ground truth</a:t>
            </a:r>
            <a:r>
              <a:rPr lang="en-IN" dirty="0"/>
              <a:t>, i.e., we have prior knowledge of what the output values for our samples should be. Hence, the goal of supervised learning is to learn a function that, given a sample of data and desired outputs, best approximates the relationship between input and output observable in the data.</a:t>
            </a:r>
            <a:endParaRPr lang="en-US" dirty="0"/>
          </a:p>
        </p:txBody>
      </p:sp>
      <p:pic>
        <p:nvPicPr>
          <p:cNvPr id="5" name="Picture 4">
            <a:extLst>
              <a:ext uri="{FF2B5EF4-FFF2-40B4-BE49-F238E27FC236}">
                <a16:creationId xmlns:a16="http://schemas.microsoft.com/office/drawing/2014/main" id="{7B25EC19-D7C1-A142-B69D-34F84DFDC925}"/>
              </a:ext>
            </a:extLst>
          </p:cNvPr>
          <p:cNvPicPr>
            <a:picLocks noChangeAspect="1"/>
          </p:cNvPicPr>
          <p:nvPr/>
        </p:nvPicPr>
        <p:blipFill>
          <a:blip r:embed="rId2"/>
          <a:stretch>
            <a:fillRect/>
          </a:stretch>
        </p:blipFill>
        <p:spPr>
          <a:xfrm>
            <a:off x="6096000" y="1690688"/>
            <a:ext cx="5679822" cy="4196432"/>
          </a:xfrm>
          <a:prstGeom prst="rect">
            <a:avLst/>
          </a:prstGeom>
        </p:spPr>
      </p:pic>
    </p:spTree>
    <p:extLst>
      <p:ext uri="{BB962C8B-B14F-4D97-AF65-F5344CB8AC3E}">
        <p14:creationId xmlns:p14="http://schemas.microsoft.com/office/powerpoint/2010/main" val="172300017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3EE8C-2E3C-2045-99D6-C6D83FB7310C}"/>
              </a:ext>
            </a:extLst>
          </p:cNvPr>
          <p:cNvSpPr>
            <a:spLocks noGrp="1"/>
          </p:cNvSpPr>
          <p:nvPr>
            <p:ph type="title"/>
          </p:nvPr>
        </p:nvSpPr>
        <p:spPr/>
        <p:txBody>
          <a:bodyPr/>
          <a:lstStyle/>
          <a:p>
            <a:r>
              <a:rPr lang="en-US" dirty="0"/>
              <a:t>Random Forest</a:t>
            </a:r>
          </a:p>
        </p:txBody>
      </p:sp>
      <p:pic>
        <p:nvPicPr>
          <p:cNvPr id="5" name="Content Placeholder 4">
            <a:extLst>
              <a:ext uri="{FF2B5EF4-FFF2-40B4-BE49-F238E27FC236}">
                <a16:creationId xmlns:a16="http://schemas.microsoft.com/office/drawing/2014/main" id="{5614941C-F608-824D-AFFB-A76495A918DE}"/>
              </a:ext>
            </a:extLst>
          </p:cNvPr>
          <p:cNvPicPr>
            <a:picLocks noGrp="1" noChangeAspect="1"/>
          </p:cNvPicPr>
          <p:nvPr>
            <p:ph idx="1"/>
          </p:nvPr>
        </p:nvPicPr>
        <p:blipFill>
          <a:blip r:embed="rId2"/>
          <a:stretch>
            <a:fillRect/>
          </a:stretch>
        </p:blipFill>
        <p:spPr>
          <a:xfrm>
            <a:off x="6096000" y="1690688"/>
            <a:ext cx="5790114" cy="4342586"/>
          </a:xfrm>
        </p:spPr>
      </p:pic>
      <p:sp>
        <p:nvSpPr>
          <p:cNvPr id="6" name="TextBox 5">
            <a:extLst>
              <a:ext uri="{FF2B5EF4-FFF2-40B4-BE49-F238E27FC236}">
                <a16:creationId xmlns:a16="http://schemas.microsoft.com/office/drawing/2014/main" id="{F4A1F163-A0EF-3E44-A62A-E5DD588E8E0F}"/>
              </a:ext>
            </a:extLst>
          </p:cNvPr>
          <p:cNvSpPr txBox="1"/>
          <p:nvPr/>
        </p:nvSpPr>
        <p:spPr>
          <a:xfrm>
            <a:off x="838200" y="1690688"/>
            <a:ext cx="4423108" cy="4247317"/>
          </a:xfrm>
          <a:prstGeom prst="rect">
            <a:avLst/>
          </a:prstGeom>
          <a:noFill/>
        </p:spPr>
        <p:txBody>
          <a:bodyPr wrap="square" rtlCol="0">
            <a:spAutoFit/>
          </a:bodyPr>
          <a:lstStyle/>
          <a:p>
            <a:pPr marL="285750" indent="-285750">
              <a:buFont typeface="Arial" panose="020B0604020202020204" pitchFamily="34" charset="0"/>
              <a:buChar char="•"/>
            </a:pPr>
            <a:r>
              <a:rPr lang="en-IN" dirty="0"/>
              <a:t>Random Forest is a popular machine learning algorithm that belongs to the supervised learning technique. It can be used for both Classification and Regression problems in ML. It is based on the concept of ensemble learning, which is a process of </a:t>
            </a:r>
            <a:r>
              <a:rPr lang="en-IN" i="1" dirty="0"/>
              <a:t>combining multiple classifiers to solve a complex problem and to improve the performance of the model.</a:t>
            </a:r>
          </a:p>
          <a:p>
            <a:pPr marL="285750" indent="-285750">
              <a:buFont typeface="Arial" panose="020B0604020202020204" pitchFamily="34" charset="0"/>
              <a:buChar char="•"/>
            </a:pPr>
            <a:endParaRPr lang="en-IN" i="1" dirty="0"/>
          </a:p>
          <a:p>
            <a:pPr marL="285750" indent="-285750">
              <a:buFont typeface="Arial" panose="020B0604020202020204" pitchFamily="34" charset="0"/>
              <a:buChar char="•"/>
            </a:pPr>
            <a:r>
              <a:rPr lang="en-IN" i="1" dirty="0"/>
              <a:t>Random Forest is a classifier that contains a number of decision trees on various subsets of the given dataset and takes the average to improve the predictive accuracy of that dataset.</a:t>
            </a:r>
            <a:endParaRPr lang="en-US" dirty="0"/>
          </a:p>
        </p:txBody>
      </p:sp>
    </p:spTree>
    <p:extLst>
      <p:ext uri="{BB962C8B-B14F-4D97-AF65-F5344CB8AC3E}">
        <p14:creationId xmlns:p14="http://schemas.microsoft.com/office/powerpoint/2010/main" val="207205921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7FE6-A9F7-6349-A17A-F91BBD53E559}"/>
              </a:ext>
            </a:extLst>
          </p:cNvPr>
          <p:cNvSpPr>
            <a:spLocks noGrp="1"/>
          </p:cNvSpPr>
          <p:nvPr>
            <p:ph type="title"/>
          </p:nvPr>
        </p:nvSpPr>
        <p:spPr/>
        <p:txBody>
          <a:bodyPr/>
          <a:lstStyle/>
          <a:p>
            <a:r>
              <a:rPr lang="en-IN" dirty="0"/>
              <a:t>Resampling</a:t>
            </a:r>
            <a:endParaRPr lang="en-US" dirty="0"/>
          </a:p>
        </p:txBody>
      </p:sp>
      <p:sp>
        <p:nvSpPr>
          <p:cNvPr id="3" name="Content Placeholder 2">
            <a:extLst>
              <a:ext uri="{FF2B5EF4-FFF2-40B4-BE49-F238E27FC236}">
                <a16:creationId xmlns:a16="http://schemas.microsoft.com/office/drawing/2014/main" id="{6FA793F8-7E7F-324D-88B9-8642C8F426D6}"/>
              </a:ext>
            </a:extLst>
          </p:cNvPr>
          <p:cNvSpPr>
            <a:spLocks noGrp="1"/>
          </p:cNvSpPr>
          <p:nvPr>
            <p:ph idx="1"/>
          </p:nvPr>
        </p:nvSpPr>
        <p:spPr>
          <a:xfrm>
            <a:off x="838200" y="1476709"/>
            <a:ext cx="5490411" cy="5248944"/>
          </a:xfrm>
        </p:spPr>
        <p:txBody>
          <a:bodyPr>
            <a:normAutofit fontScale="77500" lnSpcReduction="20000"/>
          </a:bodyPr>
          <a:lstStyle/>
          <a:p>
            <a:r>
              <a:rPr lang="en-IN" dirty="0"/>
              <a:t>There are multiple ways to handle the issue of imbalanced datasets. The techniques we’re going to use in this tutorials is called resampling.</a:t>
            </a:r>
          </a:p>
          <a:p>
            <a:r>
              <a:rPr lang="en-IN" dirty="0"/>
              <a:t>Resampling is a widely-adopted technique for dealing with imbalanced datasets, and it is often very easy to implement, fast to run, and an excellent starting point.</a:t>
            </a:r>
          </a:p>
          <a:p>
            <a:r>
              <a:rPr lang="en-IN" dirty="0"/>
              <a:t>Resampling changes the dataset into a more balanced one by adding instances to the minority class or deleting ones from the majority class, that way we build better machine learning models.</a:t>
            </a:r>
          </a:p>
          <a:p>
            <a:pPr marL="0" indent="0">
              <a:buNone/>
            </a:pPr>
            <a:endParaRPr lang="en-IN" b="1" dirty="0"/>
          </a:p>
          <a:p>
            <a:pPr marL="0" indent="0">
              <a:buNone/>
            </a:pPr>
            <a:r>
              <a:rPr lang="en-IN" b="1" dirty="0"/>
              <a:t>Oversampling: </a:t>
            </a:r>
            <a:r>
              <a:rPr lang="en-IN" dirty="0"/>
              <a:t>This method adds copies of instances from the under-represented class (minority class) to obtain a balanced dataset. There are multiple ways you can oversample a dataset, like random oversampling.</a:t>
            </a:r>
            <a:endParaRPr lang="en-US" dirty="0"/>
          </a:p>
        </p:txBody>
      </p:sp>
      <p:pic>
        <p:nvPicPr>
          <p:cNvPr id="5" name="Picture 4">
            <a:extLst>
              <a:ext uri="{FF2B5EF4-FFF2-40B4-BE49-F238E27FC236}">
                <a16:creationId xmlns:a16="http://schemas.microsoft.com/office/drawing/2014/main" id="{0127C829-4168-0641-BCB4-EE0CD4ED380F}"/>
              </a:ext>
            </a:extLst>
          </p:cNvPr>
          <p:cNvPicPr>
            <a:picLocks noChangeAspect="1"/>
          </p:cNvPicPr>
          <p:nvPr/>
        </p:nvPicPr>
        <p:blipFill>
          <a:blip r:embed="rId2"/>
          <a:stretch>
            <a:fillRect/>
          </a:stretch>
        </p:blipFill>
        <p:spPr>
          <a:xfrm>
            <a:off x="6328611" y="1027906"/>
            <a:ext cx="5249778" cy="3780589"/>
          </a:xfrm>
          <a:prstGeom prst="rect">
            <a:avLst/>
          </a:prstGeom>
        </p:spPr>
      </p:pic>
    </p:spTree>
    <p:extLst>
      <p:ext uri="{BB962C8B-B14F-4D97-AF65-F5344CB8AC3E}">
        <p14:creationId xmlns:p14="http://schemas.microsoft.com/office/powerpoint/2010/main" val="268549046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F91B-DFBF-6C4E-841D-927B2D42AAB6}"/>
              </a:ext>
            </a:extLst>
          </p:cNvPr>
          <p:cNvSpPr>
            <a:spLocks noGrp="1"/>
          </p:cNvSpPr>
          <p:nvPr>
            <p:ph type="title"/>
          </p:nvPr>
        </p:nvSpPr>
        <p:spPr>
          <a:xfrm>
            <a:off x="838200" y="153220"/>
            <a:ext cx="10515600" cy="1325563"/>
          </a:xfrm>
        </p:spPr>
        <p:txBody>
          <a:bodyPr/>
          <a:lstStyle/>
          <a:p>
            <a:r>
              <a:rPr lang="en-US" dirty="0"/>
              <a:t>Our Model</a:t>
            </a:r>
          </a:p>
        </p:txBody>
      </p:sp>
      <p:pic>
        <p:nvPicPr>
          <p:cNvPr id="5" name="Content Placeholder 4">
            <a:extLst>
              <a:ext uri="{FF2B5EF4-FFF2-40B4-BE49-F238E27FC236}">
                <a16:creationId xmlns:a16="http://schemas.microsoft.com/office/drawing/2014/main" id="{EFEE1BD7-2ABA-854A-A8D7-1FE3FC6AD50C}"/>
              </a:ext>
            </a:extLst>
          </p:cNvPr>
          <p:cNvPicPr>
            <a:picLocks noGrp="1" noChangeAspect="1"/>
          </p:cNvPicPr>
          <p:nvPr>
            <p:ph idx="1"/>
          </p:nvPr>
        </p:nvPicPr>
        <p:blipFill>
          <a:blip r:embed="rId2"/>
          <a:stretch>
            <a:fillRect/>
          </a:stretch>
        </p:blipFill>
        <p:spPr>
          <a:xfrm>
            <a:off x="838200" y="1312884"/>
            <a:ext cx="9094076" cy="5391896"/>
          </a:xfrm>
        </p:spPr>
      </p:pic>
    </p:spTree>
    <p:extLst>
      <p:ext uri="{BB962C8B-B14F-4D97-AF65-F5344CB8AC3E}">
        <p14:creationId xmlns:p14="http://schemas.microsoft.com/office/powerpoint/2010/main" val="20884486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D1376-89D6-B54A-998C-01A258150148}"/>
              </a:ext>
            </a:extLst>
          </p:cNvPr>
          <p:cNvSpPr>
            <a:spLocks noGrp="1"/>
          </p:cNvSpPr>
          <p:nvPr>
            <p:ph type="title"/>
          </p:nvPr>
        </p:nvSpPr>
        <p:spPr/>
        <p:txBody>
          <a:bodyPr/>
          <a:lstStyle/>
          <a:p>
            <a:r>
              <a:rPr lang="en-US" dirty="0"/>
              <a:t>Model Deployment</a:t>
            </a:r>
          </a:p>
        </p:txBody>
      </p:sp>
      <p:sp>
        <p:nvSpPr>
          <p:cNvPr id="3" name="Content Placeholder 2">
            <a:extLst>
              <a:ext uri="{FF2B5EF4-FFF2-40B4-BE49-F238E27FC236}">
                <a16:creationId xmlns:a16="http://schemas.microsoft.com/office/drawing/2014/main" id="{49A409A8-183F-BA4F-A7E8-D50CC8FD723A}"/>
              </a:ext>
            </a:extLst>
          </p:cNvPr>
          <p:cNvSpPr>
            <a:spLocks noGrp="1"/>
          </p:cNvSpPr>
          <p:nvPr>
            <p:ph idx="1"/>
          </p:nvPr>
        </p:nvSpPr>
        <p:spPr/>
        <p:txBody>
          <a:bodyPr/>
          <a:lstStyle/>
          <a:p>
            <a:pPr marL="0" indent="0">
              <a:buNone/>
            </a:pPr>
            <a:r>
              <a:rPr lang="en-US" dirty="0">
                <a:hlinkClick r:id="rId2"/>
              </a:rPr>
              <a:t>https://blood-donation-prediction-1.herokuapp.com</a:t>
            </a:r>
            <a:endParaRPr lang="en-US" dirty="0"/>
          </a:p>
          <a:p>
            <a:pPr marL="0" indent="0">
              <a:buNone/>
            </a:pPr>
            <a:endParaRPr lang="en-US" dirty="0"/>
          </a:p>
        </p:txBody>
      </p:sp>
      <p:pic>
        <p:nvPicPr>
          <p:cNvPr id="6" name="Picture 5">
            <a:extLst>
              <a:ext uri="{FF2B5EF4-FFF2-40B4-BE49-F238E27FC236}">
                <a16:creationId xmlns:a16="http://schemas.microsoft.com/office/drawing/2014/main" id="{40F44155-3150-B943-804C-C451BD6BEE1A}"/>
              </a:ext>
            </a:extLst>
          </p:cNvPr>
          <p:cNvPicPr>
            <a:picLocks noChangeAspect="1"/>
          </p:cNvPicPr>
          <p:nvPr/>
        </p:nvPicPr>
        <p:blipFill>
          <a:blip r:embed="rId3"/>
          <a:stretch>
            <a:fillRect/>
          </a:stretch>
        </p:blipFill>
        <p:spPr>
          <a:xfrm>
            <a:off x="838200" y="2651960"/>
            <a:ext cx="3820396" cy="3659940"/>
          </a:xfrm>
          <a:prstGeom prst="rect">
            <a:avLst/>
          </a:prstGeom>
        </p:spPr>
      </p:pic>
    </p:spTree>
    <p:extLst>
      <p:ext uri="{BB962C8B-B14F-4D97-AF65-F5344CB8AC3E}">
        <p14:creationId xmlns:p14="http://schemas.microsoft.com/office/powerpoint/2010/main" val="565853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FB297-AED6-264B-9571-889AF92A537F}"/>
              </a:ext>
            </a:extLst>
          </p:cNvPr>
          <p:cNvSpPr>
            <a:spLocks noGrp="1"/>
          </p:cNvSpPr>
          <p:nvPr>
            <p:ph type="title"/>
          </p:nvPr>
        </p:nvSpPr>
        <p:spPr>
          <a:xfrm>
            <a:off x="838200" y="2707673"/>
            <a:ext cx="10515600" cy="1442654"/>
          </a:xfrm>
        </p:spPr>
        <p:txBody>
          <a:bodyPr>
            <a:normAutofit/>
          </a:bodyPr>
          <a:lstStyle/>
          <a:p>
            <a:pPr algn="ctr"/>
            <a:r>
              <a:rPr lang="en-US" sz="9600" dirty="0"/>
              <a:t>Thank You</a:t>
            </a:r>
          </a:p>
        </p:txBody>
      </p:sp>
    </p:spTree>
    <p:extLst>
      <p:ext uri="{BB962C8B-B14F-4D97-AF65-F5344CB8AC3E}">
        <p14:creationId xmlns:p14="http://schemas.microsoft.com/office/powerpoint/2010/main" val="37098060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358</TotalTime>
  <Words>432</Words>
  <Application>Microsoft Macintosh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Blood Donation Prediction</vt:lpstr>
      <vt:lpstr>INTRODUCTION</vt:lpstr>
      <vt:lpstr>Machine Learning</vt:lpstr>
      <vt:lpstr>Supervised Learning</vt:lpstr>
      <vt:lpstr>Random Forest</vt:lpstr>
      <vt:lpstr>Resampling</vt:lpstr>
      <vt:lpstr>Our Model</vt:lpstr>
      <vt:lpstr>Model Deployment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Donation Prediction</dc:title>
  <dc:creator>Ayush Mehta (PGT)</dc:creator>
  <cp:lastModifiedBy>Ayush Mehta (PGT)</cp:lastModifiedBy>
  <cp:revision>12</cp:revision>
  <dcterms:created xsi:type="dcterms:W3CDTF">2021-05-24T11:39:26Z</dcterms:created>
  <dcterms:modified xsi:type="dcterms:W3CDTF">2021-05-25T15:02:19Z</dcterms:modified>
</cp:coreProperties>
</file>