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32"/>
  </p:notesMasterIdLst>
  <p:sldIdLst>
    <p:sldId id="256" r:id="rId5"/>
    <p:sldId id="258" r:id="rId6"/>
    <p:sldId id="265" r:id="rId7"/>
    <p:sldId id="266" r:id="rId8"/>
    <p:sldId id="267" r:id="rId9"/>
    <p:sldId id="269" r:id="rId10"/>
    <p:sldId id="271" r:id="rId11"/>
    <p:sldId id="272" r:id="rId12"/>
    <p:sldId id="273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75" r:id="rId21"/>
    <p:sldId id="276" r:id="rId22"/>
    <p:sldId id="277" r:id="rId23"/>
    <p:sldId id="278" r:id="rId24"/>
    <p:sldId id="259" r:id="rId25"/>
    <p:sldId id="260" r:id="rId26"/>
    <p:sldId id="261" r:id="rId27"/>
    <p:sldId id="262" r:id="rId28"/>
    <p:sldId id="263" r:id="rId29"/>
    <p:sldId id="279" r:id="rId30"/>
    <p:sldId id="264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56" autoAdjust="0"/>
  </p:normalViewPr>
  <p:slideViewPr>
    <p:cSldViewPr snapToGrid="0" snapToObjects="1" showGuides="1">
      <p:cViewPr varScale="1">
        <p:scale>
          <a:sx n="89" d="100"/>
          <a:sy n="89" d="100"/>
        </p:scale>
        <p:origin x="1267" y="82"/>
      </p:cViewPr>
      <p:guideLst>
        <p:guide orient="horz" pos="162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18F83-9EEE-48FE-88D3-3BD9B230D3FC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E1612B-D4AD-4ABC-9837-F069A8618183}">
      <dgm:prSet phldrT="[Text]"/>
      <dgm:spPr/>
      <dgm:t>
        <a:bodyPr/>
        <a:lstStyle/>
        <a:p>
          <a:r>
            <a:rPr lang="en-US" dirty="0"/>
            <a:t>Scalability related issues </a:t>
          </a:r>
        </a:p>
      </dgm:t>
    </dgm:pt>
    <dgm:pt modelId="{0EC3D118-6CC0-4466-A327-FDA68504248D}" type="parTrans" cxnId="{0CE9B2BA-A81B-4433-AC78-AC27012920E3}">
      <dgm:prSet/>
      <dgm:spPr/>
      <dgm:t>
        <a:bodyPr/>
        <a:lstStyle/>
        <a:p>
          <a:endParaRPr lang="en-US"/>
        </a:p>
      </dgm:t>
    </dgm:pt>
    <dgm:pt modelId="{1B649C5C-040E-4585-B530-4944C9F6E8C6}" type="sibTrans" cxnId="{0CE9B2BA-A81B-4433-AC78-AC27012920E3}">
      <dgm:prSet/>
      <dgm:spPr/>
      <dgm:t>
        <a:bodyPr/>
        <a:lstStyle/>
        <a:p>
          <a:endParaRPr lang="en-US"/>
        </a:p>
      </dgm:t>
    </dgm:pt>
    <dgm:pt modelId="{A32909E8-0157-468D-898D-683C9B7F1E12}">
      <dgm:prSet phldrT="[Text]"/>
      <dgm:spPr/>
      <dgm:t>
        <a:bodyPr/>
        <a:lstStyle/>
        <a:p>
          <a:r>
            <a:rPr lang="en-US" dirty="0"/>
            <a:t>Algorithmic Efficiency </a:t>
          </a:r>
        </a:p>
      </dgm:t>
    </dgm:pt>
    <dgm:pt modelId="{41031AAB-3FC6-460B-A825-3F3AAD402C0D}" type="parTrans" cxnId="{39EFCD77-85AD-4A12-BD29-BB341076FB0A}">
      <dgm:prSet/>
      <dgm:spPr/>
      <dgm:t>
        <a:bodyPr/>
        <a:lstStyle/>
        <a:p>
          <a:endParaRPr lang="en-US"/>
        </a:p>
      </dgm:t>
    </dgm:pt>
    <dgm:pt modelId="{9230F291-6B70-4E88-A833-168B13444EF8}" type="sibTrans" cxnId="{39EFCD77-85AD-4A12-BD29-BB341076FB0A}">
      <dgm:prSet/>
      <dgm:spPr/>
      <dgm:t>
        <a:bodyPr/>
        <a:lstStyle/>
        <a:p>
          <a:endParaRPr lang="en-US"/>
        </a:p>
      </dgm:t>
    </dgm:pt>
    <dgm:pt modelId="{263D80F4-7A48-4088-B79C-2A5AE96A7FF6}">
      <dgm:prSet phldrT="[Text]"/>
      <dgm:spPr/>
      <dgm:t>
        <a:bodyPr/>
        <a:lstStyle/>
        <a:p>
          <a:r>
            <a:rPr lang="en-US" dirty="0"/>
            <a:t>Processing Speed</a:t>
          </a:r>
        </a:p>
      </dgm:t>
    </dgm:pt>
    <dgm:pt modelId="{79006E01-EA62-460E-B51D-542F02C7E019}" type="parTrans" cxnId="{B45C6B39-EB72-455C-83E4-C48B6085E6B1}">
      <dgm:prSet/>
      <dgm:spPr/>
      <dgm:t>
        <a:bodyPr/>
        <a:lstStyle/>
        <a:p>
          <a:endParaRPr lang="en-US"/>
        </a:p>
      </dgm:t>
    </dgm:pt>
    <dgm:pt modelId="{E4C3B81F-52A7-4EF0-AB6A-DD295A9E4743}" type="sibTrans" cxnId="{B45C6B39-EB72-455C-83E4-C48B6085E6B1}">
      <dgm:prSet/>
      <dgm:spPr/>
      <dgm:t>
        <a:bodyPr/>
        <a:lstStyle/>
        <a:p>
          <a:endParaRPr lang="en-US"/>
        </a:p>
      </dgm:t>
    </dgm:pt>
    <dgm:pt modelId="{C2973347-4E26-404D-A860-DD329CF785B7}">
      <dgm:prSet phldrT="[Text]"/>
      <dgm:spPr/>
      <dgm:t>
        <a:bodyPr/>
        <a:lstStyle/>
        <a:p>
          <a:r>
            <a:rPr lang="en-US" dirty="0"/>
            <a:t>Implementation Flaws</a:t>
          </a:r>
        </a:p>
      </dgm:t>
    </dgm:pt>
    <dgm:pt modelId="{423C8823-DBE2-41C7-BBC7-3ABC8A271D10}" type="parTrans" cxnId="{7E4B92B6-9492-4ABE-B348-1D4A827FB1E4}">
      <dgm:prSet/>
      <dgm:spPr/>
      <dgm:t>
        <a:bodyPr/>
        <a:lstStyle/>
        <a:p>
          <a:endParaRPr lang="en-US"/>
        </a:p>
      </dgm:t>
    </dgm:pt>
    <dgm:pt modelId="{00CC4650-4719-4CF9-9B87-7010B0EF241E}" type="sibTrans" cxnId="{7E4B92B6-9492-4ABE-B348-1D4A827FB1E4}">
      <dgm:prSet/>
      <dgm:spPr/>
      <dgm:t>
        <a:bodyPr/>
        <a:lstStyle/>
        <a:p>
          <a:endParaRPr lang="en-US"/>
        </a:p>
      </dgm:t>
    </dgm:pt>
    <dgm:pt modelId="{FA13014F-6B02-49B9-8E0E-4284201CBF83}" type="pres">
      <dgm:prSet presAssocID="{6D818F83-9EEE-48FE-88D3-3BD9B230D3FC}" presName="compositeShape" presStyleCnt="0">
        <dgm:presLayoutVars>
          <dgm:chMax val="7"/>
          <dgm:dir/>
          <dgm:resizeHandles val="exact"/>
        </dgm:presLayoutVars>
      </dgm:prSet>
      <dgm:spPr/>
    </dgm:pt>
    <dgm:pt modelId="{BEA72A14-8BF5-4FCF-BB42-4E477423960F}" type="pres">
      <dgm:prSet presAssocID="{6D818F83-9EEE-48FE-88D3-3BD9B230D3FC}" presName="wedge1" presStyleLbl="node1" presStyleIdx="0" presStyleCnt="4"/>
      <dgm:spPr/>
    </dgm:pt>
    <dgm:pt modelId="{948C0C11-7032-4AC0-88AF-00D1A2C8AB64}" type="pres">
      <dgm:prSet presAssocID="{6D818F83-9EEE-48FE-88D3-3BD9B230D3FC}" presName="dummy1a" presStyleCnt="0"/>
      <dgm:spPr/>
    </dgm:pt>
    <dgm:pt modelId="{9B0BFD2D-0ED4-4CEC-9C98-D47F2653808E}" type="pres">
      <dgm:prSet presAssocID="{6D818F83-9EEE-48FE-88D3-3BD9B230D3FC}" presName="dummy1b" presStyleCnt="0"/>
      <dgm:spPr/>
    </dgm:pt>
    <dgm:pt modelId="{4F84C094-E7EF-465D-84CD-F22A27B97FC2}" type="pres">
      <dgm:prSet presAssocID="{6D818F83-9EEE-48FE-88D3-3BD9B230D3F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4934537-0067-440A-8CEC-8370FD8B7D06}" type="pres">
      <dgm:prSet presAssocID="{6D818F83-9EEE-48FE-88D3-3BD9B230D3FC}" presName="wedge2" presStyleLbl="node1" presStyleIdx="1" presStyleCnt="4"/>
      <dgm:spPr/>
    </dgm:pt>
    <dgm:pt modelId="{07206EAC-86DA-4E30-B1CD-0AEF05513550}" type="pres">
      <dgm:prSet presAssocID="{6D818F83-9EEE-48FE-88D3-3BD9B230D3FC}" presName="dummy2a" presStyleCnt="0"/>
      <dgm:spPr/>
    </dgm:pt>
    <dgm:pt modelId="{BBE11EB0-6D41-4FE1-9D8F-3478C50CFA11}" type="pres">
      <dgm:prSet presAssocID="{6D818F83-9EEE-48FE-88D3-3BD9B230D3FC}" presName="dummy2b" presStyleCnt="0"/>
      <dgm:spPr/>
    </dgm:pt>
    <dgm:pt modelId="{F653A254-D4C1-4073-9A74-3CCCEB5F9797}" type="pres">
      <dgm:prSet presAssocID="{6D818F83-9EEE-48FE-88D3-3BD9B230D3F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5266CED-DF1D-4438-A41B-F169F7A593D9}" type="pres">
      <dgm:prSet presAssocID="{6D818F83-9EEE-48FE-88D3-3BD9B230D3FC}" presName="wedge3" presStyleLbl="node1" presStyleIdx="2" presStyleCnt="4"/>
      <dgm:spPr/>
    </dgm:pt>
    <dgm:pt modelId="{99960482-6107-4049-8615-8533495F67E0}" type="pres">
      <dgm:prSet presAssocID="{6D818F83-9EEE-48FE-88D3-3BD9B230D3FC}" presName="dummy3a" presStyleCnt="0"/>
      <dgm:spPr/>
    </dgm:pt>
    <dgm:pt modelId="{89027EE4-B26C-4674-941A-BF6FD5E579C4}" type="pres">
      <dgm:prSet presAssocID="{6D818F83-9EEE-48FE-88D3-3BD9B230D3FC}" presName="dummy3b" presStyleCnt="0"/>
      <dgm:spPr/>
    </dgm:pt>
    <dgm:pt modelId="{86FAFF16-809C-49C3-94BC-5C7B6FF359C9}" type="pres">
      <dgm:prSet presAssocID="{6D818F83-9EEE-48FE-88D3-3BD9B230D3F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A0FA064-A55B-4783-9D24-BCAF71B6AFD8}" type="pres">
      <dgm:prSet presAssocID="{6D818F83-9EEE-48FE-88D3-3BD9B230D3FC}" presName="wedge4" presStyleLbl="node1" presStyleIdx="3" presStyleCnt="4"/>
      <dgm:spPr/>
    </dgm:pt>
    <dgm:pt modelId="{9B7E650A-244C-459E-A6CD-EFD2596ADDB7}" type="pres">
      <dgm:prSet presAssocID="{6D818F83-9EEE-48FE-88D3-3BD9B230D3FC}" presName="dummy4a" presStyleCnt="0"/>
      <dgm:spPr/>
    </dgm:pt>
    <dgm:pt modelId="{91E14736-41A0-499C-A11C-7BC5B3A925CC}" type="pres">
      <dgm:prSet presAssocID="{6D818F83-9EEE-48FE-88D3-3BD9B230D3FC}" presName="dummy4b" presStyleCnt="0"/>
      <dgm:spPr/>
    </dgm:pt>
    <dgm:pt modelId="{083D5C2B-68E3-4169-8BBE-CC771EAF09F4}" type="pres">
      <dgm:prSet presAssocID="{6D818F83-9EEE-48FE-88D3-3BD9B230D3F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AE36FCA3-23D4-46EF-92EA-B50E1E9C617C}" type="pres">
      <dgm:prSet presAssocID="{1B649C5C-040E-4585-B530-4944C9F6E8C6}" presName="arrowWedge1" presStyleLbl="fgSibTrans2D1" presStyleIdx="0" presStyleCnt="4"/>
      <dgm:spPr/>
    </dgm:pt>
    <dgm:pt modelId="{3A0500E0-A63C-4EF5-9BBB-ABDF04479326}" type="pres">
      <dgm:prSet presAssocID="{9230F291-6B70-4E88-A833-168B13444EF8}" presName="arrowWedge2" presStyleLbl="fgSibTrans2D1" presStyleIdx="1" presStyleCnt="4"/>
      <dgm:spPr/>
    </dgm:pt>
    <dgm:pt modelId="{6B3F1BD3-2AAD-4B12-B76E-FE1920DE8CD5}" type="pres">
      <dgm:prSet presAssocID="{E4C3B81F-52A7-4EF0-AB6A-DD295A9E4743}" presName="arrowWedge3" presStyleLbl="fgSibTrans2D1" presStyleIdx="2" presStyleCnt="4"/>
      <dgm:spPr/>
    </dgm:pt>
    <dgm:pt modelId="{832F4289-2640-43A1-9D15-3233CF6DD49C}" type="pres">
      <dgm:prSet presAssocID="{00CC4650-4719-4CF9-9B87-7010B0EF241E}" presName="arrowWedge4" presStyleLbl="fgSibTrans2D1" presStyleIdx="3" presStyleCnt="4"/>
      <dgm:spPr/>
    </dgm:pt>
  </dgm:ptLst>
  <dgm:cxnLst>
    <dgm:cxn modelId="{CF678005-E957-4867-99CE-1873BC45195C}" type="presOf" srcId="{263D80F4-7A48-4088-B79C-2A5AE96A7FF6}" destId="{86FAFF16-809C-49C3-94BC-5C7B6FF359C9}" srcOrd="1" destOrd="0" presId="urn:microsoft.com/office/officeart/2005/8/layout/cycle8"/>
    <dgm:cxn modelId="{E0C10B10-4231-425E-99D3-614D84ADBD46}" type="presOf" srcId="{A32909E8-0157-468D-898D-683C9B7F1E12}" destId="{F653A254-D4C1-4073-9A74-3CCCEB5F9797}" srcOrd="1" destOrd="0" presId="urn:microsoft.com/office/officeart/2005/8/layout/cycle8"/>
    <dgm:cxn modelId="{B45C6B39-EB72-455C-83E4-C48B6085E6B1}" srcId="{6D818F83-9EEE-48FE-88D3-3BD9B230D3FC}" destId="{263D80F4-7A48-4088-B79C-2A5AE96A7FF6}" srcOrd="2" destOrd="0" parTransId="{79006E01-EA62-460E-B51D-542F02C7E019}" sibTransId="{E4C3B81F-52A7-4EF0-AB6A-DD295A9E4743}"/>
    <dgm:cxn modelId="{E0163063-D81E-48C9-91BE-7FA9F17B21BA}" type="presOf" srcId="{C2973347-4E26-404D-A860-DD329CF785B7}" destId="{083D5C2B-68E3-4169-8BBE-CC771EAF09F4}" srcOrd="1" destOrd="0" presId="urn:microsoft.com/office/officeart/2005/8/layout/cycle8"/>
    <dgm:cxn modelId="{BB606F4B-0E7E-45A6-9CE0-D96242573F3A}" type="presOf" srcId="{F1E1612B-D4AD-4ABC-9837-F069A8618183}" destId="{4F84C094-E7EF-465D-84CD-F22A27B97FC2}" srcOrd="1" destOrd="0" presId="urn:microsoft.com/office/officeart/2005/8/layout/cycle8"/>
    <dgm:cxn modelId="{1D387151-169A-424D-BB48-4DC862C0AAD2}" type="presOf" srcId="{A32909E8-0157-468D-898D-683C9B7F1E12}" destId="{B4934537-0067-440A-8CEC-8370FD8B7D06}" srcOrd="0" destOrd="0" presId="urn:microsoft.com/office/officeart/2005/8/layout/cycle8"/>
    <dgm:cxn modelId="{E497D874-504E-436F-9859-69A9D217CDC4}" type="presOf" srcId="{F1E1612B-D4AD-4ABC-9837-F069A8618183}" destId="{BEA72A14-8BF5-4FCF-BB42-4E477423960F}" srcOrd="0" destOrd="0" presId="urn:microsoft.com/office/officeart/2005/8/layout/cycle8"/>
    <dgm:cxn modelId="{7DA64256-01E9-48CE-A555-D6EAFF5AC72F}" type="presOf" srcId="{C2973347-4E26-404D-A860-DD329CF785B7}" destId="{6A0FA064-A55B-4783-9D24-BCAF71B6AFD8}" srcOrd="0" destOrd="0" presId="urn:microsoft.com/office/officeart/2005/8/layout/cycle8"/>
    <dgm:cxn modelId="{39EFCD77-85AD-4A12-BD29-BB341076FB0A}" srcId="{6D818F83-9EEE-48FE-88D3-3BD9B230D3FC}" destId="{A32909E8-0157-468D-898D-683C9B7F1E12}" srcOrd="1" destOrd="0" parTransId="{41031AAB-3FC6-460B-A825-3F3AAD402C0D}" sibTransId="{9230F291-6B70-4E88-A833-168B13444EF8}"/>
    <dgm:cxn modelId="{6D1A27B5-CF14-4AC9-8C7F-01098C712096}" type="presOf" srcId="{6D818F83-9EEE-48FE-88D3-3BD9B230D3FC}" destId="{FA13014F-6B02-49B9-8E0E-4284201CBF83}" srcOrd="0" destOrd="0" presId="urn:microsoft.com/office/officeart/2005/8/layout/cycle8"/>
    <dgm:cxn modelId="{7E4B92B6-9492-4ABE-B348-1D4A827FB1E4}" srcId="{6D818F83-9EEE-48FE-88D3-3BD9B230D3FC}" destId="{C2973347-4E26-404D-A860-DD329CF785B7}" srcOrd="3" destOrd="0" parTransId="{423C8823-DBE2-41C7-BBC7-3ABC8A271D10}" sibTransId="{00CC4650-4719-4CF9-9B87-7010B0EF241E}"/>
    <dgm:cxn modelId="{0CE9B2BA-A81B-4433-AC78-AC27012920E3}" srcId="{6D818F83-9EEE-48FE-88D3-3BD9B230D3FC}" destId="{F1E1612B-D4AD-4ABC-9837-F069A8618183}" srcOrd="0" destOrd="0" parTransId="{0EC3D118-6CC0-4466-A327-FDA68504248D}" sibTransId="{1B649C5C-040E-4585-B530-4944C9F6E8C6}"/>
    <dgm:cxn modelId="{ADC6A2DE-1192-4E46-A1B9-9E55F79A959D}" type="presOf" srcId="{263D80F4-7A48-4088-B79C-2A5AE96A7FF6}" destId="{55266CED-DF1D-4438-A41B-F169F7A593D9}" srcOrd="0" destOrd="0" presId="urn:microsoft.com/office/officeart/2005/8/layout/cycle8"/>
    <dgm:cxn modelId="{20197B25-589D-4044-9A9C-79426A2AA543}" type="presParOf" srcId="{FA13014F-6B02-49B9-8E0E-4284201CBF83}" destId="{BEA72A14-8BF5-4FCF-BB42-4E477423960F}" srcOrd="0" destOrd="0" presId="urn:microsoft.com/office/officeart/2005/8/layout/cycle8"/>
    <dgm:cxn modelId="{E3F9F837-841E-449D-AAA2-DCD7099965D5}" type="presParOf" srcId="{FA13014F-6B02-49B9-8E0E-4284201CBF83}" destId="{948C0C11-7032-4AC0-88AF-00D1A2C8AB64}" srcOrd="1" destOrd="0" presId="urn:microsoft.com/office/officeart/2005/8/layout/cycle8"/>
    <dgm:cxn modelId="{EB8FE3EC-594E-4873-8E83-13C45EBB8E17}" type="presParOf" srcId="{FA13014F-6B02-49B9-8E0E-4284201CBF83}" destId="{9B0BFD2D-0ED4-4CEC-9C98-D47F2653808E}" srcOrd="2" destOrd="0" presId="urn:microsoft.com/office/officeart/2005/8/layout/cycle8"/>
    <dgm:cxn modelId="{C85FB02D-5702-4D25-8A93-BB2E01E61BD1}" type="presParOf" srcId="{FA13014F-6B02-49B9-8E0E-4284201CBF83}" destId="{4F84C094-E7EF-465D-84CD-F22A27B97FC2}" srcOrd="3" destOrd="0" presId="urn:microsoft.com/office/officeart/2005/8/layout/cycle8"/>
    <dgm:cxn modelId="{2B010E66-26F7-4394-BD74-ACEF93C0BE21}" type="presParOf" srcId="{FA13014F-6B02-49B9-8E0E-4284201CBF83}" destId="{B4934537-0067-440A-8CEC-8370FD8B7D06}" srcOrd="4" destOrd="0" presId="urn:microsoft.com/office/officeart/2005/8/layout/cycle8"/>
    <dgm:cxn modelId="{F14780BF-9764-4BE2-A2BB-1110E9AACEA3}" type="presParOf" srcId="{FA13014F-6B02-49B9-8E0E-4284201CBF83}" destId="{07206EAC-86DA-4E30-B1CD-0AEF05513550}" srcOrd="5" destOrd="0" presId="urn:microsoft.com/office/officeart/2005/8/layout/cycle8"/>
    <dgm:cxn modelId="{2483BC83-431B-4234-9D45-01481ABC9C9E}" type="presParOf" srcId="{FA13014F-6B02-49B9-8E0E-4284201CBF83}" destId="{BBE11EB0-6D41-4FE1-9D8F-3478C50CFA11}" srcOrd="6" destOrd="0" presId="urn:microsoft.com/office/officeart/2005/8/layout/cycle8"/>
    <dgm:cxn modelId="{9022E677-535A-4D10-8507-3D087D874D2C}" type="presParOf" srcId="{FA13014F-6B02-49B9-8E0E-4284201CBF83}" destId="{F653A254-D4C1-4073-9A74-3CCCEB5F9797}" srcOrd="7" destOrd="0" presId="urn:microsoft.com/office/officeart/2005/8/layout/cycle8"/>
    <dgm:cxn modelId="{2099D27A-F9C5-47F1-BB5C-913E7B2A3E98}" type="presParOf" srcId="{FA13014F-6B02-49B9-8E0E-4284201CBF83}" destId="{55266CED-DF1D-4438-A41B-F169F7A593D9}" srcOrd="8" destOrd="0" presId="urn:microsoft.com/office/officeart/2005/8/layout/cycle8"/>
    <dgm:cxn modelId="{7EFB9EDB-9239-4EDA-802E-AE55B2133D28}" type="presParOf" srcId="{FA13014F-6B02-49B9-8E0E-4284201CBF83}" destId="{99960482-6107-4049-8615-8533495F67E0}" srcOrd="9" destOrd="0" presId="urn:microsoft.com/office/officeart/2005/8/layout/cycle8"/>
    <dgm:cxn modelId="{D9999F21-1D77-442B-82D0-125FB4B5061F}" type="presParOf" srcId="{FA13014F-6B02-49B9-8E0E-4284201CBF83}" destId="{89027EE4-B26C-4674-941A-BF6FD5E579C4}" srcOrd="10" destOrd="0" presId="urn:microsoft.com/office/officeart/2005/8/layout/cycle8"/>
    <dgm:cxn modelId="{D0FC79D2-421B-4814-B001-C36207D724EF}" type="presParOf" srcId="{FA13014F-6B02-49B9-8E0E-4284201CBF83}" destId="{86FAFF16-809C-49C3-94BC-5C7B6FF359C9}" srcOrd="11" destOrd="0" presId="urn:microsoft.com/office/officeart/2005/8/layout/cycle8"/>
    <dgm:cxn modelId="{E7DE18C6-DD81-41BE-94EC-32B8A1028406}" type="presParOf" srcId="{FA13014F-6B02-49B9-8E0E-4284201CBF83}" destId="{6A0FA064-A55B-4783-9D24-BCAF71B6AFD8}" srcOrd="12" destOrd="0" presId="urn:microsoft.com/office/officeart/2005/8/layout/cycle8"/>
    <dgm:cxn modelId="{8E6884F1-FC63-4514-B78D-D5C21F6E8E73}" type="presParOf" srcId="{FA13014F-6B02-49B9-8E0E-4284201CBF83}" destId="{9B7E650A-244C-459E-A6CD-EFD2596ADDB7}" srcOrd="13" destOrd="0" presId="urn:microsoft.com/office/officeart/2005/8/layout/cycle8"/>
    <dgm:cxn modelId="{F904DB5F-131A-4152-8F6A-919A3F3AF47E}" type="presParOf" srcId="{FA13014F-6B02-49B9-8E0E-4284201CBF83}" destId="{91E14736-41A0-499C-A11C-7BC5B3A925CC}" srcOrd="14" destOrd="0" presId="urn:microsoft.com/office/officeart/2005/8/layout/cycle8"/>
    <dgm:cxn modelId="{A3F537D7-408C-4ACD-8D0E-ED231341A1E1}" type="presParOf" srcId="{FA13014F-6B02-49B9-8E0E-4284201CBF83}" destId="{083D5C2B-68E3-4169-8BBE-CC771EAF09F4}" srcOrd="15" destOrd="0" presId="urn:microsoft.com/office/officeart/2005/8/layout/cycle8"/>
    <dgm:cxn modelId="{F0B1DBE1-B747-4875-9282-A4AB4DFE49B2}" type="presParOf" srcId="{FA13014F-6B02-49B9-8E0E-4284201CBF83}" destId="{AE36FCA3-23D4-46EF-92EA-B50E1E9C617C}" srcOrd="16" destOrd="0" presId="urn:microsoft.com/office/officeart/2005/8/layout/cycle8"/>
    <dgm:cxn modelId="{39233472-A5D5-48AC-8B10-2DDA4D707A47}" type="presParOf" srcId="{FA13014F-6B02-49B9-8E0E-4284201CBF83}" destId="{3A0500E0-A63C-4EF5-9BBB-ABDF04479326}" srcOrd="17" destOrd="0" presId="urn:microsoft.com/office/officeart/2005/8/layout/cycle8"/>
    <dgm:cxn modelId="{C9E1CEC4-ECA6-4A7F-A39D-28DEEF249231}" type="presParOf" srcId="{FA13014F-6B02-49B9-8E0E-4284201CBF83}" destId="{6B3F1BD3-2AAD-4B12-B76E-FE1920DE8CD5}" srcOrd="18" destOrd="0" presId="urn:microsoft.com/office/officeart/2005/8/layout/cycle8"/>
    <dgm:cxn modelId="{A0042554-E0FB-40F6-9439-450ACEEB4C3E}" type="presParOf" srcId="{FA13014F-6B02-49B9-8E0E-4284201CBF83}" destId="{832F4289-2640-43A1-9D15-3233CF6DD49C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138E03-FCAB-458E-9CEC-01E07A1F4C8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230AEE2-9557-4DDC-B93F-249D661EA8F7}">
      <dgm:prSet phldrT="[Text]"/>
      <dgm:spPr/>
      <dgm:t>
        <a:bodyPr/>
        <a:lstStyle/>
        <a:p>
          <a:r>
            <a:rPr lang="en-US" dirty="0"/>
            <a:t>NTRU is a is a public-key cryptosystem </a:t>
          </a:r>
        </a:p>
      </dgm:t>
    </dgm:pt>
    <dgm:pt modelId="{7A14F1D2-F750-4D87-8A3A-7861ACC395FC}" type="parTrans" cxnId="{38050CEC-D2E7-4D55-A9D9-DA24D76ED4E9}">
      <dgm:prSet/>
      <dgm:spPr/>
      <dgm:t>
        <a:bodyPr/>
        <a:lstStyle/>
        <a:p>
          <a:endParaRPr lang="en-US"/>
        </a:p>
      </dgm:t>
    </dgm:pt>
    <dgm:pt modelId="{E38F97D9-5B9B-4644-8AA9-2C6B46F29913}" type="sibTrans" cxnId="{38050CEC-D2E7-4D55-A9D9-DA24D76ED4E9}">
      <dgm:prSet/>
      <dgm:spPr/>
      <dgm:t>
        <a:bodyPr/>
        <a:lstStyle/>
        <a:p>
          <a:endParaRPr lang="en-US"/>
        </a:p>
      </dgm:t>
    </dgm:pt>
    <dgm:pt modelId="{A78DB2DB-20CE-459C-A464-B54BDD546BB1}">
      <dgm:prSet phldrT="[Text]"/>
      <dgm:spPr/>
      <dgm:t>
        <a:bodyPr/>
        <a:lstStyle/>
        <a:p>
          <a:r>
            <a:rPr lang="en-US" dirty="0"/>
            <a:t>Operates using polynomial rings and modular arithmetic</a:t>
          </a:r>
        </a:p>
      </dgm:t>
    </dgm:pt>
    <dgm:pt modelId="{FB829BD4-3E2B-44A2-9715-B6335C3A510F}" type="parTrans" cxnId="{59B1B5DD-9F53-4879-8369-3922F01CE6E1}">
      <dgm:prSet/>
      <dgm:spPr/>
      <dgm:t>
        <a:bodyPr/>
        <a:lstStyle/>
        <a:p>
          <a:endParaRPr lang="en-US"/>
        </a:p>
      </dgm:t>
    </dgm:pt>
    <dgm:pt modelId="{756C8CB0-A02B-4BF0-9FC3-4575F4CC04E4}" type="sibTrans" cxnId="{59B1B5DD-9F53-4879-8369-3922F01CE6E1}">
      <dgm:prSet/>
      <dgm:spPr/>
      <dgm:t>
        <a:bodyPr/>
        <a:lstStyle/>
        <a:p>
          <a:endParaRPr lang="en-US"/>
        </a:p>
      </dgm:t>
    </dgm:pt>
    <dgm:pt modelId="{9256BD6E-C5B3-4098-93A3-866DA4A0D07B}">
      <dgm:prSet phldrT="[Text]"/>
      <dgm:spPr/>
      <dgm:t>
        <a:bodyPr/>
        <a:lstStyle/>
        <a:p>
          <a:r>
            <a:rPr lang="en-US" dirty="0"/>
            <a:t>Focusses on computational simplicity and robustness</a:t>
          </a:r>
        </a:p>
      </dgm:t>
    </dgm:pt>
    <dgm:pt modelId="{044C8E3C-B5D4-458C-866A-C2F616AE48CD}" type="parTrans" cxnId="{33C753E5-0640-4388-8842-CE49C36ED753}">
      <dgm:prSet/>
      <dgm:spPr/>
      <dgm:t>
        <a:bodyPr/>
        <a:lstStyle/>
        <a:p>
          <a:endParaRPr lang="en-US"/>
        </a:p>
      </dgm:t>
    </dgm:pt>
    <dgm:pt modelId="{30D9E16A-636F-443E-B82F-D75487543726}" type="sibTrans" cxnId="{33C753E5-0640-4388-8842-CE49C36ED753}">
      <dgm:prSet/>
      <dgm:spPr/>
      <dgm:t>
        <a:bodyPr/>
        <a:lstStyle/>
        <a:p>
          <a:endParaRPr lang="en-US"/>
        </a:p>
      </dgm:t>
    </dgm:pt>
    <dgm:pt modelId="{C5B92C8F-1E01-4B76-B12A-7400BAF154AA}">
      <dgm:prSet phldrT="[Text]"/>
      <dgm:spPr/>
      <dgm:t>
        <a:bodyPr/>
        <a:lstStyle/>
        <a:p>
          <a:r>
            <a:rPr lang="en-US" dirty="0"/>
            <a:t>NTRU is essential and aims to make sure quantum attacks are mitigated</a:t>
          </a:r>
        </a:p>
      </dgm:t>
    </dgm:pt>
    <dgm:pt modelId="{872B437F-05A4-4FE4-9721-8A7714025482}" type="parTrans" cxnId="{4EF09BD3-7964-40A7-9FD9-035D8581E9B5}">
      <dgm:prSet/>
      <dgm:spPr/>
      <dgm:t>
        <a:bodyPr/>
        <a:lstStyle/>
        <a:p>
          <a:endParaRPr lang="en-US"/>
        </a:p>
      </dgm:t>
    </dgm:pt>
    <dgm:pt modelId="{249CDB30-F653-40D2-A018-1FD48A4F8CC7}" type="sibTrans" cxnId="{4EF09BD3-7964-40A7-9FD9-035D8581E9B5}">
      <dgm:prSet/>
      <dgm:spPr/>
      <dgm:t>
        <a:bodyPr/>
        <a:lstStyle/>
        <a:p>
          <a:endParaRPr lang="en-US"/>
        </a:p>
      </dgm:t>
    </dgm:pt>
    <dgm:pt modelId="{AA185E1B-304B-4088-BD65-78E694A8B879}" type="pres">
      <dgm:prSet presAssocID="{20138E03-FCAB-458E-9CEC-01E07A1F4C81}" presName="CompostProcess" presStyleCnt="0">
        <dgm:presLayoutVars>
          <dgm:dir/>
          <dgm:resizeHandles val="exact"/>
        </dgm:presLayoutVars>
      </dgm:prSet>
      <dgm:spPr/>
    </dgm:pt>
    <dgm:pt modelId="{550A5D7A-6E15-428E-90B1-474BF695B515}" type="pres">
      <dgm:prSet presAssocID="{20138E03-FCAB-458E-9CEC-01E07A1F4C81}" presName="arrow" presStyleLbl="bgShp" presStyleIdx="0" presStyleCnt="1"/>
      <dgm:spPr/>
    </dgm:pt>
    <dgm:pt modelId="{693BA0DF-28AB-4F79-91A8-2FF0A0D977DB}" type="pres">
      <dgm:prSet presAssocID="{20138E03-FCAB-458E-9CEC-01E07A1F4C81}" presName="linearProcess" presStyleCnt="0"/>
      <dgm:spPr/>
    </dgm:pt>
    <dgm:pt modelId="{5CF739A0-86C7-4EA5-9CC4-3249F39968EF}" type="pres">
      <dgm:prSet presAssocID="{D230AEE2-9557-4DDC-B93F-249D661EA8F7}" presName="textNode" presStyleLbl="node1" presStyleIdx="0" presStyleCnt="4">
        <dgm:presLayoutVars>
          <dgm:bulletEnabled val="1"/>
        </dgm:presLayoutVars>
      </dgm:prSet>
      <dgm:spPr/>
    </dgm:pt>
    <dgm:pt modelId="{4C128D80-AA65-4DF0-8BCD-914D27822445}" type="pres">
      <dgm:prSet presAssocID="{E38F97D9-5B9B-4644-8AA9-2C6B46F29913}" presName="sibTrans" presStyleCnt="0"/>
      <dgm:spPr/>
    </dgm:pt>
    <dgm:pt modelId="{971D2C25-4080-4348-8FBB-C6D5B0343F38}" type="pres">
      <dgm:prSet presAssocID="{A78DB2DB-20CE-459C-A464-B54BDD546BB1}" presName="textNode" presStyleLbl="node1" presStyleIdx="1" presStyleCnt="4">
        <dgm:presLayoutVars>
          <dgm:bulletEnabled val="1"/>
        </dgm:presLayoutVars>
      </dgm:prSet>
      <dgm:spPr/>
    </dgm:pt>
    <dgm:pt modelId="{4E5EB280-CE55-4C53-9A5C-EF008E67C3E5}" type="pres">
      <dgm:prSet presAssocID="{756C8CB0-A02B-4BF0-9FC3-4575F4CC04E4}" presName="sibTrans" presStyleCnt="0"/>
      <dgm:spPr/>
    </dgm:pt>
    <dgm:pt modelId="{A66C5E43-9907-48E0-A298-A4D7005B7816}" type="pres">
      <dgm:prSet presAssocID="{9256BD6E-C5B3-4098-93A3-866DA4A0D07B}" presName="textNode" presStyleLbl="node1" presStyleIdx="2" presStyleCnt="4">
        <dgm:presLayoutVars>
          <dgm:bulletEnabled val="1"/>
        </dgm:presLayoutVars>
      </dgm:prSet>
      <dgm:spPr/>
    </dgm:pt>
    <dgm:pt modelId="{4B163A5D-D198-412E-B66B-9A67DE18A164}" type="pres">
      <dgm:prSet presAssocID="{30D9E16A-636F-443E-B82F-D75487543726}" presName="sibTrans" presStyleCnt="0"/>
      <dgm:spPr/>
    </dgm:pt>
    <dgm:pt modelId="{3FBD29A5-2E6B-4EF5-816E-9195ACACC677}" type="pres">
      <dgm:prSet presAssocID="{C5B92C8F-1E01-4B76-B12A-7400BAF154A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E31F921-14FC-421E-881A-35CB602D52A1}" type="presOf" srcId="{A78DB2DB-20CE-459C-A464-B54BDD546BB1}" destId="{971D2C25-4080-4348-8FBB-C6D5B0343F38}" srcOrd="0" destOrd="0" presId="urn:microsoft.com/office/officeart/2005/8/layout/hProcess9"/>
    <dgm:cxn modelId="{0354B623-2092-41A0-87A7-EBF9B932C666}" type="presOf" srcId="{20138E03-FCAB-458E-9CEC-01E07A1F4C81}" destId="{AA185E1B-304B-4088-BD65-78E694A8B879}" srcOrd="0" destOrd="0" presId="urn:microsoft.com/office/officeart/2005/8/layout/hProcess9"/>
    <dgm:cxn modelId="{5E77EF3B-27DE-4E59-B174-6AF479DB063E}" type="presOf" srcId="{9256BD6E-C5B3-4098-93A3-866DA4A0D07B}" destId="{A66C5E43-9907-48E0-A298-A4D7005B7816}" srcOrd="0" destOrd="0" presId="urn:microsoft.com/office/officeart/2005/8/layout/hProcess9"/>
    <dgm:cxn modelId="{4EF09BD3-7964-40A7-9FD9-035D8581E9B5}" srcId="{20138E03-FCAB-458E-9CEC-01E07A1F4C81}" destId="{C5B92C8F-1E01-4B76-B12A-7400BAF154AA}" srcOrd="3" destOrd="0" parTransId="{872B437F-05A4-4FE4-9721-8A7714025482}" sibTransId="{249CDB30-F653-40D2-A018-1FD48A4F8CC7}"/>
    <dgm:cxn modelId="{59B1B5DD-9F53-4879-8369-3922F01CE6E1}" srcId="{20138E03-FCAB-458E-9CEC-01E07A1F4C81}" destId="{A78DB2DB-20CE-459C-A464-B54BDD546BB1}" srcOrd="1" destOrd="0" parTransId="{FB829BD4-3E2B-44A2-9715-B6335C3A510F}" sibTransId="{756C8CB0-A02B-4BF0-9FC3-4575F4CC04E4}"/>
    <dgm:cxn modelId="{1038B3E1-DBCA-4287-8E87-42D79970E685}" type="presOf" srcId="{C5B92C8F-1E01-4B76-B12A-7400BAF154AA}" destId="{3FBD29A5-2E6B-4EF5-816E-9195ACACC677}" srcOrd="0" destOrd="0" presId="urn:microsoft.com/office/officeart/2005/8/layout/hProcess9"/>
    <dgm:cxn modelId="{33C753E5-0640-4388-8842-CE49C36ED753}" srcId="{20138E03-FCAB-458E-9CEC-01E07A1F4C81}" destId="{9256BD6E-C5B3-4098-93A3-866DA4A0D07B}" srcOrd="2" destOrd="0" parTransId="{044C8E3C-B5D4-458C-866A-C2F616AE48CD}" sibTransId="{30D9E16A-636F-443E-B82F-D75487543726}"/>
    <dgm:cxn modelId="{38050CEC-D2E7-4D55-A9D9-DA24D76ED4E9}" srcId="{20138E03-FCAB-458E-9CEC-01E07A1F4C81}" destId="{D230AEE2-9557-4DDC-B93F-249D661EA8F7}" srcOrd="0" destOrd="0" parTransId="{7A14F1D2-F750-4D87-8A3A-7861ACC395FC}" sibTransId="{E38F97D9-5B9B-4644-8AA9-2C6B46F29913}"/>
    <dgm:cxn modelId="{437279F6-8A68-4CDA-8393-73CE22C33027}" type="presOf" srcId="{D230AEE2-9557-4DDC-B93F-249D661EA8F7}" destId="{5CF739A0-86C7-4EA5-9CC4-3249F39968EF}" srcOrd="0" destOrd="0" presId="urn:microsoft.com/office/officeart/2005/8/layout/hProcess9"/>
    <dgm:cxn modelId="{46A5DA1C-1DCE-42A3-BA8C-B8F5B545795C}" type="presParOf" srcId="{AA185E1B-304B-4088-BD65-78E694A8B879}" destId="{550A5D7A-6E15-428E-90B1-474BF695B515}" srcOrd="0" destOrd="0" presId="urn:microsoft.com/office/officeart/2005/8/layout/hProcess9"/>
    <dgm:cxn modelId="{476F7F0F-6C42-4E6A-A82D-39F5823D1037}" type="presParOf" srcId="{AA185E1B-304B-4088-BD65-78E694A8B879}" destId="{693BA0DF-28AB-4F79-91A8-2FF0A0D977DB}" srcOrd="1" destOrd="0" presId="urn:microsoft.com/office/officeart/2005/8/layout/hProcess9"/>
    <dgm:cxn modelId="{188EC5E2-F713-421D-8B3E-E6688DA2B882}" type="presParOf" srcId="{693BA0DF-28AB-4F79-91A8-2FF0A0D977DB}" destId="{5CF739A0-86C7-4EA5-9CC4-3249F39968EF}" srcOrd="0" destOrd="0" presId="urn:microsoft.com/office/officeart/2005/8/layout/hProcess9"/>
    <dgm:cxn modelId="{08FCCD8F-9915-45D0-8F27-F97EAB3ED7D3}" type="presParOf" srcId="{693BA0DF-28AB-4F79-91A8-2FF0A0D977DB}" destId="{4C128D80-AA65-4DF0-8BCD-914D27822445}" srcOrd="1" destOrd="0" presId="urn:microsoft.com/office/officeart/2005/8/layout/hProcess9"/>
    <dgm:cxn modelId="{37746402-5E59-4BE4-8939-AD98FF23921B}" type="presParOf" srcId="{693BA0DF-28AB-4F79-91A8-2FF0A0D977DB}" destId="{971D2C25-4080-4348-8FBB-C6D5B0343F38}" srcOrd="2" destOrd="0" presId="urn:microsoft.com/office/officeart/2005/8/layout/hProcess9"/>
    <dgm:cxn modelId="{81417ED8-42DF-41DA-9FD0-96B0218597C8}" type="presParOf" srcId="{693BA0DF-28AB-4F79-91A8-2FF0A0D977DB}" destId="{4E5EB280-CE55-4C53-9A5C-EF008E67C3E5}" srcOrd="3" destOrd="0" presId="urn:microsoft.com/office/officeart/2005/8/layout/hProcess9"/>
    <dgm:cxn modelId="{A30D57CD-CDE0-4FA6-9B22-6DE86CDAD187}" type="presParOf" srcId="{693BA0DF-28AB-4F79-91A8-2FF0A0D977DB}" destId="{A66C5E43-9907-48E0-A298-A4D7005B7816}" srcOrd="4" destOrd="0" presId="urn:microsoft.com/office/officeart/2005/8/layout/hProcess9"/>
    <dgm:cxn modelId="{F5A9A4E3-0453-4801-8BA1-A4AD6B907DE2}" type="presParOf" srcId="{693BA0DF-28AB-4F79-91A8-2FF0A0D977DB}" destId="{4B163A5D-D198-412E-B66B-9A67DE18A164}" srcOrd="5" destOrd="0" presId="urn:microsoft.com/office/officeart/2005/8/layout/hProcess9"/>
    <dgm:cxn modelId="{5754C8BF-E74C-4FB6-B83C-16CEAABA59F9}" type="presParOf" srcId="{693BA0DF-28AB-4F79-91A8-2FF0A0D977DB}" destId="{3FBD29A5-2E6B-4EF5-816E-9195ACACC67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7505F8-56DA-41B1-9CE4-9F1102B3269A}" type="doc">
      <dgm:prSet loTypeId="urn:microsoft.com/office/officeart/2005/8/layout/hList6" loCatId="list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9488EB6-C33B-4D0E-B438-40463AD6D305}">
      <dgm:prSet phldrT="[Text]"/>
      <dgm:spPr/>
      <dgm:t>
        <a:bodyPr/>
        <a:lstStyle/>
        <a:p>
          <a:r>
            <a:rPr lang="en-US" dirty="0"/>
            <a:t>Kyber is a post-quantum cryptographic algorithm </a:t>
          </a:r>
        </a:p>
      </dgm:t>
    </dgm:pt>
    <dgm:pt modelId="{6A202F52-37A8-402B-AAE5-71C064F42EB6}" type="parTrans" cxnId="{8891D55D-7EB4-484A-9ACB-62657A8B8183}">
      <dgm:prSet/>
      <dgm:spPr/>
      <dgm:t>
        <a:bodyPr/>
        <a:lstStyle/>
        <a:p>
          <a:endParaRPr lang="en-US"/>
        </a:p>
      </dgm:t>
    </dgm:pt>
    <dgm:pt modelId="{2438168F-9873-43EC-B193-B9D8217DB9C3}" type="sibTrans" cxnId="{8891D55D-7EB4-484A-9ACB-62657A8B8183}">
      <dgm:prSet/>
      <dgm:spPr/>
      <dgm:t>
        <a:bodyPr/>
        <a:lstStyle/>
        <a:p>
          <a:endParaRPr lang="en-US"/>
        </a:p>
      </dgm:t>
    </dgm:pt>
    <dgm:pt modelId="{23D36EE5-4A2F-4576-991D-440FAE73C095}">
      <dgm:prSet phldrT="[Text]"/>
      <dgm:spPr/>
      <dgm:t>
        <a:bodyPr/>
        <a:lstStyle/>
        <a:p>
          <a:r>
            <a:rPr lang="en-US" dirty="0"/>
            <a:t>Specially designed for resisting attacks </a:t>
          </a:r>
        </a:p>
      </dgm:t>
    </dgm:pt>
    <dgm:pt modelId="{3DAD14C2-C51D-4E1E-BA8D-9F7DE7A1936F}" type="parTrans" cxnId="{1CB1B5F7-CE69-4BD6-83BE-B81C84BDF91F}">
      <dgm:prSet/>
      <dgm:spPr/>
      <dgm:t>
        <a:bodyPr/>
        <a:lstStyle/>
        <a:p>
          <a:endParaRPr lang="en-US"/>
        </a:p>
      </dgm:t>
    </dgm:pt>
    <dgm:pt modelId="{6EB06A9D-1DD0-4093-8DCE-97E9030F8FFC}" type="sibTrans" cxnId="{1CB1B5F7-CE69-4BD6-83BE-B81C84BDF91F}">
      <dgm:prSet/>
      <dgm:spPr/>
      <dgm:t>
        <a:bodyPr/>
        <a:lstStyle/>
        <a:p>
          <a:endParaRPr lang="en-US"/>
        </a:p>
      </dgm:t>
    </dgm:pt>
    <dgm:pt modelId="{FDB53BA8-E4EB-4AAC-A542-9E0414F12E2E}">
      <dgm:prSet phldrT="[Text]"/>
      <dgm:spPr/>
      <dgm:t>
        <a:bodyPr/>
        <a:lstStyle/>
        <a:p>
          <a:r>
            <a:rPr lang="en-US" dirty="0"/>
            <a:t>Works on lattice based cryptography </a:t>
          </a:r>
        </a:p>
      </dgm:t>
    </dgm:pt>
    <dgm:pt modelId="{40871C70-0E09-42B7-9D2E-9487FD5C9400}" type="parTrans" cxnId="{9774BFAB-3D76-4388-A21C-E416971EC41C}">
      <dgm:prSet/>
      <dgm:spPr/>
      <dgm:t>
        <a:bodyPr/>
        <a:lstStyle/>
        <a:p>
          <a:endParaRPr lang="en-US"/>
        </a:p>
      </dgm:t>
    </dgm:pt>
    <dgm:pt modelId="{0B9BF9F4-6660-45A9-8B5D-13CA5BC96343}" type="sibTrans" cxnId="{9774BFAB-3D76-4388-A21C-E416971EC41C}">
      <dgm:prSet/>
      <dgm:spPr/>
      <dgm:t>
        <a:bodyPr/>
        <a:lstStyle/>
        <a:p>
          <a:endParaRPr lang="en-US"/>
        </a:p>
      </dgm:t>
    </dgm:pt>
    <dgm:pt modelId="{769D1F7F-4735-4E59-91D6-0C45280CEB98}">
      <dgm:prSet phldrT="[Text]"/>
      <dgm:spPr/>
      <dgm:t>
        <a:bodyPr/>
        <a:lstStyle/>
        <a:p>
          <a:r>
            <a:rPr lang="en-US" dirty="0"/>
            <a:t>Proposes secure key encapsulation mechanisms</a:t>
          </a:r>
        </a:p>
      </dgm:t>
    </dgm:pt>
    <dgm:pt modelId="{1CF178F4-B225-4ADC-833D-338C282E4AE4}" type="parTrans" cxnId="{AB8794CF-307B-4EB9-8240-7DA123271706}">
      <dgm:prSet/>
      <dgm:spPr/>
      <dgm:t>
        <a:bodyPr/>
        <a:lstStyle/>
        <a:p>
          <a:endParaRPr lang="en-US"/>
        </a:p>
      </dgm:t>
    </dgm:pt>
    <dgm:pt modelId="{93EEE9CA-96D7-4B06-BD80-9EC53354BF04}" type="sibTrans" cxnId="{AB8794CF-307B-4EB9-8240-7DA123271706}">
      <dgm:prSet/>
      <dgm:spPr/>
      <dgm:t>
        <a:bodyPr/>
        <a:lstStyle/>
        <a:p>
          <a:endParaRPr lang="en-US"/>
        </a:p>
      </dgm:t>
    </dgm:pt>
    <dgm:pt modelId="{D75223BB-BE49-4C38-A4EB-23DAD743D31A}">
      <dgm:prSet phldrT="[Text]"/>
      <dgm:spPr/>
      <dgm:t>
        <a:bodyPr/>
        <a:lstStyle/>
        <a:p>
          <a:r>
            <a:rPr lang="en-US" dirty="0"/>
            <a:t>Is also a part of NIST framework </a:t>
          </a:r>
        </a:p>
      </dgm:t>
    </dgm:pt>
    <dgm:pt modelId="{9BCA6BD9-102D-43AD-92D5-7F4ABEF10598}" type="parTrans" cxnId="{29DCFEB1-643D-4A13-AE27-B23395F35720}">
      <dgm:prSet/>
      <dgm:spPr/>
      <dgm:t>
        <a:bodyPr/>
        <a:lstStyle/>
        <a:p>
          <a:endParaRPr lang="en-US"/>
        </a:p>
      </dgm:t>
    </dgm:pt>
    <dgm:pt modelId="{41052304-23A1-4EDD-8751-83063D10CC10}" type="sibTrans" cxnId="{29DCFEB1-643D-4A13-AE27-B23395F35720}">
      <dgm:prSet/>
      <dgm:spPr/>
      <dgm:t>
        <a:bodyPr/>
        <a:lstStyle/>
        <a:p>
          <a:endParaRPr lang="en-US"/>
        </a:p>
      </dgm:t>
    </dgm:pt>
    <dgm:pt modelId="{C606B5F5-3487-41D3-9152-5F57A444AE82}" type="pres">
      <dgm:prSet presAssocID="{EB7505F8-56DA-41B1-9CE4-9F1102B3269A}" presName="Name0" presStyleCnt="0">
        <dgm:presLayoutVars>
          <dgm:dir/>
          <dgm:resizeHandles val="exact"/>
        </dgm:presLayoutVars>
      </dgm:prSet>
      <dgm:spPr/>
    </dgm:pt>
    <dgm:pt modelId="{451A0AB1-EC95-4D3D-9B01-2E11BF99FEAA}" type="pres">
      <dgm:prSet presAssocID="{C9488EB6-C33B-4D0E-B438-40463AD6D305}" presName="node" presStyleLbl="node1" presStyleIdx="0" presStyleCnt="5">
        <dgm:presLayoutVars>
          <dgm:bulletEnabled val="1"/>
        </dgm:presLayoutVars>
      </dgm:prSet>
      <dgm:spPr/>
    </dgm:pt>
    <dgm:pt modelId="{71C07D41-A0BD-4D2A-93AE-C7059A8E7950}" type="pres">
      <dgm:prSet presAssocID="{2438168F-9873-43EC-B193-B9D8217DB9C3}" presName="sibTrans" presStyleCnt="0"/>
      <dgm:spPr/>
    </dgm:pt>
    <dgm:pt modelId="{04841179-4B19-43D6-9411-1132C2BECDCB}" type="pres">
      <dgm:prSet presAssocID="{23D36EE5-4A2F-4576-991D-440FAE73C095}" presName="node" presStyleLbl="node1" presStyleIdx="1" presStyleCnt="5">
        <dgm:presLayoutVars>
          <dgm:bulletEnabled val="1"/>
        </dgm:presLayoutVars>
      </dgm:prSet>
      <dgm:spPr/>
    </dgm:pt>
    <dgm:pt modelId="{2388E2D9-F501-4616-8FA8-FD0399DA3275}" type="pres">
      <dgm:prSet presAssocID="{6EB06A9D-1DD0-4093-8DCE-97E9030F8FFC}" presName="sibTrans" presStyleCnt="0"/>
      <dgm:spPr/>
    </dgm:pt>
    <dgm:pt modelId="{2ADD4B60-0AF4-4F59-8A5B-987095AA64EE}" type="pres">
      <dgm:prSet presAssocID="{FDB53BA8-E4EB-4AAC-A542-9E0414F12E2E}" presName="node" presStyleLbl="node1" presStyleIdx="2" presStyleCnt="5">
        <dgm:presLayoutVars>
          <dgm:bulletEnabled val="1"/>
        </dgm:presLayoutVars>
      </dgm:prSet>
      <dgm:spPr/>
    </dgm:pt>
    <dgm:pt modelId="{216AD40F-8765-4490-9A1D-A243EACB6068}" type="pres">
      <dgm:prSet presAssocID="{0B9BF9F4-6660-45A9-8B5D-13CA5BC96343}" presName="sibTrans" presStyleCnt="0"/>
      <dgm:spPr/>
    </dgm:pt>
    <dgm:pt modelId="{0A9B5005-0C91-48A1-802A-E1652F75E103}" type="pres">
      <dgm:prSet presAssocID="{769D1F7F-4735-4E59-91D6-0C45280CEB98}" presName="node" presStyleLbl="node1" presStyleIdx="3" presStyleCnt="5">
        <dgm:presLayoutVars>
          <dgm:bulletEnabled val="1"/>
        </dgm:presLayoutVars>
      </dgm:prSet>
      <dgm:spPr/>
    </dgm:pt>
    <dgm:pt modelId="{47C9F241-DA06-4DFB-8E22-C8DBB766B822}" type="pres">
      <dgm:prSet presAssocID="{93EEE9CA-96D7-4B06-BD80-9EC53354BF04}" presName="sibTrans" presStyleCnt="0"/>
      <dgm:spPr/>
    </dgm:pt>
    <dgm:pt modelId="{BAB894BF-C25F-4251-824F-D0C997695E4B}" type="pres">
      <dgm:prSet presAssocID="{D75223BB-BE49-4C38-A4EB-23DAD743D31A}" presName="node" presStyleLbl="node1" presStyleIdx="4" presStyleCnt="5">
        <dgm:presLayoutVars>
          <dgm:bulletEnabled val="1"/>
        </dgm:presLayoutVars>
      </dgm:prSet>
      <dgm:spPr/>
    </dgm:pt>
  </dgm:ptLst>
  <dgm:cxnLst>
    <dgm:cxn modelId="{C67C0B2E-E7A2-45CE-A9AC-81C3D5F16CC2}" type="presOf" srcId="{23D36EE5-4A2F-4576-991D-440FAE73C095}" destId="{04841179-4B19-43D6-9411-1132C2BECDCB}" srcOrd="0" destOrd="0" presId="urn:microsoft.com/office/officeart/2005/8/layout/hList6"/>
    <dgm:cxn modelId="{8891D55D-7EB4-484A-9ACB-62657A8B8183}" srcId="{EB7505F8-56DA-41B1-9CE4-9F1102B3269A}" destId="{C9488EB6-C33B-4D0E-B438-40463AD6D305}" srcOrd="0" destOrd="0" parTransId="{6A202F52-37A8-402B-AAE5-71C064F42EB6}" sibTransId="{2438168F-9873-43EC-B193-B9D8217DB9C3}"/>
    <dgm:cxn modelId="{9B045157-4914-4033-9698-88BF82A71984}" type="presOf" srcId="{D75223BB-BE49-4C38-A4EB-23DAD743D31A}" destId="{BAB894BF-C25F-4251-824F-D0C997695E4B}" srcOrd="0" destOrd="0" presId="urn:microsoft.com/office/officeart/2005/8/layout/hList6"/>
    <dgm:cxn modelId="{EE866682-C3A3-4DDE-9BB3-5B20D4DE59C8}" type="presOf" srcId="{C9488EB6-C33B-4D0E-B438-40463AD6D305}" destId="{451A0AB1-EC95-4D3D-9B01-2E11BF99FEAA}" srcOrd="0" destOrd="0" presId="urn:microsoft.com/office/officeart/2005/8/layout/hList6"/>
    <dgm:cxn modelId="{27A0CE89-D3ED-44A2-B0EA-01B6C6F8BE13}" type="presOf" srcId="{EB7505F8-56DA-41B1-9CE4-9F1102B3269A}" destId="{C606B5F5-3487-41D3-9152-5F57A444AE82}" srcOrd="0" destOrd="0" presId="urn:microsoft.com/office/officeart/2005/8/layout/hList6"/>
    <dgm:cxn modelId="{9774BFAB-3D76-4388-A21C-E416971EC41C}" srcId="{EB7505F8-56DA-41B1-9CE4-9F1102B3269A}" destId="{FDB53BA8-E4EB-4AAC-A542-9E0414F12E2E}" srcOrd="2" destOrd="0" parTransId="{40871C70-0E09-42B7-9D2E-9487FD5C9400}" sibTransId="{0B9BF9F4-6660-45A9-8B5D-13CA5BC96343}"/>
    <dgm:cxn modelId="{29DCFEB1-643D-4A13-AE27-B23395F35720}" srcId="{EB7505F8-56DA-41B1-9CE4-9F1102B3269A}" destId="{D75223BB-BE49-4C38-A4EB-23DAD743D31A}" srcOrd="4" destOrd="0" parTransId="{9BCA6BD9-102D-43AD-92D5-7F4ABEF10598}" sibTransId="{41052304-23A1-4EDD-8751-83063D10CC10}"/>
    <dgm:cxn modelId="{AB8794CF-307B-4EB9-8240-7DA123271706}" srcId="{EB7505F8-56DA-41B1-9CE4-9F1102B3269A}" destId="{769D1F7F-4735-4E59-91D6-0C45280CEB98}" srcOrd="3" destOrd="0" parTransId="{1CF178F4-B225-4ADC-833D-338C282E4AE4}" sibTransId="{93EEE9CA-96D7-4B06-BD80-9EC53354BF04}"/>
    <dgm:cxn modelId="{42C2F8DB-78AF-4A4E-B977-502DE9B14A56}" type="presOf" srcId="{FDB53BA8-E4EB-4AAC-A542-9E0414F12E2E}" destId="{2ADD4B60-0AF4-4F59-8A5B-987095AA64EE}" srcOrd="0" destOrd="0" presId="urn:microsoft.com/office/officeart/2005/8/layout/hList6"/>
    <dgm:cxn modelId="{4F23F4EE-10EC-4280-B39C-ADCA8A4EF052}" type="presOf" srcId="{769D1F7F-4735-4E59-91D6-0C45280CEB98}" destId="{0A9B5005-0C91-48A1-802A-E1652F75E103}" srcOrd="0" destOrd="0" presId="urn:microsoft.com/office/officeart/2005/8/layout/hList6"/>
    <dgm:cxn modelId="{1CB1B5F7-CE69-4BD6-83BE-B81C84BDF91F}" srcId="{EB7505F8-56DA-41B1-9CE4-9F1102B3269A}" destId="{23D36EE5-4A2F-4576-991D-440FAE73C095}" srcOrd="1" destOrd="0" parTransId="{3DAD14C2-C51D-4E1E-BA8D-9F7DE7A1936F}" sibTransId="{6EB06A9D-1DD0-4093-8DCE-97E9030F8FFC}"/>
    <dgm:cxn modelId="{90D4E4EB-5B13-4111-A02D-E1B8D4CDB549}" type="presParOf" srcId="{C606B5F5-3487-41D3-9152-5F57A444AE82}" destId="{451A0AB1-EC95-4D3D-9B01-2E11BF99FEAA}" srcOrd="0" destOrd="0" presId="urn:microsoft.com/office/officeart/2005/8/layout/hList6"/>
    <dgm:cxn modelId="{EACE40C3-FC78-4F2E-BBE9-9B3C6F7101E2}" type="presParOf" srcId="{C606B5F5-3487-41D3-9152-5F57A444AE82}" destId="{71C07D41-A0BD-4D2A-93AE-C7059A8E7950}" srcOrd="1" destOrd="0" presId="urn:microsoft.com/office/officeart/2005/8/layout/hList6"/>
    <dgm:cxn modelId="{E9660515-D464-4D68-8340-58A191520642}" type="presParOf" srcId="{C606B5F5-3487-41D3-9152-5F57A444AE82}" destId="{04841179-4B19-43D6-9411-1132C2BECDCB}" srcOrd="2" destOrd="0" presId="urn:microsoft.com/office/officeart/2005/8/layout/hList6"/>
    <dgm:cxn modelId="{86ACB3E3-DA09-4F11-ADD4-6A7728E231D6}" type="presParOf" srcId="{C606B5F5-3487-41D3-9152-5F57A444AE82}" destId="{2388E2D9-F501-4616-8FA8-FD0399DA3275}" srcOrd="3" destOrd="0" presId="urn:microsoft.com/office/officeart/2005/8/layout/hList6"/>
    <dgm:cxn modelId="{2086EFDB-98F6-4BC7-A630-49C7A6555E07}" type="presParOf" srcId="{C606B5F5-3487-41D3-9152-5F57A444AE82}" destId="{2ADD4B60-0AF4-4F59-8A5B-987095AA64EE}" srcOrd="4" destOrd="0" presId="urn:microsoft.com/office/officeart/2005/8/layout/hList6"/>
    <dgm:cxn modelId="{2C7E7483-3905-40BA-80E5-F3C7444D91D3}" type="presParOf" srcId="{C606B5F5-3487-41D3-9152-5F57A444AE82}" destId="{216AD40F-8765-4490-9A1D-A243EACB6068}" srcOrd="5" destOrd="0" presId="urn:microsoft.com/office/officeart/2005/8/layout/hList6"/>
    <dgm:cxn modelId="{BE0E2BC8-321E-4A0D-B350-ABDDB64BC95E}" type="presParOf" srcId="{C606B5F5-3487-41D3-9152-5F57A444AE82}" destId="{0A9B5005-0C91-48A1-802A-E1652F75E103}" srcOrd="6" destOrd="0" presId="urn:microsoft.com/office/officeart/2005/8/layout/hList6"/>
    <dgm:cxn modelId="{679AF304-61B9-4D81-865B-C4FB4E34726C}" type="presParOf" srcId="{C606B5F5-3487-41D3-9152-5F57A444AE82}" destId="{47C9F241-DA06-4DFB-8E22-C8DBB766B822}" srcOrd="7" destOrd="0" presId="urn:microsoft.com/office/officeart/2005/8/layout/hList6"/>
    <dgm:cxn modelId="{8A9DE9A8-ECEE-4D7B-89C1-E75FAA3EFB6B}" type="presParOf" srcId="{C606B5F5-3487-41D3-9152-5F57A444AE82}" destId="{BAB894BF-C25F-4251-824F-D0C997695E4B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DFE148-EE51-4D27-991E-C0C120F9B167}" type="doc">
      <dgm:prSet loTypeId="urn:microsoft.com/office/officeart/2005/8/layout/hProcess11#1" loCatId="process" qsTypeId="urn:microsoft.com/office/officeart/2005/8/quickstyle/simple1#2" qsCatId="simple" csTypeId="urn:microsoft.com/office/officeart/2005/8/colors/colorful1#2" csCatId="colorful" phldr="1"/>
      <dgm:spPr/>
    </dgm:pt>
    <dgm:pt modelId="{5F2C59B3-FE21-4B88-A40C-586A95C51D48}">
      <dgm:prSet phldrT="[Text]" custT="1"/>
      <dgm:spPr/>
      <dgm:t>
        <a:bodyPr/>
        <a:lstStyle/>
        <a:p>
          <a:r>
            <a:rPr lang="en-US" sz="2400" b="0"/>
            <a:t>Key Generation</a:t>
          </a:r>
        </a:p>
      </dgm:t>
    </dgm:pt>
    <dgm:pt modelId="{6A4B0FB4-BD54-4BCF-A432-A2000512712E}" type="parTrans" cxnId="{8E35B5A6-92AB-4C4D-9FBF-27396EF0276F}">
      <dgm:prSet/>
      <dgm:spPr/>
      <dgm:t>
        <a:bodyPr/>
        <a:lstStyle/>
        <a:p>
          <a:endParaRPr lang="en-US"/>
        </a:p>
      </dgm:t>
    </dgm:pt>
    <dgm:pt modelId="{51EFD48A-7D79-479E-B98D-804479F6E417}" type="sibTrans" cxnId="{8E35B5A6-92AB-4C4D-9FBF-27396EF0276F}">
      <dgm:prSet/>
      <dgm:spPr/>
      <dgm:t>
        <a:bodyPr/>
        <a:lstStyle/>
        <a:p>
          <a:endParaRPr lang="en-US"/>
        </a:p>
      </dgm:t>
    </dgm:pt>
    <dgm:pt modelId="{046A527E-5E35-4260-8709-C6904943CDD0}">
      <dgm:prSet phldrT="[Text]" custT="1"/>
      <dgm:spPr/>
      <dgm:t>
        <a:bodyPr/>
        <a:lstStyle/>
        <a:p>
          <a:r>
            <a:rPr lang="en-US" sz="2400" b="0" dirty="0"/>
            <a:t>Encryption/Encapsulation</a:t>
          </a:r>
        </a:p>
      </dgm:t>
    </dgm:pt>
    <dgm:pt modelId="{3DC63D18-4339-4A3E-B5AE-F582E38F4251}" type="parTrans" cxnId="{66B5F393-0F53-44CF-88D0-466B140F3647}">
      <dgm:prSet/>
      <dgm:spPr/>
      <dgm:t>
        <a:bodyPr/>
        <a:lstStyle/>
        <a:p>
          <a:endParaRPr lang="en-US"/>
        </a:p>
      </dgm:t>
    </dgm:pt>
    <dgm:pt modelId="{A9CEABE0-7AED-4E31-805E-4C56E215C49D}" type="sibTrans" cxnId="{66B5F393-0F53-44CF-88D0-466B140F3647}">
      <dgm:prSet/>
      <dgm:spPr/>
      <dgm:t>
        <a:bodyPr/>
        <a:lstStyle/>
        <a:p>
          <a:endParaRPr lang="en-US"/>
        </a:p>
      </dgm:t>
    </dgm:pt>
    <dgm:pt modelId="{3A6785BE-FCD3-428A-8846-3CACD000DAAF}">
      <dgm:prSet phldrT="[Text]" custT="1"/>
      <dgm:spPr/>
      <dgm:t>
        <a:bodyPr/>
        <a:lstStyle/>
        <a:p>
          <a:r>
            <a:rPr lang="en-US" sz="2400" b="0" dirty="0"/>
            <a:t>Decryption/Decapsulation</a:t>
          </a:r>
        </a:p>
      </dgm:t>
    </dgm:pt>
    <dgm:pt modelId="{68A14AA1-2ED1-4D83-A37A-2561BAA49E44}" type="parTrans" cxnId="{EF4CB130-BE50-4281-BDAA-A02B0EAF2BCD}">
      <dgm:prSet/>
      <dgm:spPr/>
      <dgm:t>
        <a:bodyPr/>
        <a:lstStyle/>
        <a:p>
          <a:endParaRPr lang="en-US"/>
        </a:p>
      </dgm:t>
    </dgm:pt>
    <dgm:pt modelId="{CEF88515-F838-4613-AC7D-4CD28D9AAAD9}" type="sibTrans" cxnId="{EF4CB130-BE50-4281-BDAA-A02B0EAF2BCD}">
      <dgm:prSet/>
      <dgm:spPr/>
      <dgm:t>
        <a:bodyPr/>
        <a:lstStyle/>
        <a:p>
          <a:endParaRPr lang="en-US"/>
        </a:p>
      </dgm:t>
    </dgm:pt>
    <dgm:pt modelId="{609FCD73-1312-47C4-8975-FAAFD5282C06}" type="pres">
      <dgm:prSet presAssocID="{EEDFE148-EE51-4D27-991E-C0C120F9B167}" presName="Name0" presStyleCnt="0">
        <dgm:presLayoutVars>
          <dgm:dir/>
          <dgm:resizeHandles val="exact"/>
        </dgm:presLayoutVars>
      </dgm:prSet>
      <dgm:spPr/>
    </dgm:pt>
    <dgm:pt modelId="{5E8D4E6F-C9B4-493B-B66C-CE6F28F49BF2}" type="pres">
      <dgm:prSet presAssocID="{EEDFE148-EE51-4D27-991E-C0C120F9B167}" presName="arrow" presStyleLbl="bgShp" presStyleIdx="0" presStyleCnt="1"/>
      <dgm:spPr/>
    </dgm:pt>
    <dgm:pt modelId="{E33B1586-346C-4E38-8B7F-CC3CE8DD3CED}" type="pres">
      <dgm:prSet presAssocID="{EEDFE148-EE51-4D27-991E-C0C120F9B167}" presName="points" presStyleCnt="0"/>
      <dgm:spPr/>
    </dgm:pt>
    <dgm:pt modelId="{5701F09D-4406-4BD8-B144-1B774DBEE8FD}" type="pres">
      <dgm:prSet presAssocID="{5F2C59B3-FE21-4B88-A40C-586A95C51D48}" presName="compositeA" presStyleCnt="0"/>
      <dgm:spPr/>
    </dgm:pt>
    <dgm:pt modelId="{4EC8FA28-33B1-47F3-963F-F4E4DC72FEC9}" type="pres">
      <dgm:prSet presAssocID="{5F2C59B3-FE21-4B88-A40C-586A95C51D48}" presName="textA" presStyleLbl="revTx" presStyleIdx="0" presStyleCnt="3">
        <dgm:presLayoutVars>
          <dgm:bulletEnabled val="1"/>
        </dgm:presLayoutVars>
      </dgm:prSet>
      <dgm:spPr/>
    </dgm:pt>
    <dgm:pt modelId="{F653FC66-DBF0-4965-9587-101F27F11382}" type="pres">
      <dgm:prSet presAssocID="{5F2C59B3-FE21-4B88-A40C-586A95C51D48}" presName="circleA" presStyleLbl="node1" presStyleIdx="0" presStyleCnt="3"/>
      <dgm:spPr/>
    </dgm:pt>
    <dgm:pt modelId="{95DC7651-0E5F-489F-9D14-957CA3D5CBE3}" type="pres">
      <dgm:prSet presAssocID="{5F2C59B3-FE21-4B88-A40C-586A95C51D48}" presName="spaceA" presStyleCnt="0"/>
      <dgm:spPr/>
    </dgm:pt>
    <dgm:pt modelId="{4DA75A70-8F38-4663-AA6E-C3C2909D4EA4}" type="pres">
      <dgm:prSet presAssocID="{51EFD48A-7D79-479E-B98D-804479F6E417}" presName="space" presStyleCnt="0"/>
      <dgm:spPr/>
    </dgm:pt>
    <dgm:pt modelId="{303D769E-24E4-4D66-9FD1-9D36A9F43DF8}" type="pres">
      <dgm:prSet presAssocID="{046A527E-5E35-4260-8709-C6904943CDD0}" presName="compositeB" presStyleCnt="0"/>
      <dgm:spPr/>
    </dgm:pt>
    <dgm:pt modelId="{1109E7EB-9AB8-4F65-9DA9-F81D75BC90EB}" type="pres">
      <dgm:prSet presAssocID="{046A527E-5E35-4260-8709-C6904943CDD0}" presName="textB" presStyleLbl="revTx" presStyleIdx="1" presStyleCnt="3">
        <dgm:presLayoutVars>
          <dgm:bulletEnabled val="1"/>
        </dgm:presLayoutVars>
      </dgm:prSet>
      <dgm:spPr/>
    </dgm:pt>
    <dgm:pt modelId="{A0BF69F0-FFE5-4718-A05D-75562F1C5381}" type="pres">
      <dgm:prSet presAssocID="{046A527E-5E35-4260-8709-C6904943CDD0}" presName="circleB" presStyleLbl="node1" presStyleIdx="1" presStyleCnt="3"/>
      <dgm:spPr/>
    </dgm:pt>
    <dgm:pt modelId="{3F68E82C-747B-42E1-AF25-EB31B6F4B5A9}" type="pres">
      <dgm:prSet presAssocID="{046A527E-5E35-4260-8709-C6904943CDD0}" presName="spaceB" presStyleCnt="0"/>
      <dgm:spPr/>
    </dgm:pt>
    <dgm:pt modelId="{F25B15CC-9A23-4341-BABD-025D26C62686}" type="pres">
      <dgm:prSet presAssocID="{A9CEABE0-7AED-4E31-805E-4C56E215C49D}" presName="space" presStyleCnt="0"/>
      <dgm:spPr/>
    </dgm:pt>
    <dgm:pt modelId="{8A76139B-C3FA-432D-8D73-6A9FFF51273A}" type="pres">
      <dgm:prSet presAssocID="{3A6785BE-FCD3-428A-8846-3CACD000DAAF}" presName="compositeA" presStyleCnt="0"/>
      <dgm:spPr/>
    </dgm:pt>
    <dgm:pt modelId="{EF1C75E8-5F11-4D26-9205-A664588D12C1}" type="pres">
      <dgm:prSet presAssocID="{3A6785BE-FCD3-428A-8846-3CACD000DAAF}" presName="textA" presStyleLbl="revTx" presStyleIdx="2" presStyleCnt="3">
        <dgm:presLayoutVars>
          <dgm:bulletEnabled val="1"/>
        </dgm:presLayoutVars>
      </dgm:prSet>
      <dgm:spPr/>
    </dgm:pt>
    <dgm:pt modelId="{913435EC-2CBA-403B-8BA2-88AF6BE126B8}" type="pres">
      <dgm:prSet presAssocID="{3A6785BE-FCD3-428A-8846-3CACD000DAAF}" presName="circleA" presStyleLbl="node1" presStyleIdx="2" presStyleCnt="3"/>
      <dgm:spPr/>
    </dgm:pt>
    <dgm:pt modelId="{329FD694-47A3-4C05-ADD3-AE52334EC5E1}" type="pres">
      <dgm:prSet presAssocID="{3A6785BE-FCD3-428A-8846-3CACD000DAAF}" presName="spaceA" presStyleCnt="0"/>
      <dgm:spPr/>
    </dgm:pt>
  </dgm:ptLst>
  <dgm:cxnLst>
    <dgm:cxn modelId="{48A54714-910B-4111-91D5-78A7845561CB}" type="presOf" srcId="{046A527E-5E35-4260-8709-C6904943CDD0}" destId="{1109E7EB-9AB8-4F65-9DA9-F81D75BC90EB}" srcOrd="0" destOrd="0" presId="urn:microsoft.com/office/officeart/2005/8/layout/hProcess11#1"/>
    <dgm:cxn modelId="{EF4CB130-BE50-4281-BDAA-A02B0EAF2BCD}" srcId="{EEDFE148-EE51-4D27-991E-C0C120F9B167}" destId="{3A6785BE-FCD3-428A-8846-3CACD000DAAF}" srcOrd="2" destOrd="0" parTransId="{68A14AA1-2ED1-4D83-A37A-2561BAA49E44}" sibTransId="{CEF88515-F838-4613-AC7D-4CD28D9AAAD9}"/>
    <dgm:cxn modelId="{C8AC4743-EF41-4CC3-A13B-EE628E53D8BB}" type="presOf" srcId="{5F2C59B3-FE21-4B88-A40C-586A95C51D48}" destId="{4EC8FA28-33B1-47F3-963F-F4E4DC72FEC9}" srcOrd="0" destOrd="0" presId="urn:microsoft.com/office/officeart/2005/8/layout/hProcess11#1"/>
    <dgm:cxn modelId="{0F12DF7F-4E60-4614-9677-423A7169638D}" type="presOf" srcId="{EEDFE148-EE51-4D27-991E-C0C120F9B167}" destId="{609FCD73-1312-47C4-8975-FAAFD5282C06}" srcOrd="0" destOrd="0" presId="urn:microsoft.com/office/officeart/2005/8/layout/hProcess11#1"/>
    <dgm:cxn modelId="{66B5F393-0F53-44CF-88D0-466B140F3647}" srcId="{EEDFE148-EE51-4D27-991E-C0C120F9B167}" destId="{046A527E-5E35-4260-8709-C6904943CDD0}" srcOrd="1" destOrd="0" parTransId="{3DC63D18-4339-4A3E-B5AE-F582E38F4251}" sibTransId="{A9CEABE0-7AED-4E31-805E-4C56E215C49D}"/>
    <dgm:cxn modelId="{8E35B5A6-92AB-4C4D-9FBF-27396EF0276F}" srcId="{EEDFE148-EE51-4D27-991E-C0C120F9B167}" destId="{5F2C59B3-FE21-4B88-A40C-586A95C51D48}" srcOrd="0" destOrd="0" parTransId="{6A4B0FB4-BD54-4BCF-A432-A2000512712E}" sibTransId="{51EFD48A-7D79-479E-B98D-804479F6E417}"/>
    <dgm:cxn modelId="{107F55A7-EA30-4C22-AF2C-9C93C55E6FF7}" type="presOf" srcId="{3A6785BE-FCD3-428A-8846-3CACD000DAAF}" destId="{EF1C75E8-5F11-4D26-9205-A664588D12C1}" srcOrd="0" destOrd="0" presId="urn:microsoft.com/office/officeart/2005/8/layout/hProcess11#1"/>
    <dgm:cxn modelId="{B6CFCE42-5B1A-40E9-8C2F-CBD3D896DF2E}" type="presParOf" srcId="{609FCD73-1312-47C4-8975-FAAFD5282C06}" destId="{5E8D4E6F-C9B4-493B-B66C-CE6F28F49BF2}" srcOrd="0" destOrd="0" presId="urn:microsoft.com/office/officeart/2005/8/layout/hProcess11#1"/>
    <dgm:cxn modelId="{69A9BC93-2B4F-44F8-95F7-8932171D1F95}" type="presParOf" srcId="{609FCD73-1312-47C4-8975-FAAFD5282C06}" destId="{E33B1586-346C-4E38-8B7F-CC3CE8DD3CED}" srcOrd="1" destOrd="0" presId="urn:microsoft.com/office/officeart/2005/8/layout/hProcess11#1"/>
    <dgm:cxn modelId="{70FB096D-12AD-4C00-BEA7-835F59D375F5}" type="presParOf" srcId="{E33B1586-346C-4E38-8B7F-CC3CE8DD3CED}" destId="{5701F09D-4406-4BD8-B144-1B774DBEE8FD}" srcOrd="0" destOrd="0" presId="urn:microsoft.com/office/officeart/2005/8/layout/hProcess11#1"/>
    <dgm:cxn modelId="{0A170944-7F67-410E-A146-74597FB8E9FF}" type="presParOf" srcId="{5701F09D-4406-4BD8-B144-1B774DBEE8FD}" destId="{4EC8FA28-33B1-47F3-963F-F4E4DC72FEC9}" srcOrd="0" destOrd="0" presId="urn:microsoft.com/office/officeart/2005/8/layout/hProcess11#1"/>
    <dgm:cxn modelId="{87259848-169A-4AD9-BBAC-3EAC52675B24}" type="presParOf" srcId="{5701F09D-4406-4BD8-B144-1B774DBEE8FD}" destId="{F653FC66-DBF0-4965-9587-101F27F11382}" srcOrd="1" destOrd="0" presId="urn:microsoft.com/office/officeart/2005/8/layout/hProcess11#1"/>
    <dgm:cxn modelId="{96549733-B8BE-4066-B89C-224163F2E9CA}" type="presParOf" srcId="{5701F09D-4406-4BD8-B144-1B774DBEE8FD}" destId="{95DC7651-0E5F-489F-9D14-957CA3D5CBE3}" srcOrd="2" destOrd="0" presId="urn:microsoft.com/office/officeart/2005/8/layout/hProcess11#1"/>
    <dgm:cxn modelId="{55DE5619-2BD2-40EA-A84D-E3C2ED169280}" type="presParOf" srcId="{E33B1586-346C-4E38-8B7F-CC3CE8DD3CED}" destId="{4DA75A70-8F38-4663-AA6E-C3C2909D4EA4}" srcOrd="1" destOrd="0" presId="urn:microsoft.com/office/officeart/2005/8/layout/hProcess11#1"/>
    <dgm:cxn modelId="{145AC8A3-84E0-493C-AB36-D325629663BB}" type="presParOf" srcId="{E33B1586-346C-4E38-8B7F-CC3CE8DD3CED}" destId="{303D769E-24E4-4D66-9FD1-9D36A9F43DF8}" srcOrd="2" destOrd="0" presId="urn:microsoft.com/office/officeart/2005/8/layout/hProcess11#1"/>
    <dgm:cxn modelId="{287A248A-696D-4E03-94B4-D3C1B028D074}" type="presParOf" srcId="{303D769E-24E4-4D66-9FD1-9D36A9F43DF8}" destId="{1109E7EB-9AB8-4F65-9DA9-F81D75BC90EB}" srcOrd="0" destOrd="0" presId="urn:microsoft.com/office/officeart/2005/8/layout/hProcess11#1"/>
    <dgm:cxn modelId="{B9BC8348-D13B-4A13-8828-4DD8853847FC}" type="presParOf" srcId="{303D769E-24E4-4D66-9FD1-9D36A9F43DF8}" destId="{A0BF69F0-FFE5-4718-A05D-75562F1C5381}" srcOrd="1" destOrd="0" presId="urn:microsoft.com/office/officeart/2005/8/layout/hProcess11#1"/>
    <dgm:cxn modelId="{1C5C80AC-53F8-4E22-A140-BA76DFE9843D}" type="presParOf" srcId="{303D769E-24E4-4D66-9FD1-9D36A9F43DF8}" destId="{3F68E82C-747B-42E1-AF25-EB31B6F4B5A9}" srcOrd="2" destOrd="0" presId="urn:microsoft.com/office/officeart/2005/8/layout/hProcess11#1"/>
    <dgm:cxn modelId="{957FA0A6-6D60-4654-B21B-8A6EE19D52E8}" type="presParOf" srcId="{E33B1586-346C-4E38-8B7F-CC3CE8DD3CED}" destId="{F25B15CC-9A23-4341-BABD-025D26C62686}" srcOrd="3" destOrd="0" presId="urn:microsoft.com/office/officeart/2005/8/layout/hProcess11#1"/>
    <dgm:cxn modelId="{63A6961F-4294-4E50-80E0-8B618F426722}" type="presParOf" srcId="{E33B1586-346C-4E38-8B7F-CC3CE8DD3CED}" destId="{8A76139B-C3FA-432D-8D73-6A9FFF51273A}" srcOrd="4" destOrd="0" presId="urn:microsoft.com/office/officeart/2005/8/layout/hProcess11#1"/>
    <dgm:cxn modelId="{21AE0508-F4C1-4136-BB50-AFDB8391C825}" type="presParOf" srcId="{8A76139B-C3FA-432D-8D73-6A9FFF51273A}" destId="{EF1C75E8-5F11-4D26-9205-A664588D12C1}" srcOrd="0" destOrd="0" presId="urn:microsoft.com/office/officeart/2005/8/layout/hProcess11#1"/>
    <dgm:cxn modelId="{70F86210-B074-4239-8D18-E67C94D9128F}" type="presParOf" srcId="{8A76139B-C3FA-432D-8D73-6A9FFF51273A}" destId="{913435EC-2CBA-403B-8BA2-88AF6BE126B8}" srcOrd="1" destOrd="0" presId="urn:microsoft.com/office/officeart/2005/8/layout/hProcess11#1"/>
    <dgm:cxn modelId="{7D827BA9-0FC5-4A6A-9D72-ACC9A02C5BC5}" type="presParOf" srcId="{8A76139B-C3FA-432D-8D73-6A9FFF51273A}" destId="{329FD694-47A3-4C05-ADD3-AE52334EC5E1}" srcOrd="2" destOrd="0" presId="urn:microsoft.com/office/officeart/2005/8/layout/hProcess1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173B7F-81FA-49A8-B6F8-1073A8541589}" type="doc">
      <dgm:prSet loTypeId="urn:microsoft.com/office/officeart/2005/8/layout/hProcess9#1" loCatId="process" qsTypeId="urn:microsoft.com/office/officeart/2005/8/quickstyle/simple1#3" qsCatId="simple" csTypeId="urn:microsoft.com/office/officeart/2005/8/colors/colorful1#3" csCatId="colorful" phldr="1"/>
      <dgm:spPr/>
    </dgm:pt>
    <dgm:pt modelId="{5F6FFAB8-B0FB-4E6F-A08E-60390E0735A5}">
      <dgm:prSet phldrT="[Text]"/>
      <dgm:spPr/>
      <dgm:t>
        <a:bodyPr/>
        <a:lstStyle/>
        <a:p>
          <a:r>
            <a:rPr lang="en-US" b="1" dirty="0"/>
            <a:t>Quantum-Safe Cryptography poses a threat to RSA and ECC</a:t>
          </a:r>
        </a:p>
      </dgm:t>
    </dgm:pt>
    <dgm:pt modelId="{0A213896-4875-4B18-A1E1-601D4A2E03BB}" type="parTrans" cxnId="{2FEA6020-612C-431C-8396-38D499664626}">
      <dgm:prSet/>
      <dgm:spPr/>
      <dgm:t>
        <a:bodyPr/>
        <a:lstStyle/>
        <a:p>
          <a:endParaRPr lang="en-US"/>
        </a:p>
      </dgm:t>
    </dgm:pt>
    <dgm:pt modelId="{617B49A4-FAF2-48CD-8F2A-FC307CDFAC01}" type="sibTrans" cxnId="{2FEA6020-612C-431C-8396-38D499664626}">
      <dgm:prSet/>
      <dgm:spPr/>
      <dgm:t>
        <a:bodyPr/>
        <a:lstStyle/>
        <a:p>
          <a:endParaRPr lang="en-US"/>
        </a:p>
      </dgm:t>
    </dgm:pt>
    <dgm:pt modelId="{42DA3772-7A43-4D14-9446-141AD63186D0}">
      <dgm:prSet phldrT="[Text]"/>
      <dgm:spPr/>
      <dgm:t>
        <a:bodyPr/>
        <a:lstStyle/>
        <a:p>
          <a:r>
            <a:rPr lang="en-US" b="1" dirty="0"/>
            <a:t>Shor Algorithm a new type of algorithm</a:t>
          </a:r>
        </a:p>
      </dgm:t>
    </dgm:pt>
    <dgm:pt modelId="{4C13E75D-AEBB-4214-A103-587C9F0C3B1A}" type="parTrans" cxnId="{E508BB82-D420-4908-83B3-77E70B85F7FD}">
      <dgm:prSet/>
      <dgm:spPr/>
      <dgm:t>
        <a:bodyPr/>
        <a:lstStyle/>
        <a:p>
          <a:endParaRPr lang="en-US"/>
        </a:p>
      </dgm:t>
    </dgm:pt>
    <dgm:pt modelId="{F647AF04-D5FE-4F79-8317-46AD6D30A429}" type="sibTrans" cxnId="{E508BB82-D420-4908-83B3-77E70B85F7FD}">
      <dgm:prSet/>
      <dgm:spPr/>
      <dgm:t>
        <a:bodyPr/>
        <a:lstStyle/>
        <a:p>
          <a:endParaRPr lang="en-US"/>
        </a:p>
      </dgm:t>
    </dgm:pt>
    <dgm:pt modelId="{85C541ED-2C61-4013-B7CD-D0E5796DA2C9}">
      <dgm:prSet phldrT="[Text]"/>
      <dgm:spPr/>
      <dgm:t>
        <a:bodyPr/>
        <a:lstStyle/>
        <a:p>
          <a:r>
            <a:rPr lang="en-US" b="1" dirty="0"/>
            <a:t>Comprises of techniques like lattice-based, hash-based and code based cryptography</a:t>
          </a:r>
        </a:p>
      </dgm:t>
    </dgm:pt>
    <dgm:pt modelId="{10FA7FE0-E5E7-4909-BC5A-56AB18EF51A8}" type="parTrans" cxnId="{8EE5F398-14F7-429C-BBE6-450E6D83CB84}">
      <dgm:prSet/>
      <dgm:spPr/>
      <dgm:t>
        <a:bodyPr/>
        <a:lstStyle/>
        <a:p>
          <a:endParaRPr lang="en-US"/>
        </a:p>
      </dgm:t>
    </dgm:pt>
    <dgm:pt modelId="{A0626D43-8F9A-4F74-B796-B4DB7F4C94AD}" type="sibTrans" cxnId="{8EE5F398-14F7-429C-BBE6-450E6D83CB84}">
      <dgm:prSet/>
      <dgm:spPr/>
      <dgm:t>
        <a:bodyPr/>
        <a:lstStyle/>
        <a:p>
          <a:endParaRPr lang="en-US"/>
        </a:p>
      </dgm:t>
    </dgm:pt>
    <dgm:pt modelId="{9FDEA9C7-3161-4533-820A-7C1E2EE21467}">
      <dgm:prSet phldrT="[Text]"/>
      <dgm:spPr/>
      <dgm:t>
        <a:bodyPr/>
        <a:lstStyle/>
        <a:p>
          <a:r>
            <a:rPr lang="en-US" b="1" dirty="0"/>
            <a:t>Aims to secure data in quantum computers </a:t>
          </a:r>
        </a:p>
      </dgm:t>
    </dgm:pt>
    <dgm:pt modelId="{BCA69EF3-D3DF-4753-B4CF-70C3FAC64C6A}" type="parTrans" cxnId="{B917F8ED-643F-483F-A0E4-87C4A4D81DC2}">
      <dgm:prSet/>
      <dgm:spPr/>
    </dgm:pt>
    <dgm:pt modelId="{C096E5B9-00A3-4ADA-8BBC-BDDA61ECE52A}" type="sibTrans" cxnId="{B917F8ED-643F-483F-A0E4-87C4A4D81DC2}">
      <dgm:prSet/>
      <dgm:spPr/>
    </dgm:pt>
    <dgm:pt modelId="{31D05D93-5F19-451C-BE20-55D076F2F728}">
      <dgm:prSet phldrT="[Text]"/>
      <dgm:spPr/>
      <dgm:t>
        <a:bodyPr/>
        <a:lstStyle/>
        <a:p>
          <a:r>
            <a:rPr lang="en-US" b="1" dirty="0"/>
            <a:t>Assures long term security for encrypted communications</a:t>
          </a:r>
        </a:p>
      </dgm:t>
    </dgm:pt>
    <dgm:pt modelId="{BB8210CE-E2CB-4858-ABB6-64E911599F9E}" type="parTrans" cxnId="{43469300-86A3-4A5B-9D18-01C95400E7D7}">
      <dgm:prSet/>
      <dgm:spPr/>
    </dgm:pt>
    <dgm:pt modelId="{8BD7F38E-1AEF-4D1F-845A-05EF4E12F1B1}" type="sibTrans" cxnId="{43469300-86A3-4A5B-9D18-01C95400E7D7}">
      <dgm:prSet/>
      <dgm:spPr/>
    </dgm:pt>
    <dgm:pt modelId="{79EE019B-1F43-4858-BBC2-1D96DC2ED748}" type="pres">
      <dgm:prSet presAssocID="{86173B7F-81FA-49A8-B6F8-1073A8541589}" presName="CompostProcess" presStyleCnt="0">
        <dgm:presLayoutVars>
          <dgm:dir/>
          <dgm:resizeHandles val="exact"/>
        </dgm:presLayoutVars>
      </dgm:prSet>
      <dgm:spPr/>
    </dgm:pt>
    <dgm:pt modelId="{BB3DC7E6-1E30-40F5-8037-0D3945EA79D6}" type="pres">
      <dgm:prSet presAssocID="{86173B7F-81FA-49A8-B6F8-1073A8541589}" presName="arrow" presStyleLbl="bgShp" presStyleIdx="0" presStyleCnt="1"/>
      <dgm:spPr/>
    </dgm:pt>
    <dgm:pt modelId="{4E005643-7438-47A0-A964-66AB10E167E0}" type="pres">
      <dgm:prSet presAssocID="{86173B7F-81FA-49A8-B6F8-1073A8541589}" presName="linearProcess" presStyleCnt="0"/>
      <dgm:spPr/>
    </dgm:pt>
    <dgm:pt modelId="{4FFE0899-D949-401C-A17B-0F3C52280023}" type="pres">
      <dgm:prSet presAssocID="{5F6FFAB8-B0FB-4E6F-A08E-60390E0735A5}" presName="textNode" presStyleLbl="node1" presStyleIdx="0" presStyleCnt="5">
        <dgm:presLayoutVars>
          <dgm:bulletEnabled val="1"/>
        </dgm:presLayoutVars>
      </dgm:prSet>
      <dgm:spPr/>
    </dgm:pt>
    <dgm:pt modelId="{C7BFD054-4491-46F3-8BFE-D01188629C7E}" type="pres">
      <dgm:prSet presAssocID="{617B49A4-FAF2-48CD-8F2A-FC307CDFAC01}" presName="sibTrans" presStyleCnt="0"/>
      <dgm:spPr/>
    </dgm:pt>
    <dgm:pt modelId="{27654443-9CAA-407E-83FE-C01700CDCE34}" type="pres">
      <dgm:prSet presAssocID="{42DA3772-7A43-4D14-9446-141AD63186D0}" presName="textNode" presStyleLbl="node1" presStyleIdx="1" presStyleCnt="5">
        <dgm:presLayoutVars>
          <dgm:bulletEnabled val="1"/>
        </dgm:presLayoutVars>
      </dgm:prSet>
      <dgm:spPr/>
    </dgm:pt>
    <dgm:pt modelId="{BDE71C26-9555-4ABB-8943-20874C2F9954}" type="pres">
      <dgm:prSet presAssocID="{F647AF04-D5FE-4F79-8317-46AD6D30A429}" presName="sibTrans" presStyleCnt="0"/>
      <dgm:spPr/>
    </dgm:pt>
    <dgm:pt modelId="{3EF113E7-FD05-478B-8273-2225632B5ACD}" type="pres">
      <dgm:prSet presAssocID="{85C541ED-2C61-4013-B7CD-D0E5796DA2C9}" presName="textNode" presStyleLbl="node1" presStyleIdx="2" presStyleCnt="5">
        <dgm:presLayoutVars>
          <dgm:bulletEnabled val="1"/>
        </dgm:presLayoutVars>
      </dgm:prSet>
      <dgm:spPr/>
    </dgm:pt>
    <dgm:pt modelId="{650B9654-D22A-449B-99C4-0FDB49A9980C}" type="pres">
      <dgm:prSet presAssocID="{A0626D43-8F9A-4F74-B796-B4DB7F4C94AD}" presName="sibTrans" presStyleCnt="0"/>
      <dgm:spPr/>
    </dgm:pt>
    <dgm:pt modelId="{965E5010-4582-43ED-8C1F-F61757574189}" type="pres">
      <dgm:prSet presAssocID="{9FDEA9C7-3161-4533-820A-7C1E2EE21467}" presName="textNode" presStyleLbl="node1" presStyleIdx="3" presStyleCnt="5">
        <dgm:presLayoutVars>
          <dgm:bulletEnabled val="1"/>
        </dgm:presLayoutVars>
      </dgm:prSet>
      <dgm:spPr/>
    </dgm:pt>
    <dgm:pt modelId="{DA34BA0D-859E-4C84-86BE-9F594A088936}" type="pres">
      <dgm:prSet presAssocID="{C096E5B9-00A3-4ADA-8BBC-BDDA61ECE52A}" presName="sibTrans" presStyleCnt="0"/>
      <dgm:spPr/>
    </dgm:pt>
    <dgm:pt modelId="{5CBB8011-EFC1-4F18-8490-A35D5685792D}" type="pres">
      <dgm:prSet presAssocID="{31D05D93-5F19-451C-BE20-55D076F2F728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3469300-86A3-4A5B-9D18-01C95400E7D7}" srcId="{86173B7F-81FA-49A8-B6F8-1073A8541589}" destId="{31D05D93-5F19-451C-BE20-55D076F2F728}" srcOrd="4" destOrd="0" parTransId="{BB8210CE-E2CB-4858-ABB6-64E911599F9E}" sibTransId="{8BD7F38E-1AEF-4D1F-845A-05EF4E12F1B1}"/>
    <dgm:cxn modelId="{50A9D610-F479-45ED-B22B-0076C1604E44}" type="presOf" srcId="{5F6FFAB8-B0FB-4E6F-A08E-60390E0735A5}" destId="{4FFE0899-D949-401C-A17B-0F3C52280023}" srcOrd="0" destOrd="0" presId="urn:microsoft.com/office/officeart/2005/8/layout/hProcess9#1"/>
    <dgm:cxn modelId="{8C8E451F-999C-4B25-99CA-02D0D62B3946}" type="presOf" srcId="{42DA3772-7A43-4D14-9446-141AD63186D0}" destId="{27654443-9CAA-407E-83FE-C01700CDCE34}" srcOrd="0" destOrd="0" presId="urn:microsoft.com/office/officeart/2005/8/layout/hProcess9#1"/>
    <dgm:cxn modelId="{2FEA6020-612C-431C-8396-38D499664626}" srcId="{86173B7F-81FA-49A8-B6F8-1073A8541589}" destId="{5F6FFAB8-B0FB-4E6F-A08E-60390E0735A5}" srcOrd="0" destOrd="0" parTransId="{0A213896-4875-4B18-A1E1-601D4A2E03BB}" sibTransId="{617B49A4-FAF2-48CD-8F2A-FC307CDFAC01}"/>
    <dgm:cxn modelId="{E508BB82-D420-4908-83B3-77E70B85F7FD}" srcId="{86173B7F-81FA-49A8-B6F8-1073A8541589}" destId="{42DA3772-7A43-4D14-9446-141AD63186D0}" srcOrd="1" destOrd="0" parTransId="{4C13E75D-AEBB-4214-A103-587C9F0C3B1A}" sibTransId="{F647AF04-D5FE-4F79-8317-46AD6D30A429}"/>
    <dgm:cxn modelId="{0D813698-8293-4DA2-B6BB-93ACA135763A}" type="presOf" srcId="{9FDEA9C7-3161-4533-820A-7C1E2EE21467}" destId="{965E5010-4582-43ED-8C1F-F61757574189}" srcOrd="0" destOrd="0" presId="urn:microsoft.com/office/officeart/2005/8/layout/hProcess9#1"/>
    <dgm:cxn modelId="{8EE5F398-14F7-429C-BBE6-450E6D83CB84}" srcId="{86173B7F-81FA-49A8-B6F8-1073A8541589}" destId="{85C541ED-2C61-4013-B7CD-D0E5796DA2C9}" srcOrd="2" destOrd="0" parTransId="{10FA7FE0-E5E7-4909-BC5A-56AB18EF51A8}" sibTransId="{A0626D43-8F9A-4F74-B796-B4DB7F4C94AD}"/>
    <dgm:cxn modelId="{8E4E8FE3-0C69-46A0-B6CA-7B6370923B9F}" type="presOf" srcId="{31D05D93-5F19-451C-BE20-55D076F2F728}" destId="{5CBB8011-EFC1-4F18-8490-A35D5685792D}" srcOrd="0" destOrd="0" presId="urn:microsoft.com/office/officeart/2005/8/layout/hProcess9#1"/>
    <dgm:cxn modelId="{B917F8ED-643F-483F-A0E4-87C4A4D81DC2}" srcId="{86173B7F-81FA-49A8-B6F8-1073A8541589}" destId="{9FDEA9C7-3161-4533-820A-7C1E2EE21467}" srcOrd="3" destOrd="0" parTransId="{BCA69EF3-D3DF-4753-B4CF-70C3FAC64C6A}" sibTransId="{C096E5B9-00A3-4ADA-8BBC-BDDA61ECE52A}"/>
    <dgm:cxn modelId="{EA7ADAFA-51B4-472B-8BFE-BB87E5572FDE}" type="presOf" srcId="{86173B7F-81FA-49A8-B6F8-1073A8541589}" destId="{79EE019B-1F43-4858-BBC2-1D96DC2ED748}" srcOrd="0" destOrd="0" presId="urn:microsoft.com/office/officeart/2005/8/layout/hProcess9#1"/>
    <dgm:cxn modelId="{0AB945FF-9B66-420A-AD6C-3F24504922BA}" type="presOf" srcId="{85C541ED-2C61-4013-B7CD-D0E5796DA2C9}" destId="{3EF113E7-FD05-478B-8273-2225632B5ACD}" srcOrd="0" destOrd="0" presId="urn:microsoft.com/office/officeart/2005/8/layout/hProcess9#1"/>
    <dgm:cxn modelId="{775F6ADC-9A38-49B7-B6A2-BD9B84ABF73D}" type="presParOf" srcId="{79EE019B-1F43-4858-BBC2-1D96DC2ED748}" destId="{BB3DC7E6-1E30-40F5-8037-0D3945EA79D6}" srcOrd="0" destOrd="0" presId="urn:microsoft.com/office/officeart/2005/8/layout/hProcess9#1"/>
    <dgm:cxn modelId="{1F35DC70-D2FF-4CFE-A262-346F05562B07}" type="presParOf" srcId="{79EE019B-1F43-4858-BBC2-1D96DC2ED748}" destId="{4E005643-7438-47A0-A964-66AB10E167E0}" srcOrd="1" destOrd="0" presId="urn:microsoft.com/office/officeart/2005/8/layout/hProcess9#1"/>
    <dgm:cxn modelId="{6F830AF9-F64A-408E-98E9-939C7A739D3C}" type="presParOf" srcId="{4E005643-7438-47A0-A964-66AB10E167E0}" destId="{4FFE0899-D949-401C-A17B-0F3C52280023}" srcOrd="0" destOrd="0" presId="urn:microsoft.com/office/officeart/2005/8/layout/hProcess9#1"/>
    <dgm:cxn modelId="{7C9345AE-BEF5-42A3-B012-A79333041F7B}" type="presParOf" srcId="{4E005643-7438-47A0-A964-66AB10E167E0}" destId="{C7BFD054-4491-46F3-8BFE-D01188629C7E}" srcOrd="1" destOrd="0" presId="urn:microsoft.com/office/officeart/2005/8/layout/hProcess9#1"/>
    <dgm:cxn modelId="{11545236-E0D8-43EC-93E6-E9241769FA2C}" type="presParOf" srcId="{4E005643-7438-47A0-A964-66AB10E167E0}" destId="{27654443-9CAA-407E-83FE-C01700CDCE34}" srcOrd="2" destOrd="0" presId="urn:microsoft.com/office/officeart/2005/8/layout/hProcess9#1"/>
    <dgm:cxn modelId="{B486F7D2-30FE-455C-BAB7-2B3C6E435B65}" type="presParOf" srcId="{4E005643-7438-47A0-A964-66AB10E167E0}" destId="{BDE71C26-9555-4ABB-8943-20874C2F9954}" srcOrd="3" destOrd="0" presId="urn:microsoft.com/office/officeart/2005/8/layout/hProcess9#1"/>
    <dgm:cxn modelId="{6BE47E85-F019-4196-90B1-2ED47860D9E9}" type="presParOf" srcId="{4E005643-7438-47A0-A964-66AB10E167E0}" destId="{3EF113E7-FD05-478B-8273-2225632B5ACD}" srcOrd="4" destOrd="0" presId="urn:microsoft.com/office/officeart/2005/8/layout/hProcess9#1"/>
    <dgm:cxn modelId="{960B0530-954D-4C4A-97AB-7ECC0C852A04}" type="presParOf" srcId="{4E005643-7438-47A0-A964-66AB10E167E0}" destId="{650B9654-D22A-449B-99C4-0FDB49A9980C}" srcOrd="5" destOrd="0" presId="urn:microsoft.com/office/officeart/2005/8/layout/hProcess9#1"/>
    <dgm:cxn modelId="{3EBB5CC0-3D6E-4F20-9002-DAC92F376373}" type="presParOf" srcId="{4E005643-7438-47A0-A964-66AB10E167E0}" destId="{965E5010-4582-43ED-8C1F-F61757574189}" srcOrd="6" destOrd="0" presId="urn:microsoft.com/office/officeart/2005/8/layout/hProcess9#1"/>
    <dgm:cxn modelId="{658252DA-17C8-4416-993D-35EDAC3855A4}" type="presParOf" srcId="{4E005643-7438-47A0-A964-66AB10E167E0}" destId="{DA34BA0D-859E-4C84-86BE-9F594A088936}" srcOrd="7" destOrd="0" presId="urn:microsoft.com/office/officeart/2005/8/layout/hProcess9#1"/>
    <dgm:cxn modelId="{3CCB133F-B1D8-4D21-B928-8CB85ADB55DC}" type="presParOf" srcId="{4E005643-7438-47A0-A964-66AB10E167E0}" destId="{5CBB8011-EFC1-4F18-8490-A35D5685792D}" srcOrd="8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562FA7-5BA4-43C9-9623-DBC1945DE097}" type="doc">
      <dgm:prSet loTypeId="urn:microsoft.com/office/officeart/2005/8/layout/hProcess4#1" loCatId="process" qsTypeId="urn:microsoft.com/office/officeart/2005/8/quickstyle/simple1#4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8A63270C-8DBF-40A6-A0CC-5537489B732E}">
      <dgm:prSet phldrT="[Text]"/>
      <dgm:spPr/>
      <dgm:t>
        <a:bodyPr/>
        <a:lstStyle/>
        <a:p>
          <a:r>
            <a:rPr lang="en-US" dirty="0"/>
            <a:t>Cost Constraint</a:t>
          </a:r>
        </a:p>
      </dgm:t>
    </dgm:pt>
    <dgm:pt modelId="{9343AF87-BA48-4798-B5B5-5D5F203874ED}" type="parTrans" cxnId="{77DBB6A1-F00A-4960-BF54-0F63B4A396F0}">
      <dgm:prSet/>
      <dgm:spPr/>
      <dgm:t>
        <a:bodyPr/>
        <a:lstStyle/>
        <a:p>
          <a:endParaRPr lang="en-US"/>
        </a:p>
      </dgm:t>
    </dgm:pt>
    <dgm:pt modelId="{FC4DDCCA-D00C-47A4-B066-28FB5B8C60A2}" type="sibTrans" cxnId="{77DBB6A1-F00A-4960-BF54-0F63B4A396F0}">
      <dgm:prSet/>
      <dgm:spPr/>
      <dgm:t>
        <a:bodyPr/>
        <a:lstStyle/>
        <a:p>
          <a:endParaRPr lang="en-US"/>
        </a:p>
      </dgm:t>
    </dgm:pt>
    <dgm:pt modelId="{2BFB0C65-AA0E-472E-9155-ABE211C2C111}">
      <dgm:prSet phldrT="[Text]"/>
      <dgm:spPr/>
      <dgm:t>
        <a:bodyPr/>
        <a:lstStyle/>
        <a:p>
          <a:r>
            <a:rPr lang="en-US" dirty="0"/>
            <a:t>Very high due to specialized material</a:t>
          </a:r>
        </a:p>
      </dgm:t>
    </dgm:pt>
    <dgm:pt modelId="{6734CE48-C0E0-4EDE-B105-D0DD7A2203D3}" type="parTrans" cxnId="{F24C688A-1FA8-49F1-A1B3-4A73453F5FDF}">
      <dgm:prSet/>
      <dgm:spPr/>
      <dgm:t>
        <a:bodyPr/>
        <a:lstStyle/>
        <a:p>
          <a:endParaRPr lang="en-US"/>
        </a:p>
      </dgm:t>
    </dgm:pt>
    <dgm:pt modelId="{F354E08F-336B-4FFB-986C-DE841249A534}" type="sibTrans" cxnId="{F24C688A-1FA8-49F1-A1B3-4A73453F5FDF}">
      <dgm:prSet/>
      <dgm:spPr/>
      <dgm:t>
        <a:bodyPr/>
        <a:lstStyle/>
        <a:p>
          <a:endParaRPr lang="en-US"/>
        </a:p>
      </dgm:t>
    </dgm:pt>
    <dgm:pt modelId="{72873208-F46F-4A87-BDF1-24D5020B9F1F}">
      <dgm:prSet phldrT="[Text]"/>
      <dgm:spPr/>
      <dgm:t>
        <a:bodyPr/>
        <a:lstStyle/>
        <a:p>
          <a:r>
            <a:rPr lang="en-US" dirty="0"/>
            <a:t>Requires extremely low temperature</a:t>
          </a:r>
        </a:p>
      </dgm:t>
    </dgm:pt>
    <dgm:pt modelId="{7C5546C6-1637-44E4-AC36-94E2D08AAF1C}" type="parTrans" cxnId="{92C17D99-5C88-4CB2-A214-1CD14EFDD935}">
      <dgm:prSet/>
      <dgm:spPr/>
      <dgm:t>
        <a:bodyPr/>
        <a:lstStyle/>
        <a:p>
          <a:endParaRPr lang="en-US"/>
        </a:p>
      </dgm:t>
    </dgm:pt>
    <dgm:pt modelId="{09317F1B-F224-4646-A04C-AEA9669526F7}" type="sibTrans" cxnId="{92C17D99-5C88-4CB2-A214-1CD14EFDD935}">
      <dgm:prSet/>
      <dgm:spPr/>
      <dgm:t>
        <a:bodyPr/>
        <a:lstStyle/>
        <a:p>
          <a:endParaRPr lang="en-US"/>
        </a:p>
      </dgm:t>
    </dgm:pt>
    <dgm:pt modelId="{B6F95594-5DC0-48E9-BDAE-F11753DF2109}">
      <dgm:prSet phldrT="[Text]"/>
      <dgm:spPr/>
      <dgm:t>
        <a:bodyPr/>
        <a:lstStyle/>
        <a:p>
          <a:r>
            <a:rPr lang="en-US" dirty="0"/>
            <a:t>Time Constraint</a:t>
          </a:r>
        </a:p>
      </dgm:t>
    </dgm:pt>
    <dgm:pt modelId="{639BE62F-2070-4294-A800-B64021384397}" type="parTrans" cxnId="{47EF0B5E-8E2D-43EE-8058-2C366641B703}">
      <dgm:prSet/>
      <dgm:spPr/>
      <dgm:t>
        <a:bodyPr/>
        <a:lstStyle/>
        <a:p>
          <a:endParaRPr lang="en-US"/>
        </a:p>
      </dgm:t>
    </dgm:pt>
    <dgm:pt modelId="{DD3C9BE2-96F4-4380-806C-B4E661CC55EE}" type="sibTrans" cxnId="{47EF0B5E-8E2D-43EE-8058-2C366641B703}">
      <dgm:prSet/>
      <dgm:spPr/>
      <dgm:t>
        <a:bodyPr/>
        <a:lstStyle/>
        <a:p>
          <a:endParaRPr lang="en-US"/>
        </a:p>
      </dgm:t>
    </dgm:pt>
    <dgm:pt modelId="{551E786F-163D-4B35-8433-C22E8322F96D}">
      <dgm:prSet phldrT="[Text]"/>
      <dgm:spPr/>
      <dgm:t>
        <a:bodyPr/>
        <a:lstStyle/>
        <a:p>
          <a:r>
            <a:rPr lang="en-US" dirty="0"/>
            <a:t>Noisy Intermediate Scale Quantum</a:t>
          </a:r>
        </a:p>
      </dgm:t>
    </dgm:pt>
    <dgm:pt modelId="{D2DF6ACF-E311-4814-A6EA-F6BFA69849CC}" type="parTrans" cxnId="{05023BDC-2F24-4BD7-8DE2-070D90DC8885}">
      <dgm:prSet/>
      <dgm:spPr/>
      <dgm:t>
        <a:bodyPr/>
        <a:lstStyle/>
        <a:p>
          <a:endParaRPr lang="en-US"/>
        </a:p>
      </dgm:t>
    </dgm:pt>
    <dgm:pt modelId="{EF5D2851-6469-4386-B364-5798F32EAFD4}" type="sibTrans" cxnId="{05023BDC-2F24-4BD7-8DE2-070D90DC8885}">
      <dgm:prSet/>
      <dgm:spPr/>
      <dgm:t>
        <a:bodyPr/>
        <a:lstStyle/>
        <a:p>
          <a:endParaRPr lang="en-US"/>
        </a:p>
      </dgm:t>
    </dgm:pt>
    <dgm:pt modelId="{116B25F6-C47F-4FAF-9E7D-8B530EB6B5BC}">
      <dgm:prSet phldrT="[Text]"/>
      <dgm:spPr/>
      <dgm:t>
        <a:bodyPr/>
        <a:lstStyle/>
        <a:p>
          <a:r>
            <a:rPr lang="en-US" dirty="0"/>
            <a:t>Broad Quantum Advantage</a:t>
          </a:r>
        </a:p>
      </dgm:t>
    </dgm:pt>
    <dgm:pt modelId="{B671AFBB-4D5B-4348-854D-8037EB83A273}" type="parTrans" cxnId="{0DEA34DE-CD86-43D9-A6A6-5CFF26F37BEB}">
      <dgm:prSet/>
      <dgm:spPr/>
      <dgm:t>
        <a:bodyPr/>
        <a:lstStyle/>
        <a:p>
          <a:endParaRPr lang="en-US"/>
        </a:p>
      </dgm:t>
    </dgm:pt>
    <dgm:pt modelId="{9FCA6D48-0977-41A9-BC99-ABA2FB4C8A85}" type="sibTrans" cxnId="{0DEA34DE-CD86-43D9-A6A6-5CFF26F37BEB}">
      <dgm:prSet/>
      <dgm:spPr/>
      <dgm:t>
        <a:bodyPr/>
        <a:lstStyle/>
        <a:p>
          <a:endParaRPr lang="en-US"/>
        </a:p>
      </dgm:t>
    </dgm:pt>
    <dgm:pt modelId="{477EBCD9-F875-48FC-8673-E85EA9DB5D1E}">
      <dgm:prSet phldrT="[Text]"/>
      <dgm:spPr/>
      <dgm:t>
        <a:bodyPr/>
        <a:lstStyle/>
        <a:p>
          <a:r>
            <a:rPr lang="en-US" dirty="0"/>
            <a:t>Technological Constraint</a:t>
          </a:r>
        </a:p>
      </dgm:t>
    </dgm:pt>
    <dgm:pt modelId="{01EE1A46-45EB-429E-BFB7-D80DBACCF512}" type="parTrans" cxnId="{A9DF547F-A145-4C65-BCF6-A0D398038A56}">
      <dgm:prSet/>
      <dgm:spPr/>
      <dgm:t>
        <a:bodyPr/>
        <a:lstStyle/>
        <a:p>
          <a:endParaRPr lang="en-US"/>
        </a:p>
      </dgm:t>
    </dgm:pt>
    <dgm:pt modelId="{AD983D50-6422-49BF-9BEA-17A2C79B678F}" type="sibTrans" cxnId="{A9DF547F-A145-4C65-BCF6-A0D398038A56}">
      <dgm:prSet/>
      <dgm:spPr/>
      <dgm:t>
        <a:bodyPr/>
        <a:lstStyle/>
        <a:p>
          <a:endParaRPr lang="en-US"/>
        </a:p>
      </dgm:t>
    </dgm:pt>
    <dgm:pt modelId="{8AFDDDE2-49AD-443F-AA3B-C4A227D106AB}">
      <dgm:prSet phldrT="[Text]"/>
      <dgm:spPr/>
      <dgm:t>
        <a:bodyPr/>
        <a:lstStyle/>
        <a:p>
          <a:r>
            <a:rPr lang="en-US" dirty="0"/>
            <a:t>Have stability and coherence issues </a:t>
          </a:r>
        </a:p>
      </dgm:t>
    </dgm:pt>
    <dgm:pt modelId="{13CD6ABA-74BC-4944-B7D4-F4BD80E35023}" type="parTrans" cxnId="{3FD39487-FAFC-4E87-AB63-95F9F899CBA8}">
      <dgm:prSet/>
      <dgm:spPr/>
      <dgm:t>
        <a:bodyPr/>
        <a:lstStyle/>
        <a:p>
          <a:endParaRPr lang="en-US"/>
        </a:p>
      </dgm:t>
    </dgm:pt>
    <dgm:pt modelId="{475754CB-36C4-4E4E-A263-287782DA7FF5}" type="sibTrans" cxnId="{3FD39487-FAFC-4E87-AB63-95F9F899CBA8}">
      <dgm:prSet/>
      <dgm:spPr/>
      <dgm:t>
        <a:bodyPr/>
        <a:lstStyle/>
        <a:p>
          <a:endParaRPr lang="en-US"/>
        </a:p>
      </dgm:t>
    </dgm:pt>
    <dgm:pt modelId="{9890BCA8-5F50-4D43-B7E2-C6450FD27D52}">
      <dgm:prSet phldrT="[Text]"/>
      <dgm:spPr/>
      <dgm:t>
        <a:bodyPr/>
        <a:lstStyle/>
        <a:p>
          <a:r>
            <a:rPr lang="en-US" dirty="0"/>
            <a:t>Require complex algorithms</a:t>
          </a:r>
        </a:p>
      </dgm:t>
    </dgm:pt>
    <dgm:pt modelId="{DAE0BF96-CA3C-40EC-BF95-FD60BDA64626}" type="parTrans" cxnId="{00C55DEB-008F-4366-AB3C-D7AD30453AF9}">
      <dgm:prSet/>
      <dgm:spPr/>
      <dgm:t>
        <a:bodyPr/>
        <a:lstStyle/>
        <a:p>
          <a:endParaRPr lang="en-US"/>
        </a:p>
      </dgm:t>
    </dgm:pt>
    <dgm:pt modelId="{8DE62FDA-BD87-48EF-A4D5-00A78B021B79}" type="sibTrans" cxnId="{00C55DEB-008F-4366-AB3C-D7AD30453AF9}">
      <dgm:prSet/>
      <dgm:spPr/>
      <dgm:t>
        <a:bodyPr/>
        <a:lstStyle/>
        <a:p>
          <a:endParaRPr lang="en-US"/>
        </a:p>
      </dgm:t>
    </dgm:pt>
    <dgm:pt modelId="{D8701883-69A7-40B1-8996-19FD464846F4}">
      <dgm:prSet phldrT="[Text]"/>
      <dgm:spPr/>
      <dgm:t>
        <a:bodyPr/>
        <a:lstStyle/>
        <a:p>
          <a:r>
            <a:rPr lang="en-US" dirty="0"/>
            <a:t>Full scale Fault tolerance</a:t>
          </a:r>
        </a:p>
      </dgm:t>
    </dgm:pt>
    <dgm:pt modelId="{BC59FF07-2917-4B27-981A-44DB1CD822FC}" type="parTrans" cxnId="{7860FA6C-B4F0-442F-A66F-D6B9123EFBAB}">
      <dgm:prSet/>
      <dgm:spPr/>
      <dgm:t>
        <a:bodyPr/>
        <a:lstStyle/>
        <a:p>
          <a:endParaRPr lang="en-US"/>
        </a:p>
      </dgm:t>
    </dgm:pt>
    <dgm:pt modelId="{A134F9C9-A6E2-44C5-A3E4-2FCD7550A9C7}" type="sibTrans" cxnId="{7860FA6C-B4F0-442F-A66F-D6B9123EFBAB}">
      <dgm:prSet/>
      <dgm:spPr/>
      <dgm:t>
        <a:bodyPr/>
        <a:lstStyle/>
        <a:p>
          <a:endParaRPr lang="en-US"/>
        </a:p>
      </dgm:t>
    </dgm:pt>
    <dgm:pt modelId="{1F36177A-D2C5-472F-8F7F-9B0C4C745387}" type="pres">
      <dgm:prSet presAssocID="{B9562FA7-5BA4-43C9-9623-DBC1945DE097}" presName="Name0" presStyleCnt="0">
        <dgm:presLayoutVars>
          <dgm:dir/>
          <dgm:animLvl val="lvl"/>
          <dgm:resizeHandles val="exact"/>
        </dgm:presLayoutVars>
      </dgm:prSet>
      <dgm:spPr/>
    </dgm:pt>
    <dgm:pt modelId="{A247349C-B58F-42F8-9308-6C73EBDAD12B}" type="pres">
      <dgm:prSet presAssocID="{B9562FA7-5BA4-43C9-9623-DBC1945DE097}" presName="tSp" presStyleCnt="0"/>
      <dgm:spPr/>
    </dgm:pt>
    <dgm:pt modelId="{A46336F0-1B22-4AC6-8113-952DF4BD1F01}" type="pres">
      <dgm:prSet presAssocID="{B9562FA7-5BA4-43C9-9623-DBC1945DE097}" presName="bSp" presStyleCnt="0"/>
      <dgm:spPr/>
    </dgm:pt>
    <dgm:pt modelId="{0C4FCA37-71AB-4E97-B432-72D6E030E741}" type="pres">
      <dgm:prSet presAssocID="{B9562FA7-5BA4-43C9-9623-DBC1945DE097}" presName="process" presStyleCnt="0"/>
      <dgm:spPr/>
    </dgm:pt>
    <dgm:pt modelId="{E0AB2207-1A66-4D7C-992E-9F2424688240}" type="pres">
      <dgm:prSet presAssocID="{8A63270C-8DBF-40A6-A0CC-5537489B732E}" presName="composite1" presStyleCnt="0"/>
      <dgm:spPr/>
    </dgm:pt>
    <dgm:pt modelId="{7855135E-23B3-4D6D-8861-E79932A3846F}" type="pres">
      <dgm:prSet presAssocID="{8A63270C-8DBF-40A6-A0CC-5537489B732E}" presName="dummyNode1" presStyleLbl="node1" presStyleIdx="0" presStyleCnt="3"/>
      <dgm:spPr/>
    </dgm:pt>
    <dgm:pt modelId="{14C5F72D-7B04-40AE-895E-8DE46F1E33B4}" type="pres">
      <dgm:prSet presAssocID="{8A63270C-8DBF-40A6-A0CC-5537489B732E}" presName="childNode1" presStyleLbl="bgAcc1" presStyleIdx="0" presStyleCnt="3">
        <dgm:presLayoutVars>
          <dgm:bulletEnabled val="1"/>
        </dgm:presLayoutVars>
      </dgm:prSet>
      <dgm:spPr/>
    </dgm:pt>
    <dgm:pt modelId="{146B81BE-7BA6-42F0-9288-0AC23A489F69}" type="pres">
      <dgm:prSet presAssocID="{8A63270C-8DBF-40A6-A0CC-5537489B732E}" presName="childNode1tx" presStyleLbl="bgAcc1" presStyleIdx="0" presStyleCnt="3">
        <dgm:presLayoutVars>
          <dgm:bulletEnabled val="1"/>
        </dgm:presLayoutVars>
      </dgm:prSet>
      <dgm:spPr/>
    </dgm:pt>
    <dgm:pt modelId="{30C76F69-0CFF-47F3-A73C-DD2386838085}" type="pres">
      <dgm:prSet presAssocID="{8A63270C-8DBF-40A6-A0CC-5537489B732E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F1B8DE0C-5BAE-463E-A9E9-54968C9FD68D}" type="pres">
      <dgm:prSet presAssocID="{8A63270C-8DBF-40A6-A0CC-5537489B732E}" presName="connSite1" presStyleCnt="0"/>
      <dgm:spPr/>
    </dgm:pt>
    <dgm:pt modelId="{C54BBBE8-849C-4CF4-8932-EEE350CB7FDE}" type="pres">
      <dgm:prSet presAssocID="{FC4DDCCA-D00C-47A4-B066-28FB5B8C60A2}" presName="Name9" presStyleLbl="sibTrans2D1" presStyleIdx="0" presStyleCnt="2"/>
      <dgm:spPr/>
    </dgm:pt>
    <dgm:pt modelId="{47972624-D11F-4723-9279-C64303F3FDDB}" type="pres">
      <dgm:prSet presAssocID="{B6F95594-5DC0-48E9-BDAE-F11753DF2109}" presName="composite2" presStyleCnt="0"/>
      <dgm:spPr/>
    </dgm:pt>
    <dgm:pt modelId="{ABD822D6-48F6-41E5-AFB5-B784435E96F1}" type="pres">
      <dgm:prSet presAssocID="{B6F95594-5DC0-48E9-BDAE-F11753DF2109}" presName="dummyNode2" presStyleLbl="node1" presStyleIdx="0" presStyleCnt="3"/>
      <dgm:spPr/>
    </dgm:pt>
    <dgm:pt modelId="{9C19888F-9DE1-44C1-A457-71FC6A419A00}" type="pres">
      <dgm:prSet presAssocID="{B6F95594-5DC0-48E9-BDAE-F11753DF2109}" presName="childNode2" presStyleLbl="bgAcc1" presStyleIdx="1" presStyleCnt="3">
        <dgm:presLayoutVars>
          <dgm:bulletEnabled val="1"/>
        </dgm:presLayoutVars>
      </dgm:prSet>
      <dgm:spPr/>
    </dgm:pt>
    <dgm:pt modelId="{33AA4A69-B6FB-4CF2-8E1D-251DC4B14872}" type="pres">
      <dgm:prSet presAssocID="{B6F95594-5DC0-48E9-BDAE-F11753DF2109}" presName="childNode2tx" presStyleLbl="bgAcc1" presStyleIdx="1" presStyleCnt="3">
        <dgm:presLayoutVars>
          <dgm:bulletEnabled val="1"/>
        </dgm:presLayoutVars>
      </dgm:prSet>
      <dgm:spPr/>
    </dgm:pt>
    <dgm:pt modelId="{7DA57145-BCE4-40BD-A281-E9553809BB66}" type="pres">
      <dgm:prSet presAssocID="{B6F95594-5DC0-48E9-BDAE-F11753DF2109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28E95417-BCCC-426D-BF86-6EB29520B28E}" type="pres">
      <dgm:prSet presAssocID="{B6F95594-5DC0-48E9-BDAE-F11753DF2109}" presName="connSite2" presStyleCnt="0"/>
      <dgm:spPr/>
    </dgm:pt>
    <dgm:pt modelId="{180BA4FE-8553-485C-A33B-29D4FFD2481D}" type="pres">
      <dgm:prSet presAssocID="{DD3C9BE2-96F4-4380-806C-B4E661CC55EE}" presName="Name18" presStyleLbl="sibTrans2D1" presStyleIdx="1" presStyleCnt="2"/>
      <dgm:spPr/>
    </dgm:pt>
    <dgm:pt modelId="{3D5DB368-DB08-4C19-9C74-3B4A2040C018}" type="pres">
      <dgm:prSet presAssocID="{477EBCD9-F875-48FC-8673-E85EA9DB5D1E}" presName="composite1" presStyleCnt="0"/>
      <dgm:spPr/>
    </dgm:pt>
    <dgm:pt modelId="{70204487-116C-4E8F-B9F1-9562F3891314}" type="pres">
      <dgm:prSet presAssocID="{477EBCD9-F875-48FC-8673-E85EA9DB5D1E}" presName="dummyNode1" presStyleLbl="node1" presStyleIdx="1" presStyleCnt="3"/>
      <dgm:spPr/>
    </dgm:pt>
    <dgm:pt modelId="{70DF7845-279D-4C86-BD76-93CD7F720510}" type="pres">
      <dgm:prSet presAssocID="{477EBCD9-F875-48FC-8673-E85EA9DB5D1E}" presName="childNode1" presStyleLbl="bgAcc1" presStyleIdx="2" presStyleCnt="3">
        <dgm:presLayoutVars>
          <dgm:bulletEnabled val="1"/>
        </dgm:presLayoutVars>
      </dgm:prSet>
      <dgm:spPr/>
    </dgm:pt>
    <dgm:pt modelId="{508DCEA6-5BE4-40BA-A81C-B590CA53BF90}" type="pres">
      <dgm:prSet presAssocID="{477EBCD9-F875-48FC-8673-E85EA9DB5D1E}" presName="childNode1tx" presStyleLbl="bgAcc1" presStyleIdx="2" presStyleCnt="3">
        <dgm:presLayoutVars>
          <dgm:bulletEnabled val="1"/>
        </dgm:presLayoutVars>
      </dgm:prSet>
      <dgm:spPr/>
    </dgm:pt>
    <dgm:pt modelId="{BC0F9428-A437-4320-80EB-CDADFB20BD80}" type="pres">
      <dgm:prSet presAssocID="{477EBCD9-F875-48FC-8673-E85EA9DB5D1E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04727280-2153-4101-9B0A-ADCFD16F6CEB}" type="pres">
      <dgm:prSet presAssocID="{477EBCD9-F875-48FC-8673-E85EA9DB5D1E}" presName="connSite1" presStyleCnt="0"/>
      <dgm:spPr/>
    </dgm:pt>
  </dgm:ptLst>
  <dgm:cxnLst>
    <dgm:cxn modelId="{B5313E0D-71ED-447B-BC3F-5A117693AB54}" type="presOf" srcId="{9890BCA8-5F50-4D43-B7E2-C6450FD27D52}" destId="{508DCEA6-5BE4-40BA-A81C-B590CA53BF90}" srcOrd="1" destOrd="1" presId="urn:microsoft.com/office/officeart/2005/8/layout/hProcess4#1"/>
    <dgm:cxn modelId="{A628BB0D-FEB3-4A39-BB7E-A75BE6329649}" type="presOf" srcId="{551E786F-163D-4B35-8433-C22E8322F96D}" destId="{33AA4A69-B6FB-4CF2-8E1D-251DC4B14872}" srcOrd="1" destOrd="0" presId="urn:microsoft.com/office/officeart/2005/8/layout/hProcess4#1"/>
    <dgm:cxn modelId="{14629E1B-404B-4895-90BF-F0972AEB0526}" type="presOf" srcId="{9890BCA8-5F50-4D43-B7E2-C6450FD27D52}" destId="{70DF7845-279D-4C86-BD76-93CD7F720510}" srcOrd="0" destOrd="1" presId="urn:microsoft.com/office/officeart/2005/8/layout/hProcess4#1"/>
    <dgm:cxn modelId="{208F5026-073D-457B-B97A-ABA43C609108}" type="presOf" srcId="{477EBCD9-F875-48FC-8673-E85EA9DB5D1E}" destId="{BC0F9428-A437-4320-80EB-CDADFB20BD80}" srcOrd="0" destOrd="0" presId="urn:microsoft.com/office/officeart/2005/8/layout/hProcess4#1"/>
    <dgm:cxn modelId="{FC482940-DFD0-4EBD-96BD-A199C4E89F68}" type="presOf" srcId="{D8701883-69A7-40B1-8996-19FD464846F4}" destId="{9C19888F-9DE1-44C1-A457-71FC6A419A00}" srcOrd="0" destOrd="2" presId="urn:microsoft.com/office/officeart/2005/8/layout/hProcess4#1"/>
    <dgm:cxn modelId="{52B9BC5B-7AA2-4B3F-B9E3-F3DCE4C039EC}" type="presOf" srcId="{8AFDDDE2-49AD-443F-AA3B-C4A227D106AB}" destId="{70DF7845-279D-4C86-BD76-93CD7F720510}" srcOrd="0" destOrd="0" presId="urn:microsoft.com/office/officeart/2005/8/layout/hProcess4#1"/>
    <dgm:cxn modelId="{47EF0B5E-8E2D-43EE-8058-2C366641B703}" srcId="{B9562FA7-5BA4-43C9-9623-DBC1945DE097}" destId="{B6F95594-5DC0-48E9-BDAE-F11753DF2109}" srcOrd="1" destOrd="0" parTransId="{639BE62F-2070-4294-A800-B64021384397}" sibTransId="{DD3C9BE2-96F4-4380-806C-B4E661CC55EE}"/>
    <dgm:cxn modelId="{E8698866-D209-4DDD-A201-50124980ED38}" type="presOf" srcId="{FC4DDCCA-D00C-47A4-B066-28FB5B8C60A2}" destId="{C54BBBE8-849C-4CF4-8932-EEE350CB7FDE}" srcOrd="0" destOrd="0" presId="urn:microsoft.com/office/officeart/2005/8/layout/hProcess4#1"/>
    <dgm:cxn modelId="{C096376B-E39B-41AA-A12A-7FBF7120DBC5}" type="presOf" srcId="{D8701883-69A7-40B1-8996-19FD464846F4}" destId="{33AA4A69-B6FB-4CF2-8E1D-251DC4B14872}" srcOrd="1" destOrd="2" presId="urn:microsoft.com/office/officeart/2005/8/layout/hProcess4#1"/>
    <dgm:cxn modelId="{7860FA6C-B4F0-442F-A66F-D6B9123EFBAB}" srcId="{B6F95594-5DC0-48E9-BDAE-F11753DF2109}" destId="{D8701883-69A7-40B1-8996-19FD464846F4}" srcOrd="2" destOrd="0" parTransId="{BC59FF07-2917-4B27-981A-44DB1CD822FC}" sibTransId="{A134F9C9-A6E2-44C5-A3E4-2FCD7550A9C7}"/>
    <dgm:cxn modelId="{5AA1356F-30AB-4DE6-A86C-2DF4FE61F1C1}" type="presOf" srcId="{551E786F-163D-4B35-8433-C22E8322F96D}" destId="{9C19888F-9DE1-44C1-A457-71FC6A419A00}" srcOrd="0" destOrd="0" presId="urn:microsoft.com/office/officeart/2005/8/layout/hProcess4#1"/>
    <dgm:cxn modelId="{9048327E-B919-4BEA-8A43-2A3A72A3A2D3}" type="presOf" srcId="{8AFDDDE2-49AD-443F-AA3B-C4A227D106AB}" destId="{508DCEA6-5BE4-40BA-A81C-B590CA53BF90}" srcOrd="1" destOrd="0" presId="urn:microsoft.com/office/officeart/2005/8/layout/hProcess4#1"/>
    <dgm:cxn modelId="{A9DF547F-A145-4C65-BCF6-A0D398038A56}" srcId="{B9562FA7-5BA4-43C9-9623-DBC1945DE097}" destId="{477EBCD9-F875-48FC-8673-E85EA9DB5D1E}" srcOrd="2" destOrd="0" parTransId="{01EE1A46-45EB-429E-BFB7-D80DBACCF512}" sibTransId="{AD983D50-6422-49BF-9BEA-17A2C79B678F}"/>
    <dgm:cxn modelId="{3FD39487-FAFC-4E87-AB63-95F9F899CBA8}" srcId="{477EBCD9-F875-48FC-8673-E85EA9DB5D1E}" destId="{8AFDDDE2-49AD-443F-AA3B-C4A227D106AB}" srcOrd="0" destOrd="0" parTransId="{13CD6ABA-74BC-4944-B7D4-F4BD80E35023}" sibTransId="{475754CB-36C4-4E4E-A263-287782DA7FF5}"/>
    <dgm:cxn modelId="{8F905C89-6420-404B-8371-8BD3261558C2}" type="presOf" srcId="{8A63270C-8DBF-40A6-A0CC-5537489B732E}" destId="{30C76F69-0CFF-47F3-A73C-DD2386838085}" srcOrd="0" destOrd="0" presId="urn:microsoft.com/office/officeart/2005/8/layout/hProcess4#1"/>
    <dgm:cxn modelId="{D73C6589-6427-4B53-A58D-C859ED75F18D}" type="presOf" srcId="{116B25F6-C47F-4FAF-9E7D-8B530EB6B5BC}" destId="{9C19888F-9DE1-44C1-A457-71FC6A419A00}" srcOrd="0" destOrd="1" presId="urn:microsoft.com/office/officeart/2005/8/layout/hProcess4#1"/>
    <dgm:cxn modelId="{F24C688A-1FA8-49F1-A1B3-4A73453F5FDF}" srcId="{8A63270C-8DBF-40A6-A0CC-5537489B732E}" destId="{2BFB0C65-AA0E-472E-9155-ABE211C2C111}" srcOrd="0" destOrd="0" parTransId="{6734CE48-C0E0-4EDE-B105-D0DD7A2203D3}" sibTransId="{F354E08F-336B-4FFB-986C-DE841249A534}"/>
    <dgm:cxn modelId="{D7184993-DFD3-4BA7-AABA-4D35C86631EF}" type="presOf" srcId="{2BFB0C65-AA0E-472E-9155-ABE211C2C111}" destId="{14C5F72D-7B04-40AE-895E-8DE46F1E33B4}" srcOrd="0" destOrd="0" presId="urn:microsoft.com/office/officeart/2005/8/layout/hProcess4#1"/>
    <dgm:cxn modelId="{1DDF5994-8B7B-4F27-ACFD-2F4E7906D37D}" type="presOf" srcId="{DD3C9BE2-96F4-4380-806C-B4E661CC55EE}" destId="{180BA4FE-8553-485C-A33B-29D4FFD2481D}" srcOrd="0" destOrd="0" presId="urn:microsoft.com/office/officeart/2005/8/layout/hProcess4#1"/>
    <dgm:cxn modelId="{92C17D99-5C88-4CB2-A214-1CD14EFDD935}" srcId="{8A63270C-8DBF-40A6-A0CC-5537489B732E}" destId="{72873208-F46F-4A87-BDF1-24D5020B9F1F}" srcOrd="1" destOrd="0" parTransId="{7C5546C6-1637-44E4-AC36-94E2D08AAF1C}" sibTransId="{09317F1B-F224-4646-A04C-AEA9669526F7}"/>
    <dgm:cxn modelId="{77DBB6A1-F00A-4960-BF54-0F63B4A396F0}" srcId="{B9562FA7-5BA4-43C9-9623-DBC1945DE097}" destId="{8A63270C-8DBF-40A6-A0CC-5537489B732E}" srcOrd="0" destOrd="0" parTransId="{9343AF87-BA48-4798-B5B5-5D5F203874ED}" sibTransId="{FC4DDCCA-D00C-47A4-B066-28FB5B8C60A2}"/>
    <dgm:cxn modelId="{79691AA6-2DDC-441C-B9D1-E7091BD60E32}" type="presOf" srcId="{B6F95594-5DC0-48E9-BDAE-F11753DF2109}" destId="{7DA57145-BCE4-40BD-A281-E9553809BB66}" srcOrd="0" destOrd="0" presId="urn:microsoft.com/office/officeart/2005/8/layout/hProcess4#1"/>
    <dgm:cxn modelId="{282140BB-4970-4EB4-816A-12C1B12EFE2E}" type="presOf" srcId="{2BFB0C65-AA0E-472E-9155-ABE211C2C111}" destId="{146B81BE-7BA6-42F0-9288-0AC23A489F69}" srcOrd="1" destOrd="0" presId="urn:microsoft.com/office/officeart/2005/8/layout/hProcess4#1"/>
    <dgm:cxn modelId="{4CC2A9C1-E439-4796-AC1E-D37175BE7F60}" type="presOf" srcId="{72873208-F46F-4A87-BDF1-24D5020B9F1F}" destId="{146B81BE-7BA6-42F0-9288-0AC23A489F69}" srcOrd="1" destOrd="1" presId="urn:microsoft.com/office/officeart/2005/8/layout/hProcess4#1"/>
    <dgm:cxn modelId="{538D7CCF-A108-485E-AFB0-C7C0207902C8}" type="presOf" srcId="{B9562FA7-5BA4-43C9-9623-DBC1945DE097}" destId="{1F36177A-D2C5-472F-8F7F-9B0C4C745387}" srcOrd="0" destOrd="0" presId="urn:microsoft.com/office/officeart/2005/8/layout/hProcess4#1"/>
    <dgm:cxn modelId="{05023BDC-2F24-4BD7-8DE2-070D90DC8885}" srcId="{B6F95594-5DC0-48E9-BDAE-F11753DF2109}" destId="{551E786F-163D-4B35-8433-C22E8322F96D}" srcOrd="0" destOrd="0" parTransId="{D2DF6ACF-E311-4814-A6EA-F6BFA69849CC}" sibTransId="{EF5D2851-6469-4386-B364-5798F32EAFD4}"/>
    <dgm:cxn modelId="{0DEA34DE-CD86-43D9-A6A6-5CFF26F37BEB}" srcId="{B6F95594-5DC0-48E9-BDAE-F11753DF2109}" destId="{116B25F6-C47F-4FAF-9E7D-8B530EB6B5BC}" srcOrd="1" destOrd="0" parTransId="{B671AFBB-4D5B-4348-854D-8037EB83A273}" sibTransId="{9FCA6D48-0977-41A9-BC99-ABA2FB4C8A85}"/>
    <dgm:cxn modelId="{00C55DEB-008F-4366-AB3C-D7AD30453AF9}" srcId="{477EBCD9-F875-48FC-8673-E85EA9DB5D1E}" destId="{9890BCA8-5F50-4D43-B7E2-C6450FD27D52}" srcOrd="1" destOrd="0" parTransId="{DAE0BF96-CA3C-40EC-BF95-FD60BDA64626}" sibTransId="{8DE62FDA-BD87-48EF-A4D5-00A78B021B79}"/>
    <dgm:cxn modelId="{6390EFFC-41F3-4CCE-96EB-B6340D4C5077}" type="presOf" srcId="{72873208-F46F-4A87-BDF1-24D5020B9F1F}" destId="{14C5F72D-7B04-40AE-895E-8DE46F1E33B4}" srcOrd="0" destOrd="1" presId="urn:microsoft.com/office/officeart/2005/8/layout/hProcess4#1"/>
    <dgm:cxn modelId="{965327FD-65F6-4F4A-9FFA-A661778686B4}" type="presOf" srcId="{116B25F6-C47F-4FAF-9E7D-8B530EB6B5BC}" destId="{33AA4A69-B6FB-4CF2-8E1D-251DC4B14872}" srcOrd="1" destOrd="1" presId="urn:microsoft.com/office/officeart/2005/8/layout/hProcess4#1"/>
    <dgm:cxn modelId="{755B8C48-6121-4768-80FA-89060519CDE1}" type="presParOf" srcId="{1F36177A-D2C5-472F-8F7F-9B0C4C745387}" destId="{A247349C-B58F-42F8-9308-6C73EBDAD12B}" srcOrd="0" destOrd="0" presId="urn:microsoft.com/office/officeart/2005/8/layout/hProcess4#1"/>
    <dgm:cxn modelId="{13335734-88B8-49D4-BE0A-98CB746E9C7A}" type="presParOf" srcId="{1F36177A-D2C5-472F-8F7F-9B0C4C745387}" destId="{A46336F0-1B22-4AC6-8113-952DF4BD1F01}" srcOrd="1" destOrd="0" presId="urn:microsoft.com/office/officeart/2005/8/layout/hProcess4#1"/>
    <dgm:cxn modelId="{EB2EA48E-5B0A-4814-A5AA-11260CD83346}" type="presParOf" srcId="{1F36177A-D2C5-472F-8F7F-9B0C4C745387}" destId="{0C4FCA37-71AB-4E97-B432-72D6E030E741}" srcOrd="2" destOrd="0" presId="urn:microsoft.com/office/officeart/2005/8/layout/hProcess4#1"/>
    <dgm:cxn modelId="{E13BA9E8-9EC5-48FA-9B06-64C4E71EED29}" type="presParOf" srcId="{0C4FCA37-71AB-4E97-B432-72D6E030E741}" destId="{E0AB2207-1A66-4D7C-992E-9F2424688240}" srcOrd="0" destOrd="0" presId="urn:microsoft.com/office/officeart/2005/8/layout/hProcess4#1"/>
    <dgm:cxn modelId="{6132EC2C-8D06-43E7-83F2-2E5CAE5AB1D7}" type="presParOf" srcId="{E0AB2207-1A66-4D7C-992E-9F2424688240}" destId="{7855135E-23B3-4D6D-8861-E79932A3846F}" srcOrd="0" destOrd="0" presId="urn:microsoft.com/office/officeart/2005/8/layout/hProcess4#1"/>
    <dgm:cxn modelId="{F3E09205-83A3-4556-90E7-C34AEBCCF0F2}" type="presParOf" srcId="{E0AB2207-1A66-4D7C-992E-9F2424688240}" destId="{14C5F72D-7B04-40AE-895E-8DE46F1E33B4}" srcOrd="1" destOrd="0" presId="urn:microsoft.com/office/officeart/2005/8/layout/hProcess4#1"/>
    <dgm:cxn modelId="{D59946E2-1E6D-4898-8D69-71848F9FC029}" type="presParOf" srcId="{E0AB2207-1A66-4D7C-992E-9F2424688240}" destId="{146B81BE-7BA6-42F0-9288-0AC23A489F69}" srcOrd="2" destOrd="0" presId="urn:microsoft.com/office/officeart/2005/8/layout/hProcess4#1"/>
    <dgm:cxn modelId="{9800F44D-5EEC-43B3-809C-B2D552D5359A}" type="presParOf" srcId="{E0AB2207-1A66-4D7C-992E-9F2424688240}" destId="{30C76F69-0CFF-47F3-A73C-DD2386838085}" srcOrd="3" destOrd="0" presId="urn:microsoft.com/office/officeart/2005/8/layout/hProcess4#1"/>
    <dgm:cxn modelId="{C65E1E8A-7DCB-4A9C-A0FE-A19A4D9B4B77}" type="presParOf" srcId="{E0AB2207-1A66-4D7C-992E-9F2424688240}" destId="{F1B8DE0C-5BAE-463E-A9E9-54968C9FD68D}" srcOrd="4" destOrd="0" presId="urn:microsoft.com/office/officeart/2005/8/layout/hProcess4#1"/>
    <dgm:cxn modelId="{5AF025FD-F474-4779-A39F-5E352959A45F}" type="presParOf" srcId="{0C4FCA37-71AB-4E97-B432-72D6E030E741}" destId="{C54BBBE8-849C-4CF4-8932-EEE350CB7FDE}" srcOrd="1" destOrd="0" presId="urn:microsoft.com/office/officeart/2005/8/layout/hProcess4#1"/>
    <dgm:cxn modelId="{8CFEEC90-9D1B-480F-87BB-9AD44489E1D9}" type="presParOf" srcId="{0C4FCA37-71AB-4E97-B432-72D6E030E741}" destId="{47972624-D11F-4723-9279-C64303F3FDDB}" srcOrd="2" destOrd="0" presId="urn:microsoft.com/office/officeart/2005/8/layout/hProcess4#1"/>
    <dgm:cxn modelId="{D24F1813-0121-478A-9EA0-53E76C3F1ABE}" type="presParOf" srcId="{47972624-D11F-4723-9279-C64303F3FDDB}" destId="{ABD822D6-48F6-41E5-AFB5-B784435E96F1}" srcOrd="0" destOrd="0" presId="urn:microsoft.com/office/officeart/2005/8/layout/hProcess4#1"/>
    <dgm:cxn modelId="{076730E4-DFB0-4C03-9115-F5184BEC9C50}" type="presParOf" srcId="{47972624-D11F-4723-9279-C64303F3FDDB}" destId="{9C19888F-9DE1-44C1-A457-71FC6A419A00}" srcOrd="1" destOrd="0" presId="urn:microsoft.com/office/officeart/2005/8/layout/hProcess4#1"/>
    <dgm:cxn modelId="{707DCDE7-31A7-408C-A99F-B77C84DFC129}" type="presParOf" srcId="{47972624-D11F-4723-9279-C64303F3FDDB}" destId="{33AA4A69-B6FB-4CF2-8E1D-251DC4B14872}" srcOrd="2" destOrd="0" presId="urn:microsoft.com/office/officeart/2005/8/layout/hProcess4#1"/>
    <dgm:cxn modelId="{C4DCA7F2-63A8-47FF-AB5F-69BED1AC3BB0}" type="presParOf" srcId="{47972624-D11F-4723-9279-C64303F3FDDB}" destId="{7DA57145-BCE4-40BD-A281-E9553809BB66}" srcOrd="3" destOrd="0" presId="urn:microsoft.com/office/officeart/2005/8/layout/hProcess4#1"/>
    <dgm:cxn modelId="{16CE5953-D49A-44E4-942D-C9BD1818279D}" type="presParOf" srcId="{47972624-D11F-4723-9279-C64303F3FDDB}" destId="{28E95417-BCCC-426D-BF86-6EB29520B28E}" srcOrd="4" destOrd="0" presId="urn:microsoft.com/office/officeart/2005/8/layout/hProcess4#1"/>
    <dgm:cxn modelId="{C8308AE6-B900-406F-A801-AA7B2F56F08B}" type="presParOf" srcId="{0C4FCA37-71AB-4E97-B432-72D6E030E741}" destId="{180BA4FE-8553-485C-A33B-29D4FFD2481D}" srcOrd="3" destOrd="0" presId="urn:microsoft.com/office/officeart/2005/8/layout/hProcess4#1"/>
    <dgm:cxn modelId="{6F966B07-EF4A-47A3-812B-7C76F90FA12E}" type="presParOf" srcId="{0C4FCA37-71AB-4E97-B432-72D6E030E741}" destId="{3D5DB368-DB08-4C19-9C74-3B4A2040C018}" srcOrd="4" destOrd="0" presId="urn:microsoft.com/office/officeart/2005/8/layout/hProcess4#1"/>
    <dgm:cxn modelId="{BAD58297-4B5F-4EFC-9C95-CB5C0B61B00B}" type="presParOf" srcId="{3D5DB368-DB08-4C19-9C74-3B4A2040C018}" destId="{70204487-116C-4E8F-B9F1-9562F3891314}" srcOrd="0" destOrd="0" presId="urn:microsoft.com/office/officeart/2005/8/layout/hProcess4#1"/>
    <dgm:cxn modelId="{65277BE9-E9C2-40BE-92D3-5BAD1BF74876}" type="presParOf" srcId="{3D5DB368-DB08-4C19-9C74-3B4A2040C018}" destId="{70DF7845-279D-4C86-BD76-93CD7F720510}" srcOrd="1" destOrd="0" presId="urn:microsoft.com/office/officeart/2005/8/layout/hProcess4#1"/>
    <dgm:cxn modelId="{70278FA7-BB9B-4B7F-B999-F5D405FF2FD5}" type="presParOf" srcId="{3D5DB368-DB08-4C19-9C74-3B4A2040C018}" destId="{508DCEA6-5BE4-40BA-A81C-B590CA53BF90}" srcOrd="2" destOrd="0" presId="urn:microsoft.com/office/officeart/2005/8/layout/hProcess4#1"/>
    <dgm:cxn modelId="{F0A5D4AF-AF10-488F-8C69-76DFF306A7A9}" type="presParOf" srcId="{3D5DB368-DB08-4C19-9C74-3B4A2040C018}" destId="{BC0F9428-A437-4320-80EB-CDADFB20BD80}" srcOrd="3" destOrd="0" presId="urn:microsoft.com/office/officeart/2005/8/layout/hProcess4#1"/>
    <dgm:cxn modelId="{5B31F0CB-81AD-4A65-B7F2-71F9CBFAC633}" type="presParOf" srcId="{3D5DB368-DB08-4C19-9C74-3B4A2040C018}" destId="{04727280-2153-4101-9B0A-ADCFD16F6CEB}" srcOrd="4" destOrd="0" presId="urn:microsoft.com/office/officeart/2005/8/layout/h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72A14-8BF5-4FCF-BB42-4E477423960F}">
      <dsp:nvSpPr>
        <dsp:cNvPr id="0" name=""/>
        <dsp:cNvSpPr/>
      </dsp:nvSpPr>
      <dsp:spPr>
        <a:xfrm>
          <a:off x="3712513" y="259860"/>
          <a:ext cx="3541776" cy="3541776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Scalability related issues </a:t>
          </a:r>
        </a:p>
      </dsp:txBody>
      <dsp:txXfrm>
        <a:off x="5592606" y="993936"/>
        <a:ext cx="1307084" cy="969772"/>
      </dsp:txXfrm>
    </dsp:sp>
    <dsp:sp modelId="{B4934537-0067-440A-8CEC-8370FD8B7D06}">
      <dsp:nvSpPr>
        <dsp:cNvPr id="0" name=""/>
        <dsp:cNvSpPr/>
      </dsp:nvSpPr>
      <dsp:spPr>
        <a:xfrm>
          <a:off x="3712513" y="378763"/>
          <a:ext cx="3541776" cy="3541776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Algorithmic Efficiency </a:t>
          </a:r>
        </a:p>
      </dsp:txBody>
      <dsp:txXfrm>
        <a:off x="5592606" y="2216692"/>
        <a:ext cx="1307084" cy="969772"/>
      </dsp:txXfrm>
    </dsp:sp>
    <dsp:sp modelId="{55266CED-DF1D-4438-A41B-F169F7A593D9}">
      <dsp:nvSpPr>
        <dsp:cNvPr id="0" name=""/>
        <dsp:cNvSpPr/>
      </dsp:nvSpPr>
      <dsp:spPr>
        <a:xfrm>
          <a:off x="3593610" y="378763"/>
          <a:ext cx="3541776" cy="3541776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Processing Speed</a:t>
          </a:r>
        </a:p>
      </dsp:txBody>
      <dsp:txXfrm>
        <a:off x="3948210" y="2216692"/>
        <a:ext cx="1307084" cy="969772"/>
      </dsp:txXfrm>
    </dsp:sp>
    <dsp:sp modelId="{6A0FA064-A55B-4783-9D24-BCAF71B6AFD8}">
      <dsp:nvSpPr>
        <dsp:cNvPr id="0" name=""/>
        <dsp:cNvSpPr/>
      </dsp:nvSpPr>
      <dsp:spPr>
        <a:xfrm>
          <a:off x="3593610" y="259860"/>
          <a:ext cx="3541776" cy="3541776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Implementation Flaws</a:t>
          </a:r>
        </a:p>
      </dsp:txBody>
      <dsp:txXfrm>
        <a:off x="3948210" y="993936"/>
        <a:ext cx="1307084" cy="969772"/>
      </dsp:txXfrm>
    </dsp:sp>
    <dsp:sp modelId="{AE36FCA3-23D4-46EF-92EA-B50E1E9C617C}">
      <dsp:nvSpPr>
        <dsp:cNvPr id="0" name=""/>
        <dsp:cNvSpPr/>
      </dsp:nvSpPr>
      <dsp:spPr>
        <a:xfrm>
          <a:off x="3493260" y="40607"/>
          <a:ext cx="3980281" cy="398028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500E0-A63C-4EF5-9BBB-ABDF04479326}">
      <dsp:nvSpPr>
        <dsp:cNvPr id="0" name=""/>
        <dsp:cNvSpPr/>
      </dsp:nvSpPr>
      <dsp:spPr>
        <a:xfrm>
          <a:off x="3493260" y="159510"/>
          <a:ext cx="3980281" cy="398028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F1BD3-2AAD-4B12-B76E-FE1920DE8CD5}">
      <dsp:nvSpPr>
        <dsp:cNvPr id="0" name=""/>
        <dsp:cNvSpPr/>
      </dsp:nvSpPr>
      <dsp:spPr>
        <a:xfrm>
          <a:off x="3374357" y="159510"/>
          <a:ext cx="3980281" cy="398028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F4289-2640-43A1-9D15-3233CF6DD49C}">
      <dsp:nvSpPr>
        <dsp:cNvPr id="0" name=""/>
        <dsp:cNvSpPr/>
      </dsp:nvSpPr>
      <dsp:spPr>
        <a:xfrm>
          <a:off x="3374357" y="40607"/>
          <a:ext cx="3980281" cy="398028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A5D7A-6E15-428E-90B1-474BF695B515}">
      <dsp:nvSpPr>
        <dsp:cNvPr id="0" name=""/>
        <dsp:cNvSpPr/>
      </dsp:nvSpPr>
      <dsp:spPr>
        <a:xfrm>
          <a:off x="685799" y="0"/>
          <a:ext cx="7772400" cy="321669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739A0-86C7-4EA5-9CC4-3249F39968EF}">
      <dsp:nvSpPr>
        <dsp:cNvPr id="0" name=""/>
        <dsp:cNvSpPr/>
      </dsp:nvSpPr>
      <dsp:spPr>
        <a:xfrm>
          <a:off x="4576" y="965008"/>
          <a:ext cx="2201167" cy="1286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NTRU is a is a public-key cryptosystem </a:t>
          </a:r>
        </a:p>
      </dsp:txBody>
      <dsp:txXfrm>
        <a:off x="67386" y="1027818"/>
        <a:ext cx="2075547" cy="1161057"/>
      </dsp:txXfrm>
    </dsp:sp>
    <dsp:sp modelId="{971D2C25-4080-4348-8FBB-C6D5B0343F38}">
      <dsp:nvSpPr>
        <dsp:cNvPr id="0" name=""/>
        <dsp:cNvSpPr/>
      </dsp:nvSpPr>
      <dsp:spPr>
        <a:xfrm>
          <a:off x="2315802" y="965008"/>
          <a:ext cx="2201167" cy="1286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Operates using polynomial rings and modular arithmetic</a:t>
          </a:r>
        </a:p>
      </dsp:txBody>
      <dsp:txXfrm>
        <a:off x="2378612" y="1027818"/>
        <a:ext cx="2075547" cy="1161057"/>
      </dsp:txXfrm>
    </dsp:sp>
    <dsp:sp modelId="{A66C5E43-9907-48E0-A298-A4D7005B7816}">
      <dsp:nvSpPr>
        <dsp:cNvPr id="0" name=""/>
        <dsp:cNvSpPr/>
      </dsp:nvSpPr>
      <dsp:spPr>
        <a:xfrm>
          <a:off x="4627029" y="965008"/>
          <a:ext cx="2201167" cy="1286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Focusses on computational simplicity and robustness</a:t>
          </a:r>
        </a:p>
      </dsp:txBody>
      <dsp:txXfrm>
        <a:off x="4689839" y="1027818"/>
        <a:ext cx="2075547" cy="1161057"/>
      </dsp:txXfrm>
    </dsp:sp>
    <dsp:sp modelId="{3FBD29A5-2E6B-4EF5-816E-9195ACACC677}">
      <dsp:nvSpPr>
        <dsp:cNvPr id="0" name=""/>
        <dsp:cNvSpPr/>
      </dsp:nvSpPr>
      <dsp:spPr>
        <a:xfrm>
          <a:off x="6938255" y="965008"/>
          <a:ext cx="2201167" cy="1286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NTRU is essential and aims to make sure quantum attacks are mitigated</a:t>
          </a:r>
        </a:p>
      </dsp:txBody>
      <dsp:txXfrm>
        <a:off x="7001065" y="1027818"/>
        <a:ext cx="2075547" cy="1161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A0AB1-EC95-4D3D-9B01-2E11BF99FEAA}">
      <dsp:nvSpPr>
        <dsp:cNvPr id="0" name=""/>
        <dsp:cNvSpPr/>
      </dsp:nvSpPr>
      <dsp:spPr>
        <a:xfrm rot="16200000">
          <a:off x="-642802" y="646874"/>
          <a:ext cx="2722880" cy="142913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438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Kyber is a post-quantum cryptographic algorithm </a:t>
          </a:r>
        </a:p>
      </dsp:txBody>
      <dsp:txXfrm rot="5400000">
        <a:off x="4073" y="544575"/>
        <a:ext cx="1429130" cy="1633728"/>
      </dsp:txXfrm>
    </dsp:sp>
    <dsp:sp modelId="{04841179-4B19-43D6-9411-1132C2BECDCB}">
      <dsp:nvSpPr>
        <dsp:cNvPr id="0" name=""/>
        <dsp:cNvSpPr/>
      </dsp:nvSpPr>
      <dsp:spPr>
        <a:xfrm rot="16200000">
          <a:off x="893512" y="646874"/>
          <a:ext cx="2722880" cy="1429130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438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Specially designed for resisting attacks </a:t>
          </a:r>
        </a:p>
      </dsp:txBody>
      <dsp:txXfrm rot="5400000">
        <a:off x="1540387" y="544575"/>
        <a:ext cx="1429130" cy="1633728"/>
      </dsp:txXfrm>
    </dsp:sp>
    <dsp:sp modelId="{2ADD4B60-0AF4-4F59-8A5B-987095AA64EE}">
      <dsp:nvSpPr>
        <dsp:cNvPr id="0" name=""/>
        <dsp:cNvSpPr/>
      </dsp:nvSpPr>
      <dsp:spPr>
        <a:xfrm rot="16200000">
          <a:off x="2429827" y="646874"/>
          <a:ext cx="2722880" cy="1429130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438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Works on lattice based cryptography </a:t>
          </a:r>
        </a:p>
      </dsp:txBody>
      <dsp:txXfrm rot="5400000">
        <a:off x="3076702" y="544575"/>
        <a:ext cx="1429130" cy="1633728"/>
      </dsp:txXfrm>
    </dsp:sp>
    <dsp:sp modelId="{0A9B5005-0C91-48A1-802A-E1652F75E103}">
      <dsp:nvSpPr>
        <dsp:cNvPr id="0" name=""/>
        <dsp:cNvSpPr/>
      </dsp:nvSpPr>
      <dsp:spPr>
        <a:xfrm rot="16200000">
          <a:off x="3966142" y="646874"/>
          <a:ext cx="2722880" cy="1429130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438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Proposes secure key encapsulation mechanisms</a:t>
          </a:r>
        </a:p>
      </dsp:txBody>
      <dsp:txXfrm rot="5400000">
        <a:off x="4613017" y="544575"/>
        <a:ext cx="1429130" cy="1633728"/>
      </dsp:txXfrm>
    </dsp:sp>
    <dsp:sp modelId="{BAB894BF-C25F-4251-824F-D0C997695E4B}">
      <dsp:nvSpPr>
        <dsp:cNvPr id="0" name=""/>
        <dsp:cNvSpPr/>
      </dsp:nvSpPr>
      <dsp:spPr>
        <a:xfrm rot="16200000">
          <a:off x="5502457" y="646874"/>
          <a:ext cx="2722880" cy="1429130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438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Is also a part of NIST framework </a:t>
          </a:r>
        </a:p>
      </dsp:txBody>
      <dsp:txXfrm rot="5400000">
        <a:off x="6149332" y="544575"/>
        <a:ext cx="1429130" cy="1633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D4E6F-C9B4-493B-B66C-CE6F28F49BF2}">
      <dsp:nvSpPr>
        <dsp:cNvPr id="0" name=""/>
        <dsp:cNvSpPr/>
      </dsp:nvSpPr>
      <dsp:spPr>
        <a:xfrm>
          <a:off x="0" y="869251"/>
          <a:ext cx="7911465" cy="1159002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8FA28-33B1-47F3-963F-F4E4DC72FEC9}">
      <dsp:nvSpPr>
        <dsp:cNvPr id="0" name=""/>
        <dsp:cNvSpPr/>
      </dsp:nvSpPr>
      <dsp:spPr bwMode="white">
        <a:xfrm>
          <a:off x="3476" y="0"/>
          <a:ext cx="2294633" cy="1159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Key Generation</a:t>
          </a:r>
        </a:p>
      </dsp:txBody>
      <dsp:txXfrm>
        <a:off x="3476" y="0"/>
        <a:ext cx="2294633" cy="1159002"/>
      </dsp:txXfrm>
    </dsp:sp>
    <dsp:sp modelId="{F653FC66-DBF0-4965-9587-101F27F11382}">
      <dsp:nvSpPr>
        <dsp:cNvPr id="0" name=""/>
        <dsp:cNvSpPr/>
      </dsp:nvSpPr>
      <dsp:spPr>
        <a:xfrm>
          <a:off x="1005918" y="1303877"/>
          <a:ext cx="289750" cy="289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9E7EB-9AB8-4F65-9DA9-F81D75BC90EB}">
      <dsp:nvSpPr>
        <dsp:cNvPr id="0" name=""/>
        <dsp:cNvSpPr/>
      </dsp:nvSpPr>
      <dsp:spPr bwMode="white">
        <a:xfrm>
          <a:off x="2412842" y="1738503"/>
          <a:ext cx="2294633" cy="1159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Encryption/Encapsulation</a:t>
          </a:r>
        </a:p>
      </dsp:txBody>
      <dsp:txXfrm>
        <a:off x="2412842" y="1738503"/>
        <a:ext cx="2294633" cy="1159002"/>
      </dsp:txXfrm>
    </dsp:sp>
    <dsp:sp modelId="{A0BF69F0-FFE5-4718-A05D-75562F1C5381}">
      <dsp:nvSpPr>
        <dsp:cNvPr id="0" name=""/>
        <dsp:cNvSpPr/>
      </dsp:nvSpPr>
      <dsp:spPr>
        <a:xfrm>
          <a:off x="3415283" y="1303877"/>
          <a:ext cx="289750" cy="289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C75E8-5F11-4D26-9205-A664588D12C1}">
      <dsp:nvSpPr>
        <dsp:cNvPr id="0" name=""/>
        <dsp:cNvSpPr/>
      </dsp:nvSpPr>
      <dsp:spPr bwMode="white">
        <a:xfrm>
          <a:off x="4822207" y="0"/>
          <a:ext cx="2294633" cy="1159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Decryption/Decapsulation</a:t>
          </a:r>
        </a:p>
      </dsp:txBody>
      <dsp:txXfrm>
        <a:off x="4822207" y="0"/>
        <a:ext cx="2294633" cy="1159002"/>
      </dsp:txXfrm>
    </dsp:sp>
    <dsp:sp modelId="{913435EC-2CBA-403B-8BA2-88AF6BE126B8}">
      <dsp:nvSpPr>
        <dsp:cNvPr id="0" name=""/>
        <dsp:cNvSpPr/>
      </dsp:nvSpPr>
      <dsp:spPr>
        <a:xfrm>
          <a:off x="5824649" y="1303877"/>
          <a:ext cx="289750" cy="289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DC7E6-1E30-40F5-8037-0D3945EA79D6}">
      <dsp:nvSpPr>
        <dsp:cNvPr id="0" name=""/>
        <dsp:cNvSpPr/>
      </dsp:nvSpPr>
      <dsp:spPr>
        <a:xfrm>
          <a:off x="632031" y="0"/>
          <a:ext cx="7163022" cy="310070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E0899-D949-401C-A17B-0F3C52280023}">
      <dsp:nvSpPr>
        <dsp:cNvPr id="0" name=""/>
        <dsp:cNvSpPr/>
      </dsp:nvSpPr>
      <dsp:spPr bwMode="white">
        <a:xfrm>
          <a:off x="3703" y="930211"/>
          <a:ext cx="1619168" cy="12402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Quantum-Safe Cryptography poses a threat to RSA and ECC</a:t>
          </a:r>
        </a:p>
      </dsp:txBody>
      <dsp:txXfrm>
        <a:off x="64249" y="990757"/>
        <a:ext cx="1498076" cy="1119190"/>
      </dsp:txXfrm>
    </dsp:sp>
    <dsp:sp modelId="{27654443-9CAA-407E-83FE-C01700CDCE34}">
      <dsp:nvSpPr>
        <dsp:cNvPr id="0" name=""/>
        <dsp:cNvSpPr/>
      </dsp:nvSpPr>
      <dsp:spPr bwMode="white">
        <a:xfrm>
          <a:off x="1703830" y="930211"/>
          <a:ext cx="1619168" cy="12402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Shor Algorithm a new type of algorithm</a:t>
          </a:r>
        </a:p>
      </dsp:txBody>
      <dsp:txXfrm>
        <a:off x="1764376" y="990757"/>
        <a:ext cx="1498076" cy="1119190"/>
      </dsp:txXfrm>
    </dsp:sp>
    <dsp:sp modelId="{3EF113E7-FD05-478B-8273-2225632B5ACD}">
      <dsp:nvSpPr>
        <dsp:cNvPr id="0" name=""/>
        <dsp:cNvSpPr/>
      </dsp:nvSpPr>
      <dsp:spPr bwMode="white">
        <a:xfrm>
          <a:off x="3403958" y="930211"/>
          <a:ext cx="1619168" cy="12402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Comprises of techniques like lattice-based, hash-based and code based cryptography</a:t>
          </a:r>
        </a:p>
      </dsp:txBody>
      <dsp:txXfrm>
        <a:off x="3464504" y="990757"/>
        <a:ext cx="1498076" cy="1119190"/>
      </dsp:txXfrm>
    </dsp:sp>
    <dsp:sp modelId="{965E5010-4582-43ED-8C1F-F61757574189}">
      <dsp:nvSpPr>
        <dsp:cNvPr id="0" name=""/>
        <dsp:cNvSpPr/>
      </dsp:nvSpPr>
      <dsp:spPr bwMode="white">
        <a:xfrm>
          <a:off x="5104085" y="930211"/>
          <a:ext cx="1619168" cy="12402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Aims to secure data in quantum computers </a:t>
          </a:r>
        </a:p>
      </dsp:txBody>
      <dsp:txXfrm>
        <a:off x="5164631" y="990757"/>
        <a:ext cx="1498076" cy="1119190"/>
      </dsp:txXfrm>
    </dsp:sp>
    <dsp:sp modelId="{5CBB8011-EFC1-4F18-8490-A35D5685792D}">
      <dsp:nvSpPr>
        <dsp:cNvPr id="0" name=""/>
        <dsp:cNvSpPr/>
      </dsp:nvSpPr>
      <dsp:spPr bwMode="white">
        <a:xfrm>
          <a:off x="6804212" y="930211"/>
          <a:ext cx="1619168" cy="124028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Assures long term security for encrypted communications</a:t>
          </a:r>
        </a:p>
      </dsp:txBody>
      <dsp:txXfrm>
        <a:off x="6864758" y="990757"/>
        <a:ext cx="1498076" cy="11191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5F72D-7B04-40AE-895E-8DE46F1E33B4}">
      <dsp:nvSpPr>
        <dsp:cNvPr id="0" name=""/>
        <dsp:cNvSpPr/>
      </dsp:nvSpPr>
      <dsp:spPr>
        <a:xfrm>
          <a:off x="3360" y="910182"/>
          <a:ext cx="2060449" cy="1699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Very high due to specialized material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Requires extremely low temperature</a:t>
          </a:r>
        </a:p>
      </dsp:txBody>
      <dsp:txXfrm>
        <a:off x="42469" y="949291"/>
        <a:ext cx="1982231" cy="1257056"/>
      </dsp:txXfrm>
    </dsp:sp>
    <dsp:sp modelId="{C54BBBE8-849C-4CF4-8932-EEE350CB7FDE}">
      <dsp:nvSpPr>
        <dsp:cNvPr id="0" name=""/>
        <dsp:cNvSpPr/>
      </dsp:nvSpPr>
      <dsp:spPr>
        <a:xfrm>
          <a:off x="1150868" y="1277544"/>
          <a:ext cx="2327531" cy="2327531"/>
        </a:xfrm>
        <a:prstGeom prst="leftCircularArrow">
          <a:avLst>
            <a:gd name="adj1" fmla="val 3390"/>
            <a:gd name="adj2" fmla="val 419522"/>
            <a:gd name="adj3" fmla="val 2195033"/>
            <a:gd name="adj4" fmla="val 9024489"/>
            <a:gd name="adj5" fmla="val 39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76F69-0CFF-47F3-A73C-DD2386838085}">
      <dsp:nvSpPr>
        <dsp:cNvPr id="0" name=""/>
        <dsp:cNvSpPr/>
      </dsp:nvSpPr>
      <dsp:spPr>
        <a:xfrm>
          <a:off x="461237" y="2245456"/>
          <a:ext cx="1831511" cy="7283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Cost Constraint</a:t>
          </a:r>
        </a:p>
      </dsp:txBody>
      <dsp:txXfrm>
        <a:off x="482569" y="2266788"/>
        <a:ext cx="1788847" cy="685667"/>
      </dsp:txXfrm>
    </dsp:sp>
    <dsp:sp modelId="{9C19888F-9DE1-44C1-A457-71FC6A419A00}">
      <dsp:nvSpPr>
        <dsp:cNvPr id="0" name=""/>
        <dsp:cNvSpPr/>
      </dsp:nvSpPr>
      <dsp:spPr>
        <a:xfrm>
          <a:off x="2668480" y="910182"/>
          <a:ext cx="2060449" cy="1699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Noisy Intermediate Scale Quantum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Broad Quantum Advantage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Full scale Fault tolerance</a:t>
          </a:r>
        </a:p>
      </dsp:txBody>
      <dsp:txXfrm>
        <a:off x="2707589" y="1313457"/>
        <a:ext cx="1982231" cy="1257056"/>
      </dsp:txXfrm>
    </dsp:sp>
    <dsp:sp modelId="{180BA4FE-8553-485C-A33B-29D4FFD2481D}">
      <dsp:nvSpPr>
        <dsp:cNvPr id="0" name=""/>
        <dsp:cNvSpPr/>
      </dsp:nvSpPr>
      <dsp:spPr>
        <a:xfrm>
          <a:off x="3798818" y="-151905"/>
          <a:ext cx="2590811" cy="2590811"/>
        </a:xfrm>
        <a:prstGeom prst="circularArrow">
          <a:avLst>
            <a:gd name="adj1" fmla="val 3046"/>
            <a:gd name="adj2" fmla="val 373831"/>
            <a:gd name="adj3" fmla="val 19450659"/>
            <a:gd name="adj4" fmla="val 12575511"/>
            <a:gd name="adj5" fmla="val 355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57145-BCE4-40BD-A281-E9553809BB66}">
      <dsp:nvSpPr>
        <dsp:cNvPr id="0" name=""/>
        <dsp:cNvSpPr/>
      </dsp:nvSpPr>
      <dsp:spPr>
        <a:xfrm>
          <a:off x="3126358" y="546016"/>
          <a:ext cx="1831511" cy="728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Time Constraint</a:t>
          </a:r>
        </a:p>
      </dsp:txBody>
      <dsp:txXfrm>
        <a:off x="3147690" y="567348"/>
        <a:ext cx="1788847" cy="685667"/>
      </dsp:txXfrm>
    </dsp:sp>
    <dsp:sp modelId="{70DF7845-279D-4C86-BD76-93CD7F720510}">
      <dsp:nvSpPr>
        <dsp:cNvPr id="0" name=""/>
        <dsp:cNvSpPr/>
      </dsp:nvSpPr>
      <dsp:spPr>
        <a:xfrm>
          <a:off x="5333601" y="910182"/>
          <a:ext cx="2060449" cy="1699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Have stability and coherence issues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Require complex algorithms</a:t>
          </a:r>
        </a:p>
      </dsp:txBody>
      <dsp:txXfrm>
        <a:off x="5372710" y="949291"/>
        <a:ext cx="1982231" cy="1257056"/>
      </dsp:txXfrm>
    </dsp:sp>
    <dsp:sp modelId="{BC0F9428-A437-4320-80EB-CDADFB20BD80}">
      <dsp:nvSpPr>
        <dsp:cNvPr id="0" name=""/>
        <dsp:cNvSpPr/>
      </dsp:nvSpPr>
      <dsp:spPr>
        <a:xfrm>
          <a:off x="5791478" y="2245456"/>
          <a:ext cx="1831511" cy="728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Technological Constraint</a:t>
          </a:r>
        </a:p>
      </dsp:txBody>
      <dsp:txXfrm>
        <a:off x="5812810" y="2266788"/>
        <a:ext cx="1788847" cy="685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#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#1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CA586-1465-4D41-A3DD-6D540F9483FC}" type="datetimeFigureOut">
              <a:rPr lang="en-AU" smtClean="0"/>
              <a:t>7/10/2024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B8657-DC1A-4E00-B99E-3E1250729EAA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PROJECTITLE should be the title of your project, e.g. Internet-of-Things Network Design for Gladstone Regional Council. Move the title up if space is needed.</a:t>
            </a:r>
          </a:p>
          <a:p>
            <a:r>
              <a:rPr lang="en-US" dirty="0"/>
              <a:t>Replace NUMBER with your group number.</a:t>
            </a:r>
          </a:p>
          <a:p>
            <a:r>
              <a:rPr lang="en-US" dirty="0"/>
              <a:t>Give the NAME of your Project Mentor.</a:t>
            </a:r>
          </a:p>
          <a:p>
            <a:r>
              <a:rPr lang="en-US" dirty="0"/>
              <a:t>List the full names of all students (if less than 5 students, delete the remaining lines).</a:t>
            </a:r>
          </a:p>
          <a:p>
            <a:r>
              <a:rPr lang="en-US" dirty="0"/>
              <a:t>Give the campus (in brackets) for each student.</a:t>
            </a:r>
          </a:p>
          <a:p>
            <a:r>
              <a:rPr lang="en-US" dirty="0"/>
              <a:t>If all students are in the same unit (e.g. COIT20265), delete the unit code for the other (e.g. delete COIT13236). If your group has a mix, leave both unit codes.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63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89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066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940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00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602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790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147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29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678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title has been moved up a little to fit in.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21</a:t>
            </a:fld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footer has been edited to include group number and shortened title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22</a:t>
            </a:fld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18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7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19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25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904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53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868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7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16-9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0"/>
            <a:ext cx="7772400" cy="776195"/>
          </a:xfrm>
        </p:spPr>
        <p:txBody>
          <a:bodyPr/>
          <a:lstStyle>
            <a:lvl1pPr algn="l">
              <a:defRPr>
                <a:solidFill>
                  <a:srgbClr val="58595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AU" dirty="0"/>
              <a:t>HEADING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895"/>
            <a:ext cx="7772400" cy="4882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58595B"/>
                </a:solidFill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16-9-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0"/>
            <a:ext cx="7772400" cy="776195"/>
          </a:xfrm>
        </p:spPr>
        <p:txBody>
          <a:bodyPr/>
          <a:lstStyle>
            <a:lvl1pPr algn="l">
              <a:defRPr>
                <a:solidFill>
                  <a:srgbClr val="58595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AU" dirty="0"/>
              <a:t>HEADING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895"/>
            <a:ext cx="7772400" cy="4882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58595B"/>
                </a:solidFill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778339"/>
            <a:ext cx="7772400" cy="1021556"/>
          </a:xfrm>
        </p:spPr>
        <p:txBody>
          <a:bodyPr anchor="t">
            <a:normAutofit/>
          </a:bodyPr>
          <a:lstStyle>
            <a:lvl1pPr algn="l">
              <a:defRPr sz="3000" b="0" cap="all"/>
            </a:lvl1pPr>
          </a:lstStyle>
          <a:p>
            <a:r>
              <a:rPr lang="en-AU" dirty="0"/>
              <a:t>SECTION HEADING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540688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AU" dirty="0"/>
              <a:t>CONTENT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188"/>
            <a:ext cx="8229600" cy="34652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439B-4FCE-4D28-BA13-F316DECE5990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AU" dirty="0"/>
              <a:t>CONTENT 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1404-E4B5-48CD-BEBB-7D560362B423}" type="datetime1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AU" dirty="0"/>
              <a:t>CONTENT HEADING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AU" dirty="0"/>
              <a:t>PHOTO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/>
              <a:t>PHOTO DESCRIPTION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16-9-4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2F58-D59F-4249-8484-E8F8ADFA0AA1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3700" y="4767263"/>
            <a:ext cx="57975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NUMBER, PROJECTTITLE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785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ACDB-B634-2347-95A4-245F21F54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8595B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rgbClr val="58595B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rgbClr val="58595B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rgbClr val="58595B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rgbClr val="58595B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rgbClr val="58595B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9722"/>
            <a:ext cx="7772400" cy="776195"/>
          </a:xfrm>
        </p:spPr>
        <p:txBody>
          <a:bodyPr>
            <a:normAutofit fontScale="90000"/>
          </a:bodyPr>
          <a:lstStyle/>
          <a:p>
            <a:r>
              <a:rPr lang="en-US" dirty="0"/>
              <a:t>Quantum safe cryptography: Mitigating vulnerabilities in post-quantum 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ICT Capstone Project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044100"/>
            <a:ext cx="77852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8595B"/>
                </a:solidFill>
                <a:cs typeface="Arial" panose="020B0604020202020204"/>
              </a:rPr>
              <a:t>Group: 			PG-15			Unit: 	COIT20265/COIT13236</a:t>
            </a:r>
          </a:p>
          <a:p>
            <a:r>
              <a:rPr lang="en-US" sz="1600" dirty="0">
                <a:solidFill>
                  <a:srgbClr val="58595B"/>
                </a:solidFill>
                <a:cs typeface="Arial" panose="020B0604020202020204"/>
              </a:rPr>
              <a:t>Project Mentor: 	Mohammed </a:t>
            </a:r>
            <a:r>
              <a:rPr lang="en-US" sz="1600" dirty="0" err="1">
                <a:solidFill>
                  <a:srgbClr val="58595B"/>
                </a:solidFill>
                <a:cs typeface="Arial" panose="020B0604020202020204"/>
              </a:rPr>
              <a:t>Mohammed</a:t>
            </a:r>
            <a:r>
              <a:rPr lang="en-US" sz="1600" dirty="0">
                <a:solidFill>
                  <a:srgbClr val="58595B"/>
                </a:solidFill>
                <a:cs typeface="Arial" panose="020B0604020202020204"/>
              </a:rPr>
              <a:t>				Term:	2024 Term 2</a:t>
            </a:r>
          </a:p>
          <a:p>
            <a:r>
              <a:rPr lang="en-US" sz="1600" dirty="0">
                <a:solidFill>
                  <a:srgbClr val="58595B"/>
                </a:solidFill>
                <a:cs typeface="Arial" panose="020B0604020202020204"/>
              </a:rPr>
              <a:t>Students: 		Ayush Keshar Prasai (12198371)	</a:t>
            </a:r>
          </a:p>
          <a:p>
            <a:r>
              <a:rPr lang="en-US" sz="1600" dirty="0">
                <a:solidFill>
                  <a:srgbClr val="58595B"/>
                </a:solidFill>
                <a:cs typeface="Arial" panose="020B0604020202020204"/>
              </a:rPr>
              <a:t>				Ronit </a:t>
            </a:r>
            <a:r>
              <a:rPr lang="en-US" sz="1600" dirty="0" err="1">
                <a:solidFill>
                  <a:srgbClr val="58595B"/>
                </a:solidFill>
                <a:cs typeface="Arial" panose="020B0604020202020204"/>
              </a:rPr>
              <a:t>Maheshwori</a:t>
            </a:r>
            <a:r>
              <a:rPr lang="en-US" sz="1600" dirty="0">
                <a:solidFill>
                  <a:srgbClr val="58595B"/>
                </a:solidFill>
                <a:cs typeface="Arial" panose="020B0604020202020204"/>
              </a:rPr>
              <a:t> (12179419)</a:t>
            </a:r>
          </a:p>
          <a:p>
            <a:r>
              <a:rPr lang="en-US" sz="1600" dirty="0">
                <a:solidFill>
                  <a:srgbClr val="58595B"/>
                </a:solidFill>
                <a:cs typeface="Arial" panose="020B0604020202020204"/>
              </a:rPr>
              <a:t>				</a:t>
            </a:r>
            <a:r>
              <a:rPr lang="en-US" sz="1600" dirty="0" err="1">
                <a:solidFill>
                  <a:srgbClr val="58595B"/>
                </a:solidFill>
                <a:cs typeface="Arial" panose="020B0604020202020204"/>
              </a:rPr>
              <a:t>Jalay</a:t>
            </a:r>
            <a:r>
              <a:rPr lang="en-US" sz="1600" dirty="0">
                <a:solidFill>
                  <a:srgbClr val="58595B"/>
                </a:solidFill>
                <a:cs typeface="Arial" panose="020B0604020202020204"/>
              </a:rPr>
              <a:t> shah (12232969)</a:t>
            </a:r>
          </a:p>
          <a:p>
            <a:r>
              <a:rPr lang="en-US" sz="1600" dirty="0">
                <a:solidFill>
                  <a:srgbClr val="58595B"/>
                </a:solidFill>
                <a:latin typeface="Arial" panose="020B0604020202020204"/>
                <a:cs typeface="Arial" panose="020B0604020202020204"/>
              </a:rPr>
              <a:t>				</a:t>
            </a:r>
            <a:r>
              <a:rPr lang="en-A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Virajsinh</a:t>
            </a:r>
            <a:r>
              <a:rPr lang="en-A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jeetendra</a:t>
            </a:r>
            <a:r>
              <a:rPr lang="en-A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A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rahevar</a:t>
            </a:r>
            <a:r>
              <a:rPr lang="en-A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(12198387)</a:t>
            </a:r>
            <a:endParaRPr lang="en-US" sz="1600" dirty="0">
              <a:solidFill>
                <a:srgbClr val="58595B"/>
              </a:solidFill>
              <a:cs typeface="Arial" panose="020B0604020202020204"/>
            </a:endParaRPr>
          </a:p>
          <a:p>
            <a:r>
              <a:rPr lang="en-US" sz="1600" dirty="0">
                <a:solidFill>
                  <a:srgbClr val="58595B"/>
                </a:solidFill>
                <a:latin typeface="Arial" panose="020B0604020202020204"/>
                <a:cs typeface="Arial" panose="020B0604020202020204"/>
              </a:rPr>
              <a:t>								</a:t>
            </a:r>
            <a:endParaRPr lang="en-AU" sz="1600" dirty="0">
              <a:solidFill>
                <a:srgbClr val="58595B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F6AB-B252-B26A-689F-ADFF0971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-38739"/>
            <a:ext cx="8685362" cy="80773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Classical vs. Quantum Computation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C02D80-A2A5-601E-8A3B-78523A55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96" y="760027"/>
            <a:ext cx="8834643" cy="1992003"/>
          </a:xfrm>
        </p:spPr>
        <p:txBody>
          <a:bodyPr>
            <a:normAutofit fontScale="47500" lnSpcReduction="20000"/>
          </a:bodyPr>
          <a:lstStyle/>
          <a:p>
            <a:r>
              <a:rPr lang="en-US" sz="3300" dirty="0"/>
              <a:t>Classical</a:t>
            </a:r>
            <a:r>
              <a:rPr lang="en-US" sz="3800" dirty="0"/>
              <a:t> </a:t>
            </a:r>
            <a:r>
              <a:rPr lang="en-US" sz="3300" dirty="0"/>
              <a:t>Computers</a:t>
            </a:r>
            <a:r>
              <a:rPr lang="en-US" sz="3800" dirty="0"/>
              <a:t>: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300" dirty="0"/>
              <a:t>Binary</a:t>
            </a:r>
            <a:r>
              <a:rPr lang="en-US" sz="3800" dirty="0"/>
              <a:t> </a:t>
            </a:r>
            <a:r>
              <a:rPr lang="en-US" sz="3300" dirty="0"/>
              <a:t>Handling: Classical computers handle information in 	bits (0 or 1).</a:t>
            </a:r>
          </a:p>
          <a:p>
            <a:r>
              <a:rPr lang="en-US" sz="3800" dirty="0"/>
              <a:t>Deterministic Logic: </a:t>
            </a:r>
          </a:p>
          <a:p>
            <a:r>
              <a:rPr lang="en-US" sz="3800" dirty="0"/>
              <a:t>Takes after strict coherent groupings, performing operations one at a time.</a:t>
            </a:r>
          </a:p>
          <a:p>
            <a:r>
              <a:rPr lang="en-US" sz="3800" dirty="0"/>
              <a:t>Adaptability Issues: </a:t>
            </a:r>
          </a:p>
          <a:p>
            <a:r>
              <a:rPr lang="en-US" sz="3800" dirty="0"/>
              <a:t>Battle with understanding certain complex issues (e.g., figuring expansive numbers, optimization issues).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endParaRPr lang="en-US" sz="5000" dirty="0"/>
          </a:p>
        </p:txBody>
      </p:sp>
      <p:pic>
        <p:nvPicPr>
          <p:cNvPr id="7172" name="Picture 4" descr="What is Hybrid Quantum Computing?">
            <a:extLst>
              <a:ext uri="{FF2B5EF4-FFF2-40B4-BE49-F238E27FC236}">
                <a16:creationId xmlns:a16="http://schemas.microsoft.com/office/drawing/2014/main" id="{D46E8E38-01A6-7A58-C3D1-D33756432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17" y="2695582"/>
            <a:ext cx="4060166" cy="20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9624A0-DF41-88B8-EE3C-07CEB73CD48E}"/>
              </a:ext>
            </a:extLst>
          </p:cNvPr>
          <p:cNvSpPr txBox="1"/>
          <p:nvPr/>
        </p:nvSpPr>
        <p:spPr>
          <a:xfrm>
            <a:off x="6754484" y="3810000"/>
            <a:ext cx="165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IonQ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8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B0D620-FF97-F3DF-A2B5-3E9B1B3CA2B9}"/>
              </a:ext>
            </a:extLst>
          </p:cNvPr>
          <p:cNvSpPr txBox="1"/>
          <p:nvPr/>
        </p:nvSpPr>
        <p:spPr>
          <a:xfrm>
            <a:off x="181155" y="197324"/>
            <a:ext cx="4390845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Quantum Computers:</a:t>
            </a:r>
          </a:p>
          <a:p>
            <a:pPr marL="0" indent="0">
              <a:buNone/>
            </a:pPr>
            <a:r>
              <a:rPr lang="en-US" sz="1800" dirty="0"/>
              <a:t>Qubits: Utilize quantum bits that can exist in superpositions of and 1, permitting them to handle more states at the same time.</a:t>
            </a:r>
          </a:p>
          <a:p>
            <a:pPr marL="0" indent="0">
              <a:buNone/>
            </a:pPr>
            <a:r>
              <a:rPr lang="en-US" sz="1800" dirty="0"/>
              <a:t>Superposition: A qubit can be both and 1 at the same time, expanding parallelism in computation.</a:t>
            </a:r>
          </a:p>
          <a:p>
            <a:pPr marL="0" indent="0">
              <a:buNone/>
            </a:pPr>
            <a:r>
              <a:rPr lang="en-US" sz="1800" dirty="0"/>
              <a:t>Entanglement: Quantum computers use entanglement for quicker, interconnected computations.</a:t>
            </a:r>
          </a:p>
          <a:p>
            <a:pPr marL="0" indent="0">
              <a:buNone/>
            </a:pPr>
            <a:r>
              <a:rPr lang="en-US" sz="1800" dirty="0"/>
              <a:t>Quantum Speedup: For a few issues (like figuring by means of Shor's algorithm), quantum computers can be exponentially quicker than classical machines</a:t>
            </a:r>
            <a:r>
              <a:rPr lang="en-US" dirty="0"/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EC3F3D-6496-E892-66D1-E1BAF8FD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586597"/>
            <a:ext cx="4572000" cy="353683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Shor's Algorithm:</a:t>
            </a:r>
          </a:p>
          <a:p>
            <a:pPr marL="0" indent="0">
              <a:buNone/>
            </a:pPr>
            <a:r>
              <a:rPr lang="en-IN" dirty="0"/>
              <a:t>A quantum algorithm for calculating huge integrability in polynomial time, which may break classical cryptographic frameworks like RSA and ECC.</a:t>
            </a:r>
          </a:p>
          <a:p>
            <a:r>
              <a:rPr lang="en-IN" dirty="0"/>
              <a:t>Grover's Algorithm:</a:t>
            </a:r>
          </a:p>
          <a:p>
            <a:pPr marL="0" indent="0">
              <a:buNone/>
            </a:pPr>
            <a:r>
              <a:rPr lang="en-IN" dirty="0"/>
              <a:t>Can look unsorted databases in O(√N)  time, advertising a quadratic speedup over classical algorithms.</a:t>
            </a:r>
          </a:p>
          <a:p>
            <a:r>
              <a:rPr lang="en-IN" dirty="0"/>
              <a:t>Optimization:</a:t>
            </a:r>
          </a:p>
          <a:p>
            <a:pPr marL="0" indent="0">
              <a:buNone/>
            </a:pPr>
            <a:r>
              <a:rPr lang="en-IN" dirty="0"/>
              <a:t>Quantum computers are profoundly efficient in tackling optimization problems utilizing quantum strengthening or variational quantum algorithms.</a:t>
            </a:r>
          </a:p>
        </p:txBody>
      </p:sp>
    </p:spTree>
    <p:extLst>
      <p:ext uri="{BB962C8B-B14F-4D97-AF65-F5344CB8AC3E}">
        <p14:creationId xmlns:p14="http://schemas.microsoft.com/office/powerpoint/2010/main" val="44511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4 Types of Cybersecurity Vulnerabilities | Accountable">
            <a:extLst>
              <a:ext uri="{FF2B5EF4-FFF2-40B4-BE49-F238E27FC236}">
                <a16:creationId xmlns:a16="http://schemas.microsoft.com/office/drawing/2014/main" id="{B843265A-81C8-F264-7C24-08F168A87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2864"/>
            <a:ext cx="6802108" cy="4642570"/>
          </a:xfrm>
          <a:prstGeom prst="rect">
            <a:avLst/>
          </a:prstGeom>
          <a:noFill/>
          <a:effectLst>
            <a:outerShdw blurRad="1270000" dist="25400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DAB58-7832-826A-B2D0-D280C1E9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43"/>
            <a:ext cx="9066362" cy="96277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Vulnerabilities</a:t>
            </a:r>
            <a:r>
              <a:rPr lang="en-IN" sz="3200" dirty="0"/>
              <a:t> of Quantum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CFAF-6CBB-92AA-81B4-B1702C8FC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9081"/>
            <a:ext cx="8591909" cy="3315720"/>
          </a:xfrm>
        </p:spPr>
        <p:txBody>
          <a:bodyPr>
            <a:normAutofit/>
          </a:bodyPr>
          <a:lstStyle/>
          <a:p>
            <a:r>
              <a:rPr lang="en-US" sz="1800" dirty="0"/>
              <a:t>1. Decoherence:</a:t>
            </a:r>
          </a:p>
          <a:p>
            <a:r>
              <a:rPr lang="en-US" sz="1800" dirty="0"/>
              <a:t>Quantum states are delicate and inclined to environmental unsettling influences, driving to misfortune of data over time.</a:t>
            </a:r>
          </a:p>
          <a:p>
            <a:r>
              <a:rPr lang="en-US" sz="1800" dirty="0"/>
              <a:t>Quantum computations must be completed before the framework decoheres, restricting the viable computation time.</a:t>
            </a:r>
          </a:p>
          <a:p>
            <a:r>
              <a:rPr lang="en-US" sz="1800" dirty="0"/>
              <a:t>2. Noise and Error Rates:</a:t>
            </a:r>
          </a:p>
          <a:p>
            <a:r>
              <a:rPr lang="en-US" sz="1800" dirty="0"/>
              <a:t>Quantum noise can present noteworthy blunders, and mistake redress is more complex than in classical frameworks.</a:t>
            </a:r>
          </a:p>
          <a:p>
            <a:r>
              <a:rPr lang="en-US" sz="1800" dirty="0"/>
              <a:t>Requires quantum error correction codes, which are resource-intensive.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9245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ryptography Tutorial">
            <a:extLst>
              <a:ext uri="{FF2B5EF4-FFF2-40B4-BE49-F238E27FC236}">
                <a16:creationId xmlns:a16="http://schemas.microsoft.com/office/drawing/2014/main" id="{776F0112-2D3E-8C6E-8C17-DA38FE55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80" y="681487"/>
            <a:ext cx="7254814" cy="40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81BC098-33F6-5B60-AF4E-D2F21CA6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826" y="-221471"/>
            <a:ext cx="916844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Vulnerabilities of Classical Cryptography in the Quantum Era</a:t>
            </a:r>
            <a:endParaRPr lang="en-IN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DB6004-43B5-B869-F151-8EF8E953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2599"/>
            <a:ext cx="9083615" cy="251346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 Decoherence:</a:t>
            </a:r>
          </a:p>
          <a:p>
            <a:r>
              <a:rPr lang="en-US" sz="1800" dirty="0"/>
              <a:t>Quantum states are fragile and inclined to natural unsettling impacts, driving to misfortune of information over time.</a:t>
            </a:r>
          </a:p>
          <a:p>
            <a:r>
              <a:rPr lang="en-US" sz="1800" dirty="0"/>
              <a:t>Quantum computations must be completed some time recently the system decoheres, limiting the practical computation time.</a:t>
            </a:r>
          </a:p>
          <a:p>
            <a:r>
              <a:rPr lang="en-US" sz="1800" dirty="0"/>
              <a:t> Noise and Error Rates:</a:t>
            </a:r>
          </a:p>
          <a:p>
            <a:r>
              <a:rPr lang="en-US" sz="1800" dirty="0"/>
              <a:t>Quantum noise can display critical blunders, and mistake change is more complex than in classical systems.</a:t>
            </a:r>
          </a:p>
          <a:p>
            <a:r>
              <a:rPr lang="en-US" sz="1800" dirty="0"/>
              <a:t>Requires quantum error redress codes, which are resource-intensive.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6796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hat is Algorithm | Introduction to Algorithms - GeeksforGeeks">
            <a:extLst>
              <a:ext uri="{FF2B5EF4-FFF2-40B4-BE49-F238E27FC236}">
                <a16:creationId xmlns:a16="http://schemas.microsoft.com/office/drawing/2014/main" id="{9320BA4A-ADD4-9B09-1D5B-F8CD10A1D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0"/>
            <a:ext cx="83470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BAF775-6BBF-635E-5217-A3F3AEC9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28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Algorithms to Protect Against Quantum Attacks</a:t>
            </a:r>
            <a:endParaRPr lang="en-IN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E8FFE1-02D0-5F50-F46B-E019F4A7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1445"/>
            <a:ext cx="9014604" cy="2280548"/>
          </a:xfrm>
        </p:spPr>
        <p:txBody>
          <a:bodyPr>
            <a:normAutofit/>
          </a:bodyPr>
          <a:lstStyle/>
          <a:p>
            <a:r>
              <a:rPr lang="en-US" sz="1800" dirty="0"/>
              <a:t>Lattice-Based Cryptography:</a:t>
            </a:r>
          </a:p>
          <a:p>
            <a:r>
              <a:rPr lang="en-US" sz="1800" dirty="0"/>
              <a:t>Mathematical Foundation: Based on the hardness of cross section issues, which are safe to both classical and quantum assaults.</a:t>
            </a:r>
          </a:p>
          <a:p>
            <a:r>
              <a:rPr lang="en-US" sz="1800" dirty="0"/>
              <a:t>Algorithms: Incorporates plans like Learning With Mistakes (LWE) and Ring-LWE, which give solid encryption and secure key trade.</a:t>
            </a:r>
          </a:p>
          <a:p>
            <a:r>
              <a:rPr lang="en-US" sz="1800" dirty="0"/>
              <a:t>Example: NTRU (a lattice-based encryption conspire) is one such quantum-resistant calculation.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8467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F8970A-0B57-8AC1-2602-98F242D0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1"/>
              <a:t>Quantum Error Correction and Mitigation</a:t>
            </a:r>
            <a:br>
              <a:rPr lang="en-US" sz="2300" b="1"/>
            </a:br>
            <a:endParaRPr lang="en-IN" sz="2300"/>
          </a:p>
        </p:txBody>
      </p:sp>
      <p:pic>
        <p:nvPicPr>
          <p:cNvPr id="12292" name="Picture 4" descr="Simple circuit illustrating the principle of quantum error correction. |  Download Scientific Diagram">
            <a:extLst>
              <a:ext uri="{FF2B5EF4-FFF2-40B4-BE49-F238E27FC236}">
                <a16:creationId xmlns:a16="http://schemas.microsoft.com/office/drawing/2014/main" id="{C193022F-1367-C896-C0C5-05FD52E4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6" r="8725" b="-1"/>
          <a:stretch/>
        </p:blipFill>
        <p:spPr bwMode="auto">
          <a:xfrm>
            <a:off x="224287" y="1253729"/>
            <a:ext cx="4538213" cy="326440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49EB19-E2B8-012F-A4FD-1BB4668ADB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62500" y="634604"/>
            <a:ext cx="3924300" cy="3264408"/>
          </a:xfrm>
        </p:spPr>
        <p:txBody>
          <a:bodyPr anchor="t">
            <a:noAutofit/>
          </a:bodyPr>
          <a:lstStyle/>
          <a:p>
            <a:pPr marL="0">
              <a:lnSpc>
                <a:spcPct val="90000"/>
              </a:lnSpc>
            </a:pPr>
            <a:r>
              <a:rPr lang="en-US" sz="1800" kern="1200" dirty="0"/>
              <a:t>Quantum Error-Correcting Codes (QECCs):</a:t>
            </a:r>
          </a:p>
          <a:p>
            <a:pPr marL="0">
              <a:lnSpc>
                <a:spcPct val="90000"/>
              </a:lnSpc>
            </a:pPr>
            <a:r>
              <a:rPr lang="en-US" sz="1800" kern="1200" dirty="0"/>
              <a:t>These are basic to create quantum computers dependable by adjusting errors from decoherence and commotion.</a:t>
            </a:r>
          </a:p>
          <a:p>
            <a:pPr marL="0">
              <a:lnSpc>
                <a:spcPct val="90000"/>
              </a:lnSpc>
            </a:pPr>
            <a:r>
              <a:rPr lang="en-US" sz="1800" kern="1200" dirty="0"/>
              <a:t>Surface codes and Shor codes are cases of quantum error-correction plans.</a:t>
            </a:r>
          </a:p>
          <a:p>
            <a:pPr marL="0">
              <a:lnSpc>
                <a:spcPct val="90000"/>
              </a:lnSpc>
            </a:pPr>
            <a:r>
              <a:rPr lang="en-US" sz="1800" kern="1200" dirty="0"/>
              <a:t>Fault-Tolerant Quantum Computing:</a:t>
            </a:r>
          </a:p>
          <a:p>
            <a:pPr marL="0">
              <a:lnSpc>
                <a:spcPct val="90000"/>
              </a:lnSpc>
            </a:pPr>
            <a:r>
              <a:rPr lang="en-US" sz="1800" kern="1200" dirty="0"/>
              <a:t>Quantum computers got to run in a fault-tolerant way to handle mistakes effectively. Inquire about is continuous to move forward these frameworks.</a:t>
            </a:r>
          </a:p>
        </p:txBody>
      </p:sp>
    </p:spTree>
    <p:extLst>
      <p:ext uri="{BB962C8B-B14F-4D97-AF65-F5344CB8AC3E}">
        <p14:creationId xmlns:p14="http://schemas.microsoft.com/office/powerpoint/2010/main" val="153507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E8FFE1-02D0-5F50-F46B-E019F4A7490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253729"/>
            <a:ext cx="3924300" cy="3264408"/>
          </a:xfrm>
        </p:spPr>
        <p:txBody>
          <a:bodyPr anchor="t">
            <a:normAutofit fontScale="85000" lnSpcReduction="10000"/>
          </a:bodyPr>
          <a:lstStyle/>
          <a:p>
            <a:pPr marL="0">
              <a:lnSpc>
                <a:spcPct val="90000"/>
              </a:lnSpc>
            </a:pPr>
            <a:r>
              <a:rPr lang="en-US" sz="1800" kern="1200" dirty="0"/>
              <a:t>Multivariate Quadratic Cryptography:</a:t>
            </a:r>
          </a:p>
          <a:p>
            <a:pPr marL="0">
              <a:lnSpc>
                <a:spcPct val="90000"/>
              </a:lnSpc>
            </a:pPr>
            <a:r>
              <a:rPr lang="en-US" sz="1800" kern="1200" dirty="0"/>
              <a:t>Rainbow: A framework based on solving multivariate quadratic conditions, an NP-hard issue that quantum computers discover difficult to solve.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kern="1200" dirty="0"/>
              <a:t>Rainbow is particularly productive for computerized marks, advertising assurance against quantum assaults.</a:t>
            </a:r>
          </a:p>
          <a:p>
            <a:pPr marL="0">
              <a:lnSpc>
                <a:spcPct val="90000"/>
              </a:lnSpc>
            </a:pPr>
            <a:r>
              <a:rPr lang="en-US" sz="1800" kern="1200" dirty="0"/>
              <a:t> Symmetric Key Frameworks with Larger Key Sizes:</a:t>
            </a:r>
          </a:p>
          <a:p>
            <a:pPr marL="0">
              <a:lnSpc>
                <a:spcPct val="90000"/>
              </a:lnSpc>
            </a:pPr>
            <a:r>
              <a:rPr lang="en-US" sz="1800" kern="1200" dirty="0"/>
              <a:t>AES-256 and SHA-3: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kern="1200" dirty="0"/>
              <a:t>Whereas Grover's calculation can reduce the successful security of symmetric key frameworks, utilizing bigger key sizes (e.g., AES-256) gives adequate security indeed within the quantum age.</a:t>
            </a:r>
          </a:p>
          <a:p>
            <a:pPr marL="0">
              <a:lnSpc>
                <a:spcPct val="90000"/>
              </a:lnSpc>
            </a:pPr>
            <a:endParaRPr lang="en-US" sz="1300" kern="1200" dirty="0"/>
          </a:p>
        </p:txBody>
      </p:sp>
      <p:pic>
        <p:nvPicPr>
          <p:cNvPr id="13314" name="Picture 2" descr="Side Channel Attack Free Quantum Key Distribution Using Entangled Fuzzy  Logic | Brazilian Journal of Physics">
            <a:extLst>
              <a:ext uri="{FF2B5EF4-FFF2-40B4-BE49-F238E27FC236}">
                <a16:creationId xmlns:a16="http://schemas.microsoft.com/office/drawing/2014/main" id="{539BAFF9-A751-AC32-D731-AD84F001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7" r="14996" b="3"/>
          <a:stretch/>
        </p:blipFill>
        <p:spPr bwMode="auto">
          <a:xfrm>
            <a:off x="4762500" y="1253729"/>
            <a:ext cx="3924300" cy="326440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BAF775-6BBF-635E-5217-A3F3AEC9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Algorithms to Protect Against Quantum Attacks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4830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C33D5E-56BB-04F2-A161-27F91571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53191"/>
              </p:ext>
            </p:extLst>
          </p:nvPr>
        </p:nvGraphicFramePr>
        <p:xfrm>
          <a:off x="0" y="0"/>
          <a:ext cx="9143999" cy="4770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078">
                  <a:extLst>
                    <a:ext uri="{9D8B030D-6E8A-4147-A177-3AD203B41FA5}">
                      <a16:colId xmlns:a16="http://schemas.microsoft.com/office/drawing/2014/main" val="2714673258"/>
                    </a:ext>
                  </a:extLst>
                </a:gridCol>
                <a:gridCol w="3928315">
                  <a:extLst>
                    <a:ext uri="{9D8B030D-6E8A-4147-A177-3AD203B41FA5}">
                      <a16:colId xmlns:a16="http://schemas.microsoft.com/office/drawing/2014/main" val="3265148469"/>
                    </a:ext>
                  </a:extLst>
                </a:gridCol>
                <a:gridCol w="4293606">
                  <a:extLst>
                    <a:ext uri="{9D8B030D-6E8A-4147-A177-3AD203B41FA5}">
                      <a16:colId xmlns:a16="http://schemas.microsoft.com/office/drawing/2014/main" val="3429269114"/>
                    </a:ext>
                  </a:extLst>
                </a:gridCol>
              </a:tblGrid>
              <a:tr h="246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Aspects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Present Day Computational Limit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Post-Quantum Computational Limit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208305135"/>
                  </a:ext>
                </a:extLst>
              </a:tr>
              <a:tr h="799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Cryptographic Security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cryptographic security relies over RSA, ECC and other related algorithm, however, these algorithms are sometimes susceptible to classical attacks.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On the other hand, it mainly requires post-quantum cryptography i.e. lattice-based and code based which helps in resisting all types of quantum related attacks.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2236349331"/>
                  </a:ext>
                </a:extLst>
              </a:tr>
              <a:tr h="522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Algorithm Efficiency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There are various tasks that are computationally infeasible such as factorizing of large numbers.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 of Shor’s algorithm could be done in such a way that it will be able to make factorization feasible.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3173214579"/>
                  </a:ext>
                </a:extLst>
              </a:tr>
              <a:tr h="799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Hardware Scalability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hardware scalability is also possible in the current era with Moore’s law that is approaching physical limits in the coming years.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quantum computing hardware is still in early stages which means there would be significant challenges faced when qubits are to be scaled up.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962707905"/>
                  </a:ext>
                </a:extLst>
              </a:tr>
              <a:tr h="522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 Scope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wide range of application are supported followed by optimization, machine learning and data processing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Higher complex tasks like optimization, natural science simulations and cryptographic operations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431608379"/>
                  </a:ext>
                </a:extLst>
              </a:tr>
              <a:tr h="522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Development Stage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 is well established and continuous increments are being made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Various challenges for quantum computing hardware, algorithms and software in the future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752806468"/>
                  </a:ext>
                </a:extLst>
              </a:tr>
              <a:tr h="799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Ethical Considerations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privacy and security could be maintained easily with current cryptographic standards available in the market.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privacy and security could not be maintained easily with cryptographic standards as it can break currently available encryptions easily.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4094273749"/>
                  </a:ext>
                </a:extLst>
              </a:tr>
              <a:tr h="557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Future Outlook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 the future, the incremental improvements are approaching physical and theoretical limits for the classical computing.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Herein, the paradigm shift is seen for various advancements in the field of science and it can compete with classical computing easily.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2763167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43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8BFFDE-34AF-B03F-7606-924B0D1B9C23}"/>
              </a:ext>
            </a:extLst>
          </p:cNvPr>
          <p:cNvSpPr txBox="1"/>
          <p:nvPr/>
        </p:nvSpPr>
        <p:spPr>
          <a:xfrm>
            <a:off x="2286000" y="9952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VULNERABILITIES IN PRESENT COMPUTATIONAL ABILITY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08A2DD8-8C5D-8C66-EC80-75E232BAA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491697"/>
              </p:ext>
            </p:extLst>
          </p:nvPr>
        </p:nvGraphicFramePr>
        <p:xfrm>
          <a:off x="-1101226" y="618546"/>
          <a:ext cx="108839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725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629B8-7C29-FB6B-F6CF-9A44EDD25C29}"/>
              </a:ext>
            </a:extLst>
          </p:cNvPr>
          <p:cNvSpPr txBox="1"/>
          <p:nvPr/>
        </p:nvSpPr>
        <p:spPr>
          <a:xfrm>
            <a:off x="138023" y="103517"/>
            <a:ext cx="860916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list of vulnerabilities that have been found in present day computational limit are provided below.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 Related Issues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coming years, the transistor size is likely to approach the atomic scale which means the Moore’s law will no longer will applicable. </a:t>
            </a:r>
            <a:endParaRPr lang="en-US" sz="18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Algorithmic Efficiency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multiple problems classified like NP-hard and NP-complete which does not have polynomial time solutions. As a result of this absence, it is likely to limit solvability with classical methods available </a:t>
            </a:r>
            <a:endParaRPr lang="en-US" sz="18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Speed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multiple problems classified like NP-hard and NP-complete which does not have polynomial time solutions. As a result of this absence, it is likely to limit solvability with classical methods available.</a:t>
            </a:r>
            <a:r>
              <a:rPr lang="en-US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Flaws</a:t>
            </a:r>
            <a:r>
              <a:rPr lang="en-US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There are various vulnerabilities in cryptographic software and it can be exploited. For example, Heartbleed vulnerability</a:t>
            </a:r>
          </a:p>
        </p:txBody>
      </p:sp>
    </p:spTree>
    <p:extLst>
      <p:ext uri="{BB962C8B-B14F-4D97-AF65-F5344CB8AC3E}">
        <p14:creationId xmlns:p14="http://schemas.microsoft.com/office/powerpoint/2010/main" val="12326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240155" y="102393"/>
            <a:ext cx="6221095" cy="5626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</a:p>
        </p:txBody>
      </p:sp>
      <p:pic>
        <p:nvPicPr>
          <p:cNvPr id="13" name="Picture 12" descr="Screenshot 2024-09-23 0054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" y="820102"/>
            <a:ext cx="695960" cy="3797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EF78CB-807D-ACED-1382-1C9C8CCDF8DD}"/>
              </a:ext>
            </a:extLst>
          </p:cNvPr>
          <p:cNvSpPr txBox="1"/>
          <p:nvPr/>
        </p:nvSpPr>
        <p:spPr>
          <a:xfrm>
            <a:off x="1789034" y="1035993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approach of quantum computing is changing the field of computation, with the potential to illuminate complex issues much quicker than classical computers.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However, quantum computers have their possess vulnerabilities, and there's a critical need to create algorithms that can ensure cryptography from quantum attacks.</a:t>
            </a:r>
            <a:endParaRPr lang="en-IN" dirty="0"/>
          </a:p>
        </p:txBody>
      </p:sp>
      <p:pic>
        <p:nvPicPr>
          <p:cNvPr id="1026" name="Picture 2" descr="What is quantum computing? | Google Quantum AI">
            <a:extLst>
              <a:ext uri="{FF2B5EF4-FFF2-40B4-BE49-F238E27FC236}">
                <a16:creationId xmlns:a16="http://schemas.microsoft.com/office/drawing/2014/main" id="{ABF03FC1-DC88-708E-12F8-CA5CDBB72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17" y="786675"/>
            <a:ext cx="2594033" cy="346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BABE4D-1FD7-E304-74CE-8584BF9B847E}"/>
              </a:ext>
            </a:extLst>
          </p:cNvPr>
          <p:cNvSpPr txBox="1"/>
          <p:nvPr/>
        </p:nvSpPr>
        <p:spPr>
          <a:xfrm>
            <a:off x="6927850" y="4245057"/>
            <a:ext cx="340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Google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C88D64-6A1D-638F-7B44-D75570215E52}"/>
              </a:ext>
            </a:extLst>
          </p:cNvPr>
          <p:cNvSpPr txBox="1"/>
          <p:nvPr/>
        </p:nvSpPr>
        <p:spPr>
          <a:xfrm>
            <a:off x="3295291" y="1000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NTRU 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F60D41-6E73-9211-080A-5A74F9FA5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023763"/>
              </p:ext>
            </p:extLst>
          </p:nvPr>
        </p:nvGraphicFramePr>
        <p:xfrm>
          <a:off x="0" y="863600"/>
          <a:ext cx="9144000" cy="3216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068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97230" y="130175"/>
            <a:ext cx="6764020" cy="106235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Kyber (Quantum Algorithm)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535305" y="1699260"/>
          <a:ext cx="7582535" cy="272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22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697230" y="130175"/>
            <a:ext cx="6764020" cy="106235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US" dirty="0"/>
              <a:t>WORKING OF KYBER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52120" y="1593850"/>
          <a:ext cx="7911465" cy="2897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23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706120" y="130175"/>
            <a:ext cx="6764020" cy="6997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US" dirty="0"/>
              <a:t>kYBER KEY SIZES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7930" y="1064260"/>
          <a:ext cx="5740400" cy="37033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4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Variant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Public Key Size </a:t>
                      </a:r>
                      <a:endParaRPr lang="en-US" sz="1800" dirty="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Cipher Text Size 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Secret Key Size 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Approx./ Security Level 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Kyber512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800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768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1632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128-bit, level 1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Kyber768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1184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1088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2400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192-bit, level 3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Kyber1024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1568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1568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3168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256-bit, level 5</a:t>
                      </a:r>
                      <a:endParaRPr lang="en-US" sz="1800" dirty="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24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358140" y="93980"/>
            <a:ext cx="7338060" cy="99885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dirty="0">
                <a:sym typeface="+mn-ea"/>
              </a:rPr>
              <a:t>Quantum-Safe Cryptography: Mitigating Vulnerabilities in Post-Quantum era</a:t>
            </a:r>
            <a:endParaRPr lang="en-US" altLang="en-US" sz="600" dirty="0">
              <a:sym typeface="+mn-ea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2085" y="1176655"/>
          <a:ext cx="8427085" cy="3100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25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706120" y="130175"/>
            <a:ext cx="6764020" cy="6997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>
                <a:sym typeface="+mn-ea"/>
              </a:rPr>
              <a:t>Challenges and Constraints in Quantum Computing Technologies</a:t>
            </a:r>
            <a:endParaRPr lang="en-US" sz="1900" dirty="0"/>
          </a:p>
          <a:p>
            <a:endParaRPr lang="en-US" altLang="en-US" sz="7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98450" y="1038860"/>
          <a:ext cx="7626350" cy="3519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63AE27-6291-7031-C894-8669C0B4E007}"/>
              </a:ext>
            </a:extLst>
          </p:cNvPr>
          <p:cNvSpPr txBox="1"/>
          <p:nvPr/>
        </p:nvSpPr>
        <p:spPr>
          <a:xfrm>
            <a:off x="86265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EC373-3AA7-241D-A7F2-C0AC2D61588E}"/>
              </a:ext>
            </a:extLst>
          </p:cNvPr>
          <p:cNvSpPr txBox="1"/>
          <p:nvPr/>
        </p:nvSpPr>
        <p:spPr>
          <a:xfrm>
            <a:off x="284671" y="616681"/>
            <a:ext cx="77551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Baker, M. A. (2023, June 26). The environmental impact of Quantum Computing - Maher Asaad Baker - Medium. </a:t>
            </a:r>
            <a:r>
              <a:rPr lang="en-US" i="1" dirty="0"/>
              <a:t>Medium</a:t>
            </a:r>
            <a:r>
              <a:rPr lang="en-US" dirty="0"/>
              <a:t>. https://maher-asaad-baker.medium.com/the-environmental-impact-of-quantum-computing-386386990785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Desdentado</a:t>
            </a:r>
            <a:r>
              <a:rPr lang="en-US" dirty="0"/>
              <a:t>, E., Calero, C., Moraga, M. Á., Serrano, M., &amp; García, F. (2024). Exploring the trade-off between computational power and energy efficiency: An analysis of the evolution of quantum computing and its relation to classical computing. </a:t>
            </a:r>
            <a:r>
              <a:rPr lang="en-US" i="1" dirty="0"/>
              <a:t>Journal of Systems and Software</a:t>
            </a:r>
            <a:r>
              <a:rPr lang="en-US" dirty="0"/>
              <a:t>, 112165. https://doi.org/10.1016/j.jss.2024.112165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Gökce</a:t>
            </a:r>
            <a:r>
              <a:rPr lang="en-US" dirty="0"/>
              <a:t>, N.Y., </a:t>
            </a:r>
            <a:r>
              <a:rPr lang="en-US" dirty="0" err="1"/>
              <a:t>Gökce</a:t>
            </a:r>
            <a:r>
              <a:rPr lang="en-US" dirty="0"/>
              <a:t>, A.B. and Cenk, M. (2024) 'A fast NTRU software implementation based on 5-way TMVP,' </a:t>
            </a:r>
            <a:r>
              <a:rPr lang="en-US" i="1" dirty="0"/>
              <a:t>Journal of Information Security and Applications</a:t>
            </a:r>
            <a:r>
              <a:rPr lang="en-US" dirty="0"/>
              <a:t>, 81, p. 103688. https://doi.org/10.1016/j.jisa.2023.103688.</a:t>
            </a:r>
          </a:p>
        </p:txBody>
      </p:sp>
    </p:spTree>
    <p:extLst>
      <p:ext uri="{BB962C8B-B14F-4D97-AF65-F5344CB8AC3E}">
        <p14:creationId xmlns:p14="http://schemas.microsoft.com/office/powerpoint/2010/main" val="132309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1158875"/>
            <a:ext cx="8820150" cy="3455670"/>
          </a:xfrm>
        </p:spPr>
        <p:txBody>
          <a:bodyPr>
            <a:normAutofit fontScale="4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He, S. </a:t>
            </a:r>
            <a:r>
              <a:rPr lang="en-US" i="1" dirty="0"/>
              <a:t>et al.</a:t>
            </a:r>
            <a:r>
              <a:rPr lang="en-US" dirty="0"/>
              <a:t> (2024) 'A lightweight hardware implementation of CRYSTALS-Kyber,' </a:t>
            </a:r>
            <a:r>
              <a:rPr lang="en-US" i="1" dirty="0"/>
              <a:t>Journal of Information and Intelligence</a:t>
            </a:r>
            <a:r>
              <a:rPr lang="en-US" dirty="0"/>
              <a:t>, 2(2), pp. 167–176. https://doi.org/10.1016/j.jiixd.2024.02.004.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Klas</a:t>
            </a:r>
            <a:r>
              <a:rPr lang="en-US" dirty="0"/>
              <a:t>, G. (2023) </a:t>
            </a:r>
            <a:r>
              <a:rPr lang="en-US" i="1" dirty="0"/>
              <a:t>CRYSTALS-Kyber for Post Quantum Cryptography demystified</a:t>
            </a:r>
            <a:r>
              <a:rPr lang="en-US" dirty="0"/>
              <a:t>. https://www.linkedin.com/pulse/crystals-kyber-post-quantum-cryptography-demystified-guenter-klas.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Sood</a:t>
            </a:r>
            <a:r>
              <a:rPr lang="en-US" dirty="0"/>
              <a:t>, V., &amp; Chauhan, R. P. (2024). Quantum computing: Impact on energy efficiency and sustainability. </a:t>
            </a:r>
            <a:r>
              <a:rPr lang="en-US" i="1" dirty="0"/>
              <a:t>Expert Systems With Applications</a:t>
            </a:r>
            <a:r>
              <a:rPr lang="en-US" dirty="0"/>
              <a:t>, </a:t>
            </a:r>
            <a:r>
              <a:rPr lang="en-US" i="1" dirty="0"/>
              <a:t>255</a:t>
            </a:r>
            <a:r>
              <a:rPr lang="en-US" dirty="0"/>
              <a:t>, 124401. https://doi.org/10.1016/j.eswa.2024.124401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Yu, J. Y., Sim, W. S., Jung, J. Y., Park, S. H., Kim, H. S., &amp; Park, Y. R. (2024). Evaluation of conventional and quantum computing for predicting mortality based on small Early-Onset Colorectal Cancer data. </a:t>
            </a:r>
            <a:r>
              <a:rPr lang="en-US" i="1" dirty="0"/>
              <a:t>Applied Soft Computing</a:t>
            </a:r>
            <a:r>
              <a:rPr lang="en-US" dirty="0"/>
              <a:t>, 111781. https://doi.org/10.1016/j.asoc.2024.111781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N FINDING PURPOSE | Adora Ikwuemesi">
            <a:extLst>
              <a:ext uri="{FF2B5EF4-FFF2-40B4-BE49-F238E27FC236}">
                <a16:creationId xmlns:a16="http://schemas.microsoft.com/office/drawing/2014/main" id="{36C59523-3D44-2062-1DDE-A2EAE7FA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126" y="1480808"/>
            <a:ext cx="4699324" cy="328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F27012-A233-5F2A-3777-1C54571AD910}"/>
              </a:ext>
            </a:extLst>
          </p:cNvPr>
          <p:cNvSpPr txBox="1"/>
          <p:nvPr/>
        </p:nvSpPr>
        <p:spPr>
          <a:xfrm>
            <a:off x="185514" y="1179611"/>
            <a:ext cx="10117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Comprehensive review of existing literature on quantum safe cryptography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Analytical report preparation on key findings.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of various cryptographic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future research directions.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 recommendations on being quantum-safe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quantum safe cryptography through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94576-6B3F-28B3-4E29-C7D55247F389}"/>
              </a:ext>
            </a:extLst>
          </p:cNvPr>
          <p:cNvSpPr txBox="1"/>
          <p:nvPr/>
        </p:nvSpPr>
        <p:spPr>
          <a:xfrm>
            <a:off x="185514" y="102393"/>
            <a:ext cx="5692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purpose of undertaking this project?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E3C38-655E-7B0A-46D9-08418A01A049}"/>
              </a:ext>
            </a:extLst>
          </p:cNvPr>
          <p:cNvSpPr txBox="1"/>
          <p:nvPr/>
        </p:nvSpPr>
        <p:spPr>
          <a:xfrm>
            <a:off x="1759309" y="4397931"/>
            <a:ext cx="295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istockphoto.com</a:t>
            </a:r>
          </a:p>
        </p:txBody>
      </p:sp>
    </p:spTree>
    <p:extLst>
      <p:ext uri="{BB962C8B-B14F-4D97-AF65-F5344CB8AC3E}">
        <p14:creationId xmlns:p14="http://schemas.microsoft.com/office/powerpoint/2010/main" val="285458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,168 Achieves Stock Photos - Free &amp; Royalty-Free Stock Photos from  Dreamstime">
            <a:extLst>
              <a:ext uri="{FF2B5EF4-FFF2-40B4-BE49-F238E27FC236}">
                <a16:creationId xmlns:a16="http://schemas.microsoft.com/office/drawing/2014/main" id="{E83F2018-D3CB-5F57-52E1-722E06DA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9113"/>
            <a:ext cx="3808735" cy="241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NUMBER, PROJECTTITLE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F27012-A233-5F2A-3777-1C54571AD910}"/>
              </a:ext>
            </a:extLst>
          </p:cNvPr>
          <p:cNvSpPr txBox="1"/>
          <p:nvPr/>
        </p:nvSpPr>
        <p:spPr>
          <a:xfrm>
            <a:off x="1781402" y="709142"/>
            <a:ext cx="10117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Reports the key findings from reviews of existing literature.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Studies the modern cryptographic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Analyses the vulnerabilities with post-quantum cryptography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Implements the vulnerabilities into 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 new system for post-quantum cryptography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Proposes a transition for organizations.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94576-6B3F-28B3-4E29-C7D55247F389}"/>
              </a:ext>
            </a:extLst>
          </p:cNvPr>
          <p:cNvSpPr txBox="1"/>
          <p:nvPr/>
        </p:nvSpPr>
        <p:spPr>
          <a:xfrm>
            <a:off x="107875" y="124367"/>
            <a:ext cx="5692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this project achieves?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FFC81-F19A-5AE2-F5D7-ED2B82A0FEB9}"/>
              </a:ext>
            </a:extLst>
          </p:cNvPr>
          <p:cNvSpPr txBox="1"/>
          <p:nvPr/>
        </p:nvSpPr>
        <p:spPr>
          <a:xfrm>
            <a:off x="6275917" y="3903567"/>
            <a:ext cx="278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Dreamstime.com</a:t>
            </a:r>
          </a:p>
        </p:txBody>
      </p:sp>
    </p:spTree>
    <p:extLst>
      <p:ext uri="{BB962C8B-B14F-4D97-AF65-F5344CB8AC3E}">
        <p14:creationId xmlns:p14="http://schemas.microsoft.com/office/powerpoint/2010/main" val="63121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95D2F-0B65-18D0-3AAF-968C45F07F27}"/>
              </a:ext>
            </a:extLst>
          </p:cNvPr>
          <p:cNvSpPr txBox="1"/>
          <p:nvPr/>
        </p:nvSpPr>
        <p:spPr>
          <a:xfrm>
            <a:off x="105673" y="30994"/>
            <a:ext cx="5887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Differentiation of tasks and comprehensive reviews: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02AFF2-3230-33F6-39F8-F20B52D99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57" y="529616"/>
            <a:ext cx="7693765" cy="42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0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ilding an E-Commerce Website: 8 Technical Aspects You Need to Know">
            <a:extLst>
              <a:ext uri="{FF2B5EF4-FFF2-40B4-BE49-F238E27FC236}">
                <a16:creationId xmlns:a16="http://schemas.microsoft.com/office/drawing/2014/main" id="{EA65BE61-5082-66B5-2319-DD5835A83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972" y="2549736"/>
            <a:ext cx="3939028" cy="221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61A25-0555-BABB-F3CC-580A268A3A23}"/>
              </a:ext>
            </a:extLst>
          </p:cNvPr>
          <p:cNvSpPr txBox="1"/>
          <p:nvPr/>
        </p:nvSpPr>
        <p:spPr>
          <a:xfrm>
            <a:off x="82549" y="0"/>
            <a:ext cx="7008363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Technical aspects of this project:</a:t>
            </a:r>
          </a:p>
          <a:p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of methodologies to deliver and document the project.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of tools to implement systems, document reports and simulate any form of data to the audience.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of technology such as qubits and its extensive research and purpose in the system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Various algorithms research in modern cryptographic techniques with series of vulnerabilities showcased.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Post-quantum cryptographic techniques such as Shor's and Grover's algorithm  implementation into a system to signify post-quantum vulnerabilities for modern cryptographic techniques.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13438-40F0-A4E6-89C8-0AC0CE08C185}"/>
              </a:ext>
            </a:extLst>
          </p:cNvPr>
          <p:cNvSpPr txBox="1"/>
          <p:nvPr/>
        </p:nvSpPr>
        <p:spPr>
          <a:xfrm>
            <a:off x="7315200" y="196426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PCmag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ask Management: The Ultimate Guide to Getting Things Done More Effectively">
            <a:extLst>
              <a:ext uri="{FF2B5EF4-FFF2-40B4-BE49-F238E27FC236}">
                <a16:creationId xmlns:a16="http://schemas.microsoft.com/office/drawing/2014/main" id="{DF005E39-0C83-79B4-E4FD-949099B8F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46052"/>
            <a:ext cx="5943600" cy="255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7E77A-C8E4-224B-EFAC-354379C2E05E}"/>
              </a:ext>
            </a:extLst>
          </p:cNvPr>
          <p:cNvSpPr txBox="1"/>
          <p:nvPr/>
        </p:nvSpPr>
        <p:spPr>
          <a:xfrm>
            <a:off x="120769" y="1737"/>
            <a:ext cx="8790318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Tasks at hand:</a:t>
            </a:r>
          </a:p>
          <a:p>
            <a:pPr marL="342900" indent="-342900">
              <a:buAutoNum type="arabicPeriod"/>
            </a:pPr>
            <a:r>
              <a:rPr lang="en-US" dirty="0"/>
              <a:t>Define and explain post quantum era.</a:t>
            </a:r>
          </a:p>
          <a:p>
            <a:pPr marL="342900" indent="-342900">
              <a:buAutoNum type="arabicPeriod"/>
            </a:pPr>
            <a:r>
              <a:rPr lang="en-US" dirty="0"/>
              <a:t>Introduce post-quantum computational abilities.</a:t>
            </a:r>
          </a:p>
          <a:p>
            <a:pPr marL="342900" indent="-342900">
              <a:buAutoNum type="arabicPeriod"/>
            </a:pPr>
            <a:r>
              <a:rPr lang="en-US" dirty="0"/>
              <a:t>List modern day cryptographic techniques (algorithms, hardware and software).</a:t>
            </a:r>
          </a:p>
          <a:p>
            <a:pPr marL="342900" indent="-342900">
              <a:buAutoNum type="arabicPeriod"/>
            </a:pPr>
            <a:r>
              <a:rPr lang="en-US" dirty="0"/>
              <a:t>Assess risk and vulnerabilities of modern cryptographic techniques in comparison to post-quantum computers.</a:t>
            </a:r>
          </a:p>
          <a:p>
            <a:pPr marL="342900" indent="-342900">
              <a:buAutoNum type="arabicPeriod"/>
            </a:pPr>
            <a:r>
              <a:rPr lang="en-US" dirty="0"/>
              <a:t>Literature review of quantum-safe cryptography.</a:t>
            </a:r>
          </a:p>
          <a:p>
            <a:pPr marL="342900" indent="-342900">
              <a:buAutoNum type="arabicPeriod"/>
            </a:pPr>
            <a:r>
              <a:rPr lang="en-US" dirty="0"/>
              <a:t>Explain what is quantum-safe cryptography.</a:t>
            </a:r>
          </a:p>
        </p:txBody>
      </p:sp>
    </p:spTree>
    <p:extLst>
      <p:ext uri="{BB962C8B-B14F-4D97-AF65-F5344CB8AC3E}">
        <p14:creationId xmlns:p14="http://schemas.microsoft.com/office/powerpoint/2010/main" val="382611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7E77A-C8E4-224B-EFAC-354379C2E05E}"/>
              </a:ext>
            </a:extLst>
          </p:cNvPr>
          <p:cNvSpPr txBox="1"/>
          <p:nvPr/>
        </p:nvSpPr>
        <p:spPr>
          <a:xfrm>
            <a:off x="104114" y="0"/>
            <a:ext cx="659058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More tasks:</a:t>
            </a:r>
          </a:p>
          <a:p>
            <a:pPr marL="342900" indent="-342900">
              <a:buAutoNum type="arabicPeriod"/>
            </a:pPr>
            <a:r>
              <a:rPr lang="en-US" dirty="0"/>
              <a:t>Study of existing algorithms such as Shor's and Grover's algorithm.</a:t>
            </a:r>
          </a:p>
          <a:p>
            <a:pPr marL="342900" indent="-342900">
              <a:buAutoNum type="arabicPeriod"/>
            </a:pPr>
            <a:r>
              <a:rPr lang="en-US" dirty="0"/>
              <a:t>Effects and vulnerability assessment of such algorithms with risk assessment to modern cryptographic techniques.</a:t>
            </a:r>
          </a:p>
          <a:p>
            <a:pPr marL="342900" indent="-342900">
              <a:buAutoNum type="arabicPeriod"/>
            </a:pPr>
            <a:r>
              <a:rPr lang="en-US" dirty="0"/>
              <a:t>Study and implementation of such systems to portray such vulnerabilities.</a:t>
            </a:r>
          </a:p>
          <a:p>
            <a:pPr marL="342900" indent="-342900">
              <a:buAutoNum type="arabicPeriod"/>
            </a:pPr>
            <a:r>
              <a:rPr lang="en-US" dirty="0"/>
              <a:t>Comprehensive review of quantum safe algorithms.</a:t>
            </a:r>
          </a:p>
          <a:p>
            <a:pPr marL="342900" indent="-342900">
              <a:buAutoNum type="arabicPeriod"/>
            </a:pPr>
            <a:r>
              <a:rPr lang="en-US" dirty="0"/>
              <a:t>Implantation of quantum safe algorithms.</a:t>
            </a:r>
          </a:p>
          <a:p>
            <a:pPr marL="342900" indent="-342900">
              <a:buAutoNum type="arabicPeriod"/>
            </a:pPr>
            <a:r>
              <a:rPr lang="en-US" dirty="0"/>
              <a:t>Report the results from the system implemented to signify the need for transition from modern cryptography to post-quantum cryptographic techniques.</a:t>
            </a:r>
          </a:p>
          <a:p>
            <a:pPr marL="342900" indent="-342900">
              <a:buAutoNum type="arabicPeriod"/>
            </a:pPr>
            <a:r>
              <a:rPr lang="en-US" dirty="0"/>
              <a:t>Propose such transition.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6150" name="Picture 6" descr="What is a Task?">
            <a:extLst>
              <a:ext uri="{FF2B5EF4-FFF2-40B4-BE49-F238E27FC236}">
                <a16:creationId xmlns:a16="http://schemas.microsoft.com/office/drawing/2014/main" id="{3BECB85E-F96F-E06E-97B9-E35FE2617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16" y="8100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5BBAB-0CF3-3C46-976E-30E02A6F0599}"/>
              </a:ext>
            </a:extLst>
          </p:cNvPr>
          <p:cNvSpPr txBox="1"/>
          <p:nvPr/>
        </p:nvSpPr>
        <p:spPr>
          <a:xfrm>
            <a:off x="2199736" y="816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Post-Quantum Computational Limit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912D7-ECA2-E28F-3A41-598F8FD61DB4}"/>
              </a:ext>
            </a:extLst>
          </p:cNvPr>
          <p:cNvSpPr/>
          <p:nvPr/>
        </p:nvSpPr>
        <p:spPr>
          <a:xfrm>
            <a:off x="112143" y="996930"/>
            <a:ext cx="8721306" cy="3276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7C933F-75F9-146A-E974-48C8A8CA3C6B}"/>
              </a:ext>
            </a:extLst>
          </p:cNvPr>
          <p:cNvGrpSpPr/>
          <p:nvPr/>
        </p:nvGrpSpPr>
        <p:grpSpPr>
          <a:xfrm>
            <a:off x="543348" y="805050"/>
            <a:ext cx="7606876" cy="383760"/>
            <a:chOff x="543348" y="645816"/>
            <a:chExt cx="7606876" cy="38376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3A21A7A-28EF-FBC3-CD49-03ADC18E1703}"/>
                </a:ext>
              </a:extLst>
            </p:cNvPr>
            <p:cNvSpPr/>
            <p:nvPr/>
          </p:nvSpPr>
          <p:spPr>
            <a:xfrm>
              <a:off x="543348" y="645816"/>
              <a:ext cx="7606876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: Rounded Corners 5">
              <a:extLst>
                <a:ext uri="{FF2B5EF4-FFF2-40B4-BE49-F238E27FC236}">
                  <a16:creationId xmlns:a16="http://schemas.microsoft.com/office/drawing/2014/main" id="{59233E15-309D-4535-137C-536E191F1479}"/>
                </a:ext>
              </a:extLst>
            </p:cNvPr>
            <p:cNvSpPr txBox="1"/>
            <p:nvPr/>
          </p:nvSpPr>
          <p:spPr>
            <a:xfrm>
              <a:off x="562082" y="664550"/>
              <a:ext cx="7569408" cy="3462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7522" tIns="0" rIns="287522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Quantum computing uses Qubits for multiple tasks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79851B6-B481-B6D3-5742-BDBDE8375837}"/>
              </a:ext>
            </a:extLst>
          </p:cNvPr>
          <p:cNvSpPr/>
          <p:nvPr/>
        </p:nvSpPr>
        <p:spPr>
          <a:xfrm>
            <a:off x="112143" y="1586610"/>
            <a:ext cx="8721306" cy="327600"/>
          </a:xfrm>
          <a:prstGeom prst="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DA77F9-1E1F-584E-5F5E-1D083B49BBE3}"/>
              </a:ext>
            </a:extLst>
          </p:cNvPr>
          <p:cNvGrpSpPr/>
          <p:nvPr/>
        </p:nvGrpSpPr>
        <p:grpSpPr>
          <a:xfrm>
            <a:off x="543348" y="1394730"/>
            <a:ext cx="7606876" cy="383760"/>
            <a:chOff x="543348" y="1235496"/>
            <a:chExt cx="7606876" cy="38376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D609E05-0D15-391F-7A8E-F1439FFF8BEE}"/>
                </a:ext>
              </a:extLst>
            </p:cNvPr>
            <p:cNvSpPr/>
            <p:nvPr/>
          </p:nvSpPr>
          <p:spPr>
            <a:xfrm>
              <a:off x="543348" y="1235496"/>
              <a:ext cx="7606876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: Rounded Corners 8">
              <a:extLst>
                <a:ext uri="{FF2B5EF4-FFF2-40B4-BE49-F238E27FC236}">
                  <a16:creationId xmlns:a16="http://schemas.microsoft.com/office/drawing/2014/main" id="{46B9FC1D-1B8F-9AEA-1B06-59EEA05CCEE0}"/>
                </a:ext>
              </a:extLst>
            </p:cNvPr>
            <p:cNvSpPr txBox="1"/>
            <p:nvPr/>
          </p:nvSpPr>
          <p:spPr>
            <a:xfrm>
              <a:off x="562082" y="1254230"/>
              <a:ext cx="7569408" cy="3462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7522" tIns="0" rIns="287522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It can also be used for breaking encryption with Shor’s algorithm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0BF5F-2648-B7A4-3299-D6E89954F3D2}"/>
              </a:ext>
            </a:extLst>
          </p:cNvPr>
          <p:cNvSpPr/>
          <p:nvPr/>
        </p:nvSpPr>
        <p:spPr>
          <a:xfrm>
            <a:off x="112143" y="2176290"/>
            <a:ext cx="8721306" cy="327600"/>
          </a:xfrm>
          <a:prstGeom prst="rect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31D83B-4AB9-DF43-03DF-8DB00B0D5953}"/>
              </a:ext>
            </a:extLst>
          </p:cNvPr>
          <p:cNvGrpSpPr/>
          <p:nvPr/>
        </p:nvGrpSpPr>
        <p:grpSpPr>
          <a:xfrm>
            <a:off x="543348" y="1984410"/>
            <a:ext cx="7606876" cy="383760"/>
            <a:chOff x="543348" y="1825176"/>
            <a:chExt cx="7606876" cy="38376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EC4AA5C-5D1C-719A-3E62-17012BF9901D}"/>
                </a:ext>
              </a:extLst>
            </p:cNvPr>
            <p:cNvSpPr/>
            <p:nvPr/>
          </p:nvSpPr>
          <p:spPr>
            <a:xfrm>
              <a:off x="543348" y="1825176"/>
              <a:ext cx="7606876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: Rounded Corners 11">
              <a:extLst>
                <a:ext uri="{FF2B5EF4-FFF2-40B4-BE49-F238E27FC236}">
                  <a16:creationId xmlns:a16="http://schemas.microsoft.com/office/drawing/2014/main" id="{D9AC0C7F-174B-AC6A-633A-DE17EA81091A}"/>
                </a:ext>
              </a:extLst>
            </p:cNvPr>
            <p:cNvSpPr txBox="1"/>
            <p:nvPr/>
          </p:nvSpPr>
          <p:spPr>
            <a:xfrm>
              <a:off x="562082" y="1843910"/>
              <a:ext cx="7569408" cy="3462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7522" tIns="0" rIns="287522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QC is sensitive to environmental factors and may require advanced error correction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84EDBFF-3B73-F9EC-AE99-431FF7B41D14}"/>
              </a:ext>
            </a:extLst>
          </p:cNvPr>
          <p:cNvSpPr/>
          <p:nvPr/>
        </p:nvSpPr>
        <p:spPr>
          <a:xfrm>
            <a:off x="112143" y="2765970"/>
            <a:ext cx="8721306" cy="327600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F05277-9C0F-7C40-4B0D-7BDA0D854C48}"/>
              </a:ext>
            </a:extLst>
          </p:cNvPr>
          <p:cNvGrpSpPr/>
          <p:nvPr/>
        </p:nvGrpSpPr>
        <p:grpSpPr>
          <a:xfrm>
            <a:off x="543348" y="2574090"/>
            <a:ext cx="7606876" cy="383760"/>
            <a:chOff x="543348" y="2414856"/>
            <a:chExt cx="7606876" cy="38376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8825DAB-FE35-1B6E-D51E-FE95FA68AA0E}"/>
                </a:ext>
              </a:extLst>
            </p:cNvPr>
            <p:cNvSpPr/>
            <p:nvPr/>
          </p:nvSpPr>
          <p:spPr>
            <a:xfrm>
              <a:off x="543348" y="2414856"/>
              <a:ext cx="7606876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: Rounded Corners 14">
              <a:extLst>
                <a:ext uri="{FF2B5EF4-FFF2-40B4-BE49-F238E27FC236}">
                  <a16:creationId xmlns:a16="http://schemas.microsoft.com/office/drawing/2014/main" id="{24D8FFC0-9EA5-984C-75DB-74F10F60EE6F}"/>
                </a:ext>
              </a:extLst>
            </p:cNvPr>
            <p:cNvSpPr txBox="1"/>
            <p:nvPr/>
          </p:nvSpPr>
          <p:spPr>
            <a:xfrm>
              <a:off x="562082" y="2433590"/>
              <a:ext cx="7569408" cy="3462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7522" tIns="0" rIns="287522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With emergence of technology, cryptographic standards and algorithms will emerge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B124CB-975D-E4C7-2EA1-73B05BF50852}"/>
              </a:ext>
            </a:extLst>
          </p:cNvPr>
          <p:cNvSpPr/>
          <p:nvPr/>
        </p:nvSpPr>
        <p:spPr>
          <a:xfrm>
            <a:off x="112143" y="3355650"/>
            <a:ext cx="8721306" cy="327600"/>
          </a:xfrm>
          <a:prstGeom prst="rect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7A4676-3D11-3D88-8A08-71311EF18D21}"/>
              </a:ext>
            </a:extLst>
          </p:cNvPr>
          <p:cNvGrpSpPr/>
          <p:nvPr/>
        </p:nvGrpSpPr>
        <p:grpSpPr>
          <a:xfrm>
            <a:off x="543348" y="3163770"/>
            <a:ext cx="7606876" cy="383760"/>
            <a:chOff x="543348" y="3004536"/>
            <a:chExt cx="7606876" cy="38376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85C63E6-C5A4-0ED5-0688-2455713E5252}"/>
                </a:ext>
              </a:extLst>
            </p:cNvPr>
            <p:cNvSpPr/>
            <p:nvPr/>
          </p:nvSpPr>
          <p:spPr>
            <a:xfrm>
              <a:off x="543348" y="3004536"/>
              <a:ext cx="7606876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2AF3E68-E845-D4AC-CF28-BA8723B475DC}"/>
                </a:ext>
              </a:extLst>
            </p:cNvPr>
            <p:cNvSpPr txBox="1"/>
            <p:nvPr/>
          </p:nvSpPr>
          <p:spPr>
            <a:xfrm>
              <a:off x="562082" y="3023270"/>
              <a:ext cx="7569408" cy="3462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7522" tIns="0" rIns="287522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There are still various ethical concerns around data privacy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6743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51*220"/>
  <p:tag name="TABLE_ENDDRAG_RECT" val="366*231*452*220"/>
</p:tagLst>
</file>

<file path=ppt/theme/theme1.xml><?xml version="1.0" encoding="utf-8"?>
<a:theme xmlns:a="http://schemas.openxmlformats.org/drawingml/2006/main" name="PPT16-9">
  <a:themeElements>
    <a:clrScheme name="CQUni">
      <a:dk1>
        <a:srgbClr val="022345"/>
      </a:dk1>
      <a:lt1>
        <a:sysClr val="window" lastClr="FFFFFF"/>
      </a:lt1>
      <a:dk2>
        <a:srgbClr val="022345"/>
      </a:dk2>
      <a:lt2>
        <a:srgbClr val="FFFFFF"/>
      </a:lt2>
      <a:accent1>
        <a:srgbClr val="B5D107"/>
      </a:accent1>
      <a:accent2>
        <a:srgbClr val="022345"/>
      </a:accent2>
      <a:accent3>
        <a:srgbClr val="464749"/>
      </a:accent3>
      <a:accent4>
        <a:srgbClr val="6D8495"/>
      </a:accent4>
      <a:accent5>
        <a:srgbClr val="B5D107"/>
      </a:accent5>
      <a:accent6>
        <a:srgbClr val="022345"/>
      </a:accent6>
      <a:hlink>
        <a:srgbClr val="0E7DFF"/>
      </a:hlink>
      <a:folHlink>
        <a:srgbClr val="1E005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d555b7-05b0-4e27-8e7d-4e6b48fd47a4">
      <Value>58</Value>
      <Value>127</Value>
    </TaxCatchAll>
    <TaxCatchAllLabel xmlns="3ed555b7-05b0-4e27-8e7d-4e6b48fd47a4"/>
    <a52b0960dff24c4380ab9f2e06a4be0f xmlns="3ed555b7-05b0-4e27-8e7d-4e6b48fd47a4">
      <Terms xmlns="http://schemas.microsoft.com/office/infopath/2007/PartnerControls"/>
    </a52b0960dff24c4380ab9f2e06a4be0f>
    <Marketing_x0020_Doc_x0020_Type xmlns="26fee346-507c-425b-885b-2c57731a6edc" xsi:nil="true"/>
    <Category xmlns="26fee346-507c-425b-885b-2c57731a6edc">Test</Category>
    <e3c82b6302f940778a5098baf014ffbb xmlns="3ed555b7-05b0-4e27-8e7d-4e6b48fd47a4">
      <Terms xmlns="http://schemas.microsoft.com/office/infopath/2007/PartnerControls"/>
    </e3c82b6302f940778a5098baf014ffbb>
    <OwlDocPortalDescription xmlns="3ed555b7-05b0-4e27-8e7d-4e6b48fd47a4" xsi:nil="true"/>
    <a5167454593547bfbb3b9f85fe52fcee xmlns="3ed555b7-05b0-4e27-8e7d-4e6b48fd47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Directorate</TermName>
          <TermId xmlns="http://schemas.microsoft.com/office/infopath/2007/PartnerControls">1e566b06-9c2f-4af9-a8e9-f44b03300bb4</TermId>
        </TermInfo>
      </Terms>
    </a5167454593547bfbb3b9f85fe52fcee>
    <pa523230cbe0463bb7cc286808fddca9 xmlns="3ed555b7-05b0-4e27-8e7d-4e6b48fd47a4">
      <Terms xmlns="http://schemas.microsoft.com/office/infopath/2007/PartnerControls"/>
    </pa523230cbe0463bb7cc286808fddca9>
    <OwlReviewExpiryDate xmlns="3ed555b7-05b0-4e27-8e7d-4e6b48fd47a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taffNet Document" ma:contentTypeID="0x0101006A7CE322BE856F469FDFC591EE9FDF0A01009873A32BC4BB2A4CA27870DA1A4A139E" ma:contentTypeVersion="20" ma:contentTypeDescription="" ma:contentTypeScope="" ma:versionID="afe78c3c138cd2d53861d6c1233de2b7">
  <xsd:schema xmlns:xsd="http://www.w3.org/2001/XMLSchema" xmlns:xs="http://www.w3.org/2001/XMLSchema" xmlns:p="http://schemas.microsoft.com/office/2006/metadata/properties" xmlns:ns2="3ed555b7-05b0-4e27-8e7d-4e6b48fd47a4" xmlns:ns3="26fee346-507c-425b-885b-2c57731a6edc" targetNamespace="http://schemas.microsoft.com/office/2006/metadata/properties" ma:root="true" ma:fieldsID="d68bb80a228888cad02b8b0eef6dcebc" ns2:_="" ns3:_="">
    <xsd:import namespace="3ed555b7-05b0-4e27-8e7d-4e6b48fd47a4"/>
    <xsd:import namespace="26fee346-507c-425b-885b-2c57731a6edc"/>
    <xsd:element name="properties">
      <xsd:complexType>
        <xsd:sequence>
          <xsd:element name="documentManagement">
            <xsd:complexType>
              <xsd:all>
                <xsd:element ref="ns2:OwlDocPortalDescription" minOccurs="0"/>
                <xsd:element ref="ns3:Category" minOccurs="0"/>
                <xsd:element ref="ns2:a5167454593547bfbb3b9f85fe52fcee" minOccurs="0"/>
                <xsd:element ref="ns2:TaxCatchAll" minOccurs="0"/>
                <xsd:element ref="ns2:TaxCatchAllLabel" minOccurs="0"/>
                <xsd:element ref="ns2:pa523230cbe0463bb7cc286808fddca9" minOccurs="0"/>
                <xsd:element ref="ns2:e3c82b6302f940778a5098baf014ffbb" minOccurs="0"/>
                <xsd:element ref="ns2:a52b0960dff24c4380ab9f2e06a4be0f" minOccurs="0"/>
                <xsd:element ref="ns3:Marketing_x0020_Doc_x0020_Type" minOccurs="0"/>
                <xsd:element ref="ns2:OwlReviewExpiry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555b7-05b0-4e27-8e7d-4e6b48fd47a4" elementFormDefault="qualified">
    <xsd:import namespace="http://schemas.microsoft.com/office/2006/documentManagement/types"/>
    <xsd:import namespace="http://schemas.microsoft.com/office/infopath/2007/PartnerControls"/>
    <xsd:element name="OwlDocPortalDescription" ma:index="2" nillable="true" ma:displayName="Document Description" ma:internalName="OwlDocPortalDescription" ma:readOnly="false">
      <xsd:simpleType>
        <xsd:restriction base="dms:Note">
          <xsd:maxLength value="255"/>
        </xsd:restriction>
      </xsd:simpleType>
    </xsd:element>
    <xsd:element name="a5167454593547bfbb3b9f85fe52fcee" ma:index="15" nillable="true" ma:taxonomy="true" ma:internalName="a5167454593547bfbb3b9f85fe52fcee" ma:taxonomyFieldName="OwlDocPortalDepartment" ma:displayName="Department / Owner" ma:default="" ma:fieldId="{a5167454-5935-47bf-bb3b-9f85fe52fcee}" ma:taxonomyMulti="true" ma:sspId="5c1f9bdb-a80f-430c-8952-2a26cfa7c922" ma:termSetId="7a7075d8-72ec-42a7-b40f-a09363b3f54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f0817acc-c3c8-41bc-9a08-09e757fb6343}" ma:internalName="TaxCatchAll" ma:readOnly="false" ma:showField="CatchAllData" ma:web="3ed555b7-05b0-4e27-8e7d-4e6b48fd47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hidden="true" ma:list="{f0817acc-c3c8-41bc-9a08-09e757fb6343}" ma:internalName="TaxCatchAllLabel" ma:readOnly="false" ma:showField="CatchAllDataLabel" ma:web="3ed555b7-05b0-4e27-8e7d-4e6b48fd47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a523230cbe0463bb7cc286808fddca9" ma:index="19" nillable="true" ma:taxonomy="true" ma:internalName="pa523230cbe0463bb7cc286808fddca9" ma:taxonomyFieldName="OwlDocPortalCampus" ma:displayName="Campus" ma:default="" ma:fieldId="{9a523230-cbe0-463b-b7cc-286808fddca9}" ma:taxonomyMulti="true" ma:sspId="5c1f9bdb-a80f-430c-8952-2a26cfa7c922" ma:termSetId="fdc1873e-2d10-4233-9d6e-9e881c3d20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3c82b6302f940778a5098baf014ffbb" ma:index="21" nillable="true" ma:taxonomy="true" ma:internalName="e3c82b6302f940778a5098baf014ffbb" ma:taxonomyFieldName="OwlDocPortalAudience" ma:displayName="Audience / Role" ma:default="" ma:fieldId="{e3c82b63-02f9-4077-8a50-98baf014ffbb}" ma:taxonomyMulti="true" ma:sspId="5c1f9bdb-a80f-430c-8952-2a26cfa7c922" ma:termSetId="ce06be94-23de-437d-b30a-f6e4f6b22ce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52b0960dff24c4380ab9f2e06a4be0f" ma:index="23" nillable="true" ma:taxonomy="true" ma:internalName="a52b0960dff24c4380ab9f2e06a4be0f" ma:taxonomyFieldName="OwlDocPortalProcess" ma:displayName="Process" ma:readOnly="false" ma:default="" ma:fieldId="{a52b0960-dff2-4c43-80ab-9f2e06a4be0f}" ma:taxonomyMulti="true" ma:sspId="5c1f9bdb-a80f-430c-8952-2a26cfa7c922" ma:termSetId="15402089-6599-4cd5-a26e-3e862bf62c7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wlReviewExpiryDate" ma:index="27" nillable="true" ma:displayName="Review/Expiry Date" ma:format="DateOnly" ma:internalName="OwlReviewExpiry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ee346-507c-425b-885b-2c57731a6edc" elementFormDefault="qualified">
    <xsd:import namespace="http://schemas.microsoft.com/office/2006/documentManagement/types"/>
    <xsd:import namespace="http://schemas.microsoft.com/office/infopath/2007/PartnerControls"/>
    <xsd:element name="Category" ma:index="13" nillable="true" ma:displayName="Category" ma:default="Test" ma:format="Dropdown" ma:internalName="Category" ma:readOnly="false">
      <xsd:simpleType>
        <xsd:restriction base="dms:Choice">
          <xsd:enumeration value="Test"/>
          <xsd:enumeration value="Generic"/>
          <xsd:enumeration value="Form"/>
        </xsd:restriction>
      </xsd:simpleType>
    </xsd:element>
    <xsd:element name="Marketing_x0020_Doc_x0020_Type" ma:index="26" nillable="true" ma:displayName="Marketing Doc Type" ma:internalName="Marketing_x0020_Doc_x0020_Typ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93229D-2DB2-4281-B4F6-475CF401C3F1}">
  <ds:schemaRefs/>
</ds:datastoreItem>
</file>

<file path=customXml/itemProps2.xml><?xml version="1.0" encoding="utf-8"?>
<ds:datastoreItem xmlns:ds="http://schemas.openxmlformats.org/officeDocument/2006/customXml" ds:itemID="{D6B493B9-1159-4FCB-9A2A-664DEB293874}">
  <ds:schemaRefs/>
</ds:datastoreItem>
</file>

<file path=customXml/itemProps3.xml><?xml version="1.0" encoding="utf-8"?>
<ds:datastoreItem xmlns:ds="http://schemas.openxmlformats.org/officeDocument/2006/customXml" ds:itemID="{B43C2BC1-47EB-4AB1-8AFC-6DF8E0B8539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coit20265-coit13236-presentation-template-v1</Template>
  <TotalTime>95</TotalTime>
  <Words>3439</Words>
  <Application>Microsoft Office PowerPoint</Application>
  <PresentationFormat>On-screen Show (16:9)</PresentationFormat>
  <Paragraphs>288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PPT16-9</vt:lpstr>
      <vt:lpstr>Quantum safe cryptography: Mitigating vulnerabilities in post-quantum 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Classical vs. Quantum Computation</vt:lpstr>
      <vt:lpstr>PowerPoint Presentation</vt:lpstr>
      <vt:lpstr>Vulnerabilities of Quantum Computers</vt:lpstr>
      <vt:lpstr>Vulnerabilities of Classical Cryptography in the Quantum Era</vt:lpstr>
      <vt:lpstr>Algorithms to Protect Against Quantum Attacks</vt:lpstr>
      <vt:lpstr>Quantum Error Correction and Mitigation </vt:lpstr>
      <vt:lpstr>Algorithms to Protect Against Quantum Attacks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CQU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PROJECTTITLE</dc:title>
  <dc:creator>Steven Gordon</dc:creator>
  <cp:lastModifiedBy>Ayush Keshar Prasai</cp:lastModifiedBy>
  <cp:revision>10</cp:revision>
  <dcterms:created xsi:type="dcterms:W3CDTF">2021-05-13T07:12:00Z</dcterms:created>
  <dcterms:modified xsi:type="dcterms:W3CDTF">2024-10-06T20:05:31Z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0x0101006A7CE322BE856F469FDFC591EE9FDF0A01009873A32BC4BB2A4CA27870DA1A4A139E</vt:lpwstr>
  </property>
  <property fmtid="{D5CDD505-2E9C-101B-9397-08002B2CF9AE}" pid="3" name="OwlContentTargetOptionsFour">
    <vt:lpwstr/>
  </property>
  <property fmtid="{D5CDD505-2E9C-101B-9397-08002B2CF9AE}" pid="4" name="OwlTags">
    <vt:lpwstr/>
  </property>
  <property fmtid="{D5CDD505-2E9C-101B-9397-08002B2CF9AE}" pid="5" name="OwlDocPortalCategory">
    <vt:lpwstr>58;#Template|1a23f95a-fd75-4410-97e8-0d1688cb1d7c</vt:lpwstr>
  </property>
  <property fmtid="{D5CDD505-2E9C-101B-9397-08002B2CF9AE}" pid="6" name="l5e96717145847c3bdd7dda31755aba4">
    <vt:lpwstr/>
  </property>
  <property fmtid="{D5CDD505-2E9C-101B-9397-08002B2CF9AE}" pid="7" name="o12dcb2de007449989aae474580bd456">
    <vt:lpwstr/>
  </property>
  <property fmtid="{D5CDD505-2E9C-101B-9397-08002B2CF9AE}" pid="8" name="hcb12773d961403d8d98d9fa745d18c4">
    <vt:lpwstr/>
  </property>
  <property fmtid="{D5CDD505-2E9C-101B-9397-08002B2CF9AE}" pid="9" name="OwlDocPortalCampus">
    <vt:lpwstr/>
  </property>
  <property fmtid="{D5CDD505-2E9C-101B-9397-08002B2CF9AE}" pid="10" name="OwlContentTargetOptionsTwo">
    <vt:lpwstr/>
  </property>
  <property fmtid="{D5CDD505-2E9C-101B-9397-08002B2CF9AE}" pid="11" name="OwlContentTargetOptionsThree">
    <vt:lpwstr/>
  </property>
  <property fmtid="{D5CDD505-2E9C-101B-9397-08002B2CF9AE}" pid="12" name="o0a51e91f11143ebb09eeed7e8f5bc35">
    <vt:lpwstr>Template|1a23f95a-fd75-4410-97e8-0d1688cb1d7c</vt:lpwstr>
  </property>
  <property fmtid="{D5CDD505-2E9C-101B-9397-08002B2CF9AE}" pid="13" name="e2950f64229e4417a6f6dd1a6b36cdea">
    <vt:lpwstr/>
  </property>
  <property fmtid="{D5CDD505-2E9C-101B-9397-08002B2CF9AE}" pid="14" name="OwlDocPortalProcess">
    <vt:lpwstr/>
  </property>
  <property fmtid="{D5CDD505-2E9C-101B-9397-08002B2CF9AE}" pid="15" name="OwlDocPortalAudience">
    <vt:lpwstr/>
  </property>
  <property fmtid="{D5CDD505-2E9C-101B-9397-08002B2CF9AE}" pid="16" name="OwlDocPortalDepartment">
    <vt:lpwstr>127;#Marketing Directorate|1e566b06-9c2f-4af9-a8e9-f44b03300bb4</vt:lpwstr>
  </property>
  <property fmtid="{D5CDD505-2E9C-101B-9397-08002B2CF9AE}" pid="17" name="OwlContentTargetOptionsOne">
    <vt:lpwstr/>
  </property>
  <property fmtid="{D5CDD505-2E9C-101B-9397-08002B2CF9AE}" pid="18" name="dd5686840dec4e0bac2674f1682268ad">
    <vt:lpwstr/>
  </property>
  <property fmtid="{D5CDD505-2E9C-101B-9397-08002B2CF9AE}" pid="19" name="ICV">
    <vt:lpwstr>45BC9F410ED64E02BA524CD618A9C71E_13</vt:lpwstr>
  </property>
  <property fmtid="{D5CDD505-2E9C-101B-9397-08002B2CF9AE}" pid="20" name="KSOProductBuildVer">
    <vt:lpwstr>1033-12.2.0.18283</vt:lpwstr>
  </property>
</Properties>
</file>