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451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0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1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7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7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82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6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5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rPr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Cars on Rent Data Analyst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Ayush Agarwal | Data Analyst | Power BI | Excel |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992" y="168480"/>
            <a:ext cx="7886700" cy="1325563"/>
          </a:xfrm>
        </p:spPr>
        <p:txBody>
          <a:bodyPr>
            <a:normAutofit/>
          </a:bodyPr>
          <a:lstStyle/>
          <a:p>
            <a:r>
              <a:rPr sz="3600" dirty="0">
                <a:latin typeface="Aharoni" panose="020F0502020204030204" pitchFamily="2" charset="-79"/>
                <a:cs typeface="Aharoni" panose="020F0502020204030204" pitchFamily="2" charset="-79"/>
              </a:rPr>
              <a:t>Project Purpose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4043"/>
            <a:ext cx="7886700" cy="4682920"/>
          </a:xfrm>
        </p:spPr>
        <p:txBody>
          <a:bodyPr>
            <a:normAutofit/>
          </a:bodyPr>
          <a:lstStyle/>
          <a:p>
            <a:r>
              <a:rPr sz="3200" dirty="0"/>
              <a:t>Goal: Analyze car rental performance, customer behavior, and maintenance efficiency.</a:t>
            </a:r>
          </a:p>
          <a:p>
            <a:endParaRPr sz="2000" dirty="0"/>
          </a:p>
          <a:p>
            <a:pPr marL="0" indent="0">
              <a:buNone/>
            </a:pPr>
            <a:r>
              <a:rPr sz="2000" b="1" dirty="0"/>
              <a:t>Objectives:</a:t>
            </a:r>
          </a:p>
          <a:p>
            <a:pPr marL="0" indent="0">
              <a:buNone/>
            </a:pPr>
            <a:r>
              <a:rPr sz="2000" dirty="0"/>
              <a:t>• Improve fleet utilization and customer retention.</a:t>
            </a:r>
          </a:p>
          <a:p>
            <a:pPr marL="0" indent="0">
              <a:buNone/>
            </a:pPr>
            <a:r>
              <a:rPr sz="2000" dirty="0"/>
              <a:t>• Optimize maintenance costs.</a:t>
            </a:r>
          </a:p>
          <a:p>
            <a:pPr marL="0" indent="0">
              <a:buNone/>
            </a:pPr>
            <a:r>
              <a:rPr sz="2000" dirty="0"/>
              <a:t>• Identify city-wise revenue and demand trends.</a:t>
            </a:r>
          </a:p>
          <a:p>
            <a:pPr marL="0" indent="0">
              <a:buNone/>
            </a:pPr>
            <a:r>
              <a:rPr sz="2000" dirty="0"/>
              <a:t>• Support data-driven decision-making for 2025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Dataset Sheets:</a:t>
            </a:r>
          </a:p>
          <a:p>
            <a:pPr marL="0" indent="0">
              <a:buNone/>
            </a:pPr>
            <a:r>
              <a:rPr dirty="0"/>
              <a:t>• Data</a:t>
            </a:r>
            <a:r>
              <a:rPr lang="en-US" dirty="0"/>
              <a:t>-</a:t>
            </a:r>
            <a:r>
              <a:rPr dirty="0"/>
              <a:t>Cars – Vehicle details (brand, model, category, rate).</a:t>
            </a:r>
          </a:p>
          <a:p>
            <a:pPr marL="0" indent="0">
              <a:buNone/>
            </a:pPr>
            <a:r>
              <a:rPr dirty="0"/>
              <a:t>• Data</a:t>
            </a:r>
            <a:r>
              <a:rPr lang="en-US" dirty="0"/>
              <a:t>-</a:t>
            </a:r>
            <a:r>
              <a:rPr dirty="0"/>
              <a:t>Customers – Customer demographics &amp; membership info.</a:t>
            </a:r>
          </a:p>
          <a:p>
            <a:pPr marL="0" indent="0">
              <a:buNone/>
            </a:pPr>
            <a:r>
              <a:rPr dirty="0"/>
              <a:t>• Data</a:t>
            </a:r>
            <a:r>
              <a:rPr lang="en-US" dirty="0"/>
              <a:t>-</a:t>
            </a:r>
            <a:r>
              <a:rPr dirty="0"/>
              <a:t>Rentals – Transactional rental records (2024).</a:t>
            </a:r>
          </a:p>
          <a:p>
            <a:pPr marL="0" indent="0">
              <a:buNone/>
            </a:pPr>
            <a:r>
              <a:rPr dirty="0"/>
              <a:t>• Data</a:t>
            </a:r>
            <a:r>
              <a:rPr lang="en-US" dirty="0"/>
              <a:t>-</a:t>
            </a:r>
            <a:r>
              <a:rPr dirty="0"/>
              <a:t>Maintenance – Maintenance costs &amp; service details.</a:t>
            </a:r>
          </a:p>
          <a:p>
            <a:endParaRPr dirty="0"/>
          </a:p>
          <a:p>
            <a:r>
              <a:rPr dirty="0"/>
              <a:t>Total Rentals: 120 | Time Period: Jan–Dec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Total Revenue: $40,110</a:t>
            </a:r>
          </a:p>
          <a:p>
            <a:pPr marL="0" indent="0">
              <a:buNone/>
            </a:pPr>
            <a:r>
              <a:rPr dirty="0"/>
              <a:t>• Total Rentals: 120</a:t>
            </a:r>
          </a:p>
          <a:p>
            <a:pPr marL="0" indent="0">
              <a:buNone/>
            </a:pPr>
            <a:r>
              <a:rPr dirty="0"/>
              <a:t>• Average Rating: 3.96 / 5</a:t>
            </a:r>
          </a:p>
          <a:p>
            <a:pPr marL="0" indent="0">
              <a:buNone/>
            </a:pPr>
            <a:r>
              <a:rPr dirty="0"/>
              <a:t>• Average Rental Duration: 3.56 days</a:t>
            </a:r>
          </a:p>
          <a:p>
            <a:pPr marL="0" indent="0">
              <a:buNone/>
            </a:pPr>
            <a:r>
              <a:rPr dirty="0"/>
              <a:t>• Maintenance Cost % of Revenue: 3.96%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Dashboard Visuals:</a:t>
            </a:r>
          </a:p>
          <a:p>
            <a:r>
              <a:t>• Revenue by City &amp; Category</a:t>
            </a:r>
          </a:p>
          <a:p>
            <a:r>
              <a:t>• Monthly Revenue Trends</a:t>
            </a:r>
          </a:p>
          <a:p>
            <a:r>
              <a:t>• Top Customers by Spend</a:t>
            </a:r>
          </a:p>
          <a:p>
            <a:r>
              <a:t>• Maintenance Cost by Car</a:t>
            </a:r>
          </a:p>
          <a:p>
            <a:endParaRPr/>
          </a:p>
          <a:p>
            <a:r>
              <a:t>Visualized using Excel dashboard (yellow corporate theme).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Future Sales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Insights:</a:t>
            </a:r>
          </a:p>
          <a:p>
            <a:pPr marL="0" indent="0">
              <a:buNone/>
            </a:pPr>
            <a:r>
              <a:rPr dirty="0"/>
              <a:t>• SUVs and Electric Cars generate majority of revenue.</a:t>
            </a:r>
          </a:p>
          <a:p>
            <a:pPr marL="0" indent="0">
              <a:buNone/>
            </a:pPr>
            <a:r>
              <a:rPr dirty="0"/>
              <a:t>• Gold &amp; Platinum members are top contributors.</a:t>
            </a:r>
          </a:p>
          <a:p>
            <a:pPr marL="0" indent="0">
              <a:buNone/>
            </a:pPr>
            <a:r>
              <a:rPr dirty="0"/>
              <a:t>• New York and Los Angeles show strong performance.</a:t>
            </a:r>
          </a:p>
          <a:p>
            <a:pPr marL="0" indent="0">
              <a:buNone/>
            </a:pPr>
            <a:r>
              <a:rPr dirty="0"/>
              <a:t>• Maintenance costs remain below 4% of total revenue.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Future Predictions (2025):</a:t>
            </a:r>
          </a:p>
          <a:p>
            <a:pPr marL="0" indent="0">
              <a:buNone/>
            </a:pPr>
            <a:r>
              <a:rPr dirty="0"/>
              <a:t>• Expected 12–15% revenue growth.</a:t>
            </a:r>
          </a:p>
          <a:p>
            <a:pPr marL="0" indent="0">
              <a:buNone/>
            </a:pPr>
            <a:r>
              <a:rPr dirty="0"/>
              <a:t>• Electric rentals projected to rise 20%.</a:t>
            </a:r>
          </a:p>
          <a:p>
            <a:pPr marL="0" indent="0">
              <a:buNone/>
            </a:pPr>
            <a:r>
              <a:rPr dirty="0"/>
              <a:t>• Summer season expected to drive peak demand (May–August).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Expand Electric Vehicle fleet in major cities.</a:t>
            </a:r>
          </a:p>
          <a:p>
            <a:pPr marL="0" indent="0">
              <a:buNone/>
            </a:pPr>
            <a:r>
              <a:rPr dirty="0"/>
              <a:t>• Introduce membership loyalty rewards.</a:t>
            </a:r>
          </a:p>
          <a:p>
            <a:pPr marL="0" indent="0">
              <a:buNone/>
            </a:pPr>
            <a:r>
              <a:rPr dirty="0"/>
              <a:t>• Focus on maintenance cost efficiency.</a:t>
            </a:r>
          </a:p>
          <a:p>
            <a:pPr marL="0" indent="0">
              <a:buNone/>
            </a:pPr>
            <a:r>
              <a:rPr dirty="0"/>
              <a:t>• Leverage predictive analytics for fleet planning.</a:t>
            </a:r>
          </a:p>
          <a:p>
            <a:pPr marL="0" indent="0">
              <a:buNone/>
            </a:pPr>
            <a:r>
              <a:rPr dirty="0"/>
              <a:t>• Continue tracking KPIs via Excel and Power BI dashboards.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</TotalTime>
  <Words>332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ADLaM Display</vt:lpstr>
      <vt:lpstr>Aharoni</vt:lpstr>
      <vt:lpstr>Arial</vt:lpstr>
      <vt:lpstr>Century Schoolbook</vt:lpstr>
      <vt:lpstr>Wingdings 2</vt:lpstr>
      <vt:lpstr>View</vt:lpstr>
      <vt:lpstr>Cars on Rent Data Analyst Case Study</vt:lpstr>
      <vt:lpstr>Project Purpose &amp; Objectives</vt:lpstr>
      <vt:lpstr>Dataset Overview</vt:lpstr>
      <vt:lpstr>Key Performance Indicators (KPIs)</vt:lpstr>
      <vt:lpstr>Dashboard Highlights</vt:lpstr>
      <vt:lpstr>Insights &amp; Future Sales Predictions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ayush agarwal</cp:lastModifiedBy>
  <cp:revision>2</cp:revision>
  <dcterms:created xsi:type="dcterms:W3CDTF">2013-01-27T09:14:16Z</dcterms:created>
  <dcterms:modified xsi:type="dcterms:W3CDTF">2025-10-27T14:53:49Z</dcterms:modified>
  <cp:category/>
</cp:coreProperties>
</file>