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85" orient="horz"/>
        <p:guide pos="39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7b2fbe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47b2fbebb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page">
  <p:cSld name="Title page"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14" name="Google Shape;14;p2"/>
            <p:cNvSpPr/>
            <p:nvPr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308" y="1380149"/>
              <a:ext cx="489120" cy="6208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/>
          <p:nvPr>
            <p:ph type="title"/>
          </p:nvPr>
        </p:nvSpPr>
        <p:spPr>
          <a:xfrm>
            <a:off x="502903" y="2766523"/>
            <a:ext cx="7734221" cy="1114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30694" y="2443859"/>
            <a:ext cx="773422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bg>
      <p:bgPr>
        <a:solidFill>
          <a:srgbClr val="660B1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photo: white">
  <p:cSld name="Content and photo: whi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25303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/>
          <p:nvPr>
            <p:ph idx="2" type="pic"/>
          </p:nvPr>
        </p:nvSpPr>
        <p:spPr>
          <a:xfrm>
            <a:off x="5573058" y="0"/>
            <a:ext cx="35709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4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32" name="Google Shape;32;p4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only: white">
  <p:cSld name="Content only: whi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•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»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0" name="Google Shape;40;p5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41" name="Google Shape;41;p5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43" name="Google Shape;43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5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ooter: white">
  <p:cSld name="Blank with footer: whit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47" name="Google Shape;47;p6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6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only: black">
  <p:cSld name="Content only: black">
    <p:bg>
      <p:bgPr>
        <a:solidFill>
          <a:srgbClr val="262626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523348" y="759070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523348" y="1630404"/>
            <a:ext cx="8011069" cy="28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7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57" name="Google Shape;57;p7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59" name="Google Shape;59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7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photo: black">
  <p:cSld name="Content and photo: black">
    <p:bg>
      <p:bgPr>
        <a:solidFill>
          <a:srgbClr val="25262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530124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/>
          <p:nvPr>
            <p:ph idx="2" type="pic"/>
          </p:nvPr>
        </p:nvSpPr>
        <p:spPr>
          <a:xfrm>
            <a:off x="5564909" y="0"/>
            <a:ext cx="35709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67" name="Google Shape;67;p8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ooter: black">
  <p:cSld name="Blank with footer: black">
    <p:bg>
      <p:bgPr>
        <a:solidFill>
          <a:srgbClr val="25262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9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71" name="Google Shape;71;p9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73" name="Google Shape;73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9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 with IUPUI lockup">
  <p:cSld name="Closing slide with IUPUI lockup">
    <p:bg>
      <p:bgPr>
        <a:solidFill>
          <a:srgbClr val="69030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28718" l="11083" r="-1556" t="-147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-rgb.eps"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45" y="4326066"/>
            <a:ext cx="357525" cy="45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502903" y="2766523"/>
            <a:ext cx="7734221" cy="1114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HOME CREDIT DEFAULT RISK - DATA ANALYSIS AND MODELLING</a:t>
            </a:r>
            <a:endParaRPr/>
          </a:p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INDIANA UNIVERSITY BLOOMINGTON</a:t>
            </a:r>
            <a:endParaRPr/>
          </a:p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535269" y="2106659"/>
            <a:ext cx="7734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AML Group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525303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525303" y="1243705"/>
            <a:ext cx="45606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Data Load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Detailed EDA for each of the data set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selection on Application dataset using Chi-test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Correlation Metrics for various datasets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Completed the pipelines for all datasets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Grid Search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Kaggle Submission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Neural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/>
              <a:t>Kaggle Submission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5" y="1909843"/>
            <a:ext cx="88963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525303" y="464386"/>
            <a:ext cx="4560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/>
              <a:t>Issues and Mitigation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525300" y="1953877"/>
            <a:ext cx="45606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Merging of the aggregated datasets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ROC/AUC for Neural Network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Pushing beyond .76 for LightGBM/XGBoost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