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19ce1c9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19ce1c9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19ce1c94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19ce1c94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19ce1c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19ce1c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9ce1c9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9ce1c9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nvSpPr>
        <p:spPr>
          <a:xfrm>
            <a:off x="1710400" y="2057400"/>
            <a:ext cx="5152200" cy="9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             </a:t>
            </a:r>
            <a:r>
              <a:rPr lang="en" sz="4400">
                <a:solidFill>
                  <a:srgbClr val="FFFFFF"/>
                </a:solidFill>
              </a:rPr>
              <a:t>Color Switch</a:t>
            </a:r>
            <a:r>
              <a:rPr lang="en" sz="1800">
                <a:solidFill>
                  <a:srgbClr val="FFFFFF"/>
                </a:solidFill>
              </a:rPr>
              <a:t> </a:t>
            </a:r>
            <a:endParaRPr sz="3600">
              <a:solidFill>
                <a:srgbClr val="000000"/>
              </a:solidFill>
            </a:endParaRPr>
          </a:p>
        </p:txBody>
      </p:sp>
      <p:sp>
        <p:nvSpPr>
          <p:cNvPr id="56" name="Google Shape;56;p13"/>
          <p:cNvSpPr txBox="1"/>
          <p:nvPr/>
        </p:nvSpPr>
        <p:spPr>
          <a:xfrm>
            <a:off x="5738400" y="3936050"/>
            <a:ext cx="3222300" cy="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  Presented by </a:t>
            </a:r>
            <a:endParaRPr sz="1800"/>
          </a:p>
          <a:p>
            <a:pPr indent="-342900" lvl="0" marL="457200" rtl="0" algn="l">
              <a:spcBef>
                <a:spcPts val="0"/>
              </a:spcBef>
              <a:spcAft>
                <a:spcPts val="0"/>
              </a:spcAft>
              <a:buSzPts val="1800"/>
              <a:buChar char="●"/>
            </a:pPr>
            <a:r>
              <a:rPr lang="en" sz="1800"/>
              <a:t>Akhil Anand (2019349)</a:t>
            </a:r>
            <a:endParaRPr sz="1800"/>
          </a:p>
          <a:p>
            <a:pPr indent="-342900" lvl="0" marL="457200" rtl="0" algn="l">
              <a:spcBef>
                <a:spcPts val="0"/>
              </a:spcBef>
              <a:spcAft>
                <a:spcPts val="0"/>
              </a:spcAft>
              <a:buSzPts val="1800"/>
              <a:buChar char="●"/>
            </a:pPr>
            <a:r>
              <a:rPr lang="en" sz="1800"/>
              <a:t>Ayush Mahant (2019353)</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0" y="0"/>
            <a:ext cx="9143999" cy="5143500"/>
          </a:xfrm>
          <a:prstGeom prst="rect">
            <a:avLst/>
          </a:prstGeom>
          <a:noFill/>
          <a:ln>
            <a:noFill/>
          </a:ln>
        </p:spPr>
      </p:pic>
      <p:sp>
        <p:nvSpPr>
          <p:cNvPr id="64" name="Google Shape;64;p14"/>
          <p:cNvSpPr txBox="1"/>
          <p:nvPr/>
        </p:nvSpPr>
        <p:spPr>
          <a:xfrm>
            <a:off x="2066875" y="268575"/>
            <a:ext cx="43257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rPr>
              <a:t>Game Rules and Features</a:t>
            </a:r>
            <a:endParaRPr sz="2500">
              <a:solidFill>
                <a:srgbClr val="FFFFFF"/>
              </a:solidFill>
            </a:endParaRPr>
          </a:p>
        </p:txBody>
      </p:sp>
      <p:sp>
        <p:nvSpPr>
          <p:cNvPr id="65" name="Google Shape;65;p14"/>
          <p:cNvSpPr txBox="1"/>
          <p:nvPr/>
        </p:nvSpPr>
        <p:spPr>
          <a:xfrm>
            <a:off x="241725" y="537175"/>
            <a:ext cx="8729100" cy="44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127675" y="1060850"/>
            <a:ext cx="8729100" cy="2324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To increase your score, collect more and more stars.</a:t>
            </a:r>
            <a:endParaRPr sz="1700"/>
          </a:p>
          <a:p>
            <a:pPr indent="-336550" lvl="0" marL="457200" rtl="0" algn="l">
              <a:spcBef>
                <a:spcPts val="0"/>
              </a:spcBef>
              <a:spcAft>
                <a:spcPts val="0"/>
              </a:spcAft>
              <a:buSzPts val="1700"/>
              <a:buChar char="●"/>
            </a:pPr>
            <a:r>
              <a:rPr lang="en" sz="1700"/>
              <a:t>Catching 1 star increases your score by 1.</a:t>
            </a:r>
            <a:endParaRPr sz="1700"/>
          </a:p>
          <a:p>
            <a:pPr indent="-336550" lvl="0" marL="457200" rtl="0" algn="l">
              <a:spcBef>
                <a:spcPts val="0"/>
              </a:spcBef>
              <a:spcAft>
                <a:spcPts val="0"/>
              </a:spcAft>
              <a:buSzPts val="1700"/>
              <a:buChar char="●"/>
            </a:pPr>
            <a:r>
              <a:rPr lang="en" sz="1700"/>
              <a:t>Hitting a color switch changes the current color of ball</a:t>
            </a:r>
            <a:endParaRPr sz="1700"/>
          </a:p>
          <a:p>
            <a:pPr indent="-336550" lvl="0" marL="457200" rtl="0" algn="l">
              <a:spcBef>
                <a:spcPts val="0"/>
              </a:spcBef>
              <a:spcAft>
                <a:spcPts val="0"/>
              </a:spcAft>
              <a:buSzPts val="1700"/>
              <a:buChar char="●"/>
            </a:pPr>
            <a:r>
              <a:rPr lang="en" sz="1700"/>
              <a:t>Whenever you hit an obstacle part which is of different color than the current color of ball, the game gets over.</a:t>
            </a:r>
            <a:endParaRPr sz="1700"/>
          </a:p>
          <a:p>
            <a:pPr indent="-336550" lvl="0" marL="457200" rtl="0" algn="l">
              <a:spcBef>
                <a:spcPts val="0"/>
              </a:spcBef>
              <a:spcAft>
                <a:spcPts val="0"/>
              </a:spcAft>
              <a:buSzPts val="1700"/>
              <a:buChar char="●"/>
            </a:pPr>
            <a:r>
              <a:rPr lang="en" sz="1700"/>
              <a:t>You can go back to your previous game by using 2 stars that you have collected.</a:t>
            </a:r>
            <a:endParaRPr sz="1700"/>
          </a:p>
          <a:p>
            <a:pPr indent="-336550" lvl="0" marL="457200" rtl="0" algn="l">
              <a:spcBef>
                <a:spcPts val="0"/>
              </a:spcBef>
              <a:spcAft>
                <a:spcPts val="0"/>
              </a:spcAft>
              <a:buSzPts val="1700"/>
              <a:buChar char="●"/>
            </a:pPr>
            <a:r>
              <a:rPr lang="en" sz="1700"/>
              <a:t>You can pause and resume your game.</a:t>
            </a:r>
            <a:endParaRPr sz="1700"/>
          </a:p>
          <a:p>
            <a:pPr indent="-336550" lvl="0" marL="457200" rtl="0" algn="l">
              <a:spcBef>
                <a:spcPts val="0"/>
              </a:spcBef>
              <a:spcAft>
                <a:spcPts val="0"/>
              </a:spcAft>
              <a:buSzPts val="1700"/>
              <a:buChar char="●"/>
            </a:pPr>
            <a:r>
              <a:rPr lang="en" sz="1700"/>
              <a:t>You can also save and load your games.</a:t>
            </a:r>
            <a:endParaRPr sz="1700"/>
          </a:p>
        </p:txBody>
      </p:sp>
      <p:pic>
        <p:nvPicPr>
          <p:cNvPr id="67" name="Google Shape;67;p14"/>
          <p:cNvPicPr preferRelativeResize="0"/>
          <p:nvPr/>
        </p:nvPicPr>
        <p:blipFill>
          <a:blip r:embed="rId4">
            <a:alphaModFix/>
          </a:blip>
          <a:stretch>
            <a:fillRect/>
          </a:stretch>
        </p:blipFill>
        <p:spPr>
          <a:xfrm>
            <a:off x="5076350" y="2834125"/>
            <a:ext cx="3317099" cy="20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0" y="0"/>
            <a:ext cx="9143999" cy="5143500"/>
          </a:xfrm>
          <a:prstGeom prst="rect">
            <a:avLst/>
          </a:prstGeom>
          <a:noFill/>
          <a:ln>
            <a:noFill/>
          </a:ln>
        </p:spPr>
      </p:pic>
      <p:sp>
        <p:nvSpPr>
          <p:cNvPr id="75" name="Google Shape;75;p15"/>
          <p:cNvSpPr txBox="1"/>
          <p:nvPr/>
        </p:nvSpPr>
        <p:spPr>
          <a:xfrm>
            <a:off x="1924875" y="80575"/>
            <a:ext cx="57702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rPr>
              <a:t>Game implementation details</a:t>
            </a:r>
            <a:endParaRPr sz="2600">
              <a:solidFill>
                <a:srgbClr val="FFFFFF"/>
              </a:solidFill>
            </a:endParaRPr>
          </a:p>
        </p:txBody>
      </p:sp>
      <p:sp>
        <p:nvSpPr>
          <p:cNvPr id="76" name="Google Shape;76;p15"/>
          <p:cNvSpPr txBox="1"/>
          <p:nvPr/>
        </p:nvSpPr>
        <p:spPr>
          <a:xfrm>
            <a:off x="76200" y="443150"/>
            <a:ext cx="8756100" cy="4539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Implemented the game using JavaFx.</a:t>
            </a:r>
            <a:endParaRPr sz="1700"/>
          </a:p>
          <a:p>
            <a:pPr indent="-336550" lvl="0" marL="457200" rtl="0" algn="l">
              <a:spcBef>
                <a:spcPts val="0"/>
              </a:spcBef>
              <a:spcAft>
                <a:spcPts val="0"/>
              </a:spcAft>
              <a:buSzPts val="1700"/>
              <a:buChar char="●"/>
            </a:pPr>
            <a:r>
              <a:rPr lang="en" sz="1700"/>
              <a:t>Designed the ball and obstacles by using various javafx components such as Circle, Line, ImageView,etc. (The shapes are available in the javafx.Shape class.)</a:t>
            </a:r>
            <a:endParaRPr sz="1700"/>
          </a:p>
          <a:p>
            <a:pPr indent="-336550" lvl="0" marL="457200" rtl="0" algn="l">
              <a:spcBef>
                <a:spcPts val="0"/>
              </a:spcBef>
              <a:spcAft>
                <a:spcPts val="0"/>
              </a:spcAft>
              <a:buSzPts val="1700"/>
              <a:buChar char="●"/>
            </a:pPr>
            <a:r>
              <a:rPr lang="en" sz="1700"/>
              <a:t>To ensure responsiveness, we used threads using the timelines provided by javafx.</a:t>
            </a:r>
            <a:endParaRPr sz="1700"/>
          </a:p>
          <a:p>
            <a:pPr indent="-336550" lvl="0" marL="457200" rtl="0" algn="l">
              <a:spcBef>
                <a:spcPts val="0"/>
              </a:spcBef>
              <a:spcAft>
                <a:spcPts val="0"/>
              </a:spcAft>
              <a:buSzPts val="1700"/>
              <a:buChar char="●"/>
            </a:pPr>
            <a:r>
              <a:rPr lang="en" sz="1700"/>
              <a:t>Used the animation feature in javafx.Animation class.</a:t>
            </a:r>
            <a:endParaRPr sz="1700"/>
          </a:p>
          <a:p>
            <a:pPr indent="-336550" lvl="0" marL="457200" rtl="0" algn="l">
              <a:spcBef>
                <a:spcPts val="0"/>
              </a:spcBef>
              <a:spcAft>
                <a:spcPts val="0"/>
              </a:spcAft>
              <a:buSzPts val="1700"/>
              <a:buChar char="●"/>
            </a:pPr>
            <a:r>
              <a:rPr lang="en" sz="1700"/>
              <a:t>Solved the problem of detecting collision using intersection() method of javafx.Shape class.</a:t>
            </a:r>
            <a:endParaRPr sz="1700"/>
          </a:p>
          <a:p>
            <a:pPr indent="-336550" lvl="0" marL="457200" rtl="0" algn="l">
              <a:spcBef>
                <a:spcPts val="0"/>
              </a:spcBef>
              <a:spcAft>
                <a:spcPts val="0"/>
              </a:spcAft>
              <a:buSzPts val="1700"/>
              <a:buChar char="●"/>
            </a:pPr>
            <a:r>
              <a:rPr lang="en" sz="1700"/>
              <a:t>Used the concept of stage and scenes in the game to switch between different screens.</a:t>
            </a:r>
            <a:endParaRPr sz="1700"/>
          </a:p>
          <a:p>
            <a:pPr indent="-336550" lvl="0" marL="457200" rtl="0" algn="l">
              <a:spcBef>
                <a:spcPts val="0"/>
              </a:spcBef>
              <a:spcAft>
                <a:spcPts val="0"/>
              </a:spcAft>
              <a:buSzPts val="1700"/>
              <a:buChar char="●"/>
            </a:pPr>
            <a:r>
              <a:rPr lang="en" sz="1700"/>
              <a:t>Used the scene builder and fxml files for the graphic designing.</a:t>
            </a:r>
            <a:endParaRPr sz="1700"/>
          </a:p>
          <a:p>
            <a:pPr indent="-336550" lvl="0" marL="457200" rtl="0" algn="l">
              <a:spcBef>
                <a:spcPts val="0"/>
              </a:spcBef>
              <a:spcAft>
                <a:spcPts val="0"/>
              </a:spcAft>
              <a:buSzPts val="1700"/>
              <a:buChar char="●"/>
            </a:pPr>
            <a:r>
              <a:rPr lang="en" sz="1700"/>
              <a:t>Used Label component for showing score, PasswordField component for the password entering, Buttons for user input, ImageView component for holding images.</a:t>
            </a:r>
            <a:endParaRPr sz="1700"/>
          </a:p>
          <a:p>
            <a:pPr indent="-336550" lvl="0" marL="457200" rtl="0" algn="l">
              <a:spcBef>
                <a:spcPts val="0"/>
              </a:spcBef>
              <a:spcAft>
                <a:spcPts val="0"/>
              </a:spcAft>
              <a:buSzPts val="1700"/>
              <a:buChar char="●"/>
            </a:pPr>
            <a:r>
              <a:rPr lang="en" sz="1700"/>
              <a:t>Solved the problem of implementing the gravity and collision checking using timelines.</a:t>
            </a:r>
            <a:endParaRPr sz="1700"/>
          </a:p>
          <a:p>
            <a:pPr indent="-336550" lvl="0" marL="457200" rtl="0" algn="l">
              <a:spcBef>
                <a:spcPts val="0"/>
              </a:spcBef>
              <a:spcAft>
                <a:spcPts val="0"/>
              </a:spcAft>
              <a:buSzPts val="1700"/>
              <a:buChar char="●"/>
            </a:pPr>
            <a:r>
              <a:rPr lang="en" sz="1700"/>
              <a:t>Used programming concepts like object oriented programming, file handling, game dynamics, serialisation, multithreading, event handlers, anonymous class, etc.</a:t>
            </a:r>
            <a:endParaRPr sz="1700"/>
          </a:p>
          <a:p>
            <a:pPr indent="0" lvl="0" marL="457200" rtl="0" algn="l">
              <a:spcBef>
                <a:spcPts val="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0" y="-147725"/>
            <a:ext cx="9143999" cy="5291225"/>
          </a:xfrm>
          <a:prstGeom prst="rect">
            <a:avLst/>
          </a:prstGeom>
          <a:noFill/>
          <a:ln>
            <a:noFill/>
          </a:ln>
        </p:spPr>
      </p:pic>
      <p:sp>
        <p:nvSpPr>
          <p:cNvPr id="82" name="Google Shape;82;p16"/>
          <p:cNvSpPr txBox="1"/>
          <p:nvPr/>
        </p:nvSpPr>
        <p:spPr>
          <a:xfrm>
            <a:off x="228300" y="268600"/>
            <a:ext cx="8782800" cy="4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3" name="Google Shape;83;p16"/>
          <p:cNvSpPr txBox="1"/>
          <p:nvPr/>
        </p:nvSpPr>
        <p:spPr>
          <a:xfrm>
            <a:off x="1228025" y="94000"/>
            <a:ext cx="5962800" cy="14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300">
                <a:solidFill>
                  <a:srgbClr val="FFFFFF"/>
                </a:solidFill>
              </a:rPr>
              <a:t>Hey Kids ! Are you got irritated now because your younger brother and friends keep spoiling your saved games ?</a:t>
            </a:r>
            <a:endParaRPr sz="2300">
              <a:solidFill>
                <a:srgbClr val="FFFFFF"/>
              </a:solidFill>
            </a:endParaRPr>
          </a:p>
        </p:txBody>
      </p:sp>
      <p:sp>
        <p:nvSpPr>
          <p:cNvPr id="84" name="Google Shape;84;p16"/>
          <p:cNvSpPr txBox="1"/>
          <p:nvPr/>
        </p:nvSpPr>
        <p:spPr>
          <a:xfrm>
            <a:off x="161150" y="1342925"/>
            <a:ext cx="8541000" cy="3438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No need to worry now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The game has a password protection feature, which you can use to prevent your high score saved games from being spoiled by your novice friends and brothers.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Nobody can stop you from achieving your highest score now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Just enter the password and click on go button.</a:t>
            </a:r>
            <a:endParaRPr sz="2000"/>
          </a:p>
          <a:p>
            <a:pPr indent="0" lvl="0" marL="0" rtl="0" algn="l">
              <a:spcBef>
                <a:spcPts val="0"/>
              </a:spcBef>
              <a:spcAft>
                <a:spcPts val="0"/>
              </a:spcAft>
              <a:buNone/>
            </a:pPr>
            <a:r>
              <a:rPr lang="en" sz="2000"/>
              <a:t> </a:t>
            </a:r>
            <a:endParaRPr sz="2000"/>
          </a:p>
          <a:p>
            <a:pPr indent="0" lvl="0" marL="0" rtl="0" algn="l">
              <a:spcBef>
                <a:spcPts val="0"/>
              </a:spcBef>
              <a:spcAft>
                <a:spcPts val="0"/>
              </a:spcAft>
              <a:buNone/>
            </a:pPr>
            <a:r>
              <a:rPr lang="en" sz="2000"/>
              <a:t>									       </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85" name="Google Shape;85;p16"/>
          <p:cNvPicPr preferRelativeResize="0"/>
          <p:nvPr/>
        </p:nvPicPr>
        <p:blipFill>
          <a:blip r:embed="rId4">
            <a:alphaModFix/>
          </a:blip>
          <a:stretch>
            <a:fillRect/>
          </a:stretch>
        </p:blipFill>
        <p:spPr>
          <a:xfrm>
            <a:off x="7126750" y="268600"/>
            <a:ext cx="1715750" cy="1716250"/>
          </a:xfrm>
          <a:prstGeom prst="rect">
            <a:avLst/>
          </a:prstGeom>
          <a:noFill/>
          <a:ln>
            <a:noFill/>
          </a:ln>
        </p:spPr>
      </p:pic>
      <p:sp>
        <p:nvSpPr>
          <p:cNvPr id="86" name="Google Shape;86;p16"/>
          <p:cNvSpPr txBox="1"/>
          <p:nvPr/>
        </p:nvSpPr>
        <p:spPr>
          <a:xfrm>
            <a:off x="6296800" y="4337750"/>
            <a:ext cx="26592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(Bonus component of project)</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76200" y="-94000"/>
            <a:ext cx="9321876" cy="5313700"/>
          </a:xfrm>
          <a:prstGeom prst="rect">
            <a:avLst/>
          </a:prstGeom>
          <a:noFill/>
          <a:ln>
            <a:noFill/>
          </a:ln>
        </p:spPr>
      </p:pic>
      <p:sp>
        <p:nvSpPr>
          <p:cNvPr id="94" name="Google Shape;94;p17"/>
          <p:cNvSpPr txBox="1"/>
          <p:nvPr/>
        </p:nvSpPr>
        <p:spPr>
          <a:xfrm>
            <a:off x="2027850" y="161075"/>
            <a:ext cx="43377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FFFFFF"/>
                </a:solidFill>
              </a:rPr>
              <a:t>Individual Contributions</a:t>
            </a:r>
            <a:endParaRPr sz="2900">
              <a:solidFill>
                <a:srgbClr val="FFFFFF"/>
              </a:solidFill>
            </a:endParaRPr>
          </a:p>
        </p:txBody>
      </p:sp>
      <p:sp>
        <p:nvSpPr>
          <p:cNvPr id="95" name="Google Shape;95;p17"/>
          <p:cNvSpPr txBox="1"/>
          <p:nvPr/>
        </p:nvSpPr>
        <p:spPr>
          <a:xfrm>
            <a:off x="94000" y="658050"/>
            <a:ext cx="8930700" cy="43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Akhil Anand:</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1600"/>
              <a:t>Designed the UML class diagram, added the graphics, designed the main page, designed the various obstacles using javafx components, implemented the game logic and code, added the color switch, added the animations including the gravity and ball color changing feature, added the collision feature, added the bonus component.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 sz="2000">
                <a:solidFill>
                  <a:srgbClr val="FFFFFF"/>
                </a:solidFill>
              </a:rPr>
              <a:t>Ayush Mahant:</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1600"/>
              <a:t>Designed the UML use case diagram, added jump animation in tha ball, added various user interactive features of game like pausing, resuming and restarting the game, added “go to main menu” feature, added the feature of saving and loading game, added the score increment and decrement feature, added the feature of using stars to continue on game over..</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