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497" r:id="rId6"/>
    <p:sldId id="499" r:id="rId7"/>
    <p:sldId id="507" r:id="rId8"/>
    <p:sldId id="500" r:id="rId9"/>
    <p:sldId id="501" r:id="rId10"/>
    <p:sldId id="502" r:id="rId11"/>
    <p:sldId id="503" r:id="rId12"/>
    <p:sldId id="508" r:id="rId13"/>
    <p:sldId id="509" r:id="rId14"/>
    <p:sldId id="506" r:id="rId15"/>
    <p:sldId id="269" r:id="rId16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88CC5-215B-4682-B567-0A127C6B7354}" v="8" dt="2025-04-19T13:26:40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37" autoAdjust="0"/>
    <p:restoredTop sz="95388" autoAdjust="0"/>
  </p:normalViewPr>
  <p:slideViewPr>
    <p:cSldViewPr>
      <p:cViewPr varScale="1">
        <p:scale>
          <a:sx n="89" d="100"/>
          <a:sy n="89" d="100"/>
        </p:scale>
        <p:origin x="7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Gupta" userId="2e90f38e47fc4a7f" providerId="LiveId" clId="{C1488CC5-215B-4682-B567-0A127C6B7354}"/>
    <pc:docChg chg="modSld sldOrd">
      <pc:chgData name="Ayush Gupta" userId="2e90f38e47fc4a7f" providerId="LiveId" clId="{C1488CC5-215B-4682-B567-0A127C6B7354}" dt="2025-04-19T13:26:27.206" v="18"/>
      <pc:docMkLst>
        <pc:docMk/>
      </pc:docMkLst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0" sldId="256"/>
        </pc:sldMkLst>
        <pc:picChg chg="add del mod">
          <ac:chgData name="Ayush Gupta" userId="2e90f38e47fc4a7f" providerId="LiveId" clId="{C1488CC5-215B-4682-B567-0A127C6B7354}" dt="2025-04-19T12:58:23.768" v="6"/>
          <ac:picMkLst>
            <pc:docMk/>
            <pc:sldMk cId="0" sldId="256"/>
            <ac:picMk id="5" creationId="{969AD9F3-B0EE-6983-A936-2CF11F1279F0}"/>
          </ac:picMkLst>
        </pc:picChg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0" sldId="256"/>
            <ac:picMk id="6" creationId="{B6E95ECA-5C8C-005C-44F7-F3F24C451868}"/>
          </ac:picMkLst>
        </pc:picChg>
      </pc:sldChg>
      <pc:sldChg chg="modTransition">
        <pc:chgData name="Ayush Gupta" userId="2e90f38e47fc4a7f" providerId="LiveId" clId="{C1488CC5-215B-4682-B567-0A127C6B7354}" dt="2025-04-19T13:26:27.206" v="18"/>
        <pc:sldMkLst>
          <pc:docMk/>
          <pc:sldMk cId="3858198192" sldId="269"/>
        </pc:sldMkLst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4142536426" sldId="497"/>
        </pc:sldMkLst>
        <pc:picChg chg="add del mod">
          <ac:chgData name="Ayush Gupta" userId="2e90f38e47fc4a7f" providerId="LiveId" clId="{C1488CC5-215B-4682-B567-0A127C6B7354}" dt="2025-04-19T12:58:23.768" v="6"/>
          <ac:picMkLst>
            <pc:docMk/>
            <pc:sldMk cId="4142536426" sldId="497"/>
            <ac:picMk id="7" creationId="{0C077499-F6E6-7F18-8712-F3BEC49AA3D9}"/>
          </ac:picMkLst>
        </pc:picChg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4142536426" sldId="497"/>
            <ac:picMk id="9" creationId="{AF80A312-9CA7-C76D-FB76-FBC4AE98350E}"/>
          </ac:picMkLst>
        </pc:picChg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3353784259" sldId="499"/>
        </pc:sldMkLst>
        <pc:picChg chg="add del mod">
          <ac:chgData name="Ayush Gupta" userId="2e90f38e47fc4a7f" providerId="LiveId" clId="{C1488CC5-215B-4682-B567-0A127C6B7354}" dt="2025-04-19T12:58:23.768" v="6"/>
          <ac:picMkLst>
            <pc:docMk/>
            <pc:sldMk cId="3353784259" sldId="499"/>
            <ac:picMk id="11" creationId="{7F2C14C3-1535-C404-CE15-17CF0E50D353}"/>
          </ac:picMkLst>
        </pc:picChg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3353784259" sldId="499"/>
            <ac:picMk id="12" creationId="{EB80ED25-E18E-EA58-2DED-E900AC69934E}"/>
          </ac:picMkLst>
        </pc:picChg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1047329288" sldId="500"/>
        </pc:sldMkLst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1047329288" sldId="500"/>
            <ac:picMk id="8" creationId="{6A0350DA-3BEA-3B96-336B-90A470E10882}"/>
          </ac:picMkLst>
        </pc:picChg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957423197" sldId="501"/>
        </pc:sldMkLst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957423197" sldId="501"/>
            <ac:picMk id="3" creationId="{2F757FF2-8A2A-01C6-4576-FA6061037B0A}"/>
          </ac:picMkLst>
        </pc:picChg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3295812248" sldId="502"/>
        </pc:sldMkLst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3295812248" sldId="502"/>
            <ac:picMk id="8" creationId="{17EF737D-98F5-BECC-2992-4EFEEBAB0ACA}"/>
          </ac:picMkLst>
        </pc:picChg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2093371696" sldId="503"/>
        </pc:sldMkLst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2093371696" sldId="503"/>
            <ac:picMk id="3" creationId="{F4A740FD-56B1-199A-CF4D-EC9AF96E2FA6}"/>
          </ac:picMkLst>
        </pc:picChg>
      </pc:sldChg>
      <pc:sldChg chg="ord modTransition">
        <pc:chgData name="Ayush Gupta" userId="2e90f38e47fc4a7f" providerId="LiveId" clId="{C1488CC5-215B-4682-B567-0A127C6B7354}" dt="2025-04-19T13:26:27.206" v="18"/>
        <pc:sldMkLst>
          <pc:docMk/>
          <pc:sldMk cId="256260487" sldId="506"/>
        </pc:sldMkLst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3638403570" sldId="507"/>
        </pc:sldMkLst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3638403570" sldId="507"/>
            <ac:picMk id="8" creationId="{D1F95114-09D3-812A-8A2B-A54C520F516B}"/>
          </ac:picMkLst>
        </pc:picChg>
      </pc:sldChg>
      <pc:sldChg chg="addSp delSp modSp mod modTransition">
        <pc:chgData name="Ayush Gupta" userId="2e90f38e47fc4a7f" providerId="LiveId" clId="{C1488CC5-215B-4682-B567-0A127C6B7354}" dt="2025-04-19T13:26:27.206" v="18"/>
        <pc:sldMkLst>
          <pc:docMk/>
          <pc:sldMk cId="1723701417" sldId="508"/>
        </pc:sldMkLst>
        <pc:picChg chg="add del mod">
          <ac:chgData name="Ayush Gupta" userId="2e90f38e47fc4a7f" providerId="LiveId" clId="{C1488CC5-215B-4682-B567-0A127C6B7354}" dt="2025-04-19T13:04:49.398" v="17"/>
          <ac:picMkLst>
            <pc:docMk/>
            <pc:sldMk cId="1723701417" sldId="508"/>
            <ac:picMk id="11" creationId="{69860A65-6BE9-63BE-C55A-8E5F744CF491}"/>
          </ac:picMkLst>
        </pc:picChg>
      </pc:sldChg>
      <pc:sldChg chg="modTransition">
        <pc:chgData name="Ayush Gupta" userId="2e90f38e47fc4a7f" providerId="LiveId" clId="{C1488CC5-215B-4682-B567-0A127C6B7354}" dt="2025-04-19T13:26:27.206" v="18"/>
        <pc:sldMkLst>
          <pc:docMk/>
          <pc:sldMk cId="1015379304" sldId="5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course/mobile-app-development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230E-A2B3-BF6C-96B3-DAEBFDD3C4B8}"/>
              </a:ext>
            </a:extLst>
          </p:cNvPr>
          <p:cNvSpPr txBox="1"/>
          <p:nvPr/>
        </p:nvSpPr>
        <p:spPr>
          <a:xfrm>
            <a:off x="106426" y="1108532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Websites and Online Learning: </a:t>
            </a:r>
          </a:p>
          <a:p>
            <a:pPr algn="just"/>
            <a:r>
              <a:rPr lang="en-US" sz="2400" dirty="0"/>
              <a:t>YouTube. (2023). How to build a simple inventory management app: Step-by-step guide. Retrieved from </a:t>
            </a:r>
            <a:r>
              <a:rPr lang="en-US" sz="2400" u="sng" dirty="0">
                <a:solidFill>
                  <a:srgbClr val="3333FF"/>
                </a:solidFill>
              </a:rPr>
              <a:t>https://www.youtube.com/watch?v=uEhmQd0Z1CA&amp;t=11410s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Udemy: </a:t>
            </a:r>
          </a:p>
          <a:p>
            <a:pPr algn="just"/>
            <a:r>
              <a:rPr lang="en-US" sz="2400" dirty="0"/>
              <a:t>Mastering mobile app development for business: From concept to deployment. Retrieved from </a:t>
            </a:r>
            <a:r>
              <a:rPr lang="en-US" sz="2400" dirty="0">
                <a:hlinkClick r:id="rId5"/>
              </a:rPr>
              <a:t>https://www.udemy.com/course/mobile-app-development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Digital India:</a:t>
            </a:r>
          </a:p>
          <a:p>
            <a:pPr algn="just"/>
            <a:r>
              <a:rPr lang="en-US" sz="2400" dirty="0"/>
              <a:t>Promoting GST-compliant systems for small businesses. Retrieved from </a:t>
            </a:r>
          </a:p>
          <a:p>
            <a:pPr algn="just"/>
            <a:r>
              <a:rPr lang="en-US" sz="2400" dirty="0"/>
              <a:t>https://www.digitalindia.gov.in/gst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180020" y="1408669"/>
            <a:ext cx="88204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Expected Results: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Efficient inventory management for small shops.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GST calculated price generation.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Notifications for low stock levels.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working prototype as a deliverable for user feedback.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Impact: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Helps small shops streamline operations and reduce manual work.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Benefits include accuracy in stock tracking and timely billing.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Future scope for adding features like supplier management and sales analytics.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5"/>
    </mc:Choice>
    <mc:Fallback>
      <p:transition spd="slow" advTm="53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838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Harshit Chaurasia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Ayush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Nikhil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Ishika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189747" y="1215685"/>
            <a:ext cx="4659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Creating a functional software for small business - </a:t>
            </a:r>
            <a:r>
              <a:rPr lang="en-US" sz="2400" b="1" dirty="0" err="1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ByteStock</a:t>
            </a:r>
            <a:endParaRPr lang="en-IN" sz="24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Gauri Shankar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Ms. Suman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0513" cy="6885385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A5284C-6861-F8FE-74FB-08FD4176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5" y="1675499"/>
            <a:ext cx="770708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/>
              <a:t>We are developing a functional software for small businesses to efficiently manage their inventory and can also calculate GST bills. The system tracks stock levels, provides in-app alerts for low inventory, and allows easy price adjustments. It simplifies billing by giving GST calculations, ensuring compliance and accuracy. The user-friendly interface makes inventory and financial management seamless.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0" y="1061449"/>
            <a:ext cx="91805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b="1" dirty="0"/>
              <a:t>Problems Identified</a:t>
            </a:r>
            <a:r>
              <a:rPr lang="en-IN" sz="2400" dirty="0"/>
              <a:t>: </a:t>
            </a:r>
            <a:r>
              <a:rPr lang="en-US" sz="2400" dirty="0"/>
              <a:t>Managing inventory manually is time-consuming, and lacks real-time stock updates.</a:t>
            </a:r>
          </a:p>
          <a:p>
            <a:pPr algn="just"/>
            <a:endParaRPr lang="en-IN" sz="2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b="1" dirty="0"/>
              <a:t>Issues or Problems</a:t>
            </a:r>
            <a:r>
              <a:rPr lang="en-IN" sz="2400" dirty="0"/>
              <a:t>: </a:t>
            </a:r>
            <a:r>
              <a:rPr lang="en-US" sz="2400" dirty="0"/>
              <a:t>Difficulty in tracking inventory, lack of low-stock alerts, and manual GST billing complexities.</a:t>
            </a:r>
          </a:p>
          <a:p>
            <a:pPr algn="just"/>
            <a:endParaRPr lang="en-IN" sz="2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b="1" dirty="0"/>
              <a:t>Need of Solution</a:t>
            </a:r>
            <a:r>
              <a:rPr lang="en-IN" sz="2400" dirty="0"/>
              <a:t>: </a:t>
            </a:r>
            <a:r>
              <a:rPr lang="en-US" sz="2400" dirty="0"/>
              <a:t>To automate inventory tracking, provide real-time notifications, and generate GST-compliant effortlessly.</a:t>
            </a:r>
          </a:p>
          <a:p>
            <a:pPr algn="just"/>
            <a:endParaRPr lang="en-IN" sz="2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b="1" dirty="0"/>
              <a:t>Existing Solution</a:t>
            </a:r>
            <a:r>
              <a:rPr lang="en-IN" sz="2400" dirty="0"/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solutions are either too complex for small businesses or lack key features like automated stock alerts and seamless GST billing. A user-friendly app is needed to simplify these processes.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0" y="1061448"/>
            <a:ext cx="918051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Define the Problem Clearly:</a:t>
            </a:r>
          </a:p>
          <a:p>
            <a:pPr algn="just"/>
            <a:r>
              <a:rPr lang="en-US" sz="2800" dirty="0"/>
              <a:t>Manual inventory tracking and GST billing cause errors and inefficiencies.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Why is it Important?</a:t>
            </a:r>
          </a:p>
          <a:p>
            <a:pPr algn="just"/>
            <a:r>
              <a:rPr lang="en-US" sz="2800" dirty="0"/>
              <a:t>Stock mismanagement and billing mistakes affect operations and compliance.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Expected Impact of Solving This Problem:</a:t>
            </a:r>
          </a:p>
          <a:p>
            <a:pPr algn="just"/>
            <a:r>
              <a:rPr lang="en-US" sz="2800" dirty="0"/>
              <a:t>Automation improves accuracy, efficiency, and business performance.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0513" cy="6885385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FC850-D989-1B98-21C1-D3C0E1F9E0A7}"/>
              </a:ext>
            </a:extLst>
          </p:cNvPr>
          <p:cNvSpPr txBox="1"/>
          <p:nvPr/>
        </p:nvSpPr>
        <p:spPr>
          <a:xfrm>
            <a:off x="1024456" y="1713439"/>
            <a:ext cx="7131600" cy="366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Inventory Alerts</a:t>
            </a:r>
            <a:r>
              <a:rPr lang="en-US" sz="2800" dirty="0"/>
              <a:t>: Tracks stock and notifies when low.</a:t>
            </a:r>
          </a:p>
          <a:p>
            <a:pPr algn="just"/>
            <a:r>
              <a:rPr lang="en-US" sz="2800" b="1" dirty="0"/>
              <a:t>Smart Pricing</a:t>
            </a:r>
            <a:r>
              <a:rPr lang="en-US" sz="2800" dirty="0"/>
              <a:t>: Adjusts prices based on stock and demand.</a:t>
            </a:r>
          </a:p>
          <a:p>
            <a:pPr algn="just"/>
            <a:r>
              <a:rPr lang="en-US" sz="2800" b="1" dirty="0"/>
              <a:t>GST Billing</a:t>
            </a:r>
            <a:r>
              <a:rPr lang="en-US" sz="2800" dirty="0"/>
              <a:t>: Auto-generates GST-compliant invoices.</a:t>
            </a:r>
          </a:p>
          <a:p>
            <a:pPr algn="just"/>
            <a:r>
              <a:rPr lang="en-US" sz="2800" b="1" dirty="0"/>
              <a:t>Easy to Use</a:t>
            </a:r>
            <a:r>
              <a:rPr lang="en-US" sz="2800" dirty="0"/>
              <a:t>: Simple interface for smooth management.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703938" y="1471802"/>
            <a:ext cx="7524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/>
              <a:t>Methodology:</a:t>
            </a:r>
            <a:r>
              <a:rPr lang="en-IN" sz="2800" dirty="0"/>
              <a:t> Start learning about tools used in this project one by one and then apply it and make a functional software.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/>
              <a:t>Tools:</a:t>
            </a:r>
            <a:r>
              <a:rPr lang="en-IN" sz="2800" dirty="0"/>
              <a:t> Flutter/React (frontend), Node.js/Python (backend), Firebase/MySQL (database).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/>
              <a:t>Techniques:</a:t>
            </a:r>
            <a:r>
              <a:rPr lang="en-IN" sz="2800" dirty="0"/>
              <a:t> Automated inventory tracking, AI-based pricing, real-time alerts.</a:t>
            </a: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</a:t>
            </a:r>
            <a:r>
              <a:rPr lang="en-US" sz="3200" b="1" kern="10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468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Plan the App: </a:t>
            </a:r>
            <a:r>
              <a:rPr lang="en-US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Define the features you need (e.g., product info, stock levels) and decide the app’s purpose and target audience.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Design the System: </a:t>
            </a:r>
            <a:r>
              <a:rPr lang="en-US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Plan how the app will look (UI/UX) and choose the technologies to use for the app (e.g., frontend, backend, database).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Develop the App: </a:t>
            </a:r>
            <a:r>
              <a:rPr lang="en-US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Build the user interface and backend, and make sure the app can handle stock data and user actions.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the App: </a:t>
            </a:r>
            <a:r>
              <a:rPr lang="en-US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the app to ensure everything works properly, like checking if stock updates and data display correctly.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Launch and Maintain: </a:t>
            </a:r>
            <a:r>
              <a:rPr lang="en-US" sz="2000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Launch the app, fix any bugs, and keep the app updated with new features or improvements over time.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94990-F6F6-2278-CD4F-1E0C441A8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82" y="1410617"/>
            <a:ext cx="751397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397A08C796F42B4286A56E543D200" ma:contentTypeVersion="10" ma:contentTypeDescription="Create a new document." ma:contentTypeScope="" ma:versionID="e95399ca962e0fe68848214ccb7603f4">
  <xsd:schema xmlns:xsd="http://www.w3.org/2001/XMLSchema" xmlns:xs="http://www.w3.org/2001/XMLSchema" xmlns:p="http://schemas.microsoft.com/office/2006/metadata/properties" xmlns:ns3="bca2d540-3eb3-4d50-919b-b4f4dd6f6ac6" targetNamespace="http://schemas.microsoft.com/office/2006/metadata/properties" ma:root="true" ma:fieldsID="90e907c70dfb5d86b477331d1e3b1abb" ns3:_="">
    <xsd:import namespace="bca2d540-3eb3-4d50-919b-b4f4dd6f6ac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2d540-3eb3-4d50-919b-b4f4dd6f6ac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a2d540-3eb3-4d50-919b-b4f4dd6f6ac6" xsi:nil="true"/>
  </documentManagement>
</p:properties>
</file>

<file path=customXml/itemProps1.xml><?xml version="1.0" encoding="utf-8"?>
<ds:datastoreItem xmlns:ds="http://schemas.openxmlformats.org/officeDocument/2006/customXml" ds:itemID="{A2E1E042-2C9A-4B30-876B-478C1A998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C313EB-0355-4804-A700-F0B8EEC3F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a2d540-3eb3-4d50-919b-b4f4dd6f6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6BA11-C5AF-4AD2-AB58-009AA126C876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ca2d540-3eb3-4d50-919b-b4f4dd6f6ac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6586</TotalTime>
  <Words>730</Words>
  <Application>Microsoft Office PowerPoint</Application>
  <PresentationFormat>On-screen Show (4:3)</PresentationFormat>
  <Paragraphs>105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Ayush Gupta</cp:lastModifiedBy>
  <cp:revision>322</cp:revision>
  <cp:lastPrinted>2022-09-05T08:43:44Z</cp:lastPrinted>
  <dcterms:created xsi:type="dcterms:W3CDTF">2020-01-16T09:05:56Z</dcterms:created>
  <dcterms:modified xsi:type="dcterms:W3CDTF">2025-04-19T13:26:46Z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0x010100598397A08C796F42B4286A56E543D200</vt:lpwstr>
  </property>
</Properties>
</file>