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000" b="0" i="0" u="none" baseline="0">
                <a:solidFill>
                  <a:srgbClr val="2F2F2F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8/13/24</a:t>
            </a:r>
          </a:p>
        </p:txBody>
      </p:sp>
      <p:sp>
        <p:nvSpPr>
          <p:cNvPr id="3" name="AutoShape 3"/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000" b="0" i="0" u="none" baseline="0">
                <a:solidFill>
                  <a:srgbClr val="2F2F2F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000" b="0" i="0" u="none" baseline="0">
              <a:solidFill>
                <a:srgbClr val="2F2F2F">
                  <a:lumMod val="50000"/>
                  <a:lumOff val="50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/>
          <a:srcRect t="5764" r="9548" b="3784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>
            <a:spLocks noGrp="1"/>
          </p:cNvSpPr>
          <p:nvPr>
            <p:ph type="ctrTitle"/>
          </p:nvPr>
        </p:nvSpPr>
        <p:spPr>
          <a:xfrm>
            <a:off x="1130300" y="3745368"/>
            <a:ext cx="4038600" cy="535531"/>
          </a:xfrm>
        </p:spPr>
        <p:txBody>
          <a:bodyPr vert="horz" wrap="square" lIns="91440" tIns="45720" rIns="91440" bIns="45720" anchor="b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3200" b="1" i="0" u="none" baseline="0">
                <a:solidFill>
                  <a:srgbClr val="FFFFFF"/>
                </a:solidFill>
                <a:latin typeface="Arial"/>
                <a:ea typeface="Arial"/>
              </a:rPr>
              <a:t>Master title style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ubTitle" idx="1"/>
          </p:nvPr>
        </p:nvSpPr>
        <p:spPr>
          <a:xfrm>
            <a:off x="1130300" y="4344399"/>
            <a:ext cx="2702560" cy="294632"/>
          </a:xfrm>
        </p:spPr>
        <p:txBody>
          <a:bodyPr vert="horz" wrap="square" lIns="91440" tIns="45720" rIns="91440" bIns="45720" anchor="t">
            <a:spAutoFit/>
          </a:bodyPr>
          <a:lstStyle/>
          <a:p>
            <a:pPr marL="228600" indent="-228600" algn="l">
              <a:lnSpc>
                <a:spcPct val="150000"/>
              </a:lnSpc>
              <a:spcBef>
                <a:spcPct val="0"/>
              </a:spcBef>
            </a:pPr>
            <a:r>
              <a:rPr lang="en-US" sz="1000" b="0" i="0" u="none" baseline="0">
                <a:solidFill>
                  <a:srgbClr val="FFFFFF">
                    <a:alpha val="40000"/>
                  </a:srgbClr>
                </a:solidFill>
                <a:latin typeface="Arial"/>
                <a:ea typeface="Arial"/>
              </a:rPr>
              <a:t>Click to edit Master subtitle style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5"/>
          </p:nvPr>
        </p:nvSpPr>
        <p:spPr>
          <a:xfrm>
            <a:off x="660400" y="742769"/>
            <a:ext cx="1099981" cy="258532"/>
          </a:xfrm>
        </p:spPr>
        <p:txBody>
          <a:bodyPr vert="horz" wrap="none" lIns="91440" tIns="45720" rIns="91440" bIns="45720" anchor="ctr">
            <a:sp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LGOO HERE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/>
          </p:nvPr>
        </p:nvSpPr>
        <p:spPr>
          <a:xfrm>
            <a:off x="10024581" y="6084773"/>
            <a:ext cx="1494319" cy="230832"/>
          </a:xfrm>
        </p:spPr>
        <p:txBody>
          <a:bodyPr vert="horz" wrap="none" lIns="91440" tIns="45720" rIns="91440" bIns="45720" anchor="ctr">
            <a:spAutoFit/>
          </a:bodyPr>
          <a:lstStyle/>
          <a:p>
            <a:pPr marL="228578" indent="-228578" algn="r">
              <a:lnSpc>
                <a:spcPct val="90000"/>
              </a:lnSpc>
              <a:spcBef>
                <a:spcPct val="0"/>
              </a:spcBef>
            </a:pPr>
            <a:r>
              <a:rPr lang="en-US" sz="1000" b="0" i="0" u="none" baseline="0">
                <a:solidFill>
                  <a:srgbClr val="FFFFFF"/>
                </a:solidFill>
                <a:latin typeface="Arial"/>
                <a:ea typeface="Arial"/>
              </a:rPr>
              <a:t>Speaker name and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4" name="AutoShape 4"/>
          <p:cNvSpPr>
            <a:spLocks noGrp="1"/>
          </p:cNvSpPr>
          <p:nvPr>
            <p:ph idx="1"/>
          </p:nvPr>
        </p:nvSpPr>
        <p:spPr>
          <a:xfrm>
            <a:off x="660400" y="1130300"/>
            <a:ext cx="10858500" cy="5003800"/>
          </a:xfr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text styles</a:t>
            </a: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FFFFFF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FFFFF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5" name="AutoShape 5"/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000" b="0" i="0" u="none" baseline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8/13/24</a:t>
            </a:r>
          </a:p>
        </p:txBody>
      </p:sp>
      <p:sp>
        <p:nvSpPr>
          <p:cNvPr id="6" name="AutoShape 6"/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000" b="0" i="0" u="none" baseline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000" b="0" i="0" u="none" baseline="0">
              <a:solidFill>
                <a:srgbClr val="FFFFFF">
                  <a:lumMod val="50000"/>
                  <a:lumOff val="50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4"/>
          </p:nvPr>
        </p:nvSpPr>
        <p:spPr>
          <a:xfrm>
            <a:off x="660400" y="1500188"/>
            <a:ext cx="2836562" cy="594626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r">
              <a:lnSpc>
                <a:spcPct val="90000"/>
              </a:lnSpc>
              <a:spcBef>
                <a:spcPts val="1000"/>
              </a:spcBef>
            </a:pPr>
            <a:r>
              <a:rPr lang="en-US" sz="2400" b="1" i="0" u="none" baseline="0">
                <a:solidFill>
                  <a:srgbClr val="FFFFFF"/>
                </a:solidFill>
                <a:latin typeface="Arial"/>
                <a:ea typeface="Arial"/>
              </a:rPr>
              <a:t>CONTENTS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 vert="horz" lIns="91440" tIns="45720" rIns="91440" bIns="45720" anchor="t">
            <a:normAutofit/>
          </a:bodyPr>
          <a:lstStyle/>
          <a:p>
            <a:pPr marL="342900" indent="-342900" algn="l">
              <a:lnSpc>
                <a:spcPct val="9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text styles</a:t>
            </a:r>
          </a:p>
          <a:p>
            <a:pPr marL="800100" lvl="1" indent="-342900" algn="l">
              <a:lnSpc>
                <a:spcPct val="9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FFFFFF"/>
                </a:solidFill>
                <a:latin typeface="Arial"/>
                <a:ea typeface="Arial"/>
              </a:rPr>
              <a:t>Second level</a:t>
            </a:r>
          </a:p>
          <a:p>
            <a:pPr marL="1257300" lvl="2" indent="-342900" algn="l">
              <a:lnSpc>
                <a:spcPct val="9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FFFFF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5" name="AutoShape 5"/>
          <p:cNvSpPr>
            <a:spLocks noGrp="1"/>
          </p:cNvSpPr>
          <p:nvPr>
            <p:ph type="ftr" sz="quarter" idx="10"/>
          </p:nvPr>
        </p:nvSpPr>
        <p:spPr>
          <a:xfrm>
            <a:off x="660401" y="6438900"/>
            <a:ext cx="3992171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dt" sz="half" idx="11"/>
          </p:nvPr>
        </p:nvSpPr>
        <p:spPr>
          <a:xfrm>
            <a:off x="5504656" y="6438900"/>
            <a:ext cx="1802924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000" b="0" i="0" u="none" baseline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8/13/24</a:t>
            </a:r>
          </a:p>
        </p:txBody>
      </p:sp>
      <p:cxnSp>
        <p:nvCxnSpPr>
          <p:cNvPr id="7" name="Connector 7"/>
          <p:cNvCxnSpPr/>
          <p:nvPr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>
            <a:solidFill>
              <a:srgbClr val="FFFFFF"/>
            </a:solidFill>
            <a:prstDash val="solid"/>
          </a:ln>
        </p:spPr>
      </p:cxnSp>
      <p:sp>
        <p:nvSpPr>
          <p:cNvPr id="8" name="Freeform 8"/>
          <p:cNvSpPr/>
          <p:nvPr/>
        </p:nvSpPr>
        <p:spPr>
          <a:xfrm>
            <a:off x="2626456" y="5219207"/>
            <a:ext cx="870506" cy="915667"/>
          </a:xfrm>
          <a:custGeom>
            <a:avLst/>
            <a:gdLst/>
            <a:ahLst/>
            <a:cxnLst/>
            <a:rect l="l" t="t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lIns="91440" tIns="45720" rIns="91440" bIns="45720" anchor="t">
            <a:normAutofit/>
          </a:bodyPr>
          <a:lstStyle/>
          <a:p>
            <a:pPr marL="0" algn="l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/>
          <a:srcRect l="7336" t="19037" r="36025" b="24325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>
            <a:spLocks noGrp="1"/>
          </p:cNvSpPr>
          <p:nvPr>
            <p:ph type="title"/>
          </p:nvPr>
        </p:nvSpPr>
        <p:spPr>
          <a:xfrm>
            <a:off x="1346200" y="4090407"/>
            <a:ext cx="5731164" cy="424732"/>
          </a:xfrm>
        </p:spPr>
        <p:txBody>
          <a:bodyPr vert="horz" lIns="91440" tIns="45720" rIns="91440" bIns="45720" anchor="b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idx="1"/>
          </p:nvPr>
        </p:nvSpPr>
        <p:spPr>
          <a:xfrm>
            <a:off x="1346200" y="4515139"/>
            <a:ext cx="5731164" cy="230832"/>
          </a:xfrm>
        </p:spPr>
        <p:txBody>
          <a:bodyPr vert="horz" lIns="91440" tIns="45720" rIns="91440" bIns="45720" anchor="t">
            <a:sp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</a:pPr>
            <a:r>
              <a:rPr lang="en-US" sz="1000" b="0" i="0" u="none" baseline="0">
                <a:solidFill>
                  <a:srgbClr val="FFFFFF">
                    <a:alpha val="40000"/>
                  </a:srgbClr>
                </a:solidFill>
                <a:latin typeface="Arial"/>
                <a:ea typeface="Arial"/>
              </a:rPr>
              <a:t>Click to edit Master text styles</a:t>
            </a:r>
          </a:p>
        </p:txBody>
      </p:sp>
      <p:sp>
        <p:nvSpPr>
          <p:cNvPr id="5" name="AutoShape 5"/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000" b="0" i="0" u="none" baseline="0">
                <a:solidFill>
                  <a:srgbClr val="FFFFFF"/>
                </a:solidFill>
                <a:latin typeface="Arial"/>
                <a:ea typeface="Arial"/>
              </a:rPr>
              <a:t>8/13/24</a:t>
            </a:r>
          </a:p>
        </p:txBody>
      </p:sp>
      <p:sp>
        <p:nvSpPr>
          <p:cNvPr id="6" name="AutoShape 6"/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body" sz="quarter" idx="15"/>
          </p:nvPr>
        </p:nvSpPr>
        <p:spPr>
          <a:xfrm>
            <a:off x="660400" y="742769"/>
            <a:ext cx="1099981" cy="258532"/>
          </a:xfrm>
        </p:spPr>
        <p:txBody>
          <a:bodyPr vert="horz" wrap="none" lIns="91440" tIns="45720" rIns="91440" bIns="45720" anchor="ctr">
            <a:sp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LGOO HERE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4" name="AutoShape 4"/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000" b="0" i="0" u="none" baseline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8/13/24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000" b="0" i="0" u="none" baseline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000" b="0" i="0" u="none" baseline="0">
              <a:solidFill>
                <a:srgbClr val="FFFFFF">
                  <a:lumMod val="50000"/>
                  <a:lumOff val="50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/>
          <a:srcRect t="5764" r="9548" b="3784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>
            <a:spLocks noGrp="1"/>
          </p:cNvSpPr>
          <p:nvPr>
            <p:ph type="body" sz="quarter" idx="13"/>
          </p:nvPr>
        </p:nvSpPr>
        <p:spPr>
          <a:xfrm>
            <a:off x="1463676" y="2413543"/>
            <a:ext cx="5422900" cy="2585323"/>
          </a:xfrm>
        </p:spPr>
        <p:txBody>
          <a:bodyPr vert="horz" wrap="square" lIns="91440" tIns="45720" rIns="91440" bIns="45720" anchor="b"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ct val="0"/>
              </a:spcBef>
            </a:pPr>
            <a:r>
              <a:rPr lang="en-US" sz="60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text styles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6"/>
          </p:nvPr>
        </p:nvSpPr>
        <p:spPr>
          <a:xfrm>
            <a:off x="660400" y="742769"/>
            <a:ext cx="1099981" cy="258532"/>
          </a:xfrm>
        </p:spPr>
        <p:txBody>
          <a:bodyPr vert="horz" wrap="none" lIns="91440" tIns="45720" rIns="91440" bIns="45720" anchor="ctr">
            <a:sp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LGOO HERE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0"/>
          </p:nvPr>
        </p:nvSpPr>
        <p:spPr>
          <a:xfrm>
            <a:off x="10024581" y="6084773"/>
            <a:ext cx="1494319" cy="230832"/>
          </a:xfrm>
        </p:spPr>
        <p:txBody>
          <a:bodyPr vert="horz" wrap="none" lIns="91440" tIns="45720" rIns="91440" bIns="45720" anchor="ctr">
            <a:spAutoFit/>
          </a:bodyPr>
          <a:lstStyle/>
          <a:p>
            <a:pPr marL="228578" indent="-228578" algn="r">
              <a:lnSpc>
                <a:spcPct val="90000"/>
              </a:lnSpc>
              <a:spcBef>
                <a:spcPct val="0"/>
              </a:spcBef>
            </a:pPr>
            <a:r>
              <a:rPr lang="en-US" sz="1000" b="0" i="0" u="none" baseline="0">
                <a:solidFill>
                  <a:srgbClr val="FFFFFF"/>
                </a:solidFill>
                <a:latin typeface="Arial"/>
                <a:ea typeface="Arial"/>
              </a:rPr>
              <a:t>Speaker name and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text styles</a:t>
            </a: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2F2F2F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2F2F2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r>
              <a:rPr lang="en-US" sz="1800" b="0" i="0" u="none" baseline="0">
                <a:solidFill>
                  <a:srgbClr val="2F2F2F"/>
                </a:solidFill>
                <a:latin typeface="Arial"/>
                <a:ea typeface="Arial"/>
              </a:rPr>
              <a:t>8/13/24</a:t>
            </a:r>
          </a:p>
        </p:txBody>
      </p:sp>
      <p:sp>
        <p:nvSpPr>
          <p:cNvPr id="6" name="AutoShape 6"/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fld id="{3386411A-70EE-422D-B97C-F56BEE3FF077}" type="slidenum">
              <a:rPr lang="en-US" sz="1800" b="0" i="0" u="none" baseline="0">
                <a:solidFill>
                  <a:srgbClr val="2F2F2F"/>
                </a:solidFill>
                <a:latin typeface="Arial"/>
                <a:ea typeface="Arial"/>
              </a:rPr>
              <a:t>‹#›</a:t>
            </a:fld>
            <a:endParaRPr lang="en-US" sz="1800" b="0" i="0" u="none" baseline="0">
              <a:solidFill>
                <a:srgbClr val="2F2F2F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0"/>
          </p:nvPr>
        </p:nvSpPr>
        <p:spPr>
          <a:xfrm>
            <a:off x="1150153" y="3429000"/>
            <a:ext cx="1838132" cy="885371"/>
          </a:xfrm>
          <a:ln>
            <a:noFill/>
          </a:ln>
        </p:spPr>
        <p:txBody>
          <a:bodyPr vert="horz" lIns="91440" tIns="45720" rIns="91440" bIns="45720" anchor="ctr">
            <a:sp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IN" altLang="zh-CN" sz="1600" dirty="0">
                <a:solidFill>
                  <a:schemeClr val="accent1"/>
                </a:solidFill>
                <a:latin typeface="微软雅黑"/>
                <a:ea typeface="微软雅黑"/>
              </a:rPr>
              <a:t>AYUSH SELADIA </a:t>
            </a:r>
            <a:br>
              <a:rPr lang="en-IN" altLang="zh-CN" sz="1600" dirty="0">
                <a:solidFill>
                  <a:schemeClr val="accent1"/>
                </a:solidFill>
                <a:latin typeface="微软雅黑"/>
                <a:ea typeface="微软雅黑"/>
              </a:rPr>
            </a:br>
            <a:r>
              <a:rPr lang="en-IN" altLang="zh-CN" sz="1600" dirty="0">
                <a:solidFill>
                  <a:schemeClr val="accent1"/>
                </a:solidFill>
                <a:latin typeface="微软雅黑"/>
                <a:ea typeface="微软雅黑"/>
              </a:rPr>
              <a:t>23000046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IN" altLang="zh-CN" sz="1600" dirty="0">
                <a:solidFill>
                  <a:schemeClr val="accent1"/>
                </a:solidFill>
                <a:latin typeface="微软雅黑"/>
                <a:ea typeface="微软雅黑"/>
              </a:rPr>
              <a:t>SYBCA - B</a:t>
            </a:r>
            <a:endParaRPr lang="zh-CN" altLang="en-US" sz="1600" b="0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50153" y="2376958"/>
            <a:ext cx="5837501" cy="53553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32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Laravel Certificat</a:t>
            </a:r>
            <a:r>
              <a:rPr lang="en-IN" altLang="zh-CN" sz="32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ion</a:t>
            </a:r>
            <a:r>
              <a:rPr lang="zh-CN" altLang="en-US" sz="32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 </a:t>
            </a:r>
            <a:r>
              <a:rPr lang="zh-CN" altLang="en-US" sz="32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Course</a:t>
            </a:r>
            <a:endParaRPr lang="en-US" sz="1100" dirty="0"/>
          </a:p>
        </p:txBody>
      </p:sp>
      <p:cxnSp>
        <p:nvCxnSpPr>
          <p:cNvPr id="4" name="Connector 4"/>
          <p:cNvCxnSpPr/>
          <p:nvPr/>
        </p:nvCxnSpPr>
        <p:spPr>
          <a:xfrm>
            <a:off x="660400" y="2376958"/>
            <a:ext cx="0" cy="2206067"/>
          </a:xfrm>
          <a:prstGeom prst="line">
            <a:avLst/>
          </a:prstGeom>
          <a:ln w="12700" cap="flat" cmpd="sng">
            <a:solidFill>
              <a:srgbClr val="2F2F2F">
                <a:alpha val="50000"/>
              </a:srgbClr>
            </a:solidFill>
            <a:prstDash val="dash"/>
          </a:ln>
        </p:spPr>
      </p:cxnSp>
      <p:grpSp>
        <p:nvGrpSpPr>
          <p:cNvPr id="5" name="Group 5"/>
          <p:cNvGrpSpPr/>
          <p:nvPr/>
        </p:nvGrpSpPr>
        <p:grpSpPr>
          <a:xfrm rot="16200000" flipH="1">
            <a:off x="550399" y="4718888"/>
            <a:ext cx="220006" cy="220008"/>
            <a:chOff x="3011834" y="6000473"/>
            <a:chExt cx="344142" cy="344140"/>
          </a:xfrm>
        </p:grpSpPr>
        <p:sp>
          <p:nvSpPr>
            <p:cNvPr id="6" name="AutoShape 6"/>
            <p:cNvSpPr/>
            <p:nvPr/>
          </p:nvSpPr>
          <p:spPr>
            <a:xfrm>
              <a:off x="3011834" y="6000473"/>
              <a:ext cx="344142" cy="344140"/>
            </a:xfrm>
            <a:prstGeom prst="ellipse">
              <a:avLst/>
            </a:prstGeom>
            <a:ln w="6350" cap="flat" cmpd="sng">
              <a:solidFill>
                <a:srgbClr val="FFFFFF">
                  <a:alpha val="70000"/>
                </a:srgbClr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7" name="AutoShape 7"/>
            <p:cNvSpPr/>
            <p:nvPr/>
          </p:nvSpPr>
          <p:spPr>
            <a:xfrm>
              <a:off x="3142008" y="6130646"/>
              <a:ext cx="83792" cy="83792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1346200" y="4090407"/>
            <a:ext cx="5731164" cy="424732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i="1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Practical Implementation of MVC</a:t>
            </a:r>
          </a:p>
        </p:txBody>
      </p:sp>
      <p:cxnSp>
        <p:nvCxnSpPr>
          <p:cNvPr id="3" name="Connector 3"/>
          <p:cNvCxnSpPr/>
          <p:nvPr/>
        </p:nvCxnSpPr>
        <p:spPr>
          <a:xfrm>
            <a:off x="660400" y="3022979"/>
            <a:ext cx="0" cy="1560046"/>
          </a:xfrm>
          <a:prstGeom prst="line">
            <a:avLst/>
          </a:prstGeom>
          <a:ln w="6350" cap="flat" cmpd="sng">
            <a:solidFill>
              <a:srgbClr val="FFFFFF">
                <a:alpha val="70000"/>
              </a:srgbClr>
            </a:solidFill>
            <a:prstDash val="solid"/>
          </a:ln>
        </p:spPr>
      </p:cxnSp>
      <p:grpSp>
        <p:nvGrpSpPr>
          <p:cNvPr id="4" name="Group 4"/>
          <p:cNvGrpSpPr/>
          <p:nvPr/>
        </p:nvGrpSpPr>
        <p:grpSpPr>
          <a:xfrm rot="16200000" flipH="1">
            <a:off x="550399" y="4718888"/>
            <a:ext cx="220006" cy="220008"/>
            <a:chOff x="3011834" y="6000473"/>
            <a:chExt cx="344142" cy="344140"/>
          </a:xfrm>
        </p:grpSpPr>
        <p:sp>
          <p:nvSpPr>
            <p:cNvPr id="5" name="AutoShape 5"/>
            <p:cNvSpPr/>
            <p:nvPr/>
          </p:nvSpPr>
          <p:spPr>
            <a:xfrm>
              <a:off x="3011834" y="6000473"/>
              <a:ext cx="344142" cy="344140"/>
            </a:xfrm>
            <a:prstGeom prst="ellipse">
              <a:avLst/>
            </a:prstGeom>
            <a:ln w="6350" cap="flat" cmpd="sng">
              <a:solidFill>
                <a:srgbClr val="FFFFFF">
                  <a:alpha val="70000"/>
                </a:srgbClr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" name="AutoShape 6"/>
            <p:cNvSpPr/>
            <p:nvPr/>
          </p:nvSpPr>
          <p:spPr>
            <a:xfrm>
              <a:off x="3142008" y="6130646"/>
              <a:ext cx="83792" cy="83792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346201" y="2907664"/>
            <a:ext cx="1260522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7200" b="1" i="0" u="none" baseline="0">
                <a:solidFill>
                  <a:schemeClr val="accent1"/>
                </a:solidFill>
                <a:latin typeface="Arial"/>
                <a:ea typeface="Arial"/>
              </a:rPr>
              <a:t>03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2527763" y="2890078"/>
            <a:ext cx="433801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7200" b="1" i="0" u="none" baseline="0">
                <a:solidFill>
                  <a:schemeClr val="accent1"/>
                </a:solidFill>
                <a:latin typeface="Arial"/>
                <a:ea typeface="Arial"/>
              </a:rPr>
              <a:t>.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Examples of MVC Components</a:t>
            </a:r>
          </a:p>
        </p:txBody>
      </p:sp>
      <p:sp>
        <p:nvSpPr>
          <p:cNvPr id="3" name="AutoShape 3"/>
          <p:cNvSpPr/>
          <p:nvPr/>
        </p:nvSpPr>
        <p:spPr>
          <a:xfrm>
            <a:off x="870246" y="1372863"/>
            <a:ext cx="3143476" cy="1784081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 dirty="0"/>
          </a:p>
        </p:txBody>
      </p:sp>
      <p:sp>
        <p:nvSpPr>
          <p:cNvPr id="4" name="AutoShape 4"/>
          <p:cNvSpPr/>
          <p:nvPr/>
        </p:nvSpPr>
        <p:spPr>
          <a:xfrm flipV="1">
            <a:off x="870246" y="3156942"/>
            <a:ext cx="3143476" cy="2677800"/>
          </a:xfrm>
          <a:prstGeom prst="rect">
            <a:avLst/>
          </a:prstGeom>
          <a:solidFill>
            <a:srgbClr val="F0F0F0">
              <a:alpha val="15000"/>
            </a:srgb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2190577" y="2886661"/>
            <a:ext cx="540000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000" b="1" i="0" u="none" baseline="0">
                <a:solidFill>
                  <a:srgbClr val="FFFFFF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4621890" y="1372863"/>
            <a:ext cx="3143476" cy="1784081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 dirty="0"/>
          </a:p>
        </p:txBody>
      </p:sp>
      <p:sp>
        <p:nvSpPr>
          <p:cNvPr id="7" name="AutoShape 7"/>
          <p:cNvSpPr/>
          <p:nvPr/>
        </p:nvSpPr>
        <p:spPr>
          <a:xfrm flipV="1">
            <a:off x="4621890" y="3156942"/>
            <a:ext cx="3143476" cy="2677800"/>
          </a:xfrm>
          <a:prstGeom prst="rect">
            <a:avLst/>
          </a:prstGeom>
          <a:solidFill>
            <a:srgbClr val="F0F0F0">
              <a:alpha val="15000"/>
            </a:srgb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5933905" y="2886661"/>
            <a:ext cx="540000" cy="540000"/>
          </a:xfrm>
          <a:prstGeom prst="roundRect">
            <a:avLst>
              <a:gd name="adj" fmla="val 50000"/>
            </a:avLst>
          </a:prstGeom>
          <a:solidFill>
            <a:srgbClr val="9112E7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000" b="1" i="0" u="none" baseline="0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  <p:sp>
        <p:nvSpPr>
          <p:cNvPr id="9" name="AutoShape 9"/>
          <p:cNvSpPr/>
          <p:nvPr/>
        </p:nvSpPr>
        <p:spPr>
          <a:xfrm>
            <a:off x="8169962" y="1372863"/>
            <a:ext cx="3143476" cy="1784081"/>
          </a:xfrm>
          <a:prstGeom prst="rect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0" name="AutoShape 10"/>
          <p:cNvSpPr/>
          <p:nvPr/>
        </p:nvSpPr>
        <p:spPr>
          <a:xfrm flipV="1">
            <a:off x="8169962" y="3156942"/>
            <a:ext cx="3143476" cy="2677800"/>
          </a:xfrm>
          <a:prstGeom prst="rect">
            <a:avLst/>
          </a:prstGeom>
          <a:solidFill>
            <a:srgbClr val="F0F0F0">
              <a:alpha val="15000"/>
            </a:srgb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9481977" y="2872656"/>
            <a:ext cx="540000" cy="540000"/>
          </a:xfrm>
          <a:prstGeom prst="roundRect">
            <a:avLst>
              <a:gd name="adj" fmla="val 50000"/>
            </a:avLst>
          </a:prstGeom>
          <a:solidFill>
            <a:srgbClr val="9112E7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000" b="1" i="0" u="none" baseline="0">
                <a:solidFill>
                  <a:srgbClr val="FFFFFF"/>
                </a:solidFill>
                <a:latin typeface="Arial"/>
                <a:ea typeface="Arial"/>
              </a:rPr>
              <a:t>03</a:t>
            </a:r>
            <a:endParaRPr lang="en-US" sz="1100"/>
          </a:p>
        </p:txBody>
      </p:sp>
      <p:sp>
        <p:nvSpPr>
          <p:cNvPr id="12" name="AutoShape 12"/>
          <p:cNvSpPr/>
          <p:nvPr/>
        </p:nvSpPr>
        <p:spPr>
          <a:xfrm>
            <a:off x="997699" y="1919431"/>
            <a:ext cx="2824586" cy="464331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ctr"/>
            <a:r>
              <a:rPr lang="en-US" sz="1600" b="1" i="0" u="none" baseline="0">
                <a:solidFill>
                  <a:srgbClr val="2F2F2F"/>
                </a:solidFill>
                <a:latin typeface="+mn-ea"/>
                <a:ea typeface="+mn-ea"/>
              </a:rPr>
              <a:t>Model Implementation</a:t>
            </a:r>
          </a:p>
        </p:txBody>
      </p:sp>
      <p:sp>
        <p:nvSpPr>
          <p:cNvPr id="13" name="AutoShape 13"/>
          <p:cNvSpPr/>
          <p:nvPr/>
        </p:nvSpPr>
        <p:spPr>
          <a:xfrm>
            <a:off x="1006408" y="3561145"/>
            <a:ext cx="3016023" cy="1869395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en-US" sz="1400" b="0" i="0" u="none" baseline="0" dirty="0">
                <a:solidFill>
                  <a:srgbClr val="FFFFFF"/>
                </a:solidFill>
                <a:latin typeface="+mn-ea"/>
                <a:ea typeface="+mn-ea"/>
              </a:rPr>
              <a:t>In Laravel, a Model is represented using Eloquent ORM, allowing for easy data manipulation. For example, the User Model can define relationships with other entities, enhancing data interaction.</a:t>
            </a:r>
          </a:p>
        </p:txBody>
      </p:sp>
      <p:sp>
        <p:nvSpPr>
          <p:cNvPr id="14" name="AutoShape 14"/>
          <p:cNvSpPr/>
          <p:nvPr/>
        </p:nvSpPr>
        <p:spPr>
          <a:xfrm>
            <a:off x="4831320" y="1986629"/>
            <a:ext cx="2824586" cy="464331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ctr"/>
            <a:r>
              <a:rPr lang="en-US" sz="1600" b="1" i="0" u="none" baseline="0">
                <a:solidFill>
                  <a:srgbClr val="2F2F2F"/>
                </a:solidFill>
                <a:latin typeface="+mn-ea"/>
                <a:ea typeface="+mn-ea"/>
              </a:rPr>
              <a:t>View Creation</a:t>
            </a:r>
          </a:p>
        </p:txBody>
      </p:sp>
      <p:sp>
        <p:nvSpPr>
          <p:cNvPr id="15" name="AutoShape 15"/>
          <p:cNvSpPr/>
          <p:nvPr/>
        </p:nvSpPr>
        <p:spPr>
          <a:xfrm>
            <a:off x="4724400" y="3427276"/>
            <a:ext cx="2931506" cy="214947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en-US" sz="1400" b="0" i="0" u="none" baseline="0" dirty="0">
                <a:solidFill>
                  <a:srgbClr val="FFFFFF"/>
                </a:solidFill>
                <a:latin typeface="+mn-ea"/>
                <a:ea typeface="+mn-ea"/>
              </a:rPr>
              <a:t>Views in Laravel are created using Blade templating engine, which provides a clean syntax for rendering dynamic content. For example, user profiles can be displayed by directly embedding PHP variables within HTML.</a:t>
            </a:r>
          </a:p>
        </p:txBody>
      </p:sp>
      <p:sp>
        <p:nvSpPr>
          <p:cNvPr id="16" name="AutoShape 16"/>
          <p:cNvSpPr/>
          <p:nvPr/>
        </p:nvSpPr>
        <p:spPr>
          <a:xfrm>
            <a:off x="8361006" y="1986629"/>
            <a:ext cx="2824586" cy="464331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ctr"/>
            <a:r>
              <a:rPr lang="en-US" sz="1600" b="1" i="0" u="none" baseline="0">
                <a:solidFill>
                  <a:srgbClr val="2F2F2F"/>
                </a:solidFill>
                <a:latin typeface="+mn-ea"/>
                <a:ea typeface="+mn-ea"/>
              </a:rPr>
              <a:t>Controller Functionality</a:t>
            </a:r>
          </a:p>
        </p:txBody>
      </p:sp>
      <p:sp>
        <p:nvSpPr>
          <p:cNvPr id="17" name="AutoShape 17"/>
          <p:cNvSpPr/>
          <p:nvPr/>
        </p:nvSpPr>
        <p:spPr>
          <a:xfrm>
            <a:off x="8203662" y="3548963"/>
            <a:ext cx="2981929" cy="214947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en-US" sz="1400" b="0" i="0" u="none" baseline="0" dirty="0">
                <a:solidFill>
                  <a:srgbClr val="FFFFFF"/>
                </a:solidFill>
                <a:latin typeface="+mn-ea"/>
                <a:ea typeface="+mn-ea"/>
              </a:rPr>
              <a:t>Controllers manage the application’s logic by connecting Models and Views. They process incoming requests, perform necessary data retrieval or manipulation, and return the appropriate response to the user.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1346200" y="4090407"/>
            <a:ext cx="5731164" cy="424732"/>
          </a:xfrm>
        </p:spPr>
        <p:txBody>
          <a:bodyPr vert="horz" lIns="91440" tIns="45720" rIns="91440" bIns="45720" anchor="t">
            <a:normAutofit fontScale="90000"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i="1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Developing a Simple Web Application</a:t>
            </a:r>
          </a:p>
        </p:txBody>
      </p:sp>
      <p:cxnSp>
        <p:nvCxnSpPr>
          <p:cNvPr id="3" name="Connector 3"/>
          <p:cNvCxnSpPr/>
          <p:nvPr/>
        </p:nvCxnSpPr>
        <p:spPr>
          <a:xfrm>
            <a:off x="660400" y="3022979"/>
            <a:ext cx="0" cy="1560046"/>
          </a:xfrm>
          <a:prstGeom prst="line">
            <a:avLst/>
          </a:prstGeom>
          <a:ln w="6350" cap="flat" cmpd="sng">
            <a:solidFill>
              <a:srgbClr val="FFFFFF">
                <a:alpha val="70000"/>
              </a:srgbClr>
            </a:solidFill>
            <a:prstDash val="solid"/>
          </a:ln>
        </p:spPr>
      </p:cxnSp>
      <p:grpSp>
        <p:nvGrpSpPr>
          <p:cNvPr id="4" name="Group 4"/>
          <p:cNvGrpSpPr/>
          <p:nvPr/>
        </p:nvGrpSpPr>
        <p:grpSpPr>
          <a:xfrm rot="16200000" flipH="1">
            <a:off x="550399" y="4718888"/>
            <a:ext cx="220006" cy="220008"/>
            <a:chOff x="3011834" y="6000473"/>
            <a:chExt cx="344142" cy="344140"/>
          </a:xfrm>
        </p:grpSpPr>
        <p:sp>
          <p:nvSpPr>
            <p:cNvPr id="5" name="AutoShape 5"/>
            <p:cNvSpPr/>
            <p:nvPr/>
          </p:nvSpPr>
          <p:spPr>
            <a:xfrm>
              <a:off x="3011834" y="6000473"/>
              <a:ext cx="344142" cy="344140"/>
            </a:xfrm>
            <a:prstGeom prst="ellipse">
              <a:avLst/>
            </a:prstGeom>
            <a:ln w="6350" cap="flat" cmpd="sng">
              <a:solidFill>
                <a:srgbClr val="FFFFFF">
                  <a:alpha val="70000"/>
                </a:srgbClr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" name="AutoShape 6"/>
            <p:cNvSpPr/>
            <p:nvPr/>
          </p:nvSpPr>
          <p:spPr>
            <a:xfrm>
              <a:off x="3142008" y="6130646"/>
              <a:ext cx="83792" cy="83792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346201" y="2907664"/>
            <a:ext cx="1260522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7200" b="1" i="0" u="none" baseline="0">
                <a:solidFill>
                  <a:schemeClr val="accent1"/>
                </a:solidFill>
                <a:latin typeface="Arial"/>
                <a:ea typeface="Arial"/>
              </a:rPr>
              <a:t>04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2527763" y="2890078"/>
            <a:ext cx="433801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7200" b="1" i="0" u="none" baseline="0">
                <a:solidFill>
                  <a:schemeClr val="accent1"/>
                </a:solidFill>
                <a:latin typeface="Arial"/>
                <a:ea typeface="Arial"/>
              </a:rPr>
              <a:t>.</a:t>
            </a:r>
            <a:endParaRPr lang="en-US"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4173614" y="902696"/>
            <a:ext cx="3822700" cy="493888"/>
          </a:xfrm>
        </p:spPr>
        <p:txBody>
          <a:bodyPr vert="horz" lIns="91440" tIns="45720" rIns="91440" bIns="4572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Setting Up Laravel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49615" y="1621038"/>
            <a:ext cx="10882640" cy="4459517"/>
            <a:chOff x="649615" y="1621038"/>
            <a:chExt cx="10882640" cy="4459517"/>
          </a:xfrm>
        </p:grpSpPr>
        <p:sp>
          <p:nvSpPr>
            <p:cNvPr id="4" name="TextBox 4"/>
            <p:cNvSpPr txBox="1"/>
            <p:nvPr/>
          </p:nvSpPr>
          <p:spPr>
            <a:xfrm>
              <a:off x="8476160" y="2424145"/>
              <a:ext cx="3042739" cy="338554"/>
            </a:xfrm>
            <a:prstGeom prst="rect">
              <a:avLst/>
            </a:prstGeom>
            <a:noFill/>
            <a:ln cap="rnd" cmpd="sng">
              <a:prstDash val="solid"/>
            </a:ln>
          </p:spPr>
          <p:txBody>
            <a:bodyPr rot="0" vert="horz" wrap="square" lIns="91440" tIns="45720" rIns="91440" bIns="45720" rtlCol="0" anchor="t">
              <a:prstTxWarp prst="textNoShape">
                <a:avLst/>
              </a:prstTxWarp>
              <a:spAutoFit/>
            </a:bodyPr>
            <a:lstStyle/>
            <a:p>
              <a:pPr marL="0" algn="l">
                <a:defRPr/>
              </a:pPr>
              <a:r>
                <a:rPr lang="en-US" sz="1600" b="1" i="0" u="none" baseline="0">
                  <a:solidFill>
                    <a:srgbClr val="FFFFFF"/>
                  </a:solidFill>
                  <a:latin typeface="Arial"/>
                  <a:ea typeface="Arial"/>
                </a:rPr>
                <a:t>Configuration</a:t>
              </a:r>
              <a:endParaRPr lang="en-US" sz="1100"/>
            </a:p>
          </p:txBody>
        </p:sp>
        <p:sp>
          <p:nvSpPr>
            <p:cNvPr id="5" name="AutoShape 5"/>
            <p:cNvSpPr/>
            <p:nvPr/>
          </p:nvSpPr>
          <p:spPr>
            <a:xfrm>
              <a:off x="8489515" y="2834881"/>
              <a:ext cx="3042740" cy="1668214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algn="l">
                <a:lnSpc>
                  <a:spcPct val="150000"/>
                </a:lnSpc>
              </a:pPr>
              <a:r>
                <a:rPr lang="en-US" sz="1400" b="0" i="0" u="none" baseline="0">
                  <a:solidFill>
                    <a:srgbClr val="FFFFFF">
                      <a:alpha val="40000"/>
                    </a:srgbClr>
                  </a:solidFill>
                  <a:latin typeface="Arial"/>
                  <a:ea typeface="Arial"/>
                </a:rPr>
                <a:t>After installation, configure environment settings in the `.env` file where you can set database connections and application-specific configurations for seamless development.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 flipH="1">
              <a:off x="673100" y="4002866"/>
              <a:ext cx="3030040" cy="338554"/>
            </a:xfrm>
            <a:prstGeom prst="rect">
              <a:avLst/>
            </a:prstGeom>
            <a:noFill/>
            <a:ln cap="rnd" cmpd="sng">
              <a:prstDash val="solid"/>
            </a:ln>
          </p:spPr>
          <p:txBody>
            <a:bodyPr rot="0" vert="horz" wrap="square" lIns="91440" tIns="45720" rIns="91440" bIns="45720" rtlCol="0" anchor="t">
              <a:prstTxWarp prst="textNoShape">
                <a:avLst/>
              </a:prstTxWarp>
              <a:spAutoFit/>
            </a:bodyPr>
            <a:lstStyle/>
            <a:p>
              <a:pPr marL="0" algn="r">
                <a:defRPr/>
              </a:pPr>
              <a:r>
                <a:rPr lang="en-US" sz="1600" b="1" i="0" u="none" baseline="0">
                  <a:solidFill>
                    <a:srgbClr val="FFFFFF"/>
                  </a:solidFill>
                  <a:latin typeface="Arial"/>
                  <a:ea typeface="Arial"/>
                </a:rPr>
                <a:t>Installation Steps</a:t>
              </a:r>
              <a:endParaRPr lang="en-US" sz="1100"/>
            </a:p>
          </p:txBody>
        </p:sp>
        <p:sp>
          <p:nvSpPr>
            <p:cNvPr id="7" name="AutoShape 7"/>
            <p:cNvSpPr/>
            <p:nvPr/>
          </p:nvSpPr>
          <p:spPr>
            <a:xfrm flipH="1">
              <a:off x="649615" y="4412341"/>
              <a:ext cx="3042740" cy="1668214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algn="r">
                <a:lnSpc>
                  <a:spcPct val="150000"/>
                </a:lnSpc>
              </a:pPr>
              <a:r>
                <a:rPr lang="en-US" sz="1400" b="0" i="0" u="none" baseline="0">
                  <a:solidFill>
                    <a:srgbClr val="FFFFFF">
                      <a:alpha val="40000"/>
                    </a:srgbClr>
                  </a:solidFill>
                  <a:latin typeface="Arial"/>
                  <a:ea typeface="Arial"/>
                </a:rPr>
                <a:t>To begin a Laravel project, first ensure PHP and Composer are installed. Create a new project via Composer, setting up the directory structure and configuration required for initial development.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 flipH="1">
              <a:off x="3526336" y="3003473"/>
              <a:ext cx="720000" cy="720000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marL="0" algn="l">
                <a:defRPr/>
              </a:pPr>
              <a:r>
                <a:rPr lang="en-US" sz="2400" b="1" i="0" u="none" baseline="0">
                  <a:solidFill>
                    <a:srgbClr val="FFFFFF"/>
                  </a:solidFill>
                  <a:latin typeface="Arial"/>
                  <a:ea typeface="Arial"/>
                </a:rPr>
                <a:t>01</a:t>
              </a:r>
              <a:endParaRPr lang="en-US" sz="1100"/>
            </a:p>
          </p:txBody>
        </p:sp>
        <p:sp>
          <p:nvSpPr>
            <p:cNvPr id="9" name="TextBox 9"/>
            <p:cNvSpPr txBox="1"/>
            <p:nvPr/>
          </p:nvSpPr>
          <p:spPr>
            <a:xfrm flipH="1">
              <a:off x="7890068" y="1621038"/>
              <a:ext cx="720000" cy="720000"/>
            </a:xfrm>
            <a:prstGeom prst="ellipse">
              <a:avLst/>
            </a:prstGeom>
            <a:solidFill>
              <a:srgbClr val="FFFFFF">
                <a:alpha val="16000"/>
              </a:srgbClr>
            </a:solidFill>
            <a:ln cap="rnd" cmpd="sng">
              <a:prstDash val="solid"/>
            </a:ln>
          </p:spPr>
          <p:txBody>
            <a:bodyPr rot="0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marL="0" algn="ctr">
                <a:lnSpc>
                  <a:spcPct val="100000"/>
                </a:lnSpc>
                <a:defRPr/>
              </a:pPr>
              <a:r>
                <a:rPr lang="en-US" sz="2000" b="1" i="0" u="none" baseline="0">
                  <a:solidFill>
                    <a:schemeClr val="lt1"/>
                  </a:solidFill>
                  <a:latin typeface="Arial"/>
                  <a:ea typeface="Arial"/>
                </a:rPr>
                <a:t>02</a:t>
              </a:r>
              <a:endParaRPr lang="en-US" sz="1100"/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4696278" y="1744064"/>
              <a:ext cx="2786744" cy="3776273"/>
              <a:chOff x="4120979" y="1130299"/>
              <a:chExt cx="3950043" cy="5352641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4803793" y="1130299"/>
                <a:ext cx="2578696" cy="5245938"/>
              </a:xfrm>
              <a:custGeom>
                <a:avLst/>
                <a:gdLst/>
                <a:ahLst/>
                <a:cxnLst/>
                <a:rect l="l" t="t" r="r" b="b"/>
                <a:pathLst>
                  <a:path w="2578696" h="5245938">
                    <a:moveTo>
                      <a:pt x="420624" y="0"/>
                    </a:moveTo>
                    <a:lnTo>
                      <a:pt x="2158325" y="0"/>
                    </a:lnTo>
                    <a:cubicBezTo>
                      <a:pt x="2267900" y="0"/>
                      <a:pt x="2328774" y="11806"/>
                      <a:pt x="2392416" y="45748"/>
                    </a:cubicBezTo>
                    <a:cubicBezTo>
                      <a:pt x="2452738" y="78031"/>
                      <a:pt x="2500884" y="126177"/>
                      <a:pt x="2532982" y="186314"/>
                    </a:cubicBezTo>
                    <a:cubicBezTo>
                      <a:pt x="2566924" y="249956"/>
                      <a:pt x="2578730" y="310831"/>
                      <a:pt x="2578730" y="420406"/>
                    </a:cubicBezTo>
                    <a:lnTo>
                      <a:pt x="2578730" y="4825533"/>
                    </a:lnTo>
                    <a:cubicBezTo>
                      <a:pt x="2578730" y="4935108"/>
                      <a:pt x="2566924" y="4995983"/>
                      <a:pt x="2532982" y="5059625"/>
                    </a:cubicBezTo>
                    <a:cubicBezTo>
                      <a:pt x="2500700" y="5119946"/>
                      <a:pt x="2452553" y="5168093"/>
                      <a:pt x="2392416" y="5200190"/>
                    </a:cubicBezTo>
                    <a:cubicBezTo>
                      <a:pt x="2328774" y="5234132"/>
                      <a:pt x="2267900" y="5245939"/>
                      <a:pt x="2158325" y="5245939"/>
                    </a:cubicBezTo>
                    <a:lnTo>
                      <a:pt x="420624" y="5245939"/>
                    </a:lnTo>
                    <a:cubicBezTo>
                      <a:pt x="311049" y="5245939"/>
                      <a:pt x="250174" y="5234132"/>
                      <a:pt x="186532" y="5200190"/>
                    </a:cubicBezTo>
                    <a:cubicBezTo>
                      <a:pt x="126211" y="5167908"/>
                      <a:pt x="78065" y="5119761"/>
                      <a:pt x="45967" y="5059625"/>
                    </a:cubicBezTo>
                    <a:cubicBezTo>
                      <a:pt x="11840" y="4996351"/>
                      <a:pt x="34" y="4935292"/>
                      <a:pt x="34" y="4825717"/>
                    </a:cubicBezTo>
                    <a:lnTo>
                      <a:pt x="34" y="420590"/>
                    </a:lnTo>
                    <a:cubicBezTo>
                      <a:pt x="34" y="311015"/>
                      <a:pt x="11840" y="250140"/>
                      <a:pt x="45782" y="186498"/>
                    </a:cubicBezTo>
                    <a:cubicBezTo>
                      <a:pt x="78065" y="126177"/>
                      <a:pt x="126211" y="78031"/>
                      <a:pt x="186348" y="45933"/>
                    </a:cubicBezTo>
                    <a:cubicBezTo>
                      <a:pt x="249990" y="11806"/>
                      <a:pt x="311049" y="0"/>
                      <a:pt x="4206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6000">
                    <a:srgbClr val="FFFFFF">
                      <a:lumMod val="75000"/>
                      <a:lumOff val="25000"/>
                    </a:srgbClr>
                  </a:gs>
                  <a:gs pos="11000">
                    <a:srgbClr val="2F2F2F">
                      <a:lumMod val="85000"/>
                    </a:srgbClr>
                  </a:gs>
                  <a:gs pos="41000">
                    <a:srgbClr val="FFFFFF"/>
                  </a:gs>
                  <a:gs pos="98000">
                    <a:srgbClr val="FFFFFF">
                      <a:lumMod val="75000"/>
                      <a:lumOff val="25000"/>
                    </a:srgbClr>
                  </a:gs>
                  <a:gs pos="100000">
                    <a:srgbClr val="FFFFFF">
                      <a:lumMod val="75000"/>
                      <a:lumOff val="25000"/>
                    </a:srgbClr>
                  </a:gs>
                  <a:gs pos="100000">
                    <a:srgbClr val="FFFFFF"/>
                  </a:gs>
                </a:gsLst>
              </a:gradFill>
              <a:ln cap="flat">
                <a:prstDash val="solid"/>
              </a:ln>
            </p:spPr>
            <p:txBody>
              <a:bodyPr rot="0" vert="horz" wrap="square" lIns="91440" tIns="45720" rIns="91440" bIns="45720" anchor="ctr">
                <a:prstTxWarp prst="textNoShape">
                  <a:avLst/>
                </a:prstTxWarp>
                <a:noAutofit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13" name="Group 13"/>
              <p:cNvGrpSpPr/>
              <p:nvPr/>
            </p:nvGrpSpPr>
            <p:grpSpPr>
              <a:xfrm>
                <a:off x="4822240" y="1145056"/>
                <a:ext cx="2549181" cy="5216423"/>
                <a:chOff x="4822240" y="1145056"/>
                <a:chExt cx="2549181" cy="5216423"/>
              </a:xfrm>
            </p:grpSpPr>
            <p:sp>
              <p:nvSpPr>
                <p:cNvPr id="14" name="Freeform 14"/>
                <p:cNvSpPr/>
                <p:nvPr/>
              </p:nvSpPr>
              <p:spPr>
                <a:xfrm>
                  <a:off x="4822240" y="1145056"/>
                  <a:ext cx="2549181" cy="5216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181" h="5216423">
                      <a:moveTo>
                        <a:pt x="405866" y="0"/>
                      </a:moveTo>
                      <a:lnTo>
                        <a:pt x="2143567" y="0"/>
                      </a:lnTo>
                      <a:cubicBezTo>
                        <a:pt x="2250744" y="0"/>
                        <a:pt x="2309405" y="11253"/>
                        <a:pt x="2370649" y="44088"/>
                      </a:cubicBezTo>
                      <a:cubicBezTo>
                        <a:pt x="2428388" y="74895"/>
                        <a:pt x="2474321" y="121012"/>
                        <a:pt x="2505127" y="178566"/>
                      </a:cubicBezTo>
                      <a:cubicBezTo>
                        <a:pt x="2537963" y="239810"/>
                        <a:pt x="2549215" y="298471"/>
                        <a:pt x="2549215" y="405648"/>
                      </a:cubicBezTo>
                      <a:lnTo>
                        <a:pt x="2549215" y="4810775"/>
                      </a:lnTo>
                      <a:cubicBezTo>
                        <a:pt x="2549215" y="4917952"/>
                        <a:pt x="2537963" y="4976613"/>
                        <a:pt x="2505127" y="5037857"/>
                      </a:cubicBezTo>
                      <a:cubicBezTo>
                        <a:pt x="2474321" y="5095596"/>
                        <a:pt x="2428203" y="5141529"/>
                        <a:pt x="2370649" y="5172335"/>
                      </a:cubicBezTo>
                      <a:cubicBezTo>
                        <a:pt x="2309405" y="5205171"/>
                        <a:pt x="2250744" y="5216423"/>
                        <a:pt x="2143567" y="5216423"/>
                      </a:cubicBezTo>
                      <a:lnTo>
                        <a:pt x="405866" y="5216423"/>
                      </a:lnTo>
                      <a:cubicBezTo>
                        <a:pt x="298690" y="5216423"/>
                        <a:pt x="240029" y="5205171"/>
                        <a:pt x="178785" y="5172335"/>
                      </a:cubicBezTo>
                      <a:cubicBezTo>
                        <a:pt x="121046" y="5141529"/>
                        <a:pt x="75113" y="5095411"/>
                        <a:pt x="44307" y="5037857"/>
                      </a:cubicBezTo>
                      <a:cubicBezTo>
                        <a:pt x="11287" y="4976982"/>
                        <a:pt x="34" y="4918137"/>
                        <a:pt x="34" y="4810960"/>
                      </a:cubicBezTo>
                      <a:lnTo>
                        <a:pt x="34" y="405832"/>
                      </a:lnTo>
                      <a:cubicBezTo>
                        <a:pt x="34" y="298656"/>
                        <a:pt x="11287" y="239995"/>
                        <a:pt x="44122" y="178751"/>
                      </a:cubicBezTo>
                      <a:cubicBezTo>
                        <a:pt x="74929" y="121012"/>
                        <a:pt x="121046" y="75079"/>
                        <a:pt x="178600" y="44273"/>
                      </a:cubicBezTo>
                      <a:cubicBezTo>
                        <a:pt x="239844" y="11253"/>
                        <a:pt x="298690" y="0"/>
                        <a:pt x="405866" y="0"/>
                      </a:cubicBezTo>
                      <a:close/>
                    </a:path>
                  </a:pathLst>
                </a:custGeom>
                <a:solidFill>
                  <a:srgbClr val="C9C6C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5" name="Freeform 15"/>
                <p:cNvSpPr/>
                <p:nvPr/>
              </p:nvSpPr>
              <p:spPr>
                <a:xfrm>
                  <a:off x="4822240" y="1145056"/>
                  <a:ext cx="2549181" cy="5216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181" h="5216423">
                      <a:moveTo>
                        <a:pt x="405866" y="0"/>
                      </a:moveTo>
                      <a:lnTo>
                        <a:pt x="2143567" y="0"/>
                      </a:lnTo>
                      <a:cubicBezTo>
                        <a:pt x="2250744" y="0"/>
                        <a:pt x="2309405" y="11253"/>
                        <a:pt x="2370649" y="44088"/>
                      </a:cubicBezTo>
                      <a:cubicBezTo>
                        <a:pt x="2428388" y="74895"/>
                        <a:pt x="2474321" y="121012"/>
                        <a:pt x="2505127" y="178566"/>
                      </a:cubicBezTo>
                      <a:cubicBezTo>
                        <a:pt x="2537963" y="239810"/>
                        <a:pt x="2549215" y="298471"/>
                        <a:pt x="2549215" y="405648"/>
                      </a:cubicBezTo>
                      <a:lnTo>
                        <a:pt x="2549215" y="4810775"/>
                      </a:lnTo>
                      <a:cubicBezTo>
                        <a:pt x="2549215" y="4917952"/>
                        <a:pt x="2537963" y="4976613"/>
                        <a:pt x="2505127" y="5037857"/>
                      </a:cubicBezTo>
                      <a:cubicBezTo>
                        <a:pt x="2474321" y="5095596"/>
                        <a:pt x="2428203" y="5141529"/>
                        <a:pt x="2370649" y="5172335"/>
                      </a:cubicBezTo>
                      <a:cubicBezTo>
                        <a:pt x="2309405" y="5205171"/>
                        <a:pt x="2250744" y="5216423"/>
                        <a:pt x="2143567" y="5216423"/>
                      </a:cubicBezTo>
                      <a:lnTo>
                        <a:pt x="405866" y="5216423"/>
                      </a:lnTo>
                      <a:cubicBezTo>
                        <a:pt x="298690" y="5216423"/>
                        <a:pt x="240029" y="5205171"/>
                        <a:pt x="178785" y="5172335"/>
                      </a:cubicBezTo>
                      <a:cubicBezTo>
                        <a:pt x="121046" y="5141529"/>
                        <a:pt x="75113" y="5095411"/>
                        <a:pt x="44307" y="5037857"/>
                      </a:cubicBezTo>
                      <a:cubicBezTo>
                        <a:pt x="11287" y="4976982"/>
                        <a:pt x="34" y="4918137"/>
                        <a:pt x="34" y="4810960"/>
                      </a:cubicBezTo>
                      <a:lnTo>
                        <a:pt x="34" y="405832"/>
                      </a:lnTo>
                      <a:cubicBezTo>
                        <a:pt x="34" y="298656"/>
                        <a:pt x="11287" y="239995"/>
                        <a:pt x="44122" y="178751"/>
                      </a:cubicBezTo>
                      <a:cubicBezTo>
                        <a:pt x="74929" y="121012"/>
                        <a:pt x="121046" y="75079"/>
                        <a:pt x="178600" y="44273"/>
                      </a:cubicBezTo>
                      <a:cubicBezTo>
                        <a:pt x="239844" y="11253"/>
                        <a:pt x="298690" y="0"/>
                        <a:pt x="40586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16" name="Freeform 16"/>
              <p:cNvSpPr/>
              <p:nvPr/>
            </p:nvSpPr>
            <p:spPr>
              <a:xfrm>
                <a:off x="4811171" y="1169037"/>
                <a:ext cx="2571501" cy="5161266"/>
              </a:xfrm>
              <a:custGeom>
                <a:avLst/>
                <a:gdLst/>
                <a:ahLst/>
                <a:cxnLst/>
                <a:rect l="l" t="t" r="r" b="b"/>
                <a:pathLst>
                  <a:path w="2571501" h="5161266">
                    <a:moveTo>
                      <a:pt x="409371" y="0"/>
                    </a:moveTo>
                    <a:lnTo>
                      <a:pt x="2162199" y="0"/>
                    </a:lnTo>
                    <a:cubicBezTo>
                      <a:pt x="2270298" y="0"/>
                      <a:pt x="2329512" y="11253"/>
                      <a:pt x="2391310" y="43535"/>
                    </a:cubicBezTo>
                    <a:cubicBezTo>
                      <a:pt x="2449417" y="73972"/>
                      <a:pt x="2495904" y="119536"/>
                      <a:pt x="2527079" y="176722"/>
                    </a:cubicBezTo>
                    <a:cubicBezTo>
                      <a:pt x="2560099" y="237228"/>
                      <a:pt x="2571536" y="295335"/>
                      <a:pt x="2571536" y="401405"/>
                    </a:cubicBezTo>
                    <a:lnTo>
                      <a:pt x="2571536" y="4759862"/>
                    </a:lnTo>
                    <a:cubicBezTo>
                      <a:pt x="2571536" y="4865932"/>
                      <a:pt x="2560099" y="4924040"/>
                      <a:pt x="2527079" y="4984546"/>
                    </a:cubicBezTo>
                    <a:cubicBezTo>
                      <a:pt x="2495904" y="5041546"/>
                      <a:pt x="2449602" y="5087110"/>
                      <a:pt x="2391310" y="5117732"/>
                    </a:cubicBezTo>
                    <a:cubicBezTo>
                      <a:pt x="2329512" y="5150199"/>
                      <a:pt x="2270298" y="5161267"/>
                      <a:pt x="2162199" y="5161267"/>
                    </a:cubicBezTo>
                    <a:lnTo>
                      <a:pt x="409371" y="5161267"/>
                    </a:lnTo>
                    <a:cubicBezTo>
                      <a:pt x="301272" y="5161267"/>
                      <a:pt x="242058" y="5150014"/>
                      <a:pt x="180260" y="5117732"/>
                    </a:cubicBezTo>
                    <a:cubicBezTo>
                      <a:pt x="122153" y="5087295"/>
                      <a:pt x="75666" y="5041731"/>
                      <a:pt x="44491" y="4984546"/>
                    </a:cubicBezTo>
                    <a:cubicBezTo>
                      <a:pt x="11471" y="4924040"/>
                      <a:pt x="34" y="4865932"/>
                      <a:pt x="34" y="4759862"/>
                    </a:cubicBezTo>
                    <a:lnTo>
                      <a:pt x="34" y="401590"/>
                    </a:lnTo>
                    <a:cubicBezTo>
                      <a:pt x="34" y="295520"/>
                      <a:pt x="11471" y="237412"/>
                      <a:pt x="44491" y="176906"/>
                    </a:cubicBezTo>
                    <a:cubicBezTo>
                      <a:pt x="75666" y="119905"/>
                      <a:pt x="121968" y="74341"/>
                      <a:pt x="180260" y="43719"/>
                    </a:cubicBezTo>
                    <a:cubicBezTo>
                      <a:pt x="242058" y="11253"/>
                      <a:pt x="301272" y="0"/>
                      <a:pt x="4093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4811171" y="1169037"/>
                <a:ext cx="2571501" cy="5161266"/>
              </a:xfrm>
              <a:custGeom>
                <a:avLst/>
                <a:gdLst/>
                <a:ahLst/>
                <a:cxnLst/>
                <a:rect l="l" t="t" r="r" b="b"/>
                <a:pathLst>
                  <a:path w="2571501" h="5161266">
                    <a:moveTo>
                      <a:pt x="409371" y="0"/>
                    </a:moveTo>
                    <a:lnTo>
                      <a:pt x="2162199" y="0"/>
                    </a:lnTo>
                    <a:cubicBezTo>
                      <a:pt x="2270298" y="0"/>
                      <a:pt x="2329512" y="11253"/>
                      <a:pt x="2391310" y="43535"/>
                    </a:cubicBezTo>
                    <a:cubicBezTo>
                      <a:pt x="2449417" y="73972"/>
                      <a:pt x="2495904" y="119536"/>
                      <a:pt x="2527079" y="176722"/>
                    </a:cubicBezTo>
                    <a:cubicBezTo>
                      <a:pt x="2560099" y="237228"/>
                      <a:pt x="2571536" y="295335"/>
                      <a:pt x="2571536" y="401405"/>
                    </a:cubicBezTo>
                    <a:lnTo>
                      <a:pt x="2571536" y="4759862"/>
                    </a:lnTo>
                    <a:cubicBezTo>
                      <a:pt x="2571536" y="4865932"/>
                      <a:pt x="2560099" y="4924040"/>
                      <a:pt x="2527079" y="4984546"/>
                    </a:cubicBezTo>
                    <a:cubicBezTo>
                      <a:pt x="2495904" y="5041546"/>
                      <a:pt x="2449602" y="5087110"/>
                      <a:pt x="2391310" y="5117732"/>
                    </a:cubicBezTo>
                    <a:cubicBezTo>
                      <a:pt x="2329512" y="5150199"/>
                      <a:pt x="2270298" y="5161267"/>
                      <a:pt x="2162199" y="5161267"/>
                    </a:cubicBezTo>
                    <a:lnTo>
                      <a:pt x="409371" y="5161267"/>
                    </a:lnTo>
                    <a:cubicBezTo>
                      <a:pt x="301272" y="5161267"/>
                      <a:pt x="242058" y="5150014"/>
                      <a:pt x="180260" y="5117732"/>
                    </a:cubicBezTo>
                    <a:cubicBezTo>
                      <a:pt x="122153" y="5087295"/>
                      <a:pt x="75666" y="5041731"/>
                      <a:pt x="44491" y="4984546"/>
                    </a:cubicBezTo>
                    <a:cubicBezTo>
                      <a:pt x="11471" y="4924040"/>
                      <a:pt x="34" y="4865932"/>
                      <a:pt x="34" y="4759862"/>
                    </a:cubicBezTo>
                    <a:lnTo>
                      <a:pt x="34" y="401590"/>
                    </a:lnTo>
                    <a:cubicBezTo>
                      <a:pt x="34" y="295520"/>
                      <a:pt x="11471" y="237412"/>
                      <a:pt x="44491" y="176906"/>
                    </a:cubicBezTo>
                    <a:cubicBezTo>
                      <a:pt x="75666" y="119905"/>
                      <a:pt x="121968" y="74341"/>
                      <a:pt x="180260" y="43719"/>
                    </a:cubicBezTo>
                    <a:cubicBezTo>
                      <a:pt x="242058" y="11253"/>
                      <a:pt x="301272" y="0"/>
                      <a:pt x="4093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lumMod val="65000"/>
                      <a:lumOff val="35000"/>
                    </a:srgbClr>
                  </a:gs>
                  <a:gs pos="1000">
                    <a:srgbClr val="2F2F2F">
                      <a:lumMod val="85000"/>
                    </a:srgbClr>
                  </a:gs>
                  <a:gs pos="2000">
                    <a:srgbClr val="FFFFFF">
                      <a:lumMod val="75000"/>
                      <a:lumOff val="25000"/>
                    </a:srgbClr>
                  </a:gs>
                  <a:gs pos="39000">
                    <a:srgbClr val="2F2F2F">
                      <a:lumMod val="75000"/>
                    </a:srgbClr>
                  </a:gs>
                  <a:gs pos="98000">
                    <a:srgbClr val="FFFFFF">
                      <a:lumMod val="75000"/>
                      <a:lumOff val="25000"/>
                    </a:srgbClr>
                  </a:gs>
                  <a:gs pos="99000">
                    <a:srgbClr val="2F2F2F">
                      <a:lumMod val="75000"/>
                    </a:srgbClr>
                  </a:gs>
                  <a:gs pos="100000">
                    <a:srgbClr val="FFFFFF">
                      <a:lumMod val="75000"/>
                      <a:lumOff val="25000"/>
                    </a:srgbClr>
                  </a:gs>
                </a:gsLst>
              </a:gradFill>
              <a:ln cap="flat">
                <a:prstDash val="solid"/>
              </a:ln>
            </p:spPr>
            <p:txBody>
              <a:bodyPr rot="0" vert="horz" wrap="square" lIns="91440" tIns="45720" rIns="91440" bIns="45720" anchor="ctr">
                <a:prstTxWarp prst="textNoShape">
                  <a:avLst/>
                </a:prstTxWarp>
                <a:noAutofit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18" name="Group 18"/>
              <p:cNvGrpSpPr/>
              <p:nvPr/>
            </p:nvGrpSpPr>
            <p:grpSpPr>
              <a:xfrm>
                <a:off x="4853599" y="1159814"/>
                <a:ext cx="2479082" cy="5187092"/>
                <a:chOff x="4853599" y="1159814"/>
                <a:chExt cx="2479082" cy="5187092"/>
              </a:xfrm>
              <a:solidFill>
                <a:srgbClr val="FFFFFF"/>
              </a:solidFill>
            </p:grpSpPr>
            <p:sp>
              <p:nvSpPr>
                <p:cNvPr id="19" name="Freeform 19"/>
                <p:cNvSpPr/>
                <p:nvPr/>
              </p:nvSpPr>
              <p:spPr>
                <a:xfrm>
                  <a:off x="4853599" y="1159814"/>
                  <a:ext cx="2479082" cy="518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082" h="5187092">
                      <a:moveTo>
                        <a:pt x="394614" y="0"/>
                      </a:moveTo>
                      <a:lnTo>
                        <a:pt x="2084537" y="0"/>
                      </a:lnTo>
                      <a:cubicBezTo>
                        <a:pt x="2188762" y="0"/>
                        <a:pt x="2245948" y="11253"/>
                        <a:pt x="2305531" y="43904"/>
                      </a:cubicBezTo>
                      <a:cubicBezTo>
                        <a:pt x="2361610" y="74526"/>
                        <a:pt x="2406436" y="120274"/>
                        <a:pt x="2436320" y="177644"/>
                      </a:cubicBezTo>
                      <a:cubicBezTo>
                        <a:pt x="2468233" y="238519"/>
                        <a:pt x="2479117" y="296996"/>
                        <a:pt x="2479117" y="403434"/>
                      </a:cubicBezTo>
                      <a:lnTo>
                        <a:pt x="2479117" y="4783658"/>
                      </a:lnTo>
                      <a:cubicBezTo>
                        <a:pt x="2479117" y="4890282"/>
                        <a:pt x="2468049" y="4948574"/>
                        <a:pt x="2436320" y="5009449"/>
                      </a:cubicBezTo>
                      <a:cubicBezTo>
                        <a:pt x="2406252" y="5066819"/>
                        <a:pt x="2361610" y="5112567"/>
                        <a:pt x="2305531" y="5143189"/>
                      </a:cubicBezTo>
                      <a:cubicBezTo>
                        <a:pt x="2245948" y="5175840"/>
                        <a:pt x="2188947" y="5187093"/>
                        <a:pt x="2084537" y="5187093"/>
                      </a:cubicBezTo>
                      <a:lnTo>
                        <a:pt x="394614" y="5187093"/>
                      </a:lnTo>
                      <a:cubicBezTo>
                        <a:pt x="290389" y="5187093"/>
                        <a:pt x="233203" y="5175840"/>
                        <a:pt x="173620" y="5143189"/>
                      </a:cubicBezTo>
                      <a:cubicBezTo>
                        <a:pt x="117541" y="5112567"/>
                        <a:pt x="72715" y="5066819"/>
                        <a:pt x="42831" y="5009449"/>
                      </a:cubicBezTo>
                      <a:cubicBezTo>
                        <a:pt x="11102" y="4948758"/>
                        <a:pt x="34" y="4890282"/>
                        <a:pt x="34" y="4783843"/>
                      </a:cubicBezTo>
                      <a:lnTo>
                        <a:pt x="34" y="403434"/>
                      </a:lnTo>
                      <a:cubicBezTo>
                        <a:pt x="34" y="296811"/>
                        <a:pt x="11102" y="238519"/>
                        <a:pt x="42831" y="177644"/>
                      </a:cubicBezTo>
                      <a:cubicBezTo>
                        <a:pt x="72899" y="120274"/>
                        <a:pt x="117541" y="74526"/>
                        <a:pt x="173620" y="43904"/>
                      </a:cubicBezTo>
                      <a:cubicBezTo>
                        <a:pt x="233388" y="11253"/>
                        <a:pt x="290389" y="0"/>
                        <a:pt x="3946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0" name="Freeform 20"/>
                <p:cNvSpPr/>
                <p:nvPr/>
              </p:nvSpPr>
              <p:spPr>
                <a:xfrm>
                  <a:off x="4853599" y="1159814"/>
                  <a:ext cx="2479082" cy="518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082" h="5187092">
                      <a:moveTo>
                        <a:pt x="394614" y="0"/>
                      </a:moveTo>
                      <a:lnTo>
                        <a:pt x="2084537" y="0"/>
                      </a:lnTo>
                      <a:cubicBezTo>
                        <a:pt x="2188762" y="0"/>
                        <a:pt x="2245948" y="11253"/>
                        <a:pt x="2305531" y="43904"/>
                      </a:cubicBezTo>
                      <a:cubicBezTo>
                        <a:pt x="2361610" y="74526"/>
                        <a:pt x="2406436" y="120274"/>
                        <a:pt x="2436320" y="177644"/>
                      </a:cubicBezTo>
                      <a:cubicBezTo>
                        <a:pt x="2468233" y="238519"/>
                        <a:pt x="2479117" y="296996"/>
                        <a:pt x="2479117" y="403434"/>
                      </a:cubicBezTo>
                      <a:lnTo>
                        <a:pt x="2479117" y="4783658"/>
                      </a:lnTo>
                      <a:cubicBezTo>
                        <a:pt x="2479117" y="4890282"/>
                        <a:pt x="2468049" y="4948574"/>
                        <a:pt x="2436320" y="5009449"/>
                      </a:cubicBezTo>
                      <a:cubicBezTo>
                        <a:pt x="2406252" y="5066819"/>
                        <a:pt x="2361610" y="5112567"/>
                        <a:pt x="2305531" y="5143189"/>
                      </a:cubicBezTo>
                      <a:cubicBezTo>
                        <a:pt x="2245948" y="5175840"/>
                        <a:pt x="2188947" y="5187093"/>
                        <a:pt x="2084537" y="5187093"/>
                      </a:cubicBezTo>
                      <a:lnTo>
                        <a:pt x="394614" y="5187093"/>
                      </a:lnTo>
                      <a:cubicBezTo>
                        <a:pt x="290389" y="5187093"/>
                        <a:pt x="233203" y="5175840"/>
                        <a:pt x="173620" y="5143189"/>
                      </a:cubicBezTo>
                      <a:cubicBezTo>
                        <a:pt x="117541" y="5112567"/>
                        <a:pt x="72715" y="5066819"/>
                        <a:pt x="42831" y="5009449"/>
                      </a:cubicBezTo>
                      <a:cubicBezTo>
                        <a:pt x="11102" y="4948758"/>
                        <a:pt x="34" y="4890282"/>
                        <a:pt x="34" y="4783843"/>
                      </a:cubicBezTo>
                      <a:lnTo>
                        <a:pt x="34" y="403434"/>
                      </a:lnTo>
                      <a:cubicBezTo>
                        <a:pt x="34" y="296811"/>
                        <a:pt x="11102" y="238519"/>
                        <a:pt x="42831" y="177644"/>
                      </a:cubicBezTo>
                      <a:cubicBezTo>
                        <a:pt x="72899" y="120274"/>
                        <a:pt x="117541" y="74526"/>
                        <a:pt x="173620" y="43904"/>
                      </a:cubicBezTo>
                      <a:cubicBezTo>
                        <a:pt x="233388" y="11253"/>
                        <a:pt x="290389" y="0"/>
                        <a:pt x="3946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23" name="Freeform 23"/>
              <p:cNvSpPr/>
              <p:nvPr/>
            </p:nvSpPr>
            <p:spPr>
              <a:xfrm>
                <a:off x="4868357" y="1196707"/>
                <a:ext cx="2457130" cy="5113489"/>
              </a:xfrm>
              <a:custGeom>
                <a:avLst/>
                <a:gdLst/>
                <a:ahLst/>
                <a:cxnLst/>
                <a:rect l="l" t="t" r="r" b="b"/>
                <a:pathLst>
                  <a:path w="2457130" h="5113489">
                    <a:moveTo>
                      <a:pt x="355875" y="0"/>
                    </a:moveTo>
                    <a:lnTo>
                      <a:pt x="2101508" y="0"/>
                    </a:lnTo>
                    <a:cubicBezTo>
                      <a:pt x="2200199" y="0"/>
                      <a:pt x="2251482" y="9408"/>
                      <a:pt x="2305162" y="38001"/>
                    </a:cubicBezTo>
                    <a:cubicBezTo>
                      <a:pt x="2354047" y="64011"/>
                      <a:pt x="2392970" y="102749"/>
                      <a:pt x="2418980" y="151449"/>
                    </a:cubicBezTo>
                    <a:cubicBezTo>
                      <a:pt x="2447757" y="204945"/>
                      <a:pt x="2457165" y="256043"/>
                      <a:pt x="2457165" y="354181"/>
                    </a:cubicBezTo>
                    <a:lnTo>
                      <a:pt x="2457165" y="4759308"/>
                    </a:lnTo>
                    <a:cubicBezTo>
                      <a:pt x="2457165" y="4857631"/>
                      <a:pt x="2447757" y="4908729"/>
                      <a:pt x="2418980" y="4962040"/>
                    </a:cubicBezTo>
                    <a:cubicBezTo>
                      <a:pt x="2392785" y="5010740"/>
                      <a:pt x="2354047" y="5049294"/>
                      <a:pt x="2305162" y="5075489"/>
                    </a:cubicBezTo>
                    <a:cubicBezTo>
                      <a:pt x="2251482" y="5104081"/>
                      <a:pt x="2200199" y="5113489"/>
                      <a:pt x="2101508" y="5113489"/>
                    </a:cubicBezTo>
                    <a:lnTo>
                      <a:pt x="355875" y="5113489"/>
                    </a:lnTo>
                    <a:cubicBezTo>
                      <a:pt x="257184" y="5113489"/>
                      <a:pt x="205902" y="5104081"/>
                      <a:pt x="152221" y="5075489"/>
                    </a:cubicBezTo>
                    <a:cubicBezTo>
                      <a:pt x="103337" y="5049479"/>
                      <a:pt x="64414" y="5010740"/>
                      <a:pt x="38404" y="4962040"/>
                    </a:cubicBezTo>
                    <a:cubicBezTo>
                      <a:pt x="9442" y="4908729"/>
                      <a:pt x="34" y="4857631"/>
                      <a:pt x="34" y="4759308"/>
                    </a:cubicBezTo>
                    <a:lnTo>
                      <a:pt x="34" y="354181"/>
                    </a:lnTo>
                    <a:cubicBezTo>
                      <a:pt x="34" y="255859"/>
                      <a:pt x="9442" y="204761"/>
                      <a:pt x="38219" y="151449"/>
                    </a:cubicBezTo>
                    <a:cubicBezTo>
                      <a:pt x="64414" y="102749"/>
                      <a:pt x="103152" y="64195"/>
                      <a:pt x="152037" y="38001"/>
                    </a:cubicBezTo>
                    <a:cubicBezTo>
                      <a:pt x="205717" y="9408"/>
                      <a:pt x="257000" y="0"/>
                      <a:pt x="35587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lumMod val="65000"/>
                      <a:lumOff val="35000"/>
                    </a:srgbClr>
                  </a:gs>
                  <a:gs pos="1000">
                    <a:srgbClr val="2F2F2F">
                      <a:lumMod val="85000"/>
                    </a:srgbClr>
                  </a:gs>
                  <a:gs pos="2000">
                    <a:srgbClr val="FFFFFF">
                      <a:lumMod val="75000"/>
                      <a:lumOff val="25000"/>
                    </a:srgbClr>
                  </a:gs>
                  <a:gs pos="39000">
                    <a:srgbClr val="2F2F2F">
                      <a:lumMod val="75000"/>
                    </a:srgbClr>
                  </a:gs>
                  <a:gs pos="98000">
                    <a:srgbClr val="FFFFFF">
                      <a:lumMod val="75000"/>
                      <a:lumOff val="25000"/>
                    </a:srgbClr>
                  </a:gs>
                  <a:gs pos="99000">
                    <a:srgbClr val="2F2F2F">
                      <a:lumMod val="75000"/>
                    </a:srgbClr>
                  </a:gs>
                  <a:gs pos="100000">
                    <a:srgbClr val="FFFFFF">
                      <a:lumMod val="75000"/>
                      <a:lumOff val="25000"/>
                    </a:srgbClr>
                  </a:gs>
                </a:gsLst>
              </a:gradFill>
              <a:ln cap="flat">
                <a:prstDash val="solid"/>
              </a:ln>
            </p:spPr>
            <p:txBody>
              <a:bodyPr rot="0" vert="horz" wrap="square" lIns="91440" tIns="45720" rIns="91440" bIns="45720" anchor="ctr">
                <a:prstTxWarp prst="textNoShape">
                  <a:avLst/>
                </a:prstTxWarp>
                <a:no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4907095" y="1229912"/>
                <a:ext cx="2379838" cy="5047449"/>
              </a:xfrm>
              <a:custGeom>
                <a:avLst/>
                <a:gdLst/>
                <a:ahLst/>
                <a:cxnLst/>
                <a:rect l="l" t="t" r="r" b="b"/>
                <a:pathLst>
                  <a:path w="2379838" h="5047449">
                    <a:moveTo>
                      <a:pt x="321011" y="0"/>
                    </a:moveTo>
                    <a:lnTo>
                      <a:pt x="2058711" y="0"/>
                    </a:lnTo>
                    <a:cubicBezTo>
                      <a:pt x="2153160" y="0"/>
                      <a:pt x="2198539" y="8855"/>
                      <a:pt x="2245948" y="34127"/>
                    </a:cubicBezTo>
                    <a:cubicBezTo>
                      <a:pt x="2288744" y="57001"/>
                      <a:pt x="2322687" y="90943"/>
                      <a:pt x="2345746" y="133925"/>
                    </a:cubicBezTo>
                    <a:cubicBezTo>
                      <a:pt x="2371018" y="181149"/>
                      <a:pt x="2379872" y="226713"/>
                      <a:pt x="2379872" y="321161"/>
                    </a:cubicBezTo>
                    <a:lnTo>
                      <a:pt x="2379872" y="4726289"/>
                    </a:lnTo>
                    <a:cubicBezTo>
                      <a:pt x="2379872" y="4820737"/>
                      <a:pt x="2371018" y="4866116"/>
                      <a:pt x="2345746" y="4913525"/>
                    </a:cubicBezTo>
                    <a:cubicBezTo>
                      <a:pt x="2322871" y="4956322"/>
                      <a:pt x="2288929" y="4990264"/>
                      <a:pt x="2245948" y="5013323"/>
                    </a:cubicBezTo>
                    <a:cubicBezTo>
                      <a:pt x="2198724" y="5038595"/>
                      <a:pt x="2153160" y="5047449"/>
                      <a:pt x="2058711" y="5047449"/>
                    </a:cubicBezTo>
                    <a:lnTo>
                      <a:pt x="321011" y="5047449"/>
                    </a:lnTo>
                    <a:cubicBezTo>
                      <a:pt x="226562" y="5047449"/>
                      <a:pt x="181183" y="5038595"/>
                      <a:pt x="133774" y="5013323"/>
                    </a:cubicBezTo>
                    <a:cubicBezTo>
                      <a:pt x="90977" y="4990449"/>
                      <a:pt x="57035" y="4956506"/>
                      <a:pt x="33976" y="4913525"/>
                    </a:cubicBezTo>
                    <a:cubicBezTo>
                      <a:pt x="8889" y="4865932"/>
                      <a:pt x="34" y="4820552"/>
                      <a:pt x="34" y="4726104"/>
                    </a:cubicBezTo>
                    <a:lnTo>
                      <a:pt x="34" y="320977"/>
                    </a:lnTo>
                    <a:cubicBezTo>
                      <a:pt x="34" y="226528"/>
                      <a:pt x="8889" y="181149"/>
                      <a:pt x="34161" y="133740"/>
                    </a:cubicBezTo>
                    <a:cubicBezTo>
                      <a:pt x="57035" y="90943"/>
                      <a:pt x="90977" y="57001"/>
                      <a:pt x="133959" y="33942"/>
                    </a:cubicBezTo>
                    <a:cubicBezTo>
                      <a:pt x="181183" y="8855"/>
                      <a:pt x="226562" y="0"/>
                      <a:pt x="321011" y="0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ctr"/>
                <a:r>
                  <a:rPr lang="en-IN" dirty="0">
                    <a:solidFill>
                      <a:schemeClr val="bg1"/>
                    </a:solidFill>
                  </a:rPr>
                  <a:t>Setting up Laravel…….</a:t>
                </a:r>
              </a:p>
            </p:txBody>
          </p:sp>
          <p:grpSp>
            <p:nvGrpSpPr>
              <p:cNvPr id="26" name="Group 26"/>
              <p:cNvGrpSpPr/>
              <p:nvPr/>
            </p:nvGrpSpPr>
            <p:grpSpPr>
              <a:xfrm>
                <a:off x="4868357" y="1235423"/>
                <a:ext cx="2457111" cy="5037740"/>
                <a:chOff x="4868357" y="1235423"/>
                <a:chExt cx="2457111" cy="5037740"/>
              </a:xfrm>
            </p:grpSpPr>
            <p:sp>
              <p:nvSpPr>
                <p:cNvPr id="28" name="Freeform 28"/>
                <p:cNvSpPr/>
                <p:nvPr/>
              </p:nvSpPr>
              <p:spPr>
                <a:xfrm>
                  <a:off x="4868357" y="1235423"/>
                  <a:ext cx="152368" cy="5037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68" h="5037740">
                      <a:moveTo>
                        <a:pt x="152072" y="5037753"/>
                      </a:moveTo>
                      <a:cubicBezTo>
                        <a:pt x="103187" y="5011743"/>
                        <a:pt x="64264" y="4973004"/>
                        <a:pt x="38254" y="4924304"/>
                      </a:cubicBezTo>
                      <a:cubicBezTo>
                        <a:pt x="9477" y="4870808"/>
                        <a:pt x="69" y="4819710"/>
                        <a:pt x="69" y="4721573"/>
                      </a:cubicBezTo>
                      <a:lnTo>
                        <a:pt x="69" y="316445"/>
                      </a:lnTo>
                      <a:cubicBezTo>
                        <a:pt x="69" y="218123"/>
                        <a:pt x="9477" y="167025"/>
                        <a:pt x="38254" y="113714"/>
                      </a:cubicBezTo>
                      <a:cubicBezTo>
                        <a:pt x="64449" y="65014"/>
                        <a:pt x="103187" y="26275"/>
                        <a:pt x="152072" y="265"/>
                      </a:cubicBezTo>
                      <a:cubicBezTo>
                        <a:pt x="160004" y="-3978"/>
                        <a:pt x="36409" y="55421"/>
                        <a:pt x="36409" y="297998"/>
                      </a:cubicBezTo>
                      <a:cubicBezTo>
                        <a:pt x="36409" y="1076274"/>
                        <a:pt x="36409" y="3508871"/>
                        <a:pt x="36409" y="4740020"/>
                      </a:cubicBezTo>
                      <a:cubicBezTo>
                        <a:pt x="36409" y="4973373"/>
                        <a:pt x="155761" y="5039782"/>
                        <a:pt x="152072" y="503775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lumMod val="65000"/>
                        <a:lumOff val="35000"/>
                      </a:srgbClr>
                    </a:gs>
                    <a:gs pos="1000">
                      <a:srgbClr val="2F2F2F">
                        <a:lumMod val="85000"/>
                      </a:srgbClr>
                    </a:gs>
                    <a:gs pos="2000">
                      <a:srgbClr val="FFFFFF">
                        <a:lumMod val="75000"/>
                        <a:lumOff val="25000"/>
                      </a:srgbClr>
                    </a:gs>
                    <a:gs pos="39000">
                      <a:srgbClr val="2F2F2F">
                        <a:lumMod val="75000"/>
                      </a:srgbClr>
                    </a:gs>
                    <a:gs pos="98000">
                      <a:srgbClr val="FFFFFF">
                        <a:lumMod val="75000"/>
                        <a:lumOff val="25000"/>
                      </a:srgbClr>
                    </a:gs>
                    <a:gs pos="99000">
                      <a:srgbClr val="2F2F2F">
                        <a:lumMod val="75000"/>
                      </a:srgbClr>
                    </a:gs>
                    <a:gs pos="100000">
                      <a:srgbClr val="FFFFFF">
                        <a:lumMod val="75000"/>
                        <a:lumOff val="25000"/>
                      </a:srgbClr>
                    </a:gs>
                  </a:gsLst>
                </a:gradFill>
                <a:ln cap="flat">
                  <a:prstDash val="solid"/>
                </a:ln>
              </p:spPr>
              <p:txBody>
                <a:bodyPr rot="0" vert="horz" wrap="square" lIns="91440" tIns="45720" rIns="91440" bIns="45720" anchor="ctr">
                  <a:prstTxWarp prst="textNoShape">
                    <a:avLst/>
                  </a:prstTxWarp>
                  <a:noAutofit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30" name="Group 30"/>
                <p:cNvGrpSpPr/>
                <p:nvPr/>
              </p:nvGrpSpPr>
              <p:grpSpPr>
                <a:xfrm>
                  <a:off x="7173100" y="1235423"/>
                  <a:ext cx="152368" cy="5037740"/>
                  <a:chOff x="7173100" y="1235423"/>
                  <a:chExt cx="152368" cy="5037740"/>
                </a:xfrm>
              </p:grpSpPr>
              <p:sp>
                <p:nvSpPr>
                  <p:cNvPr id="31" name="Freeform 31"/>
                  <p:cNvSpPr/>
                  <p:nvPr/>
                </p:nvSpPr>
                <p:spPr>
                  <a:xfrm rot="10800000" flipV="1">
                    <a:off x="7173100" y="1235423"/>
                    <a:ext cx="152368" cy="5037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68" h="5037740">
                        <a:moveTo>
                          <a:pt x="152016" y="5037753"/>
                        </a:moveTo>
                        <a:cubicBezTo>
                          <a:pt x="103131" y="5011743"/>
                          <a:pt x="64208" y="4973004"/>
                          <a:pt x="38198" y="4924304"/>
                        </a:cubicBezTo>
                        <a:cubicBezTo>
                          <a:pt x="9421" y="4870808"/>
                          <a:pt x="13" y="4819710"/>
                          <a:pt x="13" y="4721573"/>
                        </a:cubicBezTo>
                        <a:lnTo>
                          <a:pt x="13" y="316445"/>
                        </a:lnTo>
                        <a:cubicBezTo>
                          <a:pt x="13" y="218123"/>
                          <a:pt x="9421" y="167025"/>
                          <a:pt x="38198" y="113714"/>
                        </a:cubicBezTo>
                        <a:cubicBezTo>
                          <a:pt x="64393" y="65014"/>
                          <a:pt x="103131" y="26460"/>
                          <a:pt x="152016" y="265"/>
                        </a:cubicBezTo>
                        <a:cubicBezTo>
                          <a:pt x="159948" y="-3978"/>
                          <a:pt x="36353" y="55421"/>
                          <a:pt x="36353" y="297998"/>
                        </a:cubicBezTo>
                        <a:cubicBezTo>
                          <a:pt x="36353" y="1076274"/>
                          <a:pt x="36353" y="3508871"/>
                          <a:pt x="36353" y="4740020"/>
                        </a:cubicBezTo>
                        <a:cubicBezTo>
                          <a:pt x="36353" y="4973373"/>
                          <a:pt x="155705" y="5039782"/>
                          <a:pt x="152016" y="503775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lumMod val="65000"/>
                          <a:lumOff val="35000"/>
                        </a:srgbClr>
                      </a:gs>
                      <a:gs pos="1000">
                        <a:srgbClr val="2F2F2F">
                          <a:lumMod val="85000"/>
                        </a:srgbClr>
                      </a:gs>
                      <a:gs pos="2000">
                        <a:srgbClr val="FFFFFF">
                          <a:lumMod val="75000"/>
                          <a:lumOff val="25000"/>
                        </a:srgbClr>
                      </a:gs>
                      <a:gs pos="39000">
                        <a:srgbClr val="2F2F2F">
                          <a:lumMod val="75000"/>
                        </a:srgbClr>
                      </a:gs>
                      <a:gs pos="98000">
                        <a:srgbClr val="FFFFFF">
                          <a:lumMod val="75000"/>
                          <a:lumOff val="25000"/>
                        </a:srgbClr>
                      </a:gs>
                      <a:gs pos="99000">
                        <a:srgbClr val="2F2F2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  <a:lumOff val="25000"/>
                        </a:srgbClr>
                      </a:gs>
                    </a:gsLst>
                  </a:gradFill>
                  <a:ln cap="flat">
                    <a:prstDash val="solid"/>
                  </a:ln>
                </p:spPr>
                <p:txBody>
                  <a:bodyPr rot="0" vert="horz" wrap="square" lIns="91440" tIns="45720" rIns="91440" bIns="45720" anchor="ctr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2" name="Freeform 32"/>
                  <p:cNvSpPr/>
                  <p:nvPr/>
                </p:nvSpPr>
                <p:spPr>
                  <a:xfrm rot="10800000" flipV="1">
                    <a:off x="7173100" y="1235423"/>
                    <a:ext cx="152368" cy="5037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68" h="5037740">
                        <a:moveTo>
                          <a:pt x="152016" y="5037753"/>
                        </a:moveTo>
                        <a:cubicBezTo>
                          <a:pt x="103131" y="5011743"/>
                          <a:pt x="64208" y="4973004"/>
                          <a:pt x="38198" y="4924304"/>
                        </a:cubicBezTo>
                        <a:cubicBezTo>
                          <a:pt x="9421" y="4870808"/>
                          <a:pt x="13" y="4819710"/>
                          <a:pt x="13" y="4721573"/>
                        </a:cubicBezTo>
                        <a:lnTo>
                          <a:pt x="13" y="316445"/>
                        </a:lnTo>
                        <a:cubicBezTo>
                          <a:pt x="13" y="218123"/>
                          <a:pt x="9421" y="167025"/>
                          <a:pt x="38198" y="113714"/>
                        </a:cubicBezTo>
                        <a:cubicBezTo>
                          <a:pt x="64393" y="65014"/>
                          <a:pt x="103131" y="26460"/>
                          <a:pt x="152016" y="265"/>
                        </a:cubicBezTo>
                        <a:cubicBezTo>
                          <a:pt x="159948" y="-3978"/>
                          <a:pt x="36353" y="55421"/>
                          <a:pt x="36353" y="297998"/>
                        </a:cubicBezTo>
                        <a:cubicBezTo>
                          <a:pt x="36353" y="1076274"/>
                          <a:pt x="36353" y="3508871"/>
                          <a:pt x="36353" y="4740020"/>
                        </a:cubicBezTo>
                        <a:cubicBezTo>
                          <a:pt x="36353" y="4973373"/>
                          <a:pt x="155705" y="5039782"/>
                          <a:pt x="152016" y="503775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lumMod val="65000"/>
                          <a:lumOff val="35000"/>
                        </a:srgbClr>
                      </a:gs>
                      <a:gs pos="1000">
                        <a:srgbClr val="2F2F2F">
                          <a:lumMod val="85000"/>
                        </a:srgbClr>
                      </a:gs>
                      <a:gs pos="2000">
                        <a:srgbClr val="FFFFFF">
                          <a:lumMod val="75000"/>
                          <a:lumOff val="25000"/>
                        </a:srgbClr>
                      </a:gs>
                      <a:gs pos="39000">
                        <a:srgbClr val="2F2F2F">
                          <a:lumMod val="75000"/>
                        </a:srgbClr>
                      </a:gs>
                      <a:gs pos="98000">
                        <a:srgbClr val="FFFFFF">
                          <a:lumMod val="75000"/>
                          <a:lumOff val="25000"/>
                        </a:srgbClr>
                      </a:gs>
                      <a:gs pos="99000">
                        <a:srgbClr val="2F2F2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  <a:lumOff val="25000"/>
                        </a:srgbClr>
                      </a:gs>
                    </a:gsLst>
                  </a:gradFill>
                  <a:ln cap="flat">
                    <a:prstDash val="solid"/>
                  </a:ln>
                </p:spPr>
                <p:txBody>
                  <a:bodyPr rot="0" vert="horz" wrap="square" lIns="91440" tIns="45720" rIns="91440" bIns="45720" anchor="ctr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  <p:grpSp>
            <p:nvGrpSpPr>
              <p:cNvPr id="33" name="Group 33"/>
              <p:cNvGrpSpPr/>
              <p:nvPr/>
            </p:nvGrpSpPr>
            <p:grpSpPr>
              <a:xfrm>
                <a:off x="4803793" y="1130299"/>
                <a:ext cx="2578880" cy="5246307"/>
                <a:chOff x="4803793" y="1130299"/>
                <a:chExt cx="2578880" cy="5246307"/>
              </a:xfrm>
              <a:solidFill>
                <a:srgbClr val="000000"/>
              </a:solidFill>
            </p:grpSpPr>
            <p:sp>
              <p:nvSpPr>
                <p:cNvPr id="34" name="Freeform 34"/>
                <p:cNvSpPr/>
                <p:nvPr/>
              </p:nvSpPr>
              <p:spPr>
                <a:xfrm>
                  <a:off x="4803793" y="1593316"/>
                  <a:ext cx="42427" cy="31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7" h="31359">
                      <a:moveTo>
                        <a:pt x="34" y="0"/>
                      </a:moveTo>
                      <a:lnTo>
                        <a:pt x="42462" y="0"/>
                      </a:lnTo>
                      <a:lnTo>
                        <a:pt x="42462" y="31360"/>
                      </a:lnTo>
                      <a:lnTo>
                        <a:pt x="34" y="313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5" name="Freeform 35"/>
                <p:cNvSpPr/>
                <p:nvPr/>
              </p:nvSpPr>
              <p:spPr>
                <a:xfrm>
                  <a:off x="7347624" y="1593316"/>
                  <a:ext cx="35049" cy="31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9" h="31359">
                      <a:moveTo>
                        <a:pt x="34" y="0"/>
                      </a:moveTo>
                      <a:lnTo>
                        <a:pt x="35083" y="0"/>
                      </a:lnTo>
                      <a:lnTo>
                        <a:pt x="35083" y="31360"/>
                      </a:lnTo>
                      <a:lnTo>
                        <a:pt x="34" y="313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6" name="Freeform 36"/>
                <p:cNvSpPr/>
                <p:nvPr/>
              </p:nvSpPr>
              <p:spPr>
                <a:xfrm>
                  <a:off x="4803793" y="5882228"/>
                  <a:ext cx="42427" cy="31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7" h="31359">
                      <a:moveTo>
                        <a:pt x="34" y="0"/>
                      </a:moveTo>
                      <a:lnTo>
                        <a:pt x="42462" y="0"/>
                      </a:lnTo>
                      <a:lnTo>
                        <a:pt x="42462" y="31360"/>
                      </a:lnTo>
                      <a:lnTo>
                        <a:pt x="34" y="313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7" name="Freeform 37"/>
                <p:cNvSpPr/>
                <p:nvPr/>
              </p:nvSpPr>
              <p:spPr>
                <a:xfrm>
                  <a:off x="7347624" y="5882228"/>
                  <a:ext cx="35049" cy="31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9" h="31359">
                      <a:moveTo>
                        <a:pt x="34" y="0"/>
                      </a:moveTo>
                      <a:lnTo>
                        <a:pt x="35083" y="0"/>
                      </a:lnTo>
                      <a:lnTo>
                        <a:pt x="35083" y="31360"/>
                      </a:lnTo>
                      <a:lnTo>
                        <a:pt x="34" y="313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8" name="Freeform 38"/>
                <p:cNvSpPr/>
                <p:nvPr/>
              </p:nvSpPr>
              <p:spPr>
                <a:xfrm>
                  <a:off x="6895674" y="1130299"/>
                  <a:ext cx="31359" cy="4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9" h="42427">
                      <a:moveTo>
                        <a:pt x="34" y="0"/>
                      </a:moveTo>
                      <a:lnTo>
                        <a:pt x="31394" y="0"/>
                      </a:lnTo>
                      <a:lnTo>
                        <a:pt x="31394" y="42428"/>
                      </a:lnTo>
                      <a:lnTo>
                        <a:pt x="34" y="424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9" name="Freeform 39"/>
                <p:cNvSpPr/>
                <p:nvPr/>
              </p:nvSpPr>
              <p:spPr>
                <a:xfrm>
                  <a:off x="5266811" y="6334178"/>
                  <a:ext cx="31359" cy="4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9" h="42427">
                      <a:moveTo>
                        <a:pt x="34" y="0"/>
                      </a:moveTo>
                      <a:lnTo>
                        <a:pt x="31394" y="0"/>
                      </a:lnTo>
                      <a:lnTo>
                        <a:pt x="31394" y="42428"/>
                      </a:lnTo>
                      <a:lnTo>
                        <a:pt x="34" y="424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40" name="Group 40"/>
              <p:cNvGrpSpPr/>
              <p:nvPr/>
            </p:nvGrpSpPr>
            <p:grpSpPr>
              <a:xfrm>
                <a:off x="4792725" y="1779630"/>
                <a:ext cx="20373" cy="184469"/>
                <a:chOff x="4792725" y="1779630"/>
                <a:chExt cx="20373" cy="184469"/>
              </a:xfrm>
            </p:grpSpPr>
            <p:sp>
              <p:nvSpPr>
                <p:cNvPr id="41" name="Freeform 41"/>
                <p:cNvSpPr/>
                <p:nvPr/>
              </p:nvSpPr>
              <p:spPr>
                <a:xfrm>
                  <a:off x="4792725" y="1779630"/>
                  <a:ext cx="20373" cy="184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73" h="184469">
                      <a:moveTo>
                        <a:pt x="12941" y="352"/>
                      </a:moveTo>
                      <a:cubicBezTo>
                        <a:pt x="5747" y="352"/>
                        <a:pt x="28" y="6071"/>
                        <a:pt x="28" y="13265"/>
                      </a:cubicBezTo>
                      <a:lnTo>
                        <a:pt x="28" y="171908"/>
                      </a:lnTo>
                      <a:cubicBezTo>
                        <a:pt x="28" y="179103"/>
                        <a:pt x="5747" y="184821"/>
                        <a:pt x="12941" y="184821"/>
                      </a:cubicBezTo>
                      <a:lnTo>
                        <a:pt x="20320" y="184821"/>
                      </a:lnTo>
                      <a:cubicBezTo>
                        <a:pt x="20320" y="175044"/>
                        <a:pt x="20504" y="9760"/>
                        <a:pt x="20320" y="352"/>
                      </a:cubicBezTo>
                      <a:lnTo>
                        <a:pt x="12941" y="352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2" name="Freeform 42"/>
                <p:cNvSpPr/>
                <p:nvPr/>
              </p:nvSpPr>
              <p:spPr>
                <a:xfrm>
                  <a:off x="4792725" y="1779630"/>
                  <a:ext cx="20373" cy="184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73" h="184469">
                      <a:moveTo>
                        <a:pt x="12941" y="352"/>
                      </a:moveTo>
                      <a:cubicBezTo>
                        <a:pt x="5747" y="352"/>
                        <a:pt x="28" y="6071"/>
                        <a:pt x="28" y="13265"/>
                      </a:cubicBezTo>
                      <a:lnTo>
                        <a:pt x="28" y="171908"/>
                      </a:lnTo>
                      <a:cubicBezTo>
                        <a:pt x="28" y="179103"/>
                        <a:pt x="5747" y="184821"/>
                        <a:pt x="12941" y="184821"/>
                      </a:cubicBezTo>
                      <a:lnTo>
                        <a:pt x="20320" y="184821"/>
                      </a:lnTo>
                      <a:cubicBezTo>
                        <a:pt x="20320" y="175044"/>
                        <a:pt x="20504" y="9760"/>
                        <a:pt x="20320" y="352"/>
                      </a:cubicBezTo>
                      <a:lnTo>
                        <a:pt x="12941" y="35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78495">
                        <a:lumMod val="25000"/>
                      </a:srgbClr>
                    </a:gs>
                    <a:gs pos="1000">
                      <a:srgbClr val="FFFFFF">
                        <a:lumMod val="75000"/>
                        <a:lumOff val="25000"/>
                      </a:srgbClr>
                    </a:gs>
                    <a:gs pos="2000">
                      <a:srgbClr val="778495">
                        <a:lumMod val="25000"/>
                      </a:srgbClr>
                    </a:gs>
                    <a:gs pos="21000">
                      <a:srgbClr val="2F2F2F">
                        <a:lumMod val="85000"/>
                      </a:srgbClr>
                    </a:gs>
                    <a:gs pos="82000">
                      <a:srgbClr val="2F2F2F">
                        <a:lumMod val="85000"/>
                      </a:srgbClr>
                    </a:gs>
                    <a:gs pos="98000">
                      <a:srgbClr val="778495">
                        <a:lumMod val="25000"/>
                      </a:srgbClr>
                    </a:gs>
                    <a:gs pos="99000">
                      <a:srgbClr val="FFFFFF">
                        <a:lumMod val="75000"/>
                        <a:lumOff val="25000"/>
                      </a:srgbClr>
                    </a:gs>
                    <a:gs pos="100000">
                      <a:srgbClr val="FFFFFF">
                        <a:lumMod val="75000"/>
                        <a:lumOff val="25000"/>
                      </a:srgbClr>
                    </a:gs>
                  </a:gsLst>
                  <a:lin ang="5400000"/>
                </a:gradFill>
                <a:ln cap="flat">
                  <a:prstDash val="solid"/>
                </a:ln>
              </p:spPr>
              <p:txBody>
                <a:bodyPr rot="0" vert="horz" wrap="square" lIns="91440" tIns="45720" rIns="91440" bIns="45720" anchor="ctr">
                  <a:prstTxWarp prst="textNoShape">
                    <a:avLst/>
                  </a:prstTxWarp>
                  <a:no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43" name="Group 43"/>
              <p:cNvGrpSpPr/>
              <p:nvPr/>
            </p:nvGrpSpPr>
            <p:grpSpPr>
              <a:xfrm>
                <a:off x="4792909" y="2117209"/>
                <a:ext cx="20189" cy="350491"/>
                <a:chOff x="4792909" y="2117209"/>
                <a:chExt cx="20189" cy="350491"/>
              </a:xfrm>
            </p:grpSpPr>
            <p:sp>
              <p:nvSpPr>
                <p:cNvPr id="44" name="Freeform 44"/>
                <p:cNvSpPr/>
                <p:nvPr/>
              </p:nvSpPr>
              <p:spPr>
                <a:xfrm>
                  <a:off x="4792909" y="2117209"/>
                  <a:ext cx="20189" cy="350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9" h="350491">
                      <a:moveTo>
                        <a:pt x="12756" y="352"/>
                      </a:moveTo>
                      <a:cubicBezTo>
                        <a:pt x="8514" y="1459"/>
                        <a:pt x="3533" y="4041"/>
                        <a:pt x="950" y="7731"/>
                      </a:cubicBezTo>
                      <a:cubicBezTo>
                        <a:pt x="397" y="8469"/>
                        <a:pt x="28" y="10867"/>
                        <a:pt x="28" y="11605"/>
                      </a:cubicBezTo>
                      <a:cubicBezTo>
                        <a:pt x="28" y="47023"/>
                        <a:pt x="28" y="155122"/>
                        <a:pt x="28" y="335533"/>
                      </a:cubicBezTo>
                      <a:cubicBezTo>
                        <a:pt x="28" y="336271"/>
                        <a:pt x="581" y="340145"/>
                        <a:pt x="950" y="341067"/>
                      </a:cubicBezTo>
                      <a:cubicBezTo>
                        <a:pt x="3164" y="346416"/>
                        <a:pt x="6853" y="347708"/>
                        <a:pt x="12756" y="350844"/>
                      </a:cubicBezTo>
                      <a:lnTo>
                        <a:pt x="20135" y="350844"/>
                      </a:lnTo>
                      <a:cubicBezTo>
                        <a:pt x="20135" y="341067"/>
                        <a:pt x="20320" y="9760"/>
                        <a:pt x="20135" y="352"/>
                      </a:cubicBezTo>
                      <a:lnTo>
                        <a:pt x="12756" y="352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62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5" name="Freeform 45"/>
                <p:cNvSpPr/>
                <p:nvPr/>
              </p:nvSpPr>
              <p:spPr>
                <a:xfrm>
                  <a:off x="4792909" y="2117209"/>
                  <a:ext cx="20189" cy="350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9" h="350491">
                      <a:moveTo>
                        <a:pt x="12756" y="352"/>
                      </a:moveTo>
                      <a:cubicBezTo>
                        <a:pt x="8514" y="1459"/>
                        <a:pt x="3533" y="4041"/>
                        <a:pt x="950" y="7731"/>
                      </a:cubicBezTo>
                      <a:cubicBezTo>
                        <a:pt x="397" y="8469"/>
                        <a:pt x="28" y="10867"/>
                        <a:pt x="28" y="11605"/>
                      </a:cubicBezTo>
                      <a:cubicBezTo>
                        <a:pt x="28" y="47023"/>
                        <a:pt x="28" y="155122"/>
                        <a:pt x="28" y="335533"/>
                      </a:cubicBezTo>
                      <a:cubicBezTo>
                        <a:pt x="28" y="336271"/>
                        <a:pt x="581" y="340145"/>
                        <a:pt x="950" y="341067"/>
                      </a:cubicBezTo>
                      <a:cubicBezTo>
                        <a:pt x="3164" y="346416"/>
                        <a:pt x="6853" y="347708"/>
                        <a:pt x="12756" y="350844"/>
                      </a:cubicBezTo>
                      <a:lnTo>
                        <a:pt x="20135" y="350844"/>
                      </a:lnTo>
                      <a:cubicBezTo>
                        <a:pt x="20135" y="341067"/>
                        <a:pt x="20320" y="9760"/>
                        <a:pt x="20135" y="352"/>
                      </a:cubicBezTo>
                      <a:lnTo>
                        <a:pt x="12756" y="35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78495">
                        <a:lumMod val="25000"/>
                      </a:srgbClr>
                    </a:gs>
                    <a:gs pos="1000">
                      <a:srgbClr val="FFFFFF">
                        <a:lumMod val="75000"/>
                        <a:lumOff val="25000"/>
                      </a:srgbClr>
                    </a:gs>
                    <a:gs pos="2000">
                      <a:srgbClr val="778495">
                        <a:lumMod val="25000"/>
                      </a:srgbClr>
                    </a:gs>
                    <a:gs pos="21000">
                      <a:srgbClr val="2F2F2F">
                        <a:lumMod val="85000"/>
                      </a:srgbClr>
                    </a:gs>
                    <a:gs pos="82000">
                      <a:srgbClr val="2F2F2F">
                        <a:lumMod val="85000"/>
                      </a:srgbClr>
                    </a:gs>
                    <a:gs pos="98000">
                      <a:srgbClr val="778495">
                        <a:lumMod val="25000"/>
                      </a:srgbClr>
                    </a:gs>
                    <a:gs pos="99000">
                      <a:srgbClr val="FFFFFF">
                        <a:lumMod val="75000"/>
                        <a:lumOff val="25000"/>
                      </a:srgbClr>
                    </a:gs>
                    <a:gs pos="100000">
                      <a:srgbClr val="FFFFFF">
                        <a:lumMod val="75000"/>
                        <a:lumOff val="25000"/>
                      </a:srgbClr>
                    </a:gs>
                  </a:gsLst>
                  <a:lin ang="5400000"/>
                </a:gradFill>
                <a:ln cap="flat">
                  <a:prstDash val="solid"/>
                </a:ln>
              </p:spPr>
              <p:txBody>
                <a:bodyPr rot="0" vert="horz" wrap="square" lIns="91440" tIns="45720" rIns="91440" bIns="45720" anchor="ctr">
                  <a:prstTxWarp prst="textNoShape">
                    <a:avLst/>
                  </a:prstTxWarp>
                  <a:no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46" name="Group 46"/>
              <p:cNvGrpSpPr/>
              <p:nvPr/>
            </p:nvGrpSpPr>
            <p:grpSpPr>
              <a:xfrm>
                <a:off x="4792909" y="2554402"/>
                <a:ext cx="20189" cy="350491"/>
                <a:chOff x="4792909" y="2554402"/>
                <a:chExt cx="20189" cy="350491"/>
              </a:xfrm>
            </p:grpSpPr>
            <p:sp>
              <p:nvSpPr>
                <p:cNvPr id="47" name="Freeform 47"/>
                <p:cNvSpPr/>
                <p:nvPr/>
              </p:nvSpPr>
              <p:spPr>
                <a:xfrm>
                  <a:off x="4792909" y="2554402"/>
                  <a:ext cx="20189" cy="350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9" h="350491">
                      <a:moveTo>
                        <a:pt x="12756" y="352"/>
                      </a:moveTo>
                      <a:cubicBezTo>
                        <a:pt x="8514" y="1459"/>
                        <a:pt x="3533" y="4041"/>
                        <a:pt x="950" y="7731"/>
                      </a:cubicBezTo>
                      <a:cubicBezTo>
                        <a:pt x="397" y="8469"/>
                        <a:pt x="28" y="10867"/>
                        <a:pt x="28" y="11605"/>
                      </a:cubicBezTo>
                      <a:cubicBezTo>
                        <a:pt x="28" y="47023"/>
                        <a:pt x="28" y="155122"/>
                        <a:pt x="28" y="335533"/>
                      </a:cubicBezTo>
                      <a:cubicBezTo>
                        <a:pt x="28" y="336271"/>
                        <a:pt x="581" y="340145"/>
                        <a:pt x="950" y="341067"/>
                      </a:cubicBezTo>
                      <a:cubicBezTo>
                        <a:pt x="3164" y="346416"/>
                        <a:pt x="6853" y="347708"/>
                        <a:pt x="12756" y="350844"/>
                      </a:cubicBezTo>
                      <a:lnTo>
                        <a:pt x="20135" y="350844"/>
                      </a:lnTo>
                      <a:cubicBezTo>
                        <a:pt x="20135" y="341067"/>
                        <a:pt x="20320" y="9760"/>
                        <a:pt x="20135" y="352"/>
                      </a:cubicBezTo>
                      <a:lnTo>
                        <a:pt x="12756" y="352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62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8" name="Freeform 48"/>
                <p:cNvSpPr/>
                <p:nvPr/>
              </p:nvSpPr>
              <p:spPr>
                <a:xfrm>
                  <a:off x="4792909" y="2554402"/>
                  <a:ext cx="20189" cy="350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9" h="350491">
                      <a:moveTo>
                        <a:pt x="12756" y="352"/>
                      </a:moveTo>
                      <a:cubicBezTo>
                        <a:pt x="8514" y="1459"/>
                        <a:pt x="3533" y="4041"/>
                        <a:pt x="950" y="7731"/>
                      </a:cubicBezTo>
                      <a:cubicBezTo>
                        <a:pt x="397" y="8469"/>
                        <a:pt x="28" y="10867"/>
                        <a:pt x="28" y="11605"/>
                      </a:cubicBezTo>
                      <a:cubicBezTo>
                        <a:pt x="28" y="47023"/>
                        <a:pt x="28" y="155122"/>
                        <a:pt x="28" y="335533"/>
                      </a:cubicBezTo>
                      <a:cubicBezTo>
                        <a:pt x="28" y="336271"/>
                        <a:pt x="581" y="340145"/>
                        <a:pt x="950" y="341067"/>
                      </a:cubicBezTo>
                      <a:cubicBezTo>
                        <a:pt x="3164" y="346416"/>
                        <a:pt x="6853" y="347708"/>
                        <a:pt x="12756" y="350844"/>
                      </a:cubicBezTo>
                      <a:lnTo>
                        <a:pt x="20135" y="350844"/>
                      </a:lnTo>
                      <a:cubicBezTo>
                        <a:pt x="20135" y="341067"/>
                        <a:pt x="20320" y="9760"/>
                        <a:pt x="20135" y="352"/>
                      </a:cubicBezTo>
                      <a:lnTo>
                        <a:pt x="12756" y="35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78495">
                        <a:lumMod val="25000"/>
                      </a:srgbClr>
                    </a:gs>
                    <a:gs pos="1000">
                      <a:srgbClr val="FFFFFF">
                        <a:lumMod val="75000"/>
                        <a:lumOff val="25000"/>
                      </a:srgbClr>
                    </a:gs>
                    <a:gs pos="2000">
                      <a:srgbClr val="778495">
                        <a:lumMod val="25000"/>
                      </a:srgbClr>
                    </a:gs>
                    <a:gs pos="21000">
                      <a:srgbClr val="2F2F2F">
                        <a:lumMod val="85000"/>
                      </a:srgbClr>
                    </a:gs>
                    <a:gs pos="82000">
                      <a:srgbClr val="2F2F2F">
                        <a:lumMod val="85000"/>
                      </a:srgbClr>
                    </a:gs>
                    <a:gs pos="98000">
                      <a:srgbClr val="778495">
                        <a:lumMod val="25000"/>
                      </a:srgbClr>
                    </a:gs>
                    <a:gs pos="99000">
                      <a:srgbClr val="FFFFFF">
                        <a:lumMod val="75000"/>
                        <a:lumOff val="25000"/>
                      </a:srgbClr>
                    </a:gs>
                    <a:gs pos="100000">
                      <a:srgbClr val="FFFFFF">
                        <a:lumMod val="75000"/>
                        <a:lumOff val="25000"/>
                      </a:srgbClr>
                    </a:gs>
                  </a:gsLst>
                  <a:lin ang="5400000"/>
                </a:gradFill>
                <a:ln cap="flat">
                  <a:prstDash val="solid"/>
                </a:ln>
              </p:spPr>
              <p:txBody>
                <a:bodyPr rot="0" vert="horz" wrap="square" lIns="91440" tIns="45720" rIns="91440" bIns="45720" anchor="ctr">
                  <a:prstTxWarp prst="textNoShape">
                    <a:avLst/>
                  </a:prstTxWarp>
                  <a:noAutofit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49" name="Freeform 49"/>
              <p:cNvSpPr/>
              <p:nvPr/>
            </p:nvSpPr>
            <p:spPr>
              <a:xfrm rot="10800000" flipV="1">
                <a:off x="7378902" y="2231580"/>
                <a:ext cx="20189" cy="557097"/>
              </a:xfrm>
              <a:custGeom>
                <a:avLst/>
                <a:gdLst/>
                <a:ahLst/>
                <a:cxnLst/>
                <a:rect l="l" t="t" r="r" b="b"/>
                <a:pathLst>
                  <a:path w="20189" h="557097">
                    <a:moveTo>
                      <a:pt x="12700" y="352"/>
                    </a:moveTo>
                    <a:cubicBezTo>
                      <a:pt x="8457" y="1459"/>
                      <a:pt x="3477" y="4041"/>
                      <a:pt x="894" y="7731"/>
                    </a:cubicBezTo>
                    <a:cubicBezTo>
                      <a:pt x="341" y="8469"/>
                      <a:pt x="-28" y="10867"/>
                      <a:pt x="-28" y="11605"/>
                    </a:cubicBezTo>
                    <a:cubicBezTo>
                      <a:pt x="-28" y="47023"/>
                      <a:pt x="-28" y="361727"/>
                      <a:pt x="-28" y="542138"/>
                    </a:cubicBezTo>
                    <a:cubicBezTo>
                      <a:pt x="-28" y="542876"/>
                      <a:pt x="525" y="546750"/>
                      <a:pt x="894" y="547672"/>
                    </a:cubicBezTo>
                    <a:cubicBezTo>
                      <a:pt x="3108" y="553022"/>
                      <a:pt x="6797" y="554313"/>
                      <a:pt x="12700" y="557449"/>
                    </a:cubicBezTo>
                    <a:lnTo>
                      <a:pt x="20079" y="557449"/>
                    </a:lnTo>
                    <a:cubicBezTo>
                      <a:pt x="20079" y="547672"/>
                      <a:pt x="20263" y="9760"/>
                      <a:pt x="20079" y="352"/>
                    </a:cubicBezTo>
                    <a:lnTo>
                      <a:pt x="12700" y="352"/>
                    </a:lnTo>
                    <a:close/>
                  </a:path>
                </a:pathLst>
              </a:custGeom>
              <a:gradFill>
                <a:gsLst>
                  <a:gs pos="0">
                    <a:srgbClr val="778495">
                      <a:lumMod val="25000"/>
                    </a:srgbClr>
                  </a:gs>
                  <a:gs pos="1000">
                    <a:srgbClr val="FFFFFF">
                      <a:lumMod val="75000"/>
                      <a:lumOff val="25000"/>
                    </a:srgbClr>
                  </a:gs>
                  <a:gs pos="2000">
                    <a:srgbClr val="778495">
                      <a:lumMod val="25000"/>
                    </a:srgbClr>
                  </a:gs>
                  <a:gs pos="21000">
                    <a:srgbClr val="2F2F2F">
                      <a:lumMod val="85000"/>
                    </a:srgbClr>
                  </a:gs>
                  <a:gs pos="82000">
                    <a:srgbClr val="2F2F2F">
                      <a:lumMod val="85000"/>
                    </a:srgbClr>
                  </a:gs>
                  <a:gs pos="98000">
                    <a:srgbClr val="778495">
                      <a:lumMod val="25000"/>
                    </a:srgbClr>
                  </a:gs>
                  <a:gs pos="99000">
                    <a:srgbClr val="FFFFFF">
                      <a:lumMod val="75000"/>
                      <a:lumOff val="25000"/>
                    </a:srgbClr>
                  </a:gs>
                  <a:gs pos="100000">
                    <a:srgbClr val="FFFFFF">
                      <a:lumMod val="75000"/>
                      <a:lumOff val="25000"/>
                    </a:srgbClr>
                  </a:gs>
                </a:gsLst>
                <a:lin ang="5400000"/>
              </a:gradFill>
              <a:ln cap="flat">
                <a:prstDash val="solid"/>
              </a:ln>
            </p:spPr>
            <p:txBody>
              <a:bodyPr rot="0" vert="horz" wrap="square" lIns="91440" tIns="45720" rIns="91440" bIns="45720" anchor="ctr">
                <a:prstTxWarp prst="textNoShape">
                  <a:avLst/>
                </a:prstTxWarp>
                <a:no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0" name="Freeform 50"/>
              <p:cNvSpPr/>
              <p:nvPr/>
            </p:nvSpPr>
            <p:spPr>
              <a:xfrm>
                <a:off x="5953036" y="1311078"/>
                <a:ext cx="287772" cy="44272"/>
              </a:xfrm>
              <a:custGeom>
                <a:avLst/>
                <a:gdLst/>
                <a:ahLst/>
                <a:cxnLst/>
                <a:rect l="l" t="t" r="r" b="b"/>
                <a:pathLst>
                  <a:path w="287772" h="44272">
                    <a:moveTo>
                      <a:pt x="22793" y="98"/>
                    </a:moveTo>
                    <a:lnTo>
                      <a:pt x="266293" y="98"/>
                    </a:lnTo>
                    <a:cubicBezTo>
                      <a:pt x="278468" y="98"/>
                      <a:pt x="288429" y="10059"/>
                      <a:pt x="288429" y="22234"/>
                    </a:cubicBezTo>
                    <a:lnTo>
                      <a:pt x="288429" y="22234"/>
                    </a:lnTo>
                    <a:cubicBezTo>
                      <a:pt x="288429" y="34409"/>
                      <a:pt x="278468" y="44371"/>
                      <a:pt x="266293" y="44371"/>
                    </a:cubicBezTo>
                    <a:lnTo>
                      <a:pt x="22793" y="44371"/>
                    </a:lnTo>
                    <a:cubicBezTo>
                      <a:pt x="10618" y="44371"/>
                      <a:pt x="657" y="34409"/>
                      <a:pt x="657" y="22234"/>
                    </a:cubicBezTo>
                    <a:lnTo>
                      <a:pt x="657" y="22234"/>
                    </a:lnTo>
                    <a:cubicBezTo>
                      <a:pt x="657" y="10059"/>
                      <a:pt x="10618" y="98"/>
                      <a:pt x="22793" y="98"/>
                    </a:cubicBezTo>
                    <a:close/>
                  </a:path>
                </a:pathLst>
              </a:custGeom>
              <a:solidFill>
                <a:srgbClr val="1D1C1C">
                  <a:alpha val="10000"/>
                </a:srgb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1" name="Freeform 51"/>
              <p:cNvSpPr/>
              <p:nvPr/>
            </p:nvSpPr>
            <p:spPr>
              <a:xfrm>
                <a:off x="5953036" y="1311078"/>
                <a:ext cx="287772" cy="38738"/>
              </a:xfrm>
              <a:custGeom>
                <a:avLst/>
                <a:gdLst/>
                <a:ahLst/>
                <a:cxnLst/>
                <a:rect l="l" t="t" r="r" b="b"/>
                <a:pathLst>
                  <a:path w="287772" h="38738">
                    <a:moveTo>
                      <a:pt x="288429" y="35701"/>
                    </a:moveTo>
                    <a:lnTo>
                      <a:pt x="288429" y="38837"/>
                    </a:lnTo>
                    <a:lnTo>
                      <a:pt x="657" y="38837"/>
                    </a:lnTo>
                    <a:lnTo>
                      <a:pt x="657" y="35516"/>
                    </a:lnTo>
                    <a:lnTo>
                      <a:pt x="288429" y="35516"/>
                    </a:lnTo>
                    <a:close/>
                    <a:moveTo>
                      <a:pt x="288429" y="27584"/>
                    </a:moveTo>
                    <a:lnTo>
                      <a:pt x="288429" y="30904"/>
                    </a:lnTo>
                    <a:lnTo>
                      <a:pt x="657" y="30904"/>
                    </a:lnTo>
                    <a:lnTo>
                      <a:pt x="657" y="27584"/>
                    </a:lnTo>
                    <a:lnTo>
                      <a:pt x="288429" y="27584"/>
                    </a:lnTo>
                    <a:close/>
                    <a:moveTo>
                      <a:pt x="288429" y="17807"/>
                    </a:moveTo>
                    <a:lnTo>
                      <a:pt x="288429" y="21128"/>
                    </a:lnTo>
                    <a:lnTo>
                      <a:pt x="657" y="21128"/>
                    </a:lnTo>
                    <a:lnTo>
                      <a:pt x="657" y="17807"/>
                    </a:lnTo>
                    <a:lnTo>
                      <a:pt x="288429" y="17807"/>
                    </a:lnTo>
                    <a:close/>
                    <a:moveTo>
                      <a:pt x="288429" y="9875"/>
                    </a:moveTo>
                    <a:lnTo>
                      <a:pt x="288429" y="13011"/>
                    </a:lnTo>
                    <a:lnTo>
                      <a:pt x="657" y="13011"/>
                    </a:lnTo>
                    <a:lnTo>
                      <a:pt x="657" y="9875"/>
                    </a:lnTo>
                    <a:lnTo>
                      <a:pt x="288429" y="9875"/>
                    </a:lnTo>
                    <a:close/>
                    <a:moveTo>
                      <a:pt x="288429" y="98"/>
                    </a:moveTo>
                    <a:lnTo>
                      <a:pt x="288429" y="3418"/>
                    </a:lnTo>
                    <a:lnTo>
                      <a:pt x="657" y="3418"/>
                    </a:lnTo>
                    <a:lnTo>
                      <a:pt x="657" y="98"/>
                    </a:lnTo>
                    <a:lnTo>
                      <a:pt x="288429" y="98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2" name="Freeform 52"/>
              <p:cNvSpPr/>
              <p:nvPr/>
            </p:nvSpPr>
            <p:spPr>
              <a:xfrm>
                <a:off x="5953036" y="1318457"/>
                <a:ext cx="287772" cy="38738"/>
              </a:xfrm>
              <a:custGeom>
                <a:avLst/>
                <a:gdLst/>
                <a:ahLst/>
                <a:cxnLst/>
                <a:rect l="l" t="t" r="r" b="b"/>
                <a:pathLst>
                  <a:path w="287772" h="38738">
                    <a:moveTo>
                      <a:pt x="288429" y="35701"/>
                    </a:moveTo>
                    <a:lnTo>
                      <a:pt x="288429" y="38837"/>
                    </a:lnTo>
                    <a:lnTo>
                      <a:pt x="657" y="38837"/>
                    </a:lnTo>
                    <a:lnTo>
                      <a:pt x="657" y="35516"/>
                    </a:lnTo>
                    <a:lnTo>
                      <a:pt x="288429" y="35516"/>
                    </a:lnTo>
                    <a:close/>
                    <a:moveTo>
                      <a:pt x="288429" y="27584"/>
                    </a:moveTo>
                    <a:lnTo>
                      <a:pt x="288429" y="30904"/>
                    </a:lnTo>
                    <a:lnTo>
                      <a:pt x="657" y="30904"/>
                    </a:lnTo>
                    <a:lnTo>
                      <a:pt x="657" y="27584"/>
                    </a:lnTo>
                    <a:lnTo>
                      <a:pt x="288429" y="27584"/>
                    </a:lnTo>
                    <a:close/>
                    <a:moveTo>
                      <a:pt x="288429" y="17807"/>
                    </a:moveTo>
                    <a:lnTo>
                      <a:pt x="288429" y="21128"/>
                    </a:lnTo>
                    <a:lnTo>
                      <a:pt x="657" y="21128"/>
                    </a:lnTo>
                    <a:lnTo>
                      <a:pt x="657" y="17807"/>
                    </a:lnTo>
                    <a:lnTo>
                      <a:pt x="288429" y="17807"/>
                    </a:lnTo>
                    <a:close/>
                    <a:moveTo>
                      <a:pt x="288429" y="9875"/>
                    </a:moveTo>
                    <a:lnTo>
                      <a:pt x="288429" y="13011"/>
                    </a:lnTo>
                    <a:lnTo>
                      <a:pt x="657" y="13011"/>
                    </a:lnTo>
                    <a:lnTo>
                      <a:pt x="657" y="9875"/>
                    </a:lnTo>
                    <a:lnTo>
                      <a:pt x="288429" y="9875"/>
                    </a:lnTo>
                    <a:close/>
                    <a:moveTo>
                      <a:pt x="288429" y="98"/>
                    </a:moveTo>
                    <a:lnTo>
                      <a:pt x="288429" y="3418"/>
                    </a:lnTo>
                    <a:lnTo>
                      <a:pt x="657" y="3418"/>
                    </a:lnTo>
                    <a:lnTo>
                      <a:pt x="657" y="98"/>
                    </a:lnTo>
                    <a:lnTo>
                      <a:pt x="288429" y="98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3" name="Freeform 53"/>
              <p:cNvSpPr/>
              <p:nvPr/>
            </p:nvSpPr>
            <p:spPr>
              <a:xfrm>
                <a:off x="5959493" y="1311078"/>
                <a:ext cx="274859" cy="44272"/>
              </a:xfrm>
              <a:custGeom>
                <a:avLst/>
                <a:gdLst/>
                <a:ahLst/>
                <a:cxnLst/>
                <a:rect l="l" t="t" r="r" b="b"/>
                <a:pathLst>
                  <a:path w="274859" h="44272">
                    <a:moveTo>
                      <a:pt x="3977" y="98"/>
                    </a:moveTo>
                    <a:lnTo>
                      <a:pt x="3977" y="44371"/>
                    </a:lnTo>
                    <a:lnTo>
                      <a:pt x="657" y="44371"/>
                    </a:lnTo>
                    <a:lnTo>
                      <a:pt x="657" y="98"/>
                    </a:lnTo>
                    <a:lnTo>
                      <a:pt x="3977" y="98"/>
                    </a:lnTo>
                    <a:close/>
                    <a:moveTo>
                      <a:pt x="13754" y="98"/>
                    </a:moveTo>
                    <a:lnTo>
                      <a:pt x="13754" y="44371"/>
                    </a:lnTo>
                    <a:lnTo>
                      <a:pt x="10434" y="44371"/>
                    </a:lnTo>
                    <a:lnTo>
                      <a:pt x="10434" y="98"/>
                    </a:lnTo>
                    <a:lnTo>
                      <a:pt x="13754" y="98"/>
                    </a:lnTo>
                    <a:close/>
                    <a:moveTo>
                      <a:pt x="21871" y="98"/>
                    </a:moveTo>
                    <a:lnTo>
                      <a:pt x="21871" y="44371"/>
                    </a:lnTo>
                    <a:lnTo>
                      <a:pt x="18551" y="44371"/>
                    </a:lnTo>
                    <a:lnTo>
                      <a:pt x="18551" y="98"/>
                    </a:lnTo>
                    <a:lnTo>
                      <a:pt x="21871" y="98"/>
                    </a:lnTo>
                    <a:close/>
                    <a:moveTo>
                      <a:pt x="31832" y="98"/>
                    </a:moveTo>
                    <a:lnTo>
                      <a:pt x="31832" y="44371"/>
                    </a:lnTo>
                    <a:lnTo>
                      <a:pt x="28512" y="44371"/>
                    </a:lnTo>
                    <a:lnTo>
                      <a:pt x="28512" y="98"/>
                    </a:lnTo>
                    <a:lnTo>
                      <a:pt x="31832" y="98"/>
                    </a:lnTo>
                    <a:close/>
                    <a:moveTo>
                      <a:pt x="39949" y="98"/>
                    </a:moveTo>
                    <a:lnTo>
                      <a:pt x="39949" y="44371"/>
                    </a:lnTo>
                    <a:lnTo>
                      <a:pt x="36629" y="44371"/>
                    </a:lnTo>
                    <a:lnTo>
                      <a:pt x="36629" y="98"/>
                    </a:lnTo>
                    <a:lnTo>
                      <a:pt x="39949" y="98"/>
                    </a:lnTo>
                    <a:close/>
                    <a:moveTo>
                      <a:pt x="49726" y="98"/>
                    </a:moveTo>
                    <a:lnTo>
                      <a:pt x="49726" y="44371"/>
                    </a:lnTo>
                    <a:lnTo>
                      <a:pt x="46405" y="44371"/>
                    </a:lnTo>
                    <a:lnTo>
                      <a:pt x="46405" y="98"/>
                    </a:lnTo>
                    <a:lnTo>
                      <a:pt x="49726" y="98"/>
                    </a:lnTo>
                    <a:close/>
                    <a:moveTo>
                      <a:pt x="57842" y="98"/>
                    </a:moveTo>
                    <a:lnTo>
                      <a:pt x="57842" y="44371"/>
                    </a:lnTo>
                    <a:lnTo>
                      <a:pt x="54707" y="44371"/>
                    </a:lnTo>
                    <a:lnTo>
                      <a:pt x="54707" y="98"/>
                    </a:lnTo>
                    <a:lnTo>
                      <a:pt x="57842" y="98"/>
                    </a:lnTo>
                    <a:close/>
                    <a:moveTo>
                      <a:pt x="67804" y="98"/>
                    </a:moveTo>
                    <a:lnTo>
                      <a:pt x="67804" y="44371"/>
                    </a:lnTo>
                    <a:lnTo>
                      <a:pt x="64483" y="44371"/>
                    </a:lnTo>
                    <a:lnTo>
                      <a:pt x="64483" y="98"/>
                    </a:lnTo>
                    <a:lnTo>
                      <a:pt x="67804" y="98"/>
                    </a:lnTo>
                    <a:close/>
                    <a:moveTo>
                      <a:pt x="75920" y="98"/>
                    </a:moveTo>
                    <a:lnTo>
                      <a:pt x="75920" y="44371"/>
                    </a:lnTo>
                    <a:lnTo>
                      <a:pt x="72600" y="44371"/>
                    </a:lnTo>
                    <a:lnTo>
                      <a:pt x="72600" y="98"/>
                    </a:lnTo>
                    <a:lnTo>
                      <a:pt x="75920" y="98"/>
                    </a:lnTo>
                    <a:close/>
                    <a:moveTo>
                      <a:pt x="85697" y="98"/>
                    </a:moveTo>
                    <a:lnTo>
                      <a:pt x="85697" y="44371"/>
                    </a:lnTo>
                    <a:lnTo>
                      <a:pt x="82377" y="44371"/>
                    </a:lnTo>
                    <a:lnTo>
                      <a:pt x="82377" y="98"/>
                    </a:lnTo>
                    <a:lnTo>
                      <a:pt x="85697" y="98"/>
                    </a:lnTo>
                    <a:close/>
                    <a:moveTo>
                      <a:pt x="93998" y="98"/>
                    </a:moveTo>
                    <a:lnTo>
                      <a:pt x="93998" y="44371"/>
                    </a:lnTo>
                    <a:lnTo>
                      <a:pt x="90678" y="44371"/>
                    </a:lnTo>
                    <a:lnTo>
                      <a:pt x="90678" y="98"/>
                    </a:lnTo>
                    <a:lnTo>
                      <a:pt x="93998" y="98"/>
                    </a:lnTo>
                    <a:close/>
                    <a:moveTo>
                      <a:pt x="103775" y="98"/>
                    </a:moveTo>
                    <a:lnTo>
                      <a:pt x="103775" y="44371"/>
                    </a:lnTo>
                    <a:lnTo>
                      <a:pt x="100455" y="44371"/>
                    </a:lnTo>
                    <a:lnTo>
                      <a:pt x="100455" y="98"/>
                    </a:lnTo>
                    <a:lnTo>
                      <a:pt x="103775" y="98"/>
                    </a:lnTo>
                    <a:close/>
                    <a:moveTo>
                      <a:pt x="111892" y="98"/>
                    </a:moveTo>
                    <a:lnTo>
                      <a:pt x="111892" y="44371"/>
                    </a:lnTo>
                    <a:lnTo>
                      <a:pt x="108572" y="44371"/>
                    </a:lnTo>
                    <a:lnTo>
                      <a:pt x="108572" y="98"/>
                    </a:lnTo>
                    <a:lnTo>
                      <a:pt x="111892" y="98"/>
                    </a:lnTo>
                    <a:close/>
                    <a:moveTo>
                      <a:pt x="121669" y="98"/>
                    </a:moveTo>
                    <a:lnTo>
                      <a:pt x="121669" y="44371"/>
                    </a:lnTo>
                    <a:lnTo>
                      <a:pt x="118348" y="44371"/>
                    </a:lnTo>
                    <a:lnTo>
                      <a:pt x="118348" y="98"/>
                    </a:lnTo>
                    <a:lnTo>
                      <a:pt x="121669" y="98"/>
                    </a:lnTo>
                    <a:close/>
                    <a:moveTo>
                      <a:pt x="131630" y="98"/>
                    </a:moveTo>
                    <a:lnTo>
                      <a:pt x="131630" y="44371"/>
                    </a:lnTo>
                    <a:lnTo>
                      <a:pt x="128310" y="44371"/>
                    </a:lnTo>
                    <a:lnTo>
                      <a:pt x="128310" y="98"/>
                    </a:lnTo>
                    <a:lnTo>
                      <a:pt x="131630" y="98"/>
                    </a:lnTo>
                    <a:close/>
                    <a:moveTo>
                      <a:pt x="139747" y="98"/>
                    </a:moveTo>
                    <a:lnTo>
                      <a:pt x="139747" y="44371"/>
                    </a:lnTo>
                    <a:lnTo>
                      <a:pt x="136426" y="44371"/>
                    </a:lnTo>
                    <a:lnTo>
                      <a:pt x="136426" y="98"/>
                    </a:lnTo>
                    <a:lnTo>
                      <a:pt x="139747" y="98"/>
                    </a:lnTo>
                    <a:close/>
                    <a:moveTo>
                      <a:pt x="149524" y="98"/>
                    </a:moveTo>
                    <a:lnTo>
                      <a:pt x="149524" y="44371"/>
                    </a:lnTo>
                    <a:lnTo>
                      <a:pt x="146203" y="44371"/>
                    </a:lnTo>
                    <a:lnTo>
                      <a:pt x="146203" y="98"/>
                    </a:lnTo>
                    <a:lnTo>
                      <a:pt x="149524" y="98"/>
                    </a:lnTo>
                    <a:close/>
                    <a:moveTo>
                      <a:pt x="157640" y="98"/>
                    </a:moveTo>
                    <a:lnTo>
                      <a:pt x="157640" y="44371"/>
                    </a:lnTo>
                    <a:lnTo>
                      <a:pt x="154320" y="44371"/>
                    </a:lnTo>
                    <a:lnTo>
                      <a:pt x="154320" y="98"/>
                    </a:lnTo>
                    <a:lnTo>
                      <a:pt x="157640" y="98"/>
                    </a:lnTo>
                    <a:close/>
                    <a:moveTo>
                      <a:pt x="167602" y="98"/>
                    </a:moveTo>
                    <a:lnTo>
                      <a:pt x="167602" y="44371"/>
                    </a:lnTo>
                    <a:lnTo>
                      <a:pt x="164281" y="44371"/>
                    </a:lnTo>
                    <a:lnTo>
                      <a:pt x="164281" y="98"/>
                    </a:lnTo>
                    <a:lnTo>
                      <a:pt x="167602" y="98"/>
                    </a:lnTo>
                    <a:close/>
                    <a:moveTo>
                      <a:pt x="175718" y="98"/>
                    </a:moveTo>
                    <a:lnTo>
                      <a:pt x="175718" y="44371"/>
                    </a:lnTo>
                    <a:lnTo>
                      <a:pt x="172398" y="44371"/>
                    </a:lnTo>
                    <a:lnTo>
                      <a:pt x="172398" y="98"/>
                    </a:lnTo>
                    <a:lnTo>
                      <a:pt x="175718" y="98"/>
                    </a:lnTo>
                    <a:close/>
                    <a:moveTo>
                      <a:pt x="185495" y="98"/>
                    </a:moveTo>
                    <a:lnTo>
                      <a:pt x="185495" y="44371"/>
                    </a:lnTo>
                    <a:lnTo>
                      <a:pt x="182175" y="44371"/>
                    </a:lnTo>
                    <a:lnTo>
                      <a:pt x="182175" y="98"/>
                    </a:lnTo>
                    <a:lnTo>
                      <a:pt x="185495" y="98"/>
                    </a:lnTo>
                    <a:close/>
                    <a:moveTo>
                      <a:pt x="193796" y="98"/>
                    </a:moveTo>
                    <a:lnTo>
                      <a:pt x="193796" y="44371"/>
                    </a:lnTo>
                    <a:lnTo>
                      <a:pt x="190476" y="44371"/>
                    </a:lnTo>
                    <a:lnTo>
                      <a:pt x="190476" y="98"/>
                    </a:lnTo>
                    <a:lnTo>
                      <a:pt x="193796" y="98"/>
                    </a:lnTo>
                    <a:close/>
                    <a:moveTo>
                      <a:pt x="203573" y="98"/>
                    </a:moveTo>
                    <a:lnTo>
                      <a:pt x="203573" y="44371"/>
                    </a:lnTo>
                    <a:lnTo>
                      <a:pt x="200253" y="44371"/>
                    </a:lnTo>
                    <a:lnTo>
                      <a:pt x="200253" y="98"/>
                    </a:lnTo>
                    <a:lnTo>
                      <a:pt x="203573" y="98"/>
                    </a:lnTo>
                    <a:close/>
                    <a:moveTo>
                      <a:pt x="211690" y="98"/>
                    </a:moveTo>
                    <a:lnTo>
                      <a:pt x="211690" y="44371"/>
                    </a:lnTo>
                    <a:lnTo>
                      <a:pt x="208369" y="44371"/>
                    </a:lnTo>
                    <a:lnTo>
                      <a:pt x="208369" y="98"/>
                    </a:lnTo>
                    <a:lnTo>
                      <a:pt x="211690" y="98"/>
                    </a:lnTo>
                    <a:close/>
                    <a:moveTo>
                      <a:pt x="221467" y="98"/>
                    </a:moveTo>
                    <a:lnTo>
                      <a:pt x="221467" y="44371"/>
                    </a:lnTo>
                    <a:lnTo>
                      <a:pt x="218146" y="44371"/>
                    </a:lnTo>
                    <a:lnTo>
                      <a:pt x="218146" y="98"/>
                    </a:lnTo>
                    <a:lnTo>
                      <a:pt x="221467" y="98"/>
                    </a:lnTo>
                    <a:close/>
                    <a:moveTo>
                      <a:pt x="229768" y="98"/>
                    </a:moveTo>
                    <a:lnTo>
                      <a:pt x="229768" y="44371"/>
                    </a:lnTo>
                    <a:lnTo>
                      <a:pt x="226447" y="44371"/>
                    </a:lnTo>
                    <a:lnTo>
                      <a:pt x="226447" y="98"/>
                    </a:lnTo>
                    <a:lnTo>
                      <a:pt x="229768" y="98"/>
                    </a:lnTo>
                    <a:close/>
                    <a:moveTo>
                      <a:pt x="239545" y="98"/>
                    </a:moveTo>
                    <a:lnTo>
                      <a:pt x="239545" y="44371"/>
                    </a:lnTo>
                    <a:lnTo>
                      <a:pt x="236224" y="44371"/>
                    </a:lnTo>
                    <a:lnTo>
                      <a:pt x="236224" y="98"/>
                    </a:lnTo>
                    <a:lnTo>
                      <a:pt x="239545" y="98"/>
                    </a:lnTo>
                    <a:close/>
                    <a:moveTo>
                      <a:pt x="249322" y="98"/>
                    </a:moveTo>
                    <a:lnTo>
                      <a:pt x="249322" y="44371"/>
                    </a:lnTo>
                    <a:lnTo>
                      <a:pt x="246001" y="44371"/>
                    </a:lnTo>
                    <a:lnTo>
                      <a:pt x="246001" y="98"/>
                    </a:lnTo>
                    <a:lnTo>
                      <a:pt x="249322" y="98"/>
                    </a:lnTo>
                    <a:close/>
                    <a:moveTo>
                      <a:pt x="257438" y="98"/>
                    </a:moveTo>
                    <a:lnTo>
                      <a:pt x="257438" y="44371"/>
                    </a:lnTo>
                    <a:lnTo>
                      <a:pt x="254302" y="44371"/>
                    </a:lnTo>
                    <a:lnTo>
                      <a:pt x="254302" y="98"/>
                    </a:lnTo>
                    <a:lnTo>
                      <a:pt x="257438" y="98"/>
                    </a:lnTo>
                    <a:close/>
                    <a:moveTo>
                      <a:pt x="267400" y="98"/>
                    </a:moveTo>
                    <a:lnTo>
                      <a:pt x="267400" y="44371"/>
                    </a:lnTo>
                    <a:lnTo>
                      <a:pt x="264079" y="44371"/>
                    </a:lnTo>
                    <a:lnTo>
                      <a:pt x="264079" y="98"/>
                    </a:lnTo>
                    <a:lnTo>
                      <a:pt x="267400" y="98"/>
                    </a:lnTo>
                    <a:close/>
                    <a:moveTo>
                      <a:pt x="275516" y="98"/>
                    </a:moveTo>
                    <a:lnTo>
                      <a:pt x="275516" y="44371"/>
                    </a:lnTo>
                    <a:lnTo>
                      <a:pt x="272196" y="44371"/>
                    </a:lnTo>
                    <a:lnTo>
                      <a:pt x="272196" y="98"/>
                    </a:lnTo>
                    <a:lnTo>
                      <a:pt x="275516" y="98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4" name="Freeform 54"/>
              <p:cNvSpPr/>
              <p:nvPr/>
            </p:nvSpPr>
            <p:spPr>
              <a:xfrm>
                <a:off x="5951929" y="1311078"/>
                <a:ext cx="274859" cy="44272"/>
              </a:xfrm>
              <a:custGeom>
                <a:avLst/>
                <a:gdLst/>
                <a:ahLst/>
                <a:cxnLst/>
                <a:rect l="l" t="t" r="r" b="b"/>
                <a:pathLst>
                  <a:path w="274859" h="44272">
                    <a:moveTo>
                      <a:pt x="3977" y="98"/>
                    </a:moveTo>
                    <a:lnTo>
                      <a:pt x="3977" y="44371"/>
                    </a:lnTo>
                    <a:lnTo>
                      <a:pt x="657" y="44371"/>
                    </a:lnTo>
                    <a:lnTo>
                      <a:pt x="657" y="98"/>
                    </a:lnTo>
                    <a:lnTo>
                      <a:pt x="3977" y="98"/>
                    </a:lnTo>
                    <a:close/>
                    <a:moveTo>
                      <a:pt x="13754" y="98"/>
                    </a:moveTo>
                    <a:lnTo>
                      <a:pt x="13754" y="44371"/>
                    </a:lnTo>
                    <a:lnTo>
                      <a:pt x="10434" y="44371"/>
                    </a:lnTo>
                    <a:lnTo>
                      <a:pt x="10434" y="98"/>
                    </a:lnTo>
                    <a:lnTo>
                      <a:pt x="13754" y="98"/>
                    </a:lnTo>
                    <a:close/>
                    <a:moveTo>
                      <a:pt x="22055" y="98"/>
                    </a:moveTo>
                    <a:lnTo>
                      <a:pt x="22055" y="44371"/>
                    </a:lnTo>
                    <a:lnTo>
                      <a:pt x="18735" y="44371"/>
                    </a:lnTo>
                    <a:lnTo>
                      <a:pt x="18735" y="98"/>
                    </a:lnTo>
                    <a:lnTo>
                      <a:pt x="22055" y="98"/>
                    </a:lnTo>
                    <a:close/>
                    <a:moveTo>
                      <a:pt x="31832" y="98"/>
                    </a:moveTo>
                    <a:lnTo>
                      <a:pt x="31832" y="44371"/>
                    </a:lnTo>
                    <a:lnTo>
                      <a:pt x="28512" y="44371"/>
                    </a:lnTo>
                    <a:lnTo>
                      <a:pt x="28512" y="98"/>
                    </a:lnTo>
                    <a:lnTo>
                      <a:pt x="31832" y="98"/>
                    </a:lnTo>
                    <a:close/>
                    <a:moveTo>
                      <a:pt x="39949" y="98"/>
                    </a:moveTo>
                    <a:lnTo>
                      <a:pt x="39949" y="44371"/>
                    </a:lnTo>
                    <a:lnTo>
                      <a:pt x="36629" y="44371"/>
                    </a:lnTo>
                    <a:lnTo>
                      <a:pt x="36629" y="98"/>
                    </a:lnTo>
                    <a:lnTo>
                      <a:pt x="39949" y="98"/>
                    </a:lnTo>
                    <a:close/>
                    <a:moveTo>
                      <a:pt x="49726" y="98"/>
                    </a:moveTo>
                    <a:lnTo>
                      <a:pt x="49726" y="44371"/>
                    </a:lnTo>
                    <a:lnTo>
                      <a:pt x="46405" y="44371"/>
                    </a:lnTo>
                    <a:lnTo>
                      <a:pt x="46405" y="98"/>
                    </a:lnTo>
                    <a:lnTo>
                      <a:pt x="49726" y="98"/>
                    </a:lnTo>
                    <a:close/>
                    <a:moveTo>
                      <a:pt x="58027" y="98"/>
                    </a:moveTo>
                    <a:lnTo>
                      <a:pt x="58027" y="44371"/>
                    </a:lnTo>
                    <a:lnTo>
                      <a:pt x="54707" y="44371"/>
                    </a:lnTo>
                    <a:lnTo>
                      <a:pt x="54707" y="98"/>
                    </a:lnTo>
                    <a:lnTo>
                      <a:pt x="58027" y="98"/>
                    </a:lnTo>
                    <a:close/>
                    <a:moveTo>
                      <a:pt x="67804" y="98"/>
                    </a:moveTo>
                    <a:lnTo>
                      <a:pt x="67804" y="44371"/>
                    </a:lnTo>
                    <a:lnTo>
                      <a:pt x="64483" y="44371"/>
                    </a:lnTo>
                    <a:lnTo>
                      <a:pt x="64483" y="98"/>
                    </a:lnTo>
                    <a:lnTo>
                      <a:pt x="67804" y="98"/>
                    </a:lnTo>
                    <a:close/>
                    <a:moveTo>
                      <a:pt x="75920" y="98"/>
                    </a:moveTo>
                    <a:lnTo>
                      <a:pt x="75920" y="44371"/>
                    </a:lnTo>
                    <a:lnTo>
                      <a:pt x="72600" y="44371"/>
                    </a:lnTo>
                    <a:lnTo>
                      <a:pt x="72600" y="98"/>
                    </a:lnTo>
                    <a:lnTo>
                      <a:pt x="75920" y="98"/>
                    </a:lnTo>
                    <a:close/>
                    <a:moveTo>
                      <a:pt x="85697" y="98"/>
                    </a:moveTo>
                    <a:lnTo>
                      <a:pt x="85697" y="44371"/>
                    </a:lnTo>
                    <a:lnTo>
                      <a:pt x="82377" y="44371"/>
                    </a:lnTo>
                    <a:lnTo>
                      <a:pt x="82377" y="98"/>
                    </a:lnTo>
                    <a:lnTo>
                      <a:pt x="85697" y="98"/>
                    </a:lnTo>
                    <a:close/>
                    <a:moveTo>
                      <a:pt x="93998" y="98"/>
                    </a:moveTo>
                    <a:lnTo>
                      <a:pt x="93998" y="44371"/>
                    </a:lnTo>
                    <a:lnTo>
                      <a:pt x="90678" y="44371"/>
                    </a:lnTo>
                    <a:lnTo>
                      <a:pt x="90678" y="98"/>
                    </a:lnTo>
                    <a:lnTo>
                      <a:pt x="93998" y="98"/>
                    </a:lnTo>
                    <a:close/>
                    <a:moveTo>
                      <a:pt x="103775" y="98"/>
                    </a:moveTo>
                    <a:lnTo>
                      <a:pt x="103775" y="44371"/>
                    </a:lnTo>
                    <a:lnTo>
                      <a:pt x="100455" y="44371"/>
                    </a:lnTo>
                    <a:lnTo>
                      <a:pt x="100455" y="98"/>
                    </a:lnTo>
                    <a:lnTo>
                      <a:pt x="103775" y="98"/>
                    </a:lnTo>
                    <a:close/>
                    <a:moveTo>
                      <a:pt x="111892" y="98"/>
                    </a:moveTo>
                    <a:lnTo>
                      <a:pt x="111892" y="44371"/>
                    </a:lnTo>
                    <a:lnTo>
                      <a:pt x="108756" y="44371"/>
                    </a:lnTo>
                    <a:lnTo>
                      <a:pt x="108756" y="98"/>
                    </a:lnTo>
                    <a:lnTo>
                      <a:pt x="111892" y="98"/>
                    </a:lnTo>
                    <a:close/>
                    <a:moveTo>
                      <a:pt x="121853" y="98"/>
                    </a:moveTo>
                    <a:lnTo>
                      <a:pt x="121853" y="44371"/>
                    </a:lnTo>
                    <a:lnTo>
                      <a:pt x="118533" y="44371"/>
                    </a:lnTo>
                    <a:lnTo>
                      <a:pt x="118533" y="98"/>
                    </a:lnTo>
                    <a:lnTo>
                      <a:pt x="121853" y="98"/>
                    </a:lnTo>
                    <a:close/>
                    <a:moveTo>
                      <a:pt x="131630" y="98"/>
                    </a:moveTo>
                    <a:lnTo>
                      <a:pt x="131630" y="44371"/>
                    </a:lnTo>
                    <a:lnTo>
                      <a:pt x="128310" y="44371"/>
                    </a:lnTo>
                    <a:lnTo>
                      <a:pt x="128310" y="98"/>
                    </a:lnTo>
                    <a:lnTo>
                      <a:pt x="131630" y="98"/>
                    </a:lnTo>
                    <a:close/>
                    <a:moveTo>
                      <a:pt x="139747" y="98"/>
                    </a:moveTo>
                    <a:lnTo>
                      <a:pt x="139747" y="44371"/>
                    </a:lnTo>
                    <a:lnTo>
                      <a:pt x="136426" y="44371"/>
                    </a:lnTo>
                    <a:lnTo>
                      <a:pt x="136426" y="98"/>
                    </a:lnTo>
                    <a:lnTo>
                      <a:pt x="139747" y="98"/>
                    </a:lnTo>
                    <a:close/>
                    <a:moveTo>
                      <a:pt x="149524" y="98"/>
                    </a:moveTo>
                    <a:lnTo>
                      <a:pt x="149524" y="44371"/>
                    </a:lnTo>
                    <a:lnTo>
                      <a:pt x="146203" y="44371"/>
                    </a:lnTo>
                    <a:lnTo>
                      <a:pt x="146203" y="98"/>
                    </a:lnTo>
                    <a:lnTo>
                      <a:pt x="149524" y="98"/>
                    </a:lnTo>
                    <a:close/>
                    <a:moveTo>
                      <a:pt x="157825" y="98"/>
                    </a:moveTo>
                    <a:lnTo>
                      <a:pt x="157825" y="44371"/>
                    </a:lnTo>
                    <a:lnTo>
                      <a:pt x="154504" y="44371"/>
                    </a:lnTo>
                    <a:lnTo>
                      <a:pt x="154504" y="98"/>
                    </a:lnTo>
                    <a:lnTo>
                      <a:pt x="157825" y="98"/>
                    </a:lnTo>
                    <a:close/>
                    <a:moveTo>
                      <a:pt x="167602" y="98"/>
                    </a:moveTo>
                    <a:lnTo>
                      <a:pt x="167602" y="44371"/>
                    </a:lnTo>
                    <a:lnTo>
                      <a:pt x="164281" y="44371"/>
                    </a:lnTo>
                    <a:lnTo>
                      <a:pt x="164281" y="98"/>
                    </a:lnTo>
                    <a:lnTo>
                      <a:pt x="167602" y="98"/>
                    </a:lnTo>
                    <a:close/>
                    <a:moveTo>
                      <a:pt x="175718" y="98"/>
                    </a:moveTo>
                    <a:lnTo>
                      <a:pt x="175718" y="44371"/>
                    </a:lnTo>
                    <a:lnTo>
                      <a:pt x="172398" y="44371"/>
                    </a:lnTo>
                    <a:lnTo>
                      <a:pt x="172398" y="98"/>
                    </a:lnTo>
                    <a:lnTo>
                      <a:pt x="175718" y="98"/>
                    </a:lnTo>
                    <a:close/>
                    <a:moveTo>
                      <a:pt x="185495" y="98"/>
                    </a:moveTo>
                    <a:lnTo>
                      <a:pt x="185495" y="44371"/>
                    </a:lnTo>
                    <a:lnTo>
                      <a:pt x="182175" y="44371"/>
                    </a:lnTo>
                    <a:lnTo>
                      <a:pt x="182175" y="98"/>
                    </a:lnTo>
                    <a:lnTo>
                      <a:pt x="185495" y="98"/>
                    </a:lnTo>
                    <a:close/>
                    <a:moveTo>
                      <a:pt x="193796" y="98"/>
                    </a:moveTo>
                    <a:lnTo>
                      <a:pt x="193796" y="44371"/>
                    </a:lnTo>
                    <a:lnTo>
                      <a:pt x="190476" y="44371"/>
                    </a:lnTo>
                    <a:lnTo>
                      <a:pt x="190476" y="98"/>
                    </a:lnTo>
                    <a:lnTo>
                      <a:pt x="193796" y="98"/>
                    </a:lnTo>
                    <a:close/>
                    <a:moveTo>
                      <a:pt x="203573" y="98"/>
                    </a:moveTo>
                    <a:lnTo>
                      <a:pt x="203573" y="44371"/>
                    </a:lnTo>
                    <a:lnTo>
                      <a:pt x="200253" y="44371"/>
                    </a:lnTo>
                    <a:lnTo>
                      <a:pt x="200253" y="98"/>
                    </a:lnTo>
                    <a:lnTo>
                      <a:pt x="203573" y="98"/>
                    </a:lnTo>
                    <a:close/>
                    <a:moveTo>
                      <a:pt x="211690" y="98"/>
                    </a:moveTo>
                    <a:lnTo>
                      <a:pt x="211690" y="44371"/>
                    </a:lnTo>
                    <a:lnTo>
                      <a:pt x="208369" y="44371"/>
                    </a:lnTo>
                    <a:lnTo>
                      <a:pt x="208369" y="98"/>
                    </a:lnTo>
                    <a:lnTo>
                      <a:pt x="211690" y="98"/>
                    </a:lnTo>
                    <a:close/>
                    <a:moveTo>
                      <a:pt x="221651" y="98"/>
                    </a:moveTo>
                    <a:lnTo>
                      <a:pt x="221651" y="44371"/>
                    </a:lnTo>
                    <a:lnTo>
                      <a:pt x="218331" y="44371"/>
                    </a:lnTo>
                    <a:lnTo>
                      <a:pt x="218331" y="98"/>
                    </a:lnTo>
                    <a:lnTo>
                      <a:pt x="221651" y="98"/>
                    </a:lnTo>
                    <a:close/>
                    <a:moveTo>
                      <a:pt x="229768" y="98"/>
                    </a:moveTo>
                    <a:lnTo>
                      <a:pt x="229768" y="44371"/>
                    </a:lnTo>
                    <a:lnTo>
                      <a:pt x="226447" y="44371"/>
                    </a:lnTo>
                    <a:lnTo>
                      <a:pt x="226447" y="98"/>
                    </a:lnTo>
                    <a:lnTo>
                      <a:pt x="229768" y="98"/>
                    </a:lnTo>
                    <a:close/>
                    <a:moveTo>
                      <a:pt x="239545" y="98"/>
                    </a:moveTo>
                    <a:lnTo>
                      <a:pt x="239545" y="44371"/>
                    </a:lnTo>
                    <a:lnTo>
                      <a:pt x="236224" y="44371"/>
                    </a:lnTo>
                    <a:lnTo>
                      <a:pt x="236224" y="98"/>
                    </a:lnTo>
                    <a:lnTo>
                      <a:pt x="239545" y="98"/>
                    </a:lnTo>
                    <a:close/>
                    <a:moveTo>
                      <a:pt x="249322" y="98"/>
                    </a:moveTo>
                    <a:lnTo>
                      <a:pt x="249322" y="44371"/>
                    </a:lnTo>
                    <a:lnTo>
                      <a:pt x="246001" y="44371"/>
                    </a:lnTo>
                    <a:lnTo>
                      <a:pt x="246001" y="98"/>
                    </a:lnTo>
                    <a:lnTo>
                      <a:pt x="249322" y="98"/>
                    </a:lnTo>
                    <a:close/>
                    <a:moveTo>
                      <a:pt x="257623" y="98"/>
                    </a:moveTo>
                    <a:lnTo>
                      <a:pt x="257623" y="44371"/>
                    </a:lnTo>
                    <a:lnTo>
                      <a:pt x="254302" y="44371"/>
                    </a:lnTo>
                    <a:lnTo>
                      <a:pt x="254302" y="98"/>
                    </a:lnTo>
                    <a:lnTo>
                      <a:pt x="257623" y="98"/>
                    </a:lnTo>
                    <a:close/>
                    <a:moveTo>
                      <a:pt x="267400" y="98"/>
                    </a:moveTo>
                    <a:lnTo>
                      <a:pt x="267400" y="44371"/>
                    </a:lnTo>
                    <a:lnTo>
                      <a:pt x="264079" y="44371"/>
                    </a:lnTo>
                    <a:lnTo>
                      <a:pt x="264079" y="98"/>
                    </a:lnTo>
                    <a:lnTo>
                      <a:pt x="267400" y="98"/>
                    </a:lnTo>
                    <a:close/>
                    <a:moveTo>
                      <a:pt x="275516" y="98"/>
                    </a:moveTo>
                    <a:lnTo>
                      <a:pt x="275516" y="44371"/>
                    </a:lnTo>
                    <a:lnTo>
                      <a:pt x="272196" y="44371"/>
                    </a:lnTo>
                    <a:lnTo>
                      <a:pt x="272196" y="98"/>
                    </a:lnTo>
                    <a:lnTo>
                      <a:pt x="275516" y="98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5" name="Freeform 55"/>
              <p:cNvSpPr/>
              <p:nvPr/>
            </p:nvSpPr>
            <p:spPr>
              <a:xfrm>
                <a:off x="5953036" y="1311078"/>
                <a:ext cx="287772" cy="44272"/>
              </a:xfrm>
              <a:custGeom>
                <a:avLst/>
                <a:gdLst/>
                <a:ahLst/>
                <a:cxnLst/>
                <a:rect l="l" t="t" r="r" b="b"/>
                <a:pathLst>
                  <a:path w="287772" h="44272">
                    <a:moveTo>
                      <a:pt x="22793" y="98"/>
                    </a:moveTo>
                    <a:lnTo>
                      <a:pt x="266293" y="98"/>
                    </a:lnTo>
                    <a:cubicBezTo>
                      <a:pt x="278468" y="98"/>
                      <a:pt x="288429" y="10059"/>
                      <a:pt x="288429" y="22234"/>
                    </a:cubicBezTo>
                    <a:lnTo>
                      <a:pt x="288429" y="22234"/>
                    </a:lnTo>
                    <a:cubicBezTo>
                      <a:pt x="288429" y="34409"/>
                      <a:pt x="278468" y="44371"/>
                      <a:pt x="266293" y="44371"/>
                    </a:cubicBezTo>
                    <a:lnTo>
                      <a:pt x="22793" y="44371"/>
                    </a:lnTo>
                    <a:cubicBezTo>
                      <a:pt x="10618" y="44371"/>
                      <a:pt x="657" y="34409"/>
                      <a:pt x="657" y="22234"/>
                    </a:cubicBezTo>
                    <a:lnTo>
                      <a:pt x="657" y="22234"/>
                    </a:lnTo>
                    <a:cubicBezTo>
                      <a:pt x="657" y="10059"/>
                      <a:pt x="10618" y="98"/>
                      <a:pt x="22793" y="98"/>
                    </a:cubicBez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56" name="Group 56"/>
              <p:cNvGrpSpPr/>
              <p:nvPr/>
            </p:nvGrpSpPr>
            <p:grpSpPr>
              <a:xfrm>
                <a:off x="6312751" y="1290787"/>
                <a:ext cx="77477" cy="77477"/>
                <a:chOff x="6312751" y="1290787"/>
                <a:chExt cx="77477" cy="77477"/>
              </a:xfrm>
            </p:grpSpPr>
            <p:sp>
              <p:nvSpPr>
                <p:cNvPr id="57" name="Freeform 57"/>
                <p:cNvSpPr/>
                <p:nvPr/>
              </p:nvSpPr>
              <p:spPr>
                <a:xfrm>
                  <a:off x="6312751" y="1290787"/>
                  <a:ext cx="77477" cy="77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77" h="77477">
                      <a:moveTo>
                        <a:pt x="78329" y="38826"/>
                      </a:moveTo>
                      <a:cubicBezTo>
                        <a:pt x="78329" y="60220"/>
                        <a:pt x="60985" y="77564"/>
                        <a:pt x="39591" y="77564"/>
                      </a:cubicBezTo>
                      <a:cubicBezTo>
                        <a:pt x="18196" y="77564"/>
                        <a:pt x="852" y="60220"/>
                        <a:pt x="852" y="38826"/>
                      </a:cubicBezTo>
                      <a:cubicBezTo>
                        <a:pt x="852" y="17431"/>
                        <a:pt x="18196" y="87"/>
                        <a:pt x="39591" y="87"/>
                      </a:cubicBezTo>
                      <a:cubicBezTo>
                        <a:pt x="60985" y="87"/>
                        <a:pt x="78329" y="17431"/>
                        <a:pt x="78329" y="38826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58" name="Group 58"/>
                <p:cNvGrpSpPr/>
                <p:nvPr/>
              </p:nvGrpSpPr>
              <p:grpSpPr>
                <a:xfrm>
                  <a:off x="6331198" y="1309234"/>
                  <a:ext cx="40583" cy="40583"/>
                  <a:chOff x="6331198" y="1309234"/>
                  <a:chExt cx="40583" cy="40583"/>
                </a:xfrm>
              </p:grpSpPr>
              <p:sp>
                <p:nvSpPr>
                  <p:cNvPr id="59" name="Freeform 59"/>
                  <p:cNvSpPr/>
                  <p:nvPr/>
                </p:nvSpPr>
                <p:spPr>
                  <a:xfrm>
                    <a:off x="6331198" y="1309234"/>
                    <a:ext cx="40583" cy="405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83" h="40583">
                        <a:moveTo>
                          <a:pt x="41435" y="20379"/>
                        </a:moveTo>
                        <a:cubicBezTo>
                          <a:pt x="41435" y="31585"/>
                          <a:pt x="32350" y="40670"/>
                          <a:pt x="21144" y="40670"/>
                        </a:cubicBezTo>
                        <a:cubicBezTo>
                          <a:pt x="9937" y="40670"/>
                          <a:pt x="852" y="31585"/>
                          <a:pt x="852" y="20379"/>
                        </a:cubicBezTo>
                        <a:cubicBezTo>
                          <a:pt x="852" y="9172"/>
                          <a:pt x="9937" y="87"/>
                          <a:pt x="21144" y="87"/>
                        </a:cubicBezTo>
                        <a:cubicBezTo>
                          <a:pt x="32350" y="87"/>
                          <a:pt x="41435" y="9172"/>
                          <a:pt x="41435" y="2037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0" name="Freeform 60"/>
                  <p:cNvSpPr/>
                  <p:nvPr/>
                </p:nvSpPr>
                <p:spPr>
                  <a:xfrm>
                    <a:off x="6331198" y="1309234"/>
                    <a:ext cx="40583" cy="405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83" h="40583">
                        <a:moveTo>
                          <a:pt x="41435" y="20379"/>
                        </a:moveTo>
                        <a:cubicBezTo>
                          <a:pt x="41435" y="31585"/>
                          <a:pt x="32350" y="40670"/>
                          <a:pt x="21144" y="40670"/>
                        </a:cubicBezTo>
                        <a:cubicBezTo>
                          <a:pt x="9937" y="40670"/>
                          <a:pt x="852" y="31585"/>
                          <a:pt x="852" y="20379"/>
                        </a:cubicBezTo>
                        <a:cubicBezTo>
                          <a:pt x="852" y="9172"/>
                          <a:pt x="9937" y="87"/>
                          <a:pt x="21144" y="87"/>
                        </a:cubicBezTo>
                        <a:cubicBezTo>
                          <a:pt x="32350" y="87"/>
                          <a:pt x="41435" y="9172"/>
                          <a:pt x="41435" y="20379"/>
                        </a:cubicBezTo>
                        <a:close/>
                      </a:path>
                    </a:pathLst>
                  </a:custGeom>
                  <a:solidFill>
                    <a:srgbClr val="2A4893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61" name="Freeform 61"/>
                <p:cNvSpPr/>
                <p:nvPr/>
              </p:nvSpPr>
              <p:spPr>
                <a:xfrm>
                  <a:off x="6328425" y="1309261"/>
                  <a:ext cx="13877" cy="33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7" h="33223">
                      <a:moveTo>
                        <a:pt x="10266" y="14079"/>
                      </a:moveTo>
                      <a:cubicBezTo>
                        <a:pt x="12111" y="6885"/>
                        <a:pt x="17092" y="1351"/>
                        <a:pt x="13402" y="428"/>
                      </a:cubicBezTo>
                      <a:cubicBezTo>
                        <a:pt x="9713" y="-494"/>
                        <a:pt x="8606" y="-494"/>
                        <a:pt x="3072" y="13157"/>
                      </a:cubicBezTo>
                      <a:cubicBezTo>
                        <a:pt x="-2462" y="26807"/>
                        <a:pt x="3626" y="32342"/>
                        <a:pt x="7499" y="33264"/>
                      </a:cubicBezTo>
                      <a:cubicBezTo>
                        <a:pt x="11373" y="34186"/>
                        <a:pt x="8422" y="21273"/>
                        <a:pt x="10266" y="14079"/>
                      </a:cubicBezTo>
                      <a:close/>
                    </a:path>
                  </a:pathLst>
                </a:custGeom>
                <a:solidFill>
                  <a:srgbClr val="3E89CC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2" name="Freeform 62"/>
                <p:cNvSpPr/>
                <p:nvPr/>
              </p:nvSpPr>
              <p:spPr>
                <a:xfrm>
                  <a:off x="6355179" y="1309234"/>
                  <a:ext cx="23981" cy="31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1" h="31359">
                      <a:moveTo>
                        <a:pt x="24833" y="15767"/>
                      </a:moveTo>
                      <a:cubicBezTo>
                        <a:pt x="24833" y="24427"/>
                        <a:pt x="19465" y="31447"/>
                        <a:pt x="12843" y="31447"/>
                      </a:cubicBezTo>
                      <a:cubicBezTo>
                        <a:pt x="6220" y="31447"/>
                        <a:pt x="852" y="24427"/>
                        <a:pt x="852" y="15767"/>
                      </a:cubicBezTo>
                      <a:cubicBezTo>
                        <a:pt x="852" y="7107"/>
                        <a:pt x="6220" y="87"/>
                        <a:pt x="12843" y="87"/>
                      </a:cubicBezTo>
                      <a:cubicBezTo>
                        <a:pt x="19465" y="87"/>
                        <a:pt x="24833" y="7107"/>
                        <a:pt x="24833" y="15767"/>
                      </a:cubicBezTo>
                      <a:close/>
                    </a:path>
                  </a:pathLst>
                </a:custGeom>
                <a:solidFill>
                  <a:srgbClr val="1C589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3" name="Freeform 63"/>
                <p:cNvSpPr/>
                <p:nvPr/>
              </p:nvSpPr>
              <p:spPr>
                <a:xfrm rot="-959840">
                  <a:off x="6337479" y="1334149"/>
                  <a:ext cx="36156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56" h="23612">
                      <a:moveTo>
                        <a:pt x="37009" y="11893"/>
                      </a:moveTo>
                      <a:cubicBezTo>
                        <a:pt x="37009" y="18414"/>
                        <a:pt x="28915" y="23700"/>
                        <a:pt x="18930" y="23700"/>
                      </a:cubicBezTo>
                      <a:cubicBezTo>
                        <a:pt x="8946" y="23700"/>
                        <a:pt x="852" y="18414"/>
                        <a:pt x="852" y="11893"/>
                      </a:cubicBezTo>
                      <a:cubicBezTo>
                        <a:pt x="852" y="5373"/>
                        <a:pt x="8946" y="87"/>
                        <a:pt x="18930" y="87"/>
                      </a:cubicBezTo>
                      <a:cubicBezTo>
                        <a:pt x="28915" y="87"/>
                        <a:pt x="37009" y="5373"/>
                        <a:pt x="37009" y="11893"/>
                      </a:cubicBezTo>
                      <a:close/>
                    </a:path>
                  </a:pathLst>
                </a:custGeom>
                <a:solidFill>
                  <a:srgbClr val="0A152B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64" name="AutoShape 64"/>
              <p:cNvSpPr/>
              <p:nvPr/>
            </p:nvSpPr>
            <p:spPr>
              <a:xfrm>
                <a:off x="4120979" y="6276559"/>
                <a:ext cx="3950043" cy="206381"/>
              </a:xfrm>
              <a:prstGeom prst="ellipse">
                <a:avLst/>
              </a:prstGeom>
              <a:solidFill>
                <a:srgbClr val="444444">
                  <a:alpha val="49804"/>
                </a:srgbClr>
              </a:solidFill>
              <a:ln cap="flat" cmpd="sng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Building Components</a:t>
            </a:r>
          </a:p>
        </p:txBody>
      </p:sp>
      <p:sp>
        <p:nvSpPr>
          <p:cNvPr id="3" name="AutoShape 3"/>
          <p:cNvSpPr/>
          <p:nvPr/>
        </p:nvSpPr>
        <p:spPr>
          <a:xfrm>
            <a:off x="4673252" y="2215802"/>
            <a:ext cx="2832797" cy="2832797"/>
          </a:xfrm>
          <a:prstGeom prst="ellipse">
            <a:avLst/>
          </a:prstGeom>
          <a:ln w="12700" cap="flat" cmpd="sng">
            <a:solidFill>
              <a:srgbClr val="FFFFFF">
                <a:alpha val="20000"/>
                <a:lumMod val="50000"/>
                <a:lumOff val="50000"/>
              </a:srgbClr>
            </a:solidFill>
            <a:prstDash val="dash"/>
            <a:tailEnd type="triangle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3920138" y="4748738"/>
            <a:ext cx="176633" cy="176633"/>
          </a:xfrm>
          <a:prstGeom prst="ellipse">
            <a:avLst/>
          </a:prstGeom>
          <a:solidFill>
            <a:srgbClr val="FFFFFF">
              <a:alpha val="30000"/>
              <a:lumMod val="50000"/>
              <a:lumOff val="50000"/>
            </a:srgbClr>
          </a:solidFill>
          <a:ln cap="rnd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737111" y="2158383"/>
            <a:ext cx="3152163" cy="231454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FFFFFF">
                    <a:alpha val="40000"/>
                  </a:srgbClr>
                </a:solidFill>
                <a:latin typeface="Arial"/>
                <a:ea typeface="Arial"/>
              </a:rPr>
              <a:t>Use Artisan commands to create Models that represent database entities. Customize these Models with relationships and validations to ensure they align with your data architecture.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815872" y="4615154"/>
            <a:ext cx="2990759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r">
              <a:defRPr/>
            </a:pPr>
            <a:r>
              <a:rPr lang="en-US" sz="2400" b="1" i="0" u="none" baseline="0">
                <a:solidFill>
                  <a:srgbClr val="FFFFFF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grpSp>
        <p:nvGrpSpPr>
          <p:cNvPr id="7" name="Group 7"/>
          <p:cNvGrpSpPr/>
          <p:nvPr/>
        </p:nvGrpSpPr>
        <p:grpSpPr>
          <a:xfrm>
            <a:off x="4463132" y="4043023"/>
            <a:ext cx="638288" cy="638285"/>
            <a:chOff x="4790382" y="2174307"/>
            <a:chExt cx="674314" cy="674311"/>
          </a:xfrm>
        </p:grpSpPr>
        <p:sp>
          <p:nvSpPr>
            <p:cNvPr id="8" name="AutoShape 8"/>
            <p:cNvSpPr/>
            <p:nvPr/>
          </p:nvSpPr>
          <p:spPr>
            <a:xfrm>
              <a:off x="4790382" y="2174307"/>
              <a:ext cx="674314" cy="674311"/>
            </a:xfrm>
            <a:prstGeom prst="ellipse">
              <a:avLst/>
            </a:prstGeom>
            <a:solidFill>
              <a:srgbClr val="2F2F2F"/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4790382" y="2174307"/>
              <a:ext cx="674314" cy="674311"/>
              <a:chOff x="4790382" y="2133907"/>
              <a:chExt cx="674314" cy="674311"/>
            </a:xfrm>
          </p:grpSpPr>
          <p:sp>
            <p:nvSpPr>
              <p:cNvPr id="10" name="AutoShape 10"/>
              <p:cNvSpPr/>
              <p:nvPr/>
            </p:nvSpPr>
            <p:spPr>
              <a:xfrm>
                <a:off x="4790382" y="2133907"/>
                <a:ext cx="674314" cy="674311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cap="rnd" cmpd="sng">
                <a:prstDash val="solid"/>
              </a:ln>
            </p:spPr>
            <p:txBody>
              <a:bodyPr rot="0" vert="horz" wrap="square" lIns="91440" tIns="45720" rIns="91440" bIns="45720" anchor="ctr">
                <a:prstTxWarp prst="textNoShape">
                  <a:avLst/>
                </a:prstTxWarp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4971522" y="2354050"/>
                <a:ext cx="312035" cy="234025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vert="horz" lIns="91440" tIns="45720" rIns="91440" bIns="45720" anchor="t">
                <a:normAutofit fontScale="55000" lnSpcReduction="20000"/>
              </a:bodyPr>
              <a:lstStyle/>
              <a:p>
                <a:pPr marL="0" algn="l"/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742682" y="1483503"/>
            <a:ext cx="314659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Creating Models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8310863" y="3462923"/>
            <a:ext cx="314659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Crafting Views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8301728" y="3927481"/>
            <a:ext cx="3164862" cy="231454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FFFFFF">
                    <a:alpha val="40000"/>
                  </a:srgbClr>
                </a:solidFill>
                <a:latin typeface="Arial"/>
                <a:ea typeface="Arial"/>
              </a:rPr>
              <a:t>Develop Views using Blade templates, implementing layouts and sections to organize content. This structured approach enhances reusability and consistency across your application’s interface.</a:t>
            </a:r>
            <a:endParaRPr lang="en-US" sz="1100"/>
          </a:p>
        </p:txBody>
      </p:sp>
      <p:sp>
        <p:nvSpPr>
          <p:cNvPr id="15" name="AutoShape 15"/>
          <p:cNvSpPr/>
          <p:nvPr/>
        </p:nvSpPr>
        <p:spPr>
          <a:xfrm>
            <a:off x="8062466" y="3142475"/>
            <a:ext cx="176633" cy="176633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8290027" y="2967335"/>
            <a:ext cx="3164862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sz="2400" b="1" i="0" u="none" baseline="0">
                <a:solidFill>
                  <a:schemeClr val="accent1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  <p:grpSp>
        <p:nvGrpSpPr>
          <p:cNvPr id="17" name="Group 17"/>
          <p:cNvGrpSpPr/>
          <p:nvPr/>
        </p:nvGrpSpPr>
        <p:grpSpPr>
          <a:xfrm>
            <a:off x="7102282" y="2544863"/>
            <a:ext cx="638288" cy="638285"/>
            <a:chOff x="4669386" y="1968240"/>
            <a:chExt cx="444222" cy="444220"/>
          </a:xfrm>
        </p:grpSpPr>
        <p:sp>
          <p:nvSpPr>
            <p:cNvPr id="18" name="AutoShape 18"/>
            <p:cNvSpPr/>
            <p:nvPr/>
          </p:nvSpPr>
          <p:spPr>
            <a:xfrm>
              <a:off x="4669386" y="1968240"/>
              <a:ext cx="444222" cy="444220"/>
            </a:xfrm>
            <a:prstGeom prst="ellipse">
              <a:avLst/>
            </a:prstGeom>
            <a:solidFill>
              <a:schemeClr val="accent1"/>
            </a:solidFill>
            <a:ln cap="rnd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4788717" y="2104784"/>
              <a:ext cx="205561" cy="171132"/>
            </a:xfrm>
            <a:custGeom>
              <a:avLst/>
              <a:gdLst/>
              <a:ahLst/>
              <a:cxnLst/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lIns="91440" tIns="45720" rIns="91440" bIns="45720" anchor="t">
              <a:normAutofit fontScale="62500" lnSpcReduction="20000"/>
            </a:bodyPr>
            <a:lstStyle/>
            <a:p>
              <a:pPr marL="0" algn="l"/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1346200" y="4090407"/>
            <a:ext cx="5731164" cy="424732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i="1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Advanced Laravel Features</a:t>
            </a:r>
          </a:p>
        </p:txBody>
      </p:sp>
      <p:cxnSp>
        <p:nvCxnSpPr>
          <p:cNvPr id="3" name="Connector 3"/>
          <p:cNvCxnSpPr/>
          <p:nvPr/>
        </p:nvCxnSpPr>
        <p:spPr>
          <a:xfrm>
            <a:off x="660400" y="3022979"/>
            <a:ext cx="0" cy="1560046"/>
          </a:xfrm>
          <a:prstGeom prst="line">
            <a:avLst/>
          </a:prstGeom>
          <a:ln w="6350" cap="flat" cmpd="sng">
            <a:solidFill>
              <a:srgbClr val="FFFFFF">
                <a:alpha val="70000"/>
              </a:srgbClr>
            </a:solidFill>
            <a:prstDash val="solid"/>
          </a:ln>
        </p:spPr>
      </p:cxnSp>
      <p:grpSp>
        <p:nvGrpSpPr>
          <p:cNvPr id="4" name="Group 4"/>
          <p:cNvGrpSpPr/>
          <p:nvPr/>
        </p:nvGrpSpPr>
        <p:grpSpPr>
          <a:xfrm rot="16200000" flipH="1">
            <a:off x="550399" y="4718888"/>
            <a:ext cx="220006" cy="220008"/>
            <a:chOff x="3011834" y="6000473"/>
            <a:chExt cx="344142" cy="344140"/>
          </a:xfrm>
        </p:grpSpPr>
        <p:sp>
          <p:nvSpPr>
            <p:cNvPr id="5" name="AutoShape 5"/>
            <p:cNvSpPr/>
            <p:nvPr/>
          </p:nvSpPr>
          <p:spPr>
            <a:xfrm>
              <a:off x="3011834" y="6000473"/>
              <a:ext cx="344142" cy="344140"/>
            </a:xfrm>
            <a:prstGeom prst="ellipse">
              <a:avLst/>
            </a:prstGeom>
            <a:ln w="6350" cap="flat" cmpd="sng">
              <a:solidFill>
                <a:srgbClr val="FFFFFF">
                  <a:alpha val="70000"/>
                </a:srgbClr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" name="AutoShape 6"/>
            <p:cNvSpPr/>
            <p:nvPr/>
          </p:nvSpPr>
          <p:spPr>
            <a:xfrm>
              <a:off x="3142008" y="6130646"/>
              <a:ext cx="83792" cy="83792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346201" y="2907664"/>
            <a:ext cx="1260522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7200" b="1" i="0" u="none" baseline="0">
                <a:solidFill>
                  <a:schemeClr val="accent1"/>
                </a:solidFill>
                <a:latin typeface="Arial"/>
                <a:ea typeface="Arial"/>
              </a:rPr>
              <a:t>05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2527763" y="2890078"/>
            <a:ext cx="433801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7200" b="1" i="0" u="none" baseline="0">
                <a:solidFill>
                  <a:schemeClr val="accent1"/>
                </a:solidFill>
                <a:latin typeface="Arial"/>
                <a:ea typeface="Arial"/>
              </a:rPr>
              <a:t>.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Eloquent ORM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886200" y="1991366"/>
            <a:ext cx="130010" cy="3679324"/>
            <a:chOff x="6024645" y="3178676"/>
            <a:chExt cx="130010" cy="3679324"/>
          </a:xfrm>
        </p:grpSpPr>
        <p:cxnSp>
          <p:nvCxnSpPr>
            <p:cNvPr id="4" name="Connector 4"/>
            <p:cNvCxnSpPr/>
            <p:nvPr/>
          </p:nvCxnSpPr>
          <p:spPr>
            <a:xfrm>
              <a:off x="6089650" y="3248526"/>
              <a:ext cx="0" cy="3609474"/>
            </a:xfrm>
            <a:prstGeom prst="line">
              <a:avLst/>
            </a:prstGeom>
            <a:ln w="12700" cap="flat" cmpd="sng">
              <a:solidFill>
                <a:srgbClr val="FFFFFF">
                  <a:alpha val="20000"/>
                  <a:lumMod val="50000"/>
                  <a:lumOff val="50000"/>
                </a:srgbClr>
              </a:solidFill>
              <a:prstDash val="dash"/>
              <a:tailEnd type="triangle"/>
            </a:ln>
          </p:spPr>
        </p:cxnSp>
        <p:sp>
          <p:nvSpPr>
            <p:cNvPr id="5" name="AutoShape 5"/>
            <p:cNvSpPr/>
            <p:nvPr/>
          </p:nvSpPr>
          <p:spPr>
            <a:xfrm>
              <a:off x="6024645" y="3178676"/>
              <a:ext cx="130010" cy="130010"/>
            </a:xfrm>
            <a:prstGeom prst="ellipse">
              <a:avLst/>
            </a:prstGeom>
            <a:solidFill>
              <a:schemeClr val="accent1"/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" name="AutoShape 6"/>
            <p:cNvSpPr/>
            <p:nvPr/>
          </p:nvSpPr>
          <p:spPr>
            <a:xfrm>
              <a:off x="6024645" y="5053263"/>
              <a:ext cx="130010" cy="130010"/>
            </a:xfrm>
            <a:prstGeom prst="ellipse">
              <a:avLst/>
            </a:prstGeom>
            <a:solidFill>
              <a:schemeClr val="accent1"/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</p:grpSp>
      <p:cxnSp>
        <p:nvCxnSpPr>
          <p:cNvPr id="7" name="Connector 7"/>
          <p:cNvCxnSpPr/>
          <p:nvPr/>
        </p:nvCxnSpPr>
        <p:spPr>
          <a:xfrm>
            <a:off x="4077355" y="3930958"/>
            <a:ext cx="591886" cy="0"/>
          </a:xfrm>
          <a:prstGeom prst="line">
            <a:avLst/>
          </a:prstGeom>
          <a:ln w="12700" cap="flat" cmpd="sng">
            <a:solidFill>
              <a:srgbClr val="FFFFFF">
                <a:alpha val="20000"/>
                <a:lumMod val="50000"/>
                <a:lumOff val="50000"/>
              </a:srgbClr>
            </a:solidFill>
            <a:prstDash val="dash"/>
            <a:tailEnd type="triangle"/>
          </a:ln>
        </p:spPr>
      </p:cxnSp>
      <p:sp>
        <p:nvSpPr>
          <p:cNvPr id="8" name="TextBox 8"/>
          <p:cNvSpPr txBox="1"/>
          <p:nvPr/>
        </p:nvSpPr>
        <p:spPr>
          <a:xfrm>
            <a:off x="4681387" y="4106024"/>
            <a:ext cx="4653885" cy="102188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en-US" sz="1400" b="0" i="0" u="none" baseline="0" dirty="0">
                <a:ln/>
                <a:solidFill>
                  <a:srgbClr val="FFFFFF">
                    <a:alpha val="40000"/>
                  </a:srgbClr>
                </a:solidFill>
                <a:latin typeface="Arial"/>
                <a:ea typeface="Arial"/>
              </a:rPr>
              <a:t>Eloquent allows defining various types of relationships (one-to-many, many-to-many, etc.), making database management intuitive and efficient for representing data relationships.</a:t>
            </a:r>
            <a:endParaRPr lang="en-US" sz="1100" dirty="0"/>
          </a:p>
        </p:txBody>
      </p:sp>
      <p:sp>
        <p:nvSpPr>
          <p:cNvPr id="9" name="TextBox 9"/>
          <p:cNvSpPr txBox="1"/>
          <p:nvPr/>
        </p:nvSpPr>
        <p:spPr>
          <a:xfrm>
            <a:off x="4659734" y="3761681"/>
            <a:ext cx="285983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sz="1600" b="1" i="0" u="none" baseline="0" dirty="0">
                <a:solidFill>
                  <a:srgbClr val="FFFFFF"/>
                </a:solidFill>
                <a:latin typeface="Arial"/>
                <a:ea typeface="Arial"/>
              </a:rPr>
              <a:t>Relationships Management</a:t>
            </a:r>
            <a:endParaRPr lang="en-US" sz="1100" dirty="0"/>
          </a:p>
        </p:txBody>
      </p:sp>
      <p:sp>
        <p:nvSpPr>
          <p:cNvPr id="11" name="TextBox 11"/>
          <p:cNvSpPr txBox="1"/>
          <p:nvPr/>
        </p:nvSpPr>
        <p:spPr>
          <a:xfrm>
            <a:off x="4767602" y="2223067"/>
            <a:ext cx="4653885" cy="102188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en-US" sz="1400" b="0" i="0" u="none" baseline="0" dirty="0">
                <a:ln/>
                <a:solidFill>
                  <a:srgbClr val="FFFFFF">
                    <a:alpha val="40000"/>
                  </a:srgbClr>
                </a:solidFill>
                <a:latin typeface="Arial"/>
                <a:ea typeface="Arial"/>
              </a:rPr>
              <a:t>Eloquent ORM simplifies database interactions through an expressive interface. Developers can perform complex queries using chainable methods, improving readability and maintenance.</a:t>
            </a:r>
            <a:endParaRPr lang="en-US" sz="1100" dirty="0"/>
          </a:p>
        </p:txBody>
      </p:sp>
      <p:sp>
        <p:nvSpPr>
          <p:cNvPr id="12" name="TextBox 12"/>
          <p:cNvSpPr txBox="1"/>
          <p:nvPr/>
        </p:nvSpPr>
        <p:spPr>
          <a:xfrm>
            <a:off x="4730386" y="1897399"/>
            <a:ext cx="2485693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sz="1600" b="1" i="0" u="none" baseline="0" dirty="0">
                <a:solidFill>
                  <a:srgbClr val="FFFFFF"/>
                </a:solidFill>
                <a:latin typeface="Arial"/>
                <a:ea typeface="Arial"/>
              </a:rPr>
              <a:t>Database Interactions</a:t>
            </a:r>
            <a:endParaRPr lang="en-US" sz="1100" dirty="0"/>
          </a:p>
        </p:txBody>
      </p:sp>
      <p:cxnSp>
        <p:nvCxnSpPr>
          <p:cNvPr id="13" name="Connector 13"/>
          <p:cNvCxnSpPr/>
          <p:nvPr/>
        </p:nvCxnSpPr>
        <p:spPr>
          <a:xfrm>
            <a:off x="4077355" y="2056371"/>
            <a:ext cx="591886" cy="0"/>
          </a:xfrm>
          <a:prstGeom prst="line">
            <a:avLst/>
          </a:prstGeom>
          <a:ln w="12700" cap="flat" cmpd="sng">
            <a:solidFill>
              <a:srgbClr val="FFFFFF">
                <a:alpha val="20000"/>
                <a:lumMod val="50000"/>
                <a:lumOff val="50000"/>
              </a:srgbClr>
            </a:solidFill>
            <a:prstDash val="dash"/>
            <a:tailEnd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4563594" y="758882"/>
            <a:ext cx="3042740" cy="601782"/>
          </a:xfrm>
        </p:spPr>
        <p:txBody>
          <a:bodyPr vert="horz" lIns="91440" tIns="45720" rIns="91440" bIns="4572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Artisan CLI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49615" y="1621038"/>
            <a:ext cx="10882640" cy="4459517"/>
            <a:chOff x="649615" y="1621038"/>
            <a:chExt cx="10882640" cy="4459517"/>
          </a:xfrm>
        </p:grpSpPr>
        <p:sp>
          <p:nvSpPr>
            <p:cNvPr id="4" name="TextBox 4"/>
            <p:cNvSpPr txBox="1"/>
            <p:nvPr/>
          </p:nvSpPr>
          <p:spPr>
            <a:xfrm>
              <a:off x="8476160" y="2424145"/>
              <a:ext cx="3042739" cy="338554"/>
            </a:xfrm>
            <a:prstGeom prst="rect">
              <a:avLst/>
            </a:prstGeom>
            <a:noFill/>
            <a:ln cap="rnd" cmpd="sng">
              <a:prstDash val="solid"/>
            </a:ln>
          </p:spPr>
          <p:txBody>
            <a:bodyPr rot="0" vert="horz" wrap="square" lIns="91440" tIns="45720" rIns="91440" bIns="45720" rtlCol="0" anchor="t">
              <a:prstTxWarp prst="textNoShape">
                <a:avLst/>
              </a:prstTxWarp>
              <a:spAutoFit/>
            </a:bodyPr>
            <a:lstStyle/>
            <a:p>
              <a:pPr marL="0" algn="l">
                <a:defRPr/>
              </a:pPr>
              <a:r>
                <a:rPr lang="en-US" sz="1600" b="1" i="0" u="none" baseline="0">
                  <a:solidFill>
                    <a:srgbClr val="FFFFFF"/>
                  </a:solidFill>
                  <a:latin typeface="Arial"/>
                  <a:ea typeface="Arial"/>
                </a:rPr>
                <a:t>Custom Commands</a:t>
              </a:r>
              <a:endParaRPr lang="en-US" sz="1100"/>
            </a:p>
          </p:txBody>
        </p:sp>
        <p:sp>
          <p:nvSpPr>
            <p:cNvPr id="5" name="AutoShape 5"/>
            <p:cNvSpPr/>
            <p:nvPr/>
          </p:nvSpPr>
          <p:spPr>
            <a:xfrm>
              <a:off x="8489515" y="2834881"/>
              <a:ext cx="3042740" cy="1668214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algn="l">
                <a:lnSpc>
                  <a:spcPct val="150000"/>
                </a:lnSpc>
              </a:pPr>
              <a:r>
                <a:rPr lang="en-US" sz="1400" b="0" i="0" u="none" baseline="0">
                  <a:solidFill>
                    <a:srgbClr val="FFFFFF">
                      <a:alpha val="40000"/>
                    </a:srgbClr>
                  </a:solidFill>
                  <a:latin typeface="Arial"/>
                  <a:ea typeface="Arial"/>
                </a:rPr>
                <a:t>Developers can create custom Artisan commands tailored to specific tasks, improving efficiency and maintaining organized workflows within the development process.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 flipH="1">
              <a:off x="673100" y="4002866"/>
              <a:ext cx="3030040" cy="338554"/>
            </a:xfrm>
            <a:prstGeom prst="rect">
              <a:avLst/>
            </a:prstGeom>
            <a:noFill/>
            <a:ln cap="rnd" cmpd="sng">
              <a:prstDash val="solid"/>
            </a:ln>
          </p:spPr>
          <p:txBody>
            <a:bodyPr rot="0" vert="horz" wrap="square" lIns="91440" tIns="45720" rIns="91440" bIns="45720" rtlCol="0" anchor="t">
              <a:prstTxWarp prst="textNoShape">
                <a:avLst/>
              </a:prstTxWarp>
              <a:spAutoFit/>
            </a:bodyPr>
            <a:lstStyle/>
            <a:p>
              <a:pPr marL="0" algn="r">
                <a:defRPr/>
              </a:pPr>
              <a:r>
                <a:rPr lang="en-US" sz="1600" b="1" i="0" u="none" baseline="0">
                  <a:solidFill>
                    <a:srgbClr val="FFFFFF"/>
                  </a:solidFill>
                  <a:latin typeface="Arial"/>
                  <a:ea typeface="Arial"/>
                </a:rPr>
                <a:t>Automating Tasks</a:t>
              </a:r>
              <a:endParaRPr lang="en-US" sz="1100"/>
            </a:p>
          </p:txBody>
        </p:sp>
        <p:sp>
          <p:nvSpPr>
            <p:cNvPr id="7" name="AutoShape 7"/>
            <p:cNvSpPr/>
            <p:nvPr/>
          </p:nvSpPr>
          <p:spPr>
            <a:xfrm flipH="1">
              <a:off x="649615" y="4412341"/>
              <a:ext cx="3042740" cy="1668214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algn="r">
                <a:lnSpc>
                  <a:spcPct val="150000"/>
                </a:lnSpc>
              </a:pPr>
              <a:r>
                <a:rPr lang="en-US" sz="1400" b="0" i="0" u="none" baseline="0">
                  <a:solidFill>
                    <a:srgbClr val="FFFFFF">
                      <a:alpha val="40000"/>
                    </a:srgbClr>
                  </a:solidFill>
                  <a:latin typeface="Arial"/>
                  <a:ea typeface="Arial"/>
                </a:rPr>
                <a:t>Artisan CLI is Laravel's command-line interface that facilitates the automation of repetitive tasks. It provides numerous commands for database migrations, testing, and running scheduled jobs.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 flipH="1">
              <a:off x="3526336" y="3003473"/>
              <a:ext cx="720000" cy="720000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marL="0" algn="l">
                <a:defRPr/>
              </a:pPr>
              <a:r>
                <a:rPr lang="en-US" sz="2400" b="1" i="0" u="none" baseline="0">
                  <a:solidFill>
                    <a:srgbClr val="FFFFFF"/>
                  </a:solidFill>
                  <a:latin typeface="Arial"/>
                  <a:ea typeface="Arial"/>
                </a:rPr>
                <a:t>01</a:t>
              </a:r>
              <a:endParaRPr lang="en-US" sz="1100"/>
            </a:p>
          </p:txBody>
        </p:sp>
        <p:sp>
          <p:nvSpPr>
            <p:cNvPr id="9" name="TextBox 9"/>
            <p:cNvSpPr txBox="1"/>
            <p:nvPr/>
          </p:nvSpPr>
          <p:spPr>
            <a:xfrm flipH="1">
              <a:off x="7890068" y="1621038"/>
              <a:ext cx="720000" cy="720000"/>
            </a:xfrm>
            <a:prstGeom prst="ellipse">
              <a:avLst/>
            </a:prstGeom>
            <a:solidFill>
              <a:srgbClr val="FFFFFF">
                <a:alpha val="16000"/>
              </a:srgbClr>
            </a:solidFill>
            <a:ln cap="rnd" cmpd="sng">
              <a:prstDash val="solid"/>
            </a:ln>
          </p:spPr>
          <p:txBody>
            <a:bodyPr rot="0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marL="0" algn="ctr">
                <a:lnSpc>
                  <a:spcPct val="100000"/>
                </a:lnSpc>
                <a:defRPr/>
              </a:pPr>
              <a:r>
                <a:rPr lang="en-US" sz="2000" b="1" i="0" u="none" baseline="0">
                  <a:solidFill>
                    <a:schemeClr val="lt1"/>
                  </a:solidFill>
                  <a:latin typeface="Arial"/>
                  <a:ea typeface="Arial"/>
                </a:rPr>
                <a:t>02</a:t>
              </a:r>
              <a:endParaRPr lang="en-US" sz="1100"/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4696278" y="1744064"/>
              <a:ext cx="2786744" cy="3776273"/>
              <a:chOff x="4120979" y="1130299"/>
              <a:chExt cx="3950043" cy="5352641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4803793" y="1130299"/>
                <a:ext cx="2578696" cy="5245938"/>
              </a:xfrm>
              <a:custGeom>
                <a:avLst/>
                <a:gdLst/>
                <a:ahLst/>
                <a:cxnLst/>
                <a:rect l="l" t="t" r="r" b="b"/>
                <a:pathLst>
                  <a:path w="2578696" h="5245938">
                    <a:moveTo>
                      <a:pt x="420624" y="0"/>
                    </a:moveTo>
                    <a:lnTo>
                      <a:pt x="2158325" y="0"/>
                    </a:lnTo>
                    <a:cubicBezTo>
                      <a:pt x="2267900" y="0"/>
                      <a:pt x="2328774" y="11806"/>
                      <a:pt x="2392416" y="45748"/>
                    </a:cubicBezTo>
                    <a:cubicBezTo>
                      <a:pt x="2452738" y="78031"/>
                      <a:pt x="2500884" y="126177"/>
                      <a:pt x="2532982" y="186314"/>
                    </a:cubicBezTo>
                    <a:cubicBezTo>
                      <a:pt x="2566924" y="249956"/>
                      <a:pt x="2578730" y="310831"/>
                      <a:pt x="2578730" y="420406"/>
                    </a:cubicBezTo>
                    <a:lnTo>
                      <a:pt x="2578730" y="4825533"/>
                    </a:lnTo>
                    <a:cubicBezTo>
                      <a:pt x="2578730" y="4935108"/>
                      <a:pt x="2566924" y="4995983"/>
                      <a:pt x="2532982" y="5059625"/>
                    </a:cubicBezTo>
                    <a:cubicBezTo>
                      <a:pt x="2500700" y="5119946"/>
                      <a:pt x="2452553" y="5168093"/>
                      <a:pt x="2392416" y="5200190"/>
                    </a:cubicBezTo>
                    <a:cubicBezTo>
                      <a:pt x="2328774" y="5234132"/>
                      <a:pt x="2267900" y="5245939"/>
                      <a:pt x="2158325" y="5245939"/>
                    </a:cubicBezTo>
                    <a:lnTo>
                      <a:pt x="420624" y="5245939"/>
                    </a:lnTo>
                    <a:cubicBezTo>
                      <a:pt x="311049" y="5245939"/>
                      <a:pt x="250174" y="5234132"/>
                      <a:pt x="186532" y="5200190"/>
                    </a:cubicBezTo>
                    <a:cubicBezTo>
                      <a:pt x="126211" y="5167908"/>
                      <a:pt x="78065" y="5119761"/>
                      <a:pt x="45967" y="5059625"/>
                    </a:cubicBezTo>
                    <a:cubicBezTo>
                      <a:pt x="11840" y="4996351"/>
                      <a:pt x="34" y="4935292"/>
                      <a:pt x="34" y="4825717"/>
                    </a:cubicBezTo>
                    <a:lnTo>
                      <a:pt x="34" y="420590"/>
                    </a:lnTo>
                    <a:cubicBezTo>
                      <a:pt x="34" y="311015"/>
                      <a:pt x="11840" y="250140"/>
                      <a:pt x="45782" y="186498"/>
                    </a:cubicBezTo>
                    <a:cubicBezTo>
                      <a:pt x="78065" y="126177"/>
                      <a:pt x="126211" y="78031"/>
                      <a:pt x="186348" y="45933"/>
                    </a:cubicBezTo>
                    <a:cubicBezTo>
                      <a:pt x="249990" y="11806"/>
                      <a:pt x="311049" y="0"/>
                      <a:pt x="4206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6000">
                    <a:srgbClr val="FFFFFF">
                      <a:lumMod val="75000"/>
                      <a:lumOff val="25000"/>
                    </a:srgbClr>
                  </a:gs>
                  <a:gs pos="11000">
                    <a:srgbClr val="2F2F2F">
                      <a:lumMod val="85000"/>
                    </a:srgbClr>
                  </a:gs>
                  <a:gs pos="41000">
                    <a:srgbClr val="FFFFFF"/>
                  </a:gs>
                  <a:gs pos="98000">
                    <a:srgbClr val="FFFFFF">
                      <a:lumMod val="75000"/>
                      <a:lumOff val="25000"/>
                    </a:srgbClr>
                  </a:gs>
                  <a:gs pos="100000">
                    <a:srgbClr val="FFFFFF">
                      <a:lumMod val="75000"/>
                      <a:lumOff val="25000"/>
                    </a:srgbClr>
                  </a:gs>
                  <a:gs pos="100000">
                    <a:srgbClr val="FFFFFF"/>
                  </a:gs>
                </a:gsLst>
              </a:gradFill>
              <a:ln cap="flat">
                <a:prstDash val="solid"/>
              </a:ln>
            </p:spPr>
            <p:txBody>
              <a:bodyPr rot="0" vert="horz" wrap="square" lIns="91440" tIns="45720" rIns="91440" bIns="45720" anchor="ctr">
                <a:prstTxWarp prst="textNoShape">
                  <a:avLst/>
                </a:prstTxWarp>
                <a:noAutofit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13" name="Group 13"/>
              <p:cNvGrpSpPr/>
              <p:nvPr/>
            </p:nvGrpSpPr>
            <p:grpSpPr>
              <a:xfrm>
                <a:off x="4822240" y="1145056"/>
                <a:ext cx="2549181" cy="5216423"/>
                <a:chOff x="4822240" y="1145056"/>
                <a:chExt cx="2549181" cy="5216423"/>
              </a:xfrm>
            </p:grpSpPr>
            <p:sp>
              <p:nvSpPr>
                <p:cNvPr id="14" name="Freeform 14"/>
                <p:cNvSpPr/>
                <p:nvPr/>
              </p:nvSpPr>
              <p:spPr>
                <a:xfrm>
                  <a:off x="4822240" y="1145056"/>
                  <a:ext cx="2549181" cy="5216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181" h="5216423">
                      <a:moveTo>
                        <a:pt x="405866" y="0"/>
                      </a:moveTo>
                      <a:lnTo>
                        <a:pt x="2143567" y="0"/>
                      </a:lnTo>
                      <a:cubicBezTo>
                        <a:pt x="2250744" y="0"/>
                        <a:pt x="2309405" y="11253"/>
                        <a:pt x="2370649" y="44088"/>
                      </a:cubicBezTo>
                      <a:cubicBezTo>
                        <a:pt x="2428388" y="74895"/>
                        <a:pt x="2474321" y="121012"/>
                        <a:pt x="2505127" y="178566"/>
                      </a:cubicBezTo>
                      <a:cubicBezTo>
                        <a:pt x="2537963" y="239810"/>
                        <a:pt x="2549215" y="298471"/>
                        <a:pt x="2549215" y="405648"/>
                      </a:cubicBezTo>
                      <a:lnTo>
                        <a:pt x="2549215" y="4810775"/>
                      </a:lnTo>
                      <a:cubicBezTo>
                        <a:pt x="2549215" y="4917952"/>
                        <a:pt x="2537963" y="4976613"/>
                        <a:pt x="2505127" y="5037857"/>
                      </a:cubicBezTo>
                      <a:cubicBezTo>
                        <a:pt x="2474321" y="5095596"/>
                        <a:pt x="2428203" y="5141529"/>
                        <a:pt x="2370649" y="5172335"/>
                      </a:cubicBezTo>
                      <a:cubicBezTo>
                        <a:pt x="2309405" y="5205171"/>
                        <a:pt x="2250744" y="5216423"/>
                        <a:pt x="2143567" y="5216423"/>
                      </a:cubicBezTo>
                      <a:lnTo>
                        <a:pt x="405866" y="5216423"/>
                      </a:lnTo>
                      <a:cubicBezTo>
                        <a:pt x="298690" y="5216423"/>
                        <a:pt x="240029" y="5205171"/>
                        <a:pt x="178785" y="5172335"/>
                      </a:cubicBezTo>
                      <a:cubicBezTo>
                        <a:pt x="121046" y="5141529"/>
                        <a:pt x="75113" y="5095411"/>
                        <a:pt x="44307" y="5037857"/>
                      </a:cubicBezTo>
                      <a:cubicBezTo>
                        <a:pt x="11287" y="4976982"/>
                        <a:pt x="34" y="4918137"/>
                        <a:pt x="34" y="4810960"/>
                      </a:cubicBezTo>
                      <a:lnTo>
                        <a:pt x="34" y="405832"/>
                      </a:lnTo>
                      <a:cubicBezTo>
                        <a:pt x="34" y="298656"/>
                        <a:pt x="11287" y="239995"/>
                        <a:pt x="44122" y="178751"/>
                      </a:cubicBezTo>
                      <a:cubicBezTo>
                        <a:pt x="74929" y="121012"/>
                        <a:pt x="121046" y="75079"/>
                        <a:pt x="178600" y="44273"/>
                      </a:cubicBezTo>
                      <a:cubicBezTo>
                        <a:pt x="239844" y="11253"/>
                        <a:pt x="298690" y="0"/>
                        <a:pt x="405866" y="0"/>
                      </a:cubicBezTo>
                      <a:close/>
                    </a:path>
                  </a:pathLst>
                </a:custGeom>
                <a:solidFill>
                  <a:srgbClr val="C9C6C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5" name="Freeform 15"/>
                <p:cNvSpPr/>
                <p:nvPr/>
              </p:nvSpPr>
              <p:spPr>
                <a:xfrm>
                  <a:off x="4822240" y="1145056"/>
                  <a:ext cx="2549181" cy="5216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181" h="5216423">
                      <a:moveTo>
                        <a:pt x="405866" y="0"/>
                      </a:moveTo>
                      <a:lnTo>
                        <a:pt x="2143567" y="0"/>
                      </a:lnTo>
                      <a:cubicBezTo>
                        <a:pt x="2250744" y="0"/>
                        <a:pt x="2309405" y="11253"/>
                        <a:pt x="2370649" y="44088"/>
                      </a:cubicBezTo>
                      <a:cubicBezTo>
                        <a:pt x="2428388" y="74895"/>
                        <a:pt x="2474321" y="121012"/>
                        <a:pt x="2505127" y="178566"/>
                      </a:cubicBezTo>
                      <a:cubicBezTo>
                        <a:pt x="2537963" y="239810"/>
                        <a:pt x="2549215" y="298471"/>
                        <a:pt x="2549215" y="405648"/>
                      </a:cubicBezTo>
                      <a:lnTo>
                        <a:pt x="2549215" y="4810775"/>
                      </a:lnTo>
                      <a:cubicBezTo>
                        <a:pt x="2549215" y="4917952"/>
                        <a:pt x="2537963" y="4976613"/>
                        <a:pt x="2505127" y="5037857"/>
                      </a:cubicBezTo>
                      <a:cubicBezTo>
                        <a:pt x="2474321" y="5095596"/>
                        <a:pt x="2428203" y="5141529"/>
                        <a:pt x="2370649" y="5172335"/>
                      </a:cubicBezTo>
                      <a:cubicBezTo>
                        <a:pt x="2309405" y="5205171"/>
                        <a:pt x="2250744" y="5216423"/>
                        <a:pt x="2143567" y="5216423"/>
                      </a:cubicBezTo>
                      <a:lnTo>
                        <a:pt x="405866" y="5216423"/>
                      </a:lnTo>
                      <a:cubicBezTo>
                        <a:pt x="298690" y="5216423"/>
                        <a:pt x="240029" y="5205171"/>
                        <a:pt x="178785" y="5172335"/>
                      </a:cubicBezTo>
                      <a:cubicBezTo>
                        <a:pt x="121046" y="5141529"/>
                        <a:pt x="75113" y="5095411"/>
                        <a:pt x="44307" y="5037857"/>
                      </a:cubicBezTo>
                      <a:cubicBezTo>
                        <a:pt x="11287" y="4976982"/>
                        <a:pt x="34" y="4918137"/>
                        <a:pt x="34" y="4810960"/>
                      </a:cubicBezTo>
                      <a:lnTo>
                        <a:pt x="34" y="405832"/>
                      </a:lnTo>
                      <a:cubicBezTo>
                        <a:pt x="34" y="298656"/>
                        <a:pt x="11287" y="239995"/>
                        <a:pt x="44122" y="178751"/>
                      </a:cubicBezTo>
                      <a:cubicBezTo>
                        <a:pt x="74929" y="121012"/>
                        <a:pt x="121046" y="75079"/>
                        <a:pt x="178600" y="44273"/>
                      </a:cubicBezTo>
                      <a:cubicBezTo>
                        <a:pt x="239844" y="11253"/>
                        <a:pt x="298690" y="0"/>
                        <a:pt x="40586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16" name="Freeform 16"/>
              <p:cNvSpPr/>
              <p:nvPr/>
            </p:nvSpPr>
            <p:spPr>
              <a:xfrm>
                <a:off x="4811171" y="1169037"/>
                <a:ext cx="2571501" cy="5161266"/>
              </a:xfrm>
              <a:custGeom>
                <a:avLst/>
                <a:gdLst/>
                <a:ahLst/>
                <a:cxnLst/>
                <a:rect l="l" t="t" r="r" b="b"/>
                <a:pathLst>
                  <a:path w="2571501" h="5161266">
                    <a:moveTo>
                      <a:pt x="409371" y="0"/>
                    </a:moveTo>
                    <a:lnTo>
                      <a:pt x="2162199" y="0"/>
                    </a:lnTo>
                    <a:cubicBezTo>
                      <a:pt x="2270298" y="0"/>
                      <a:pt x="2329512" y="11253"/>
                      <a:pt x="2391310" y="43535"/>
                    </a:cubicBezTo>
                    <a:cubicBezTo>
                      <a:pt x="2449417" y="73972"/>
                      <a:pt x="2495904" y="119536"/>
                      <a:pt x="2527079" y="176722"/>
                    </a:cubicBezTo>
                    <a:cubicBezTo>
                      <a:pt x="2560099" y="237228"/>
                      <a:pt x="2571536" y="295335"/>
                      <a:pt x="2571536" y="401405"/>
                    </a:cubicBezTo>
                    <a:lnTo>
                      <a:pt x="2571536" y="4759862"/>
                    </a:lnTo>
                    <a:cubicBezTo>
                      <a:pt x="2571536" y="4865932"/>
                      <a:pt x="2560099" y="4924040"/>
                      <a:pt x="2527079" y="4984546"/>
                    </a:cubicBezTo>
                    <a:cubicBezTo>
                      <a:pt x="2495904" y="5041546"/>
                      <a:pt x="2449602" y="5087110"/>
                      <a:pt x="2391310" y="5117732"/>
                    </a:cubicBezTo>
                    <a:cubicBezTo>
                      <a:pt x="2329512" y="5150199"/>
                      <a:pt x="2270298" y="5161267"/>
                      <a:pt x="2162199" y="5161267"/>
                    </a:cubicBezTo>
                    <a:lnTo>
                      <a:pt x="409371" y="5161267"/>
                    </a:lnTo>
                    <a:cubicBezTo>
                      <a:pt x="301272" y="5161267"/>
                      <a:pt x="242058" y="5150014"/>
                      <a:pt x="180260" y="5117732"/>
                    </a:cubicBezTo>
                    <a:cubicBezTo>
                      <a:pt x="122153" y="5087295"/>
                      <a:pt x="75666" y="5041731"/>
                      <a:pt x="44491" y="4984546"/>
                    </a:cubicBezTo>
                    <a:cubicBezTo>
                      <a:pt x="11471" y="4924040"/>
                      <a:pt x="34" y="4865932"/>
                      <a:pt x="34" y="4759862"/>
                    </a:cubicBezTo>
                    <a:lnTo>
                      <a:pt x="34" y="401590"/>
                    </a:lnTo>
                    <a:cubicBezTo>
                      <a:pt x="34" y="295520"/>
                      <a:pt x="11471" y="237412"/>
                      <a:pt x="44491" y="176906"/>
                    </a:cubicBezTo>
                    <a:cubicBezTo>
                      <a:pt x="75666" y="119905"/>
                      <a:pt x="121968" y="74341"/>
                      <a:pt x="180260" y="43719"/>
                    </a:cubicBezTo>
                    <a:cubicBezTo>
                      <a:pt x="242058" y="11253"/>
                      <a:pt x="301272" y="0"/>
                      <a:pt x="4093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4811171" y="1169037"/>
                <a:ext cx="2571501" cy="5161266"/>
              </a:xfrm>
              <a:custGeom>
                <a:avLst/>
                <a:gdLst/>
                <a:ahLst/>
                <a:cxnLst/>
                <a:rect l="l" t="t" r="r" b="b"/>
                <a:pathLst>
                  <a:path w="2571501" h="5161266">
                    <a:moveTo>
                      <a:pt x="409371" y="0"/>
                    </a:moveTo>
                    <a:lnTo>
                      <a:pt x="2162199" y="0"/>
                    </a:lnTo>
                    <a:cubicBezTo>
                      <a:pt x="2270298" y="0"/>
                      <a:pt x="2329512" y="11253"/>
                      <a:pt x="2391310" y="43535"/>
                    </a:cubicBezTo>
                    <a:cubicBezTo>
                      <a:pt x="2449417" y="73972"/>
                      <a:pt x="2495904" y="119536"/>
                      <a:pt x="2527079" y="176722"/>
                    </a:cubicBezTo>
                    <a:cubicBezTo>
                      <a:pt x="2560099" y="237228"/>
                      <a:pt x="2571536" y="295335"/>
                      <a:pt x="2571536" y="401405"/>
                    </a:cubicBezTo>
                    <a:lnTo>
                      <a:pt x="2571536" y="4759862"/>
                    </a:lnTo>
                    <a:cubicBezTo>
                      <a:pt x="2571536" y="4865932"/>
                      <a:pt x="2560099" y="4924040"/>
                      <a:pt x="2527079" y="4984546"/>
                    </a:cubicBezTo>
                    <a:cubicBezTo>
                      <a:pt x="2495904" y="5041546"/>
                      <a:pt x="2449602" y="5087110"/>
                      <a:pt x="2391310" y="5117732"/>
                    </a:cubicBezTo>
                    <a:cubicBezTo>
                      <a:pt x="2329512" y="5150199"/>
                      <a:pt x="2270298" y="5161267"/>
                      <a:pt x="2162199" y="5161267"/>
                    </a:cubicBezTo>
                    <a:lnTo>
                      <a:pt x="409371" y="5161267"/>
                    </a:lnTo>
                    <a:cubicBezTo>
                      <a:pt x="301272" y="5161267"/>
                      <a:pt x="242058" y="5150014"/>
                      <a:pt x="180260" y="5117732"/>
                    </a:cubicBezTo>
                    <a:cubicBezTo>
                      <a:pt x="122153" y="5087295"/>
                      <a:pt x="75666" y="5041731"/>
                      <a:pt x="44491" y="4984546"/>
                    </a:cubicBezTo>
                    <a:cubicBezTo>
                      <a:pt x="11471" y="4924040"/>
                      <a:pt x="34" y="4865932"/>
                      <a:pt x="34" y="4759862"/>
                    </a:cubicBezTo>
                    <a:lnTo>
                      <a:pt x="34" y="401590"/>
                    </a:lnTo>
                    <a:cubicBezTo>
                      <a:pt x="34" y="295520"/>
                      <a:pt x="11471" y="237412"/>
                      <a:pt x="44491" y="176906"/>
                    </a:cubicBezTo>
                    <a:cubicBezTo>
                      <a:pt x="75666" y="119905"/>
                      <a:pt x="121968" y="74341"/>
                      <a:pt x="180260" y="43719"/>
                    </a:cubicBezTo>
                    <a:cubicBezTo>
                      <a:pt x="242058" y="11253"/>
                      <a:pt x="301272" y="0"/>
                      <a:pt x="4093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lumMod val="65000"/>
                      <a:lumOff val="35000"/>
                    </a:srgbClr>
                  </a:gs>
                  <a:gs pos="1000">
                    <a:srgbClr val="2F2F2F">
                      <a:lumMod val="85000"/>
                    </a:srgbClr>
                  </a:gs>
                  <a:gs pos="2000">
                    <a:srgbClr val="FFFFFF">
                      <a:lumMod val="75000"/>
                      <a:lumOff val="25000"/>
                    </a:srgbClr>
                  </a:gs>
                  <a:gs pos="39000">
                    <a:srgbClr val="2F2F2F">
                      <a:lumMod val="75000"/>
                    </a:srgbClr>
                  </a:gs>
                  <a:gs pos="98000">
                    <a:srgbClr val="FFFFFF">
                      <a:lumMod val="75000"/>
                      <a:lumOff val="25000"/>
                    </a:srgbClr>
                  </a:gs>
                  <a:gs pos="99000">
                    <a:srgbClr val="2F2F2F">
                      <a:lumMod val="75000"/>
                    </a:srgbClr>
                  </a:gs>
                  <a:gs pos="100000">
                    <a:srgbClr val="FFFFFF">
                      <a:lumMod val="75000"/>
                      <a:lumOff val="25000"/>
                    </a:srgbClr>
                  </a:gs>
                </a:gsLst>
              </a:gradFill>
              <a:ln cap="flat">
                <a:prstDash val="solid"/>
              </a:ln>
            </p:spPr>
            <p:txBody>
              <a:bodyPr rot="0" vert="horz" wrap="square" lIns="91440" tIns="45720" rIns="91440" bIns="45720" anchor="ctr">
                <a:prstTxWarp prst="textNoShape">
                  <a:avLst/>
                </a:prstTxWarp>
                <a:noAutofit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18" name="Group 18"/>
              <p:cNvGrpSpPr/>
              <p:nvPr/>
            </p:nvGrpSpPr>
            <p:grpSpPr>
              <a:xfrm>
                <a:off x="4853599" y="1159814"/>
                <a:ext cx="2479082" cy="5187092"/>
                <a:chOff x="4853599" y="1159814"/>
                <a:chExt cx="2479082" cy="5187092"/>
              </a:xfrm>
              <a:solidFill>
                <a:srgbClr val="FFFFFF"/>
              </a:solidFill>
            </p:grpSpPr>
            <p:sp>
              <p:nvSpPr>
                <p:cNvPr id="19" name="Freeform 19"/>
                <p:cNvSpPr/>
                <p:nvPr/>
              </p:nvSpPr>
              <p:spPr>
                <a:xfrm>
                  <a:off x="4853599" y="1159814"/>
                  <a:ext cx="2479082" cy="518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082" h="5187092">
                      <a:moveTo>
                        <a:pt x="394614" y="0"/>
                      </a:moveTo>
                      <a:lnTo>
                        <a:pt x="2084537" y="0"/>
                      </a:lnTo>
                      <a:cubicBezTo>
                        <a:pt x="2188762" y="0"/>
                        <a:pt x="2245948" y="11253"/>
                        <a:pt x="2305531" y="43904"/>
                      </a:cubicBezTo>
                      <a:cubicBezTo>
                        <a:pt x="2361610" y="74526"/>
                        <a:pt x="2406436" y="120274"/>
                        <a:pt x="2436320" y="177644"/>
                      </a:cubicBezTo>
                      <a:cubicBezTo>
                        <a:pt x="2468233" y="238519"/>
                        <a:pt x="2479117" y="296996"/>
                        <a:pt x="2479117" y="403434"/>
                      </a:cubicBezTo>
                      <a:lnTo>
                        <a:pt x="2479117" y="4783658"/>
                      </a:lnTo>
                      <a:cubicBezTo>
                        <a:pt x="2479117" y="4890282"/>
                        <a:pt x="2468049" y="4948574"/>
                        <a:pt x="2436320" y="5009449"/>
                      </a:cubicBezTo>
                      <a:cubicBezTo>
                        <a:pt x="2406252" y="5066819"/>
                        <a:pt x="2361610" y="5112567"/>
                        <a:pt x="2305531" y="5143189"/>
                      </a:cubicBezTo>
                      <a:cubicBezTo>
                        <a:pt x="2245948" y="5175840"/>
                        <a:pt x="2188947" y="5187093"/>
                        <a:pt x="2084537" y="5187093"/>
                      </a:cubicBezTo>
                      <a:lnTo>
                        <a:pt x="394614" y="5187093"/>
                      </a:lnTo>
                      <a:cubicBezTo>
                        <a:pt x="290389" y="5187093"/>
                        <a:pt x="233203" y="5175840"/>
                        <a:pt x="173620" y="5143189"/>
                      </a:cubicBezTo>
                      <a:cubicBezTo>
                        <a:pt x="117541" y="5112567"/>
                        <a:pt x="72715" y="5066819"/>
                        <a:pt x="42831" y="5009449"/>
                      </a:cubicBezTo>
                      <a:cubicBezTo>
                        <a:pt x="11102" y="4948758"/>
                        <a:pt x="34" y="4890282"/>
                        <a:pt x="34" y="4783843"/>
                      </a:cubicBezTo>
                      <a:lnTo>
                        <a:pt x="34" y="403434"/>
                      </a:lnTo>
                      <a:cubicBezTo>
                        <a:pt x="34" y="296811"/>
                        <a:pt x="11102" y="238519"/>
                        <a:pt x="42831" y="177644"/>
                      </a:cubicBezTo>
                      <a:cubicBezTo>
                        <a:pt x="72899" y="120274"/>
                        <a:pt x="117541" y="74526"/>
                        <a:pt x="173620" y="43904"/>
                      </a:cubicBezTo>
                      <a:cubicBezTo>
                        <a:pt x="233388" y="11253"/>
                        <a:pt x="290389" y="0"/>
                        <a:pt x="3946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0" name="Freeform 20"/>
                <p:cNvSpPr/>
                <p:nvPr/>
              </p:nvSpPr>
              <p:spPr>
                <a:xfrm>
                  <a:off x="4853599" y="1159814"/>
                  <a:ext cx="2479082" cy="518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082" h="5187092">
                      <a:moveTo>
                        <a:pt x="394614" y="0"/>
                      </a:moveTo>
                      <a:lnTo>
                        <a:pt x="2084537" y="0"/>
                      </a:lnTo>
                      <a:cubicBezTo>
                        <a:pt x="2188762" y="0"/>
                        <a:pt x="2245948" y="11253"/>
                        <a:pt x="2305531" y="43904"/>
                      </a:cubicBezTo>
                      <a:cubicBezTo>
                        <a:pt x="2361610" y="74526"/>
                        <a:pt x="2406436" y="120274"/>
                        <a:pt x="2436320" y="177644"/>
                      </a:cubicBezTo>
                      <a:cubicBezTo>
                        <a:pt x="2468233" y="238519"/>
                        <a:pt x="2479117" y="296996"/>
                        <a:pt x="2479117" y="403434"/>
                      </a:cubicBezTo>
                      <a:lnTo>
                        <a:pt x="2479117" y="4783658"/>
                      </a:lnTo>
                      <a:cubicBezTo>
                        <a:pt x="2479117" y="4890282"/>
                        <a:pt x="2468049" y="4948574"/>
                        <a:pt x="2436320" y="5009449"/>
                      </a:cubicBezTo>
                      <a:cubicBezTo>
                        <a:pt x="2406252" y="5066819"/>
                        <a:pt x="2361610" y="5112567"/>
                        <a:pt x="2305531" y="5143189"/>
                      </a:cubicBezTo>
                      <a:cubicBezTo>
                        <a:pt x="2245948" y="5175840"/>
                        <a:pt x="2188947" y="5187093"/>
                        <a:pt x="2084537" y="5187093"/>
                      </a:cubicBezTo>
                      <a:lnTo>
                        <a:pt x="394614" y="5187093"/>
                      </a:lnTo>
                      <a:cubicBezTo>
                        <a:pt x="290389" y="5187093"/>
                        <a:pt x="233203" y="5175840"/>
                        <a:pt x="173620" y="5143189"/>
                      </a:cubicBezTo>
                      <a:cubicBezTo>
                        <a:pt x="117541" y="5112567"/>
                        <a:pt x="72715" y="5066819"/>
                        <a:pt x="42831" y="5009449"/>
                      </a:cubicBezTo>
                      <a:cubicBezTo>
                        <a:pt x="11102" y="4948758"/>
                        <a:pt x="34" y="4890282"/>
                        <a:pt x="34" y="4783843"/>
                      </a:cubicBezTo>
                      <a:lnTo>
                        <a:pt x="34" y="403434"/>
                      </a:lnTo>
                      <a:cubicBezTo>
                        <a:pt x="34" y="296811"/>
                        <a:pt x="11102" y="238519"/>
                        <a:pt x="42831" y="177644"/>
                      </a:cubicBezTo>
                      <a:cubicBezTo>
                        <a:pt x="72899" y="120274"/>
                        <a:pt x="117541" y="74526"/>
                        <a:pt x="173620" y="43904"/>
                      </a:cubicBezTo>
                      <a:cubicBezTo>
                        <a:pt x="233388" y="11253"/>
                        <a:pt x="290389" y="0"/>
                        <a:pt x="3946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21" name="Freeform 21"/>
              <p:cNvSpPr/>
              <p:nvPr/>
            </p:nvSpPr>
            <p:spPr>
              <a:xfrm>
                <a:off x="4843454" y="1171804"/>
                <a:ext cx="2506937" cy="5163295"/>
              </a:xfrm>
              <a:custGeom>
                <a:avLst/>
                <a:gdLst/>
                <a:ahLst/>
                <a:cxnLst/>
                <a:rect l="l" t="t" r="r" b="b"/>
                <a:pathLst>
                  <a:path w="2506937" h="5163295">
                    <a:moveTo>
                      <a:pt x="2127887" y="0"/>
                    </a:moveTo>
                    <a:cubicBezTo>
                      <a:pt x="2230821" y="0"/>
                      <a:pt x="2285424" y="10515"/>
                      <a:pt x="2342425" y="40952"/>
                    </a:cubicBezTo>
                    <a:cubicBezTo>
                      <a:pt x="2395368" y="69360"/>
                      <a:pt x="2437611" y="111604"/>
                      <a:pt x="2466020" y="164547"/>
                    </a:cubicBezTo>
                    <a:cubicBezTo>
                      <a:pt x="2496457" y="221548"/>
                      <a:pt x="2506972" y="276151"/>
                      <a:pt x="2506972" y="379084"/>
                    </a:cubicBezTo>
                    <a:lnTo>
                      <a:pt x="2506972" y="379084"/>
                    </a:lnTo>
                    <a:lnTo>
                      <a:pt x="2506972" y="4784212"/>
                    </a:lnTo>
                    <a:cubicBezTo>
                      <a:pt x="2506972" y="4887146"/>
                      <a:pt x="2496457" y="4941748"/>
                      <a:pt x="2466020" y="4998750"/>
                    </a:cubicBezTo>
                    <a:cubicBezTo>
                      <a:pt x="2437611" y="5051692"/>
                      <a:pt x="2395368" y="5093936"/>
                      <a:pt x="2342425" y="5122344"/>
                    </a:cubicBezTo>
                    <a:cubicBezTo>
                      <a:pt x="2285424" y="5152782"/>
                      <a:pt x="2230821" y="5163296"/>
                      <a:pt x="2127887" y="5163296"/>
                    </a:cubicBezTo>
                    <a:lnTo>
                      <a:pt x="2127887" y="5163296"/>
                    </a:lnTo>
                    <a:lnTo>
                      <a:pt x="379118" y="5163296"/>
                    </a:lnTo>
                    <a:cubicBezTo>
                      <a:pt x="276185" y="5163296"/>
                      <a:pt x="221582" y="5152782"/>
                      <a:pt x="164581" y="5122344"/>
                    </a:cubicBezTo>
                    <a:cubicBezTo>
                      <a:pt x="111638" y="5093936"/>
                      <a:pt x="69394" y="5051692"/>
                      <a:pt x="40986" y="4998750"/>
                    </a:cubicBezTo>
                    <a:cubicBezTo>
                      <a:pt x="10549" y="4941748"/>
                      <a:pt x="34" y="4887146"/>
                      <a:pt x="34" y="4784212"/>
                    </a:cubicBezTo>
                    <a:lnTo>
                      <a:pt x="34" y="4784212"/>
                    </a:lnTo>
                    <a:lnTo>
                      <a:pt x="34" y="379084"/>
                    </a:lnTo>
                    <a:cubicBezTo>
                      <a:pt x="34" y="276151"/>
                      <a:pt x="10549" y="221548"/>
                      <a:pt x="40986" y="164547"/>
                    </a:cubicBezTo>
                    <a:cubicBezTo>
                      <a:pt x="69394" y="111604"/>
                      <a:pt x="111638" y="69360"/>
                      <a:pt x="164581" y="40952"/>
                    </a:cubicBezTo>
                    <a:cubicBezTo>
                      <a:pt x="221582" y="10515"/>
                      <a:pt x="276185" y="0"/>
                      <a:pt x="379118" y="0"/>
                    </a:cubicBezTo>
                    <a:lnTo>
                      <a:pt x="379118" y="0"/>
                    </a:lnTo>
                    <a:lnTo>
                      <a:pt x="2127887" y="0"/>
                    </a:lnTo>
                    <a:close/>
                  </a:path>
                </a:pathLst>
              </a:custGeom>
              <a:solidFill>
                <a:srgbClr val="5F5F5F"/>
              </a:solidFill>
              <a:ln w="5521" cap="flat">
                <a:solidFill>
                  <a:srgbClr val="000000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 dirty="0"/>
              </a:p>
            </p:txBody>
          </p:sp>
          <p:grpSp>
            <p:nvGrpSpPr>
              <p:cNvPr id="22" name="Group 22"/>
              <p:cNvGrpSpPr/>
              <p:nvPr/>
            </p:nvGrpSpPr>
            <p:grpSpPr>
              <a:xfrm>
                <a:off x="4868357" y="1196707"/>
                <a:ext cx="2457130" cy="5113489"/>
                <a:chOff x="4868357" y="1196707"/>
                <a:chExt cx="2457130" cy="5113489"/>
              </a:xfrm>
            </p:grpSpPr>
            <p:sp>
              <p:nvSpPr>
                <p:cNvPr id="23" name="Freeform 23"/>
                <p:cNvSpPr/>
                <p:nvPr/>
              </p:nvSpPr>
              <p:spPr>
                <a:xfrm>
                  <a:off x="4868357" y="1196707"/>
                  <a:ext cx="2457130" cy="5113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7130" h="5113489">
                      <a:moveTo>
                        <a:pt x="355875" y="0"/>
                      </a:moveTo>
                      <a:lnTo>
                        <a:pt x="2101508" y="0"/>
                      </a:lnTo>
                      <a:cubicBezTo>
                        <a:pt x="2200199" y="0"/>
                        <a:pt x="2251482" y="9408"/>
                        <a:pt x="2305162" y="38001"/>
                      </a:cubicBezTo>
                      <a:cubicBezTo>
                        <a:pt x="2354047" y="64011"/>
                        <a:pt x="2392970" y="102749"/>
                        <a:pt x="2418980" y="151449"/>
                      </a:cubicBezTo>
                      <a:cubicBezTo>
                        <a:pt x="2447757" y="204945"/>
                        <a:pt x="2457165" y="256043"/>
                        <a:pt x="2457165" y="354181"/>
                      </a:cubicBezTo>
                      <a:lnTo>
                        <a:pt x="2457165" y="4759308"/>
                      </a:lnTo>
                      <a:cubicBezTo>
                        <a:pt x="2457165" y="4857631"/>
                        <a:pt x="2447757" y="4908729"/>
                        <a:pt x="2418980" y="4962040"/>
                      </a:cubicBezTo>
                      <a:cubicBezTo>
                        <a:pt x="2392785" y="5010740"/>
                        <a:pt x="2354047" y="5049294"/>
                        <a:pt x="2305162" y="5075489"/>
                      </a:cubicBezTo>
                      <a:cubicBezTo>
                        <a:pt x="2251482" y="5104081"/>
                        <a:pt x="2200199" y="5113489"/>
                        <a:pt x="2101508" y="5113489"/>
                      </a:cubicBezTo>
                      <a:lnTo>
                        <a:pt x="355875" y="5113489"/>
                      </a:lnTo>
                      <a:cubicBezTo>
                        <a:pt x="257184" y="5113489"/>
                        <a:pt x="205902" y="5104081"/>
                        <a:pt x="152221" y="5075489"/>
                      </a:cubicBezTo>
                      <a:cubicBezTo>
                        <a:pt x="103337" y="5049479"/>
                        <a:pt x="64414" y="5010740"/>
                        <a:pt x="38404" y="4962040"/>
                      </a:cubicBezTo>
                      <a:cubicBezTo>
                        <a:pt x="9442" y="4908729"/>
                        <a:pt x="34" y="4857631"/>
                        <a:pt x="34" y="4759308"/>
                      </a:cubicBezTo>
                      <a:lnTo>
                        <a:pt x="34" y="354181"/>
                      </a:lnTo>
                      <a:cubicBezTo>
                        <a:pt x="34" y="255859"/>
                        <a:pt x="9442" y="204761"/>
                        <a:pt x="38219" y="151449"/>
                      </a:cubicBezTo>
                      <a:cubicBezTo>
                        <a:pt x="64414" y="102749"/>
                        <a:pt x="103152" y="64195"/>
                        <a:pt x="152037" y="38001"/>
                      </a:cubicBezTo>
                      <a:cubicBezTo>
                        <a:pt x="205717" y="9408"/>
                        <a:pt x="257000" y="0"/>
                        <a:pt x="35587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lumMod val="65000"/>
                        <a:lumOff val="35000"/>
                      </a:srgbClr>
                    </a:gs>
                    <a:gs pos="1000">
                      <a:srgbClr val="2F2F2F">
                        <a:lumMod val="85000"/>
                      </a:srgbClr>
                    </a:gs>
                    <a:gs pos="2000">
                      <a:srgbClr val="FFFFFF">
                        <a:lumMod val="75000"/>
                        <a:lumOff val="25000"/>
                      </a:srgbClr>
                    </a:gs>
                    <a:gs pos="39000">
                      <a:srgbClr val="2F2F2F">
                        <a:lumMod val="75000"/>
                      </a:srgbClr>
                    </a:gs>
                    <a:gs pos="98000">
                      <a:srgbClr val="FFFFFF">
                        <a:lumMod val="75000"/>
                        <a:lumOff val="25000"/>
                      </a:srgbClr>
                    </a:gs>
                    <a:gs pos="99000">
                      <a:srgbClr val="2F2F2F">
                        <a:lumMod val="75000"/>
                      </a:srgbClr>
                    </a:gs>
                    <a:gs pos="100000">
                      <a:srgbClr val="FFFFFF">
                        <a:lumMod val="75000"/>
                        <a:lumOff val="25000"/>
                      </a:srgbClr>
                    </a:gs>
                  </a:gsLst>
                </a:gradFill>
                <a:ln cap="flat">
                  <a:prstDash val="solid"/>
                </a:ln>
              </p:spPr>
              <p:txBody>
                <a:bodyPr rot="0" vert="horz" wrap="square" lIns="91440" tIns="45720" rIns="91440" bIns="45720" anchor="ctr">
                  <a:prstTxWarp prst="textNoShape">
                    <a:avLst/>
                  </a:prstTxWarp>
                  <a:no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4" name="Freeform 24"/>
                <p:cNvSpPr/>
                <p:nvPr/>
              </p:nvSpPr>
              <p:spPr>
                <a:xfrm>
                  <a:off x="4868357" y="1196707"/>
                  <a:ext cx="2457130" cy="5113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7130" h="5113489">
                      <a:moveTo>
                        <a:pt x="355875" y="0"/>
                      </a:moveTo>
                      <a:lnTo>
                        <a:pt x="2101508" y="0"/>
                      </a:lnTo>
                      <a:cubicBezTo>
                        <a:pt x="2200199" y="0"/>
                        <a:pt x="2251482" y="9408"/>
                        <a:pt x="2305162" y="38001"/>
                      </a:cubicBezTo>
                      <a:cubicBezTo>
                        <a:pt x="2354047" y="64011"/>
                        <a:pt x="2392970" y="102749"/>
                        <a:pt x="2418980" y="151449"/>
                      </a:cubicBezTo>
                      <a:cubicBezTo>
                        <a:pt x="2447757" y="204945"/>
                        <a:pt x="2457165" y="256043"/>
                        <a:pt x="2457165" y="354181"/>
                      </a:cubicBezTo>
                      <a:lnTo>
                        <a:pt x="2457165" y="4759308"/>
                      </a:lnTo>
                      <a:cubicBezTo>
                        <a:pt x="2457165" y="4857631"/>
                        <a:pt x="2447757" y="4908729"/>
                        <a:pt x="2418980" y="4962040"/>
                      </a:cubicBezTo>
                      <a:cubicBezTo>
                        <a:pt x="2392785" y="5010740"/>
                        <a:pt x="2354047" y="5049294"/>
                        <a:pt x="2305162" y="5075489"/>
                      </a:cubicBezTo>
                      <a:cubicBezTo>
                        <a:pt x="2251482" y="5104081"/>
                        <a:pt x="2200199" y="5113489"/>
                        <a:pt x="2101508" y="5113489"/>
                      </a:cubicBezTo>
                      <a:lnTo>
                        <a:pt x="355875" y="5113489"/>
                      </a:lnTo>
                      <a:cubicBezTo>
                        <a:pt x="257184" y="5113489"/>
                        <a:pt x="205902" y="5104081"/>
                        <a:pt x="152221" y="5075489"/>
                      </a:cubicBezTo>
                      <a:cubicBezTo>
                        <a:pt x="103337" y="5049479"/>
                        <a:pt x="64414" y="5010740"/>
                        <a:pt x="38404" y="4962040"/>
                      </a:cubicBezTo>
                      <a:cubicBezTo>
                        <a:pt x="9442" y="4908729"/>
                        <a:pt x="34" y="4857631"/>
                        <a:pt x="34" y="4759308"/>
                      </a:cubicBezTo>
                      <a:lnTo>
                        <a:pt x="34" y="354181"/>
                      </a:lnTo>
                      <a:cubicBezTo>
                        <a:pt x="34" y="255859"/>
                        <a:pt x="9442" y="204761"/>
                        <a:pt x="38219" y="151449"/>
                      </a:cubicBezTo>
                      <a:cubicBezTo>
                        <a:pt x="64414" y="102749"/>
                        <a:pt x="103152" y="64195"/>
                        <a:pt x="152037" y="38001"/>
                      </a:cubicBezTo>
                      <a:cubicBezTo>
                        <a:pt x="205717" y="9408"/>
                        <a:pt x="257000" y="0"/>
                        <a:pt x="35587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lumMod val="65000"/>
                        <a:lumOff val="35000"/>
                      </a:srgbClr>
                    </a:gs>
                    <a:gs pos="1000">
                      <a:srgbClr val="2F2F2F">
                        <a:lumMod val="85000"/>
                      </a:srgbClr>
                    </a:gs>
                    <a:gs pos="2000">
                      <a:srgbClr val="FFFFFF">
                        <a:lumMod val="75000"/>
                        <a:lumOff val="25000"/>
                      </a:srgbClr>
                    </a:gs>
                    <a:gs pos="39000">
                      <a:srgbClr val="2F2F2F">
                        <a:lumMod val="75000"/>
                      </a:srgbClr>
                    </a:gs>
                    <a:gs pos="98000">
                      <a:srgbClr val="FFFFFF">
                        <a:lumMod val="75000"/>
                        <a:lumOff val="25000"/>
                      </a:srgbClr>
                    </a:gs>
                    <a:gs pos="99000">
                      <a:srgbClr val="2F2F2F">
                        <a:lumMod val="75000"/>
                      </a:srgbClr>
                    </a:gs>
                    <a:gs pos="100000">
                      <a:srgbClr val="FFFFFF">
                        <a:lumMod val="75000"/>
                        <a:lumOff val="25000"/>
                      </a:srgbClr>
                    </a:gs>
                  </a:gsLst>
                </a:gradFill>
                <a:ln cap="flat">
                  <a:prstDash val="solid"/>
                </a:ln>
              </p:spPr>
              <p:txBody>
                <a:bodyPr rot="0" vert="horz" wrap="square" lIns="91440" tIns="45720" rIns="91440" bIns="45720" anchor="ctr">
                  <a:prstTxWarp prst="textNoShape">
                    <a:avLst/>
                  </a:prstTxWarp>
                  <a:noAutofit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25" name="Freeform 25"/>
              <p:cNvSpPr/>
              <p:nvPr/>
            </p:nvSpPr>
            <p:spPr>
              <a:xfrm>
                <a:off x="4907095" y="1229912"/>
                <a:ext cx="2379838" cy="5047449"/>
              </a:xfrm>
              <a:custGeom>
                <a:avLst/>
                <a:gdLst/>
                <a:ahLst/>
                <a:cxnLst/>
                <a:rect l="l" t="t" r="r" b="b"/>
                <a:pathLst>
                  <a:path w="2379838" h="5047449">
                    <a:moveTo>
                      <a:pt x="321011" y="0"/>
                    </a:moveTo>
                    <a:lnTo>
                      <a:pt x="2058711" y="0"/>
                    </a:lnTo>
                    <a:cubicBezTo>
                      <a:pt x="2153160" y="0"/>
                      <a:pt x="2198539" y="8855"/>
                      <a:pt x="2245948" y="34127"/>
                    </a:cubicBezTo>
                    <a:cubicBezTo>
                      <a:pt x="2288744" y="57001"/>
                      <a:pt x="2322687" y="90943"/>
                      <a:pt x="2345746" y="133925"/>
                    </a:cubicBezTo>
                    <a:cubicBezTo>
                      <a:pt x="2371018" y="181149"/>
                      <a:pt x="2379872" y="226713"/>
                      <a:pt x="2379872" y="321161"/>
                    </a:cubicBezTo>
                    <a:lnTo>
                      <a:pt x="2379872" y="4726289"/>
                    </a:lnTo>
                    <a:cubicBezTo>
                      <a:pt x="2379872" y="4820737"/>
                      <a:pt x="2371018" y="4866116"/>
                      <a:pt x="2345746" y="4913525"/>
                    </a:cubicBezTo>
                    <a:cubicBezTo>
                      <a:pt x="2322871" y="4956322"/>
                      <a:pt x="2288929" y="4990264"/>
                      <a:pt x="2245948" y="5013323"/>
                    </a:cubicBezTo>
                    <a:cubicBezTo>
                      <a:pt x="2198724" y="5038595"/>
                      <a:pt x="2153160" y="5047449"/>
                      <a:pt x="2058711" y="5047449"/>
                    </a:cubicBezTo>
                    <a:lnTo>
                      <a:pt x="321011" y="5047449"/>
                    </a:lnTo>
                    <a:cubicBezTo>
                      <a:pt x="226562" y="5047449"/>
                      <a:pt x="181183" y="5038595"/>
                      <a:pt x="133774" y="5013323"/>
                    </a:cubicBezTo>
                    <a:cubicBezTo>
                      <a:pt x="90977" y="4990449"/>
                      <a:pt x="57035" y="4956506"/>
                      <a:pt x="33976" y="4913525"/>
                    </a:cubicBezTo>
                    <a:cubicBezTo>
                      <a:pt x="8889" y="4865932"/>
                      <a:pt x="34" y="4820552"/>
                      <a:pt x="34" y="4726104"/>
                    </a:cubicBezTo>
                    <a:lnTo>
                      <a:pt x="34" y="320977"/>
                    </a:lnTo>
                    <a:cubicBezTo>
                      <a:pt x="34" y="226528"/>
                      <a:pt x="8889" y="181149"/>
                      <a:pt x="34161" y="133740"/>
                    </a:cubicBezTo>
                    <a:cubicBezTo>
                      <a:pt x="57035" y="90943"/>
                      <a:pt x="90977" y="57001"/>
                      <a:pt x="133959" y="33942"/>
                    </a:cubicBezTo>
                    <a:cubicBezTo>
                      <a:pt x="181183" y="8855"/>
                      <a:pt x="226562" y="0"/>
                      <a:pt x="321011" y="0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ctr"/>
                <a:r>
                  <a:rPr lang="en-IN" dirty="0">
                    <a:solidFill>
                      <a:schemeClr val="bg1"/>
                    </a:solidFill>
                  </a:rPr>
                  <a:t>Artisan CLI…….</a:t>
                </a:r>
                <a:endParaRPr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6" name="Group 26"/>
              <p:cNvGrpSpPr/>
              <p:nvPr/>
            </p:nvGrpSpPr>
            <p:grpSpPr>
              <a:xfrm>
                <a:off x="4868357" y="1235423"/>
                <a:ext cx="2457112" cy="5037740"/>
                <a:chOff x="4868357" y="1235423"/>
                <a:chExt cx="2457112" cy="5037740"/>
              </a:xfrm>
            </p:grpSpPr>
            <p:grpSp>
              <p:nvGrpSpPr>
                <p:cNvPr id="27" name="Group 27"/>
                <p:cNvGrpSpPr/>
                <p:nvPr/>
              </p:nvGrpSpPr>
              <p:grpSpPr>
                <a:xfrm>
                  <a:off x="4868357" y="1235423"/>
                  <a:ext cx="152368" cy="5037740"/>
                  <a:chOff x="4868357" y="1235423"/>
                  <a:chExt cx="152368" cy="5037740"/>
                </a:xfrm>
              </p:grpSpPr>
              <p:sp>
                <p:nvSpPr>
                  <p:cNvPr id="28" name="Freeform 28"/>
                  <p:cNvSpPr/>
                  <p:nvPr/>
                </p:nvSpPr>
                <p:spPr>
                  <a:xfrm>
                    <a:off x="4868357" y="1235423"/>
                    <a:ext cx="152368" cy="5037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68" h="5037740">
                        <a:moveTo>
                          <a:pt x="152072" y="5037753"/>
                        </a:moveTo>
                        <a:cubicBezTo>
                          <a:pt x="103187" y="5011743"/>
                          <a:pt x="64264" y="4973004"/>
                          <a:pt x="38254" y="4924304"/>
                        </a:cubicBezTo>
                        <a:cubicBezTo>
                          <a:pt x="9477" y="4870808"/>
                          <a:pt x="69" y="4819710"/>
                          <a:pt x="69" y="4721573"/>
                        </a:cubicBezTo>
                        <a:lnTo>
                          <a:pt x="69" y="316445"/>
                        </a:lnTo>
                        <a:cubicBezTo>
                          <a:pt x="69" y="218123"/>
                          <a:pt x="9477" y="167025"/>
                          <a:pt x="38254" y="113714"/>
                        </a:cubicBezTo>
                        <a:cubicBezTo>
                          <a:pt x="64449" y="65014"/>
                          <a:pt x="103187" y="26275"/>
                          <a:pt x="152072" y="265"/>
                        </a:cubicBezTo>
                        <a:cubicBezTo>
                          <a:pt x="160004" y="-3978"/>
                          <a:pt x="36409" y="55421"/>
                          <a:pt x="36409" y="297998"/>
                        </a:cubicBezTo>
                        <a:cubicBezTo>
                          <a:pt x="36409" y="1076274"/>
                          <a:pt x="36409" y="3508871"/>
                          <a:pt x="36409" y="4740020"/>
                        </a:cubicBezTo>
                        <a:cubicBezTo>
                          <a:pt x="36409" y="4973373"/>
                          <a:pt x="155761" y="5039782"/>
                          <a:pt x="152072" y="503775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lumMod val="65000"/>
                          <a:lumOff val="35000"/>
                        </a:srgbClr>
                      </a:gs>
                      <a:gs pos="1000">
                        <a:srgbClr val="2F2F2F">
                          <a:lumMod val="85000"/>
                        </a:srgbClr>
                      </a:gs>
                      <a:gs pos="2000">
                        <a:srgbClr val="FFFFFF">
                          <a:lumMod val="75000"/>
                          <a:lumOff val="25000"/>
                        </a:srgbClr>
                      </a:gs>
                      <a:gs pos="39000">
                        <a:srgbClr val="2F2F2F">
                          <a:lumMod val="75000"/>
                        </a:srgbClr>
                      </a:gs>
                      <a:gs pos="98000">
                        <a:srgbClr val="FFFFFF">
                          <a:lumMod val="75000"/>
                          <a:lumOff val="25000"/>
                        </a:srgbClr>
                      </a:gs>
                      <a:gs pos="99000">
                        <a:srgbClr val="2F2F2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  <a:lumOff val="25000"/>
                        </a:srgbClr>
                      </a:gs>
                    </a:gsLst>
                  </a:gradFill>
                  <a:ln cap="flat">
                    <a:prstDash val="solid"/>
                  </a:ln>
                </p:spPr>
                <p:txBody>
                  <a:bodyPr rot="0" vert="horz" wrap="square" lIns="91440" tIns="45720" rIns="91440" bIns="45720" anchor="ctr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9" name="Freeform 29"/>
                  <p:cNvSpPr/>
                  <p:nvPr/>
                </p:nvSpPr>
                <p:spPr>
                  <a:xfrm>
                    <a:off x="4868357" y="1235423"/>
                    <a:ext cx="152368" cy="5037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68" h="5037740">
                        <a:moveTo>
                          <a:pt x="152072" y="5037753"/>
                        </a:moveTo>
                        <a:cubicBezTo>
                          <a:pt x="103187" y="5011743"/>
                          <a:pt x="64264" y="4973004"/>
                          <a:pt x="38254" y="4924304"/>
                        </a:cubicBezTo>
                        <a:cubicBezTo>
                          <a:pt x="9477" y="4870808"/>
                          <a:pt x="69" y="4819710"/>
                          <a:pt x="69" y="4721573"/>
                        </a:cubicBezTo>
                        <a:lnTo>
                          <a:pt x="69" y="316445"/>
                        </a:lnTo>
                        <a:cubicBezTo>
                          <a:pt x="69" y="218123"/>
                          <a:pt x="9477" y="167025"/>
                          <a:pt x="38254" y="113714"/>
                        </a:cubicBezTo>
                        <a:cubicBezTo>
                          <a:pt x="64449" y="65014"/>
                          <a:pt x="103187" y="26275"/>
                          <a:pt x="152072" y="265"/>
                        </a:cubicBezTo>
                        <a:cubicBezTo>
                          <a:pt x="160004" y="-3978"/>
                          <a:pt x="36409" y="55421"/>
                          <a:pt x="36409" y="297998"/>
                        </a:cubicBezTo>
                        <a:cubicBezTo>
                          <a:pt x="36409" y="1076274"/>
                          <a:pt x="36409" y="3508871"/>
                          <a:pt x="36409" y="4740020"/>
                        </a:cubicBezTo>
                        <a:cubicBezTo>
                          <a:pt x="36409" y="4973373"/>
                          <a:pt x="155761" y="5039782"/>
                          <a:pt x="152072" y="503775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lumMod val="65000"/>
                          <a:lumOff val="35000"/>
                        </a:srgbClr>
                      </a:gs>
                      <a:gs pos="1000">
                        <a:srgbClr val="2F2F2F">
                          <a:lumMod val="85000"/>
                        </a:srgbClr>
                      </a:gs>
                      <a:gs pos="2000">
                        <a:srgbClr val="FFFFFF">
                          <a:lumMod val="75000"/>
                          <a:lumOff val="25000"/>
                        </a:srgbClr>
                      </a:gs>
                      <a:gs pos="39000">
                        <a:srgbClr val="2F2F2F">
                          <a:lumMod val="75000"/>
                        </a:srgbClr>
                      </a:gs>
                      <a:gs pos="98000">
                        <a:srgbClr val="FFFFFF">
                          <a:lumMod val="75000"/>
                          <a:lumOff val="25000"/>
                        </a:srgbClr>
                      </a:gs>
                      <a:gs pos="99000">
                        <a:srgbClr val="2F2F2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  <a:lumOff val="25000"/>
                        </a:srgbClr>
                      </a:gs>
                    </a:gsLst>
                  </a:gradFill>
                  <a:ln cap="flat">
                    <a:prstDash val="solid"/>
                  </a:ln>
                </p:spPr>
                <p:txBody>
                  <a:bodyPr rot="0" vert="horz" wrap="square" lIns="91440" tIns="45720" rIns="91440" bIns="45720" anchor="ctr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30" name="Group 30"/>
                <p:cNvGrpSpPr/>
                <p:nvPr/>
              </p:nvGrpSpPr>
              <p:grpSpPr>
                <a:xfrm>
                  <a:off x="7173100" y="1235423"/>
                  <a:ext cx="152368" cy="5037740"/>
                  <a:chOff x="7173100" y="1235423"/>
                  <a:chExt cx="152368" cy="5037740"/>
                </a:xfrm>
              </p:grpSpPr>
              <p:sp>
                <p:nvSpPr>
                  <p:cNvPr id="31" name="Freeform 31"/>
                  <p:cNvSpPr/>
                  <p:nvPr/>
                </p:nvSpPr>
                <p:spPr>
                  <a:xfrm rot="10800000" flipV="1">
                    <a:off x="7173100" y="1235423"/>
                    <a:ext cx="152368" cy="5037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68" h="5037740">
                        <a:moveTo>
                          <a:pt x="152016" y="5037753"/>
                        </a:moveTo>
                        <a:cubicBezTo>
                          <a:pt x="103131" y="5011743"/>
                          <a:pt x="64208" y="4973004"/>
                          <a:pt x="38198" y="4924304"/>
                        </a:cubicBezTo>
                        <a:cubicBezTo>
                          <a:pt x="9421" y="4870808"/>
                          <a:pt x="13" y="4819710"/>
                          <a:pt x="13" y="4721573"/>
                        </a:cubicBezTo>
                        <a:lnTo>
                          <a:pt x="13" y="316445"/>
                        </a:lnTo>
                        <a:cubicBezTo>
                          <a:pt x="13" y="218123"/>
                          <a:pt x="9421" y="167025"/>
                          <a:pt x="38198" y="113714"/>
                        </a:cubicBezTo>
                        <a:cubicBezTo>
                          <a:pt x="64393" y="65014"/>
                          <a:pt x="103131" y="26460"/>
                          <a:pt x="152016" y="265"/>
                        </a:cubicBezTo>
                        <a:cubicBezTo>
                          <a:pt x="159948" y="-3978"/>
                          <a:pt x="36353" y="55421"/>
                          <a:pt x="36353" y="297998"/>
                        </a:cubicBezTo>
                        <a:cubicBezTo>
                          <a:pt x="36353" y="1076274"/>
                          <a:pt x="36353" y="3508871"/>
                          <a:pt x="36353" y="4740020"/>
                        </a:cubicBezTo>
                        <a:cubicBezTo>
                          <a:pt x="36353" y="4973373"/>
                          <a:pt x="155705" y="5039782"/>
                          <a:pt x="152016" y="503775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lumMod val="65000"/>
                          <a:lumOff val="35000"/>
                        </a:srgbClr>
                      </a:gs>
                      <a:gs pos="1000">
                        <a:srgbClr val="2F2F2F">
                          <a:lumMod val="85000"/>
                        </a:srgbClr>
                      </a:gs>
                      <a:gs pos="2000">
                        <a:srgbClr val="FFFFFF">
                          <a:lumMod val="75000"/>
                          <a:lumOff val="25000"/>
                        </a:srgbClr>
                      </a:gs>
                      <a:gs pos="39000">
                        <a:srgbClr val="2F2F2F">
                          <a:lumMod val="75000"/>
                        </a:srgbClr>
                      </a:gs>
                      <a:gs pos="98000">
                        <a:srgbClr val="FFFFFF">
                          <a:lumMod val="75000"/>
                          <a:lumOff val="25000"/>
                        </a:srgbClr>
                      </a:gs>
                      <a:gs pos="99000">
                        <a:srgbClr val="2F2F2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  <a:lumOff val="25000"/>
                        </a:srgbClr>
                      </a:gs>
                    </a:gsLst>
                  </a:gradFill>
                  <a:ln cap="flat">
                    <a:prstDash val="solid"/>
                  </a:ln>
                </p:spPr>
                <p:txBody>
                  <a:bodyPr rot="0" vert="horz" wrap="square" lIns="91440" tIns="45720" rIns="91440" bIns="45720" anchor="ctr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2" name="Freeform 32"/>
                  <p:cNvSpPr/>
                  <p:nvPr/>
                </p:nvSpPr>
                <p:spPr>
                  <a:xfrm rot="10800000" flipV="1">
                    <a:off x="7173100" y="1235423"/>
                    <a:ext cx="152368" cy="5037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68" h="5037740">
                        <a:moveTo>
                          <a:pt x="152016" y="5037753"/>
                        </a:moveTo>
                        <a:cubicBezTo>
                          <a:pt x="103131" y="5011743"/>
                          <a:pt x="64208" y="4973004"/>
                          <a:pt x="38198" y="4924304"/>
                        </a:cubicBezTo>
                        <a:cubicBezTo>
                          <a:pt x="9421" y="4870808"/>
                          <a:pt x="13" y="4819710"/>
                          <a:pt x="13" y="4721573"/>
                        </a:cubicBezTo>
                        <a:lnTo>
                          <a:pt x="13" y="316445"/>
                        </a:lnTo>
                        <a:cubicBezTo>
                          <a:pt x="13" y="218123"/>
                          <a:pt x="9421" y="167025"/>
                          <a:pt x="38198" y="113714"/>
                        </a:cubicBezTo>
                        <a:cubicBezTo>
                          <a:pt x="64393" y="65014"/>
                          <a:pt x="103131" y="26460"/>
                          <a:pt x="152016" y="265"/>
                        </a:cubicBezTo>
                        <a:cubicBezTo>
                          <a:pt x="159948" y="-3978"/>
                          <a:pt x="36353" y="55421"/>
                          <a:pt x="36353" y="297998"/>
                        </a:cubicBezTo>
                        <a:cubicBezTo>
                          <a:pt x="36353" y="1076274"/>
                          <a:pt x="36353" y="3508871"/>
                          <a:pt x="36353" y="4740020"/>
                        </a:cubicBezTo>
                        <a:cubicBezTo>
                          <a:pt x="36353" y="4973373"/>
                          <a:pt x="155705" y="5039782"/>
                          <a:pt x="152016" y="503775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lumMod val="65000"/>
                          <a:lumOff val="35000"/>
                        </a:srgbClr>
                      </a:gs>
                      <a:gs pos="1000">
                        <a:srgbClr val="2F2F2F">
                          <a:lumMod val="85000"/>
                        </a:srgbClr>
                      </a:gs>
                      <a:gs pos="2000">
                        <a:srgbClr val="FFFFFF">
                          <a:lumMod val="75000"/>
                          <a:lumOff val="25000"/>
                        </a:srgbClr>
                      </a:gs>
                      <a:gs pos="39000">
                        <a:srgbClr val="2F2F2F">
                          <a:lumMod val="75000"/>
                        </a:srgbClr>
                      </a:gs>
                      <a:gs pos="98000">
                        <a:srgbClr val="FFFFFF">
                          <a:lumMod val="75000"/>
                          <a:lumOff val="25000"/>
                        </a:srgbClr>
                      </a:gs>
                      <a:gs pos="99000">
                        <a:srgbClr val="2F2F2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  <a:lumOff val="25000"/>
                        </a:srgbClr>
                      </a:gs>
                    </a:gsLst>
                  </a:gradFill>
                  <a:ln cap="flat">
                    <a:prstDash val="solid"/>
                  </a:ln>
                </p:spPr>
                <p:txBody>
                  <a:bodyPr rot="0" vert="horz" wrap="square" lIns="91440" tIns="45720" rIns="91440" bIns="45720" anchor="ctr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  <p:grpSp>
            <p:nvGrpSpPr>
              <p:cNvPr id="33" name="Group 33"/>
              <p:cNvGrpSpPr/>
              <p:nvPr/>
            </p:nvGrpSpPr>
            <p:grpSpPr>
              <a:xfrm>
                <a:off x="4803793" y="1130299"/>
                <a:ext cx="2578880" cy="5246307"/>
                <a:chOff x="4803793" y="1130299"/>
                <a:chExt cx="2578880" cy="5246307"/>
              </a:xfrm>
              <a:solidFill>
                <a:srgbClr val="000000"/>
              </a:solidFill>
            </p:grpSpPr>
            <p:sp>
              <p:nvSpPr>
                <p:cNvPr id="34" name="Freeform 34"/>
                <p:cNvSpPr/>
                <p:nvPr/>
              </p:nvSpPr>
              <p:spPr>
                <a:xfrm>
                  <a:off x="4803793" y="1593316"/>
                  <a:ext cx="42427" cy="31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7" h="31359">
                      <a:moveTo>
                        <a:pt x="34" y="0"/>
                      </a:moveTo>
                      <a:lnTo>
                        <a:pt x="42462" y="0"/>
                      </a:lnTo>
                      <a:lnTo>
                        <a:pt x="42462" y="31360"/>
                      </a:lnTo>
                      <a:lnTo>
                        <a:pt x="34" y="313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5" name="Freeform 35"/>
                <p:cNvSpPr/>
                <p:nvPr/>
              </p:nvSpPr>
              <p:spPr>
                <a:xfrm>
                  <a:off x="7347624" y="1593316"/>
                  <a:ext cx="35049" cy="31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9" h="31359">
                      <a:moveTo>
                        <a:pt x="34" y="0"/>
                      </a:moveTo>
                      <a:lnTo>
                        <a:pt x="35083" y="0"/>
                      </a:lnTo>
                      <a:lnTo>
                        <a:pt x="35083" y="31360"/>
                      </a:lnTo>
                      <a:lnTo>
                        <a:pt x="34" y="313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6" name="Freeform 36"/>
                <p:cNvSpPr/>
                <p:nvPr/>
              </p:nvSpPr>
              <p:spPr>
                <a:xfrm>
                  <a:off x="4803793" y="5882228"/>
                  <a:ext cx="42427" cy="31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7" h="31359">
                      <a:moveTo>
                        <a:pt x="34" y="0"/>
                      </a:moveTo>
                      <a:lnTo>
                        <a:pt x="42462" y="0"/>
                      </a:lnTo>
                      <a:lnTo>
                        <a:pt x="42462" y="31360"/>
                      </a:lnTo>
                      <a:lnTo>
                        <a:pt x="34" y="313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7" name="Freeform 37"/>
                <p:cNvSpPr/>
                <p:nvPr/>
              </p:nvSpPr>
              <p:spPr>
                <a:xfrm>
                  <a:off x="7347624" y="5882228"/>
                  <a:ext cx="35049" cy="31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9" h="31359">
                      <a:moveTo>
                        <a:pt x="34" y="0"/>
                      </a:moveTo>
                      <a:lnTo>
                        <a:pt x="35083" y="0"/>
                      </a:lnTo>
                      <a:lnTo>
                        <a:pt x="35083" y="31360"/>
                      </a:lnTo>
                      <a:lnTo>
                        <a:pt x="34" y="313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8" name="Freeform 38"/>
                <p:cNvSpPr/>
                <p:nvPr/>
              </p:nvSpPr>
              <p:spPr>
                <a:xfrm>
                  <a:off x="6895674" y="1130299"/>
                  <a:ext cx="31359" cy="4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9" h="42427">
                      <a:moveTo>
                        <a:pt x="34" y="0"/>
                      </a:moveTo>
                      <a:lnTo>
                        <a:pt x="31394" y="0"/>
                      </a:lnTo>
                      <a:lnTo>
                        <a:pt x="31394" y="42428"/>
                      </a:lnTo>
                      <a:lnTo>
                        <a:pt x="34" y="424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9" name="Freeform 39"/>
                <p:cNvSpPr/>
                <p:nvPr/>
              </p:nvSpPr>
              <p:spPr>
                <a:xfrm>
                  <a:off x="5266811" y="6334178"/>
                  <a:ext cx="31359" cy="4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9" h="42427">
                      <a:moveTo>
                        <a:pt x="34" y="0"/>
                      </a:moveTo>
                      <a:lnTo>
                        <a:pt x="31394" y="0"/>
                      </a:lnTo>
                      <a:lnTo>
                        <a:pt x="31394" y="42428"/>
                      </a:lnTo>
                      <a:lnTo>
                        <a:pt x="34" y="424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40" name="Group 40"/>
              <p:cNvGrpSpPr/>
              <p:nvPr/>
            </p:nvGrpSpPr>
            <p:grpSpPr>
              <a:xfrm>
                <a:off x="4792725" y="1779630"/>
                <a:ext cx="20373" cy="184469"/>
                <a:chOff x="4792725" y="1779630"/>
                <a:chExt cx="20373" cy="184469"/>
              </a:xfrm>
            </p:grpSpPr>
            <p:sp>
              <p:nvSpPr>
                <p:cNvPr id="41" name="Freeform 41"/>
                <p:cNvSpPr/>
                <p:nvPr/>
              </p:nvSpPr>
              <p:spPr>
                <a:xfrm>
                  <a:off x="4792725" y="1779630"/>
                  <a:ext cx="20373" cy="184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73" h="184469">
                      <a:moveTo>
                        <a:pt x="12941" y="352"/>
                      </a:moveTo>
                      <a:cubicBezTo>
                        <a:pt x="5747" y="352"/>
                        <a:pt x="28" y="6071"/>
                        <a:pt x="28" y="13265"/>
                      </a:cubicBezTo>
                      <a:lnTo>
                        <a:pt x="28" y="171908"/>
                      </a:lnTo>
                      <a:cubicBezTo>
                        <a:pt x="28" y="179103"/>
                        <a:pt x="5747" y="184821"/>
                        <a:pt x="12941" y="184821"/>
                      </a:cubicBezTo>
                      <a:lnTo>
                        <a:pt x="20320" y="184821"/>
                      </a:lnTo>
                      <a:cubicBezTo>
                        <a:pt x="20320" y="175044"/>
                        <a:pt x="20504" y="9760"/>
                        <a:pt x="20320" y="352"/>
                      </a:cubicBezTo>
                      <a:lnTo>
                        <a:pt x="12941" y="352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2" name="Freeform 42"/>
                <p:cNvSpPr/>
                <p:nvPr/>
              </p:nvSpPr>
              <p:spPr>
                <a:xfrm>
                  <a:off x="4792725" y="1779630"/>
                  <a:ext cx="20373" cy="184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73" h="184469">
                      <a:moveTo>
                        <a:pt x="12941" y="352"/>
                      </a:moveTo>
                      <a:cubicBezTo>
                        <a:pt x="5747" y="352"/>
                        <a:pt x="28" y="6071"/>
                        <a:pt x="28" y="13265"/>
                      </a:cubicBezTo>
                      <a:lnTo>
                        <a:pt x="28" y="171908"/>
                      </a:lnTo>
                      <a:cubicBezTo>
                        <a:pt x="28" y="179103"/>
                        <a:pt x="5747" y="184821"/>
                        <a:pt x="12941" y="184821"/>
                      </a:cubicBezTo>
                      <a:lnTo>
                        <a:pt x="20320" y="184821"/>
                      </a:lnTo>
                      <a:cubicBezTo>
                        <a:pt x="20320" y="175044"/>
                        <a:pt x="20504" y="9760"/>
                        <a:pt x="20320" y="352"/>
                      </a:cubicBezTo>
                      <a:lnTo>
                        <a:pt x="12941" y="35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78495">
                        <a:lumMod val="25000"/>
                      </a:srgbClr>
                    </a:gs>
                    <a:gs pos="1000">
                      <a:srgbClr val="FFFFFF">
                        <a:lumMod val="75000"/>
                        <a:lumOff val="25000"/>
                      </a:srgbClr>
                    </a:gs>
                    <a:gs pos="2000">
                      <a:srgbClr val="778495">
                        <a:lumMod val="25000"/>
                      </a:srgbClr>
                    </a:gs>
                    <a:gs pos="21000">
                      <a:srgbClr val="2F2F2F">
                        <a:lumMod val="85000"/>
                      </a:srgbClr>
                    </a:gs>
                    <a:gs pos="82000">
                      <a:srgbClr val="2F2F2F">
                        <a:lumMod val="85000"/>
                      </a:srgbClr>
                    </a:gs>
                    <a:gs pos="98000">
                      <a:srgbClr val="778495">
                        <a:lumMod val="25000"/>
                      </a:srgbClr>
                    </a:gs>
                    <a:gs pos="99000">
                      <a:srgbClr val="FFFFFF">
                        <a:lumMod val="75000"/>
                        <a:lumOff val="25000"/>
                      </a:srgbClr>
                    </a:gs>
                    <a:gs pos="100000">
                      <a:srgbClr val="FFFFFF">
                        <a:lumMod val="75000"/>
                        <a:lumOff val="25000"/>
                      </a:srgbClr>
                    </a:gs>
                  </a:gsLst>
                  <a:lin ang="5400000"/>
                </a:gradFill>
                <a:ln cap="flat">
                  <a:prstDash val="solid"/>
                </a:ln>
              </p:spPr>
              <p:txBody>
                <a:bodyPr rot="0" vert="horz" wrap="square" lIns="91440" tIns="45720" rIns="91440" bIns="45720" anchor="ctr">
                  <a:prstTxWarp prst="textNoShape">
                    <a:avLst/>
                  </a:prstTxWarp>
                  <a:no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43" name="Group 43"/>
              <p:cNvGrpSpPr/>
              <p:nvPr/>
            </p:nvGrpSpPr>
            <p:grpSpPr>
              <a:xfrm>
                <a:off x="4792909" y="2117209"/>
                <a:ext cx="20189" cy="350491"/>
                <a:chOff x="4792909" y="2117209"/>
                <a:chExt cx="20189" cy="350491"/>
              </a:xfrm>
            </p:grpSpPr>
            <p:sp>
              <p:nvSpPr>
                <p:cNvPr id="44" name="Freeform 44"/>
                <p:cNvSpPr/>
                <p:nvPr/>
              </p:nvSpPr>
              <p:spPr>
                <a:xfrm>
                  <a:off x="4792909" y="2117209"/>
                  <a:ext cx="20189" cy="350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9" h="350491">
                      <a:moveTo>
                        <a:pt x="12756" y="352"/>
                      </a:moveTo>
                      <a:cubicBezTo>
                        <a:pt x="8514" y="1459"/>
                        <a:pt x="3533" y="4041"/>
                        <a:pt x="950" y="7731"/>
                      </a:cubicBezTo>
                      <a:cubicBezTo>
                        <a:pt x="397" y="8469"/>
                        <a:pt x="28" y="10867"/>
                        <a:pt x="28" y="11605"/>
                      </a:cubicBezTo>
                      <a:cubicBezTo>
                        <a:pt x="28" y="47023"/>
                        <a:pt x="28" y="155122"/>
                        <a:pt x="28" y="335533"/>
                      </a:cubicBezTo>
                      <a:cubicBezTo>
                        <a:pt x="28" y="336271"/>
                        <a:pt x="581" y="340145"/>
                        <a:pt x="950" y="341067"/>
                      </a:cubicBezTo>
                      <a:cubicBezTo>
                        <a:pt x="3164" y="346416"/>
                        <a:pt x="6853" y="347708"/>
                        <a:pt x="12756" y="350844"/>
                      </a:cubicBezTo>
                      <a:lnTo>
                        <a:pt x="20135" y="350844"/>
                      </a:lnTo>
                      <a:cubicBezTo>
                        <a:pt x="20135" y="341067"/>
                        <a:pt x="20320" y="9760"/>
                        <a:pt x="20135" y="352"/>
                      </a:cubicBezTo>
                      <a:lnTo>
                        <a:pt x="12756" y="352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62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5" name="Freeform 45"/>
                <p:cNvSpPr/>
                <p:nvPr/>
              </p:nvSpPr>
              <p:spPr>
                <a:xfrm>
                  <a:off x="4792909" y="2117209"/>
                  <a:ext cx="20189" cy="350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9" h="350491">
                      <a:moveTo>
                        <a:pt x="12756" y="352"/>
                      </a:moveTo>
                      <a:cubicBezTo>
                        <a:pt x="8514" y="1459"/>
                        <a:pt x="3533" y="4041"/>
                        <a:pt x="950" y="7731"/>
                      </a:cubicBezTo>
                      <a:cubicBezTo>
                        <a:pt x="397" y="8469"/>
                        <a:pt x="28" y="10867"/>
                        <a:pt x="28" y="11605"/>
                      </a:cubicBezTo>
                      <a:cubicBezTo>
                        <a:pt x="28" y="47023"/>
                        <a:pt x="28" y="155122"/>
                        <a:pt x="28" y="335533"/>
                      </a:cubicBezTo>
                      <a:cubicBezTo>
                        <a:pt x="28" y="336271"/>
                        <a:pt x="581" y="340145"/>
                        <a:pt x="950" y="341067"/>
                      </a:cubicBezTo>
                      <a:cubicBezTo>
                        <a:pt x="3164" y="346416"/>
                        <a:pt x="6853" y="347708"/>
                        <a:pt x="12756" y="350844"/>
                      </a:cubicBezTo>
                      <a:lnTo>
                        <a:pt x="20135" y="350844"/>
                      </a:lnTo>
                      <a:cubicBezTo>
                        <a:pt x="20135" y="341067"/>
                        <a:pt x="20320" y="9760"/>
                        <a:pt x="20135" y="352"/>
                      </a:cubicBezTo>
                      <a:lnTo>
                        <a:pt x="12756" y="35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78495">
                        <a:lumMod val="25000"/>
                      </a:srgbClr>
                    </a:gs>
                    <a:gs pos="1000">
                      <a:srgbClr val="FFFFFF">
                        <a:lumMod val="75000"/>
                        <a:lumOff val="25000"/>
                      </a:srgbClr>
                    </a:gs>
                    <a:gs pos="2000">
                      <a:srgbClr val="778495">
                        <a:lumMod val="25000"/>
                      </a:srgbClr>
                    </a:gs>
                    <a:gs pos="21000">
                      <a:srgbClr val="2F2F2F">
                        <a:lumMod val="85000"/>
                      </a:srgbClr>
                    </a:gs>
                    <a:gs pos="82000">
                      <a:srgbClr val="2F2F2F">
                        <a:lumMod val="85000"/>
                      </a:srgbClr>
                    </a:gs>
                    <a:gs pos="98000">
                      <a:srgbClr val="778495">
                        <a:lumMod val="25000"/>
                      </a:srgbClr>
                    </a:gs>
                    <a:gs pos="99000">
                      <a:srgbClr val="FFFFFF">
                        <a:lumMod val="75000"/>
                        <a:lumOff val="25000"/>
                      </a:srgbClr>
                    </a:gs>
                    <a:gs pos="100000">
                      <a:srgbClr val="FFFFFF">
                        <a:lumMod val="75000"/>
                        <a:lumOff val="25000"/>
                      </a:srgbClr>
                    </a:gs>
                  </a:gsLst>
                  <a:lin ang="5400000"/>
                </a:gradFill>
                <a:ln cap="flat">
                  <a:prstDash val="solid"/>
                </a:ln>
              </p:spPr>
              <p:txBody>
                <a:bodyPr rot="0" vert="horz" wrap="square" lIns="91440" tIns="45720" rIns="91440" bIns="45720" anchor="ctr">
                  <a:prstTxWarp prst="textNoShape">
                    <a:avLst/>
                  </a:prstTxWarp>
                  <a:no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46" name="Group 46"/>
              <p:cNvGrpSpPr/>
              <p:nvPr/>
            </p:nvGrpSpPr>
            <p:grpSpPr>
              <a:xfrm>
                <a:off x="4792909" y="2554402"/>
                <a:ext cx="20189" cy="350491"/>
                <a:chOff x="4792909" y="2554402"/>
                <a:chExt cx="20189" cy="350491"/>
              </a:xfrm>
            </p:grpSpPr>
            <p:sp>
              <p:nvSpPr>
                <p:cNvPr id="47" name="Freeform 47"/>
                <p:cNvSpPr/>
                <p:nvPr/>
              </p:nvSpPr>
              <p:spPr>
                <a:xfrm>
                  <a:off x="4792909" y="2554402"/>
                  <a:ext cx="20189" cy="350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9" h="350491">
                      <a:moveTo>
                        <a:pt x="12756" y="352"/>
                      </a:moveTo>
                      <a:cubicBezTo>
                        <a:pt x="8514" y="1459"/>
                        <a:pt x="3533" y="4041"/>
                        <a:pt x="950" y="7731"/>
                      </a:cubicBezTo>
                      <a:cubicBezTo>
                        <a:pt x="397" y="8469"/>
                        <a:pt x="28" y="10867"/>
                        <a:pt x="28" y="11605"/>
                      </a:cubicBezTo>
                      <a:cubicBezTo>
                        <a:pt x="28" y="47023"/>
                        <a:pt x="28" y="155122"/>
                        <a:pt x="28" y="335533"/>
                      </a:cubicBezTo>
                      <a:cubicBezTo>
                        <a:pt x="28" y="336271"/>
                        <a:pt x="581" y="340145"/>
                        <a:pt x="950" y="341067"/>
                      </a:cubicBezTo>
                      <a:cubicBezTo>
                        <a:pt x="3164" y="346416"/>
                        <a:pt x="6853" y="347708"/>
                        <a:pt x="12756" y="350844"/>
                      </a:cubicBezTo>
                      <a:lnTo>
                        <a:pt x="20135" y="350844"/>
                      </a:lnTo>
                      <a:cubicBezTo>
                        <a:pt x="20135" y="341067"/>
                        <a:pt x="20320" y="9760"/>
                        <a:pt x="20135" y="352"/>
                      </a:cubicBezTo>
                      <a:lnTo>
                        <a:pt x="12756" y="352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62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8" name="Freeform 48"/>
                <p:cNvSpPr/>
                <p:nvPr/>
              </p:nvSpPr>
              <p:spPr>
                <a:xfrm>
                  <a:off x="4792909" y="2554402"/>
                  <a:ext cx="20189" cy="350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9" h="350491">
                      <a:moveTo>
                        <a:pt x="12756" y="352"/>
                      </a:moveTo>
                      <a:cubicBezTo>
                        <a:pt x="8514" y="1459"/>
                        <a:pt x="3533" y="4041"/>
                        <a:pt x="950" y="7731"/>
                      </a:cubicBezTo>
                      <a:cubicBezTo>
                        <a:pt x="397" y="8469"/>
                        <a:pt x="28" y="10867"/>
                        <a:pt x="28" y="11605"/>
                      </a:cubicBezTo>
                      <a:cubicBezTo>
                        <a:pt x="28" y="47023"/>
                        <a:pt x="28" y="155122"/>
                        <a:pt x="28" y="335533"/>
                      </a:cubicBezTo>
                      <a:cubicBezTo>
                        <a:pt x="28" y="336271"/>
                        <a:pt x="581" y="340145"/>
                        <a:pt x="950" y="341067"/>
                      </a:cubicBezTo>
                      <a:cubicBezTo>
                        <a:pt x="3164" y="346416"/>
                        <a:pt x="6853" y="347708"/>
                        <a:pt x="12756" y="350844"/>
                      </a:cubicBezTo>
                      <a:lnTo>
                        <a:pt x="20135" y="350844"/>
                      </a:lnTo>
                      <a:cubicBezTo>
                        <a:pt x="20135" y="341067"/>
                        <a:pt x="20320" y="9760"/>
                        <a:pt x="20135" y="352"/>
                      </a:cubicBezTo>
                      <a:lnTo>
                        <a:pt x="12756" y="35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78495">
                        <a:lumMod val="25000"/>
                      </a:srgbClr>
                    </a:gs>
                    <a:gs pos="1000">
                      <a:srgbClr val="FFFFFF">
                        <a:lumMod val="75000"/>
                        <a:lumOff val="25000"/>
                      </a:srgbClr>
                    </a:gs>
                    <a:gs pos="2000">
                      <a:srgbClr val="778495">
                        <a:lumMod val="25000"/>
                      </a:srgbClr>
                    </a:gs>
                    <a:gs pos="21000">
                      <a:srgbClr val="2F2F2F">
                        <a:lumMod val="85000"/>
                      </a:srgbClr>
                    </a:gs>
                    <a:gs pos="82000">
                      <a:srgbClr val="2F2F2F">
                        <a:lumMod val="85000"/>
                      </a:srgbClr>
                    </a:gs>
                    <a:gs pos="98000">
                      <a:srgbClr val="778495">
                        <a:lumMod val="25000"/>
                      </a:srgbClr>
                    </a:gs>
                    <a:gs pos="99000">
                      <a:srgbClr val="FFFFFF">
                        <a:lumMod val="75000"/>
                        <a:lumOff val="25000"/>
                      </a:srgbClr>
                    </a:gs>
                    <a:gs pos="100000">
                      <a:srgbClr val="FFFFFF">
                        <a:lumMod val="75000"/>
                        <a:lumOff val="25000"/>
                      </a:srgbClr>
                    </a:gs>
                  </a:gsLst>
                  <a:lin ang="5400000"/>
                </a:gradFill>
                <a:ln cap="flat">
                  <a:prstDash val="solid"/>
                </a:ln>
              </p:spPr>
              <p:txBody>
                <a:bodyPr rot="0" vert="horz" wrap="square" lIns="91440" tIns="45720" rIns="91440" bIns="45720" anchor="ctr">
                  <a:prstTxWarp prst="textNoShape">
                    <a:avLst/>
                  </a:prstTxWarp>
                  <a:noAutofit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49" name="Freeform 49"/>
              <p:cNvSpPr/>
              <p:nvPr/>
            </p:nvSpPr>
            <p:spPr>
              <a:xfrm rot="10800000" flipV="1">
                <a:off x="7378902" y="2231580"/>
                <a:ext cx="20189" cy="557097"/>
              </a:xfrm>
              <a:custGeom>
                <a:avLst/>
                <a:gdLst/>
                <a:ahLst/>
                <a:cxnLst/>
                <a:rect l="l" t="t" r="r" b="b"/>
                <a:pathLst>
                  <a:path w="20189" h="557097">
                    <a:moveTo>
                      <a:pt x="12700" y="352"/>
                    </a:moveTo>
                    <a:cubicBezTo>
                      <a:pt x="8457" y="1459"/>
                      <a:pt x="3477" y="4041"/>
                      <a:pt x="894" y="7731"/>
                    </a:cubicBezTo>
                    <a:cubicBezTo>
                      <a:pt x="341" y="8469"/>
                      <a:pt x="-28" y="10867"/>
                      <a:pt x="-28" y="11605"/>
                    </a:cubicBezTo>
                    <a:cubicBezTo>
                      <a:pt x="-28" y="47023"/>
                      <a:pt x="-28" y="361727"/>
                      <a:pt x="-28" y="542138"/>
                    </a:cubicBezTo>
                    <a:cubicBezTo>
                      <a:pt x="-28" y="542876"/>
                      <a:pt x="525" y="546750"/>
                      <a:pt x="894" y="547672"/>
                    </a:cubicBezTo>
                    <a:cubicBezTo>
                      <a:pt x="3108" y="553022"/>
                      <a:pt x="6797" y="554313"/>
                      <a:pt x="12700" y="557449"/>
                    </a:cubicBezTo>
                    <a:lnTo>
                      <a:pt x="20079" y="557449"/>
                    </a:lnTo>
                    <a:cubicBezTo>
                      <a:pt x="20079" y="547672"/>
                      <a:pt x="20263" y="9760"/>
                      <a:pt x="20079" y="352"/>
                    </a:cubicBezTo>
                    <a:lnTo>
                      <a:pt x="12700" y="352"/>
                    </a:lnTo>
                    <a:close/>
                  </a:path>
                </a:pathLst>
              </a:custGeom>
              <a:gradFill>
                <a:gsLst>
                  <a:gs pos="0">
                    <a:srgbClr val="778495">
                      <a:lumMod val="25000"/>
                    </a:srgbClr>
                  </a:gs>
                  <a:gs pos="1000">
                    <a:srgbClr val="FFFFFF">
                      <a:lumMod val="75000"/>
                      <a:lumOff val="25000"/>
                    </a:srgbClr>
                  </a:gs>
                  <a:gs pos="2000">
                    <a:srgbClr val="778495">
                      <a:lumMod val="25000"/>
                    </a:srgbClr>
                  </a:gs>
                  <a:gs pos="21000">
                    <a:srgbClr val="2F2F2F">
                      <a:lumMod val="85000"/>
                    </a:srgbClr>
                  </a:gs>
                  <a:gs pos="82000">
                    <a:srgbClr val="2F2F2F">
                      <a:lumMod val="85000"/>
                    </a:srgbClr>
                  </a:gs>
                  <a:gs pos="98000">
                    <a:srgbClr val="778495">
                      <a:lumMod val="25000"/>
                    </a:srgbClr>
                  </a:gs>
                  <a:gs pos="99000">
                    <a:srgbClr val="FFFFFF">
                      <a:lumMod val="75000"/>
                      <a:lumOff val="25000"/>
                    </a:srgbClr>
                  </a:gs>
                  <a:gs pos="100000">
                    <a:srgbClr val="FFFFFF">
                      <a:lumMod val="75000"/>
                      <a:lumOff val="25000"/>
                    </a:srgbClr>
                  </a:gs>
                </a:gsLst>
                <a:lin ang="5400000"/>
              </a:gradFill>
              <a:ln cap="flat">
                <a:prstDash val="solid"/>
              </a:ln>
            </p:spPr>
            <p:txBody>
              <a:bodyPr rot="0" vert="horz" wrap="square" lIns="91440" tIns="45720" rIns="91440" bIns="45720" anchor="ctr">
                <a:prstTxWarp prst="textNoShape">
                  <a:avLst/>
                </a:prstTxWarp>
                <a:no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0" name="Freeform 50"/>
              <p:cNvSpPr/>
              <p:nvPr/>
            </p:nvSpPr>
            <p:spPr>
              <a:xfrm>
                <a:off x="5953036" y="1311078"/>
                <a:ext cx="287772" cy="44272"/>
              </a:xfrm>
              <a:custGeom>
                <a:avLst/>
                <a:gdLst/>
                <a:ahLst/>
                <a:cxnLst/>
                <a:rect l="l" t="t" r="r" b="b"/>
                <a:pathLst>
                  <a:path w="287772" h="44272">
                    <a:moveTo>
                      <a:pt x="22793" y="98"/>
                    </a:moveTo>
                    <a:lnTo>
                      <a:pt x="266293" y="98"/>
                    </a:lnTo>
                    <a:cubicBezTo>
                      <a:pt x="278468" y="98"/>
                      <a:pt x="288429" y="10059"/>
                      <a:pt x="288429" y="22234"/>
                    </a:cubicBezTo>
                    <a:lnTo>
                      <a:pt x="288429" y="22234"/>
                    </a:lnTo>
                    <a:cubicBezTo>
                      <a:pt x="288429" y="34409"/>
                      <a:pt x="278468" y="44371"/>
                      <a:pt x="266293" y="44371"/>
                    </a:cubicBezTo>
                    <a:lnTo>
                      <a:pt x="22793" y="44371"/>
                    </a:lnTo>
                    <a:cubicBezTo>
                      <a:pt x="10618" y="44371"/>
                      <a:pt x="657" y="34409"/>
                      <a:pt x="657" y="22234"/>
                    </a:cubicBezTo>
                    <a:lnTo>
                      <a:pt x="657" y="22234"/>
                    </a:lnTo>
                    <a:cubicBezTo>
                      <a:pt x="657" y="10059"/>
                      <a:pt x="10618" y="98"/>
                      <a:pt x="22793" y="98"/>
                    </a:cubicBezTo>
                    <a:close/>
                  </a:path>
                </a:pathLst>
              </a:custGeom>
              <a:solidFill>
                <a:srgbClr val="1D1C1C">
                  <a:alpha val="10000"/>
                </a:srgb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1" name="Freeform 51"/>
              <p:cNvSpPr/>
              <p:nvPr/>
            </p:nvSpPr>
            <p:spPr>
              <a:xfrm>
                <a:off x="5953036" y="1311078"/>
                <a:ext cx="287772" cy="38738"/>
              </a:xfrm>
              <a:custGeom>
                <a:avLst/>
                <a:gdLst/>
                <a:ahLst/>
                <a:cxnLst/>
                <a:rect l="l" t="t" r="r" b="b"/>
                <a:pathLst>
                  <a:path w="287772" h="38738">
                    <a:moveTo>
                      <a:pt x="288429" y="35701"/>
                    </a:moveTo>
                    <a:lnTo>
                      <a:pt x="288429" y="38837"/>
                    </a:lnTo>
                    <a:lnTo>
                      <a:pt x="657" y="38837"/>
                    </a:lnTo>
                    <a:lnTo>
                      <a:pt x="657" y="35516"/>
                    </a:lnTo>
                    <a:lnTo>
                      <a:pt x="288429" y="35516"/>
                    </a:lnTo>
                    <a:close/>
                    <a:moveTo>
                      <a:pt x="288429" y="27584"/>
                    </a:moveTo>
                    <a:lnTo>
                      <a:pt x="288429" y="30904"/>
                    </a:lnTo>
                    <a:lnTo>
                      <a:pt x="657" y="30904"/>
                    </a:lnTo>
                    <a:lnTo>
                      <a:pt x="657" y="27584"/>
                    </a:lnTo>
                    <a:lnTo>
                      <a:pt x="288429" y="27584"/>
                    </a:lnTo>
                    <a:close/>
                    <a:moveTo>
                      <a:pt x="288429" y="17807"/>
                    </a:moveTo>
                    <a:lnTo>
                      <a:pt x="288429" y="21128"/>
                    </a:lnTo>
                    <a:lnTo>
                      <a:pt x="657" y="21128"/>
                    </a:lnTo>
                    <a:lnTo>
                      <a:pt x="657" y="17807"/>
                    </a:lnTo>
                    <a:lnTo>
                      <a:pt x="288429" y="17807"/>
                    </a:lnTo>
                    <a:close/>
                    <a:moveTo>
                      <a:pt x="288429" y="9875"/>
                    </a:moveTo>
                    <a:lnTo>
                      <a:pt x="288429" y="13011"/>
                    </a:lnTo>
                    <a:lnTo>
                      <a:pt x="657" y="13011"/>
                    </a:lnTo>
                    <a:lnTo>
                      <a:pt x="657" y="9875"/>
                    </a:lnTo>
                    <a:lnTo>
                      <a:pt x="288429" y="9875"/>
                    </a:lnTo>
                    <a:close/>
                    <a:moveTo>
                      <a:pt x="288429" y="98"/>
                    </a:moveTo>
                    <a:lnTo>
                      <a:pt x="288429" y="3418"/>
                    </a:lnTo>
                    <a:lnTo>
                      <a:pt x="657" y="3418"/>
                    </a:lnTo>
                    <a:lnTo>
                      <a:pt x="657" y="98"/>
                    </a:lnTo>
                    <a:lnTo>
                      <a:pt x="288429" y="98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2" name="Freeform 52"/>
              <p:cNvSpPr/>
              <p:nvPr/>
            </p:nvSpPr>
            <p:spPr>
              <a:xfrm>
                <a:off x="5953036" y="1318457"/>
                <a:ext cx="287772" cy="38738"/>
              </a:xfrm>
              <a:custGeom>
                <a:avLst/>
                <a:gdLst/>
                <a:ahLst/>
                <a:cxnLst/>
                <a:rect l="l" t="t" r="r" b="b"/>
                <a:pathLst>
                  <a:path w="287772" h="38738">
                    <a:moveTo>
                      <a:pt x="288429" y="35701"/>
                    </a:moveTo>
                    <a:lnTo>
                      <a:pt x="288429" y="38837"/>
                    </a:lnTo>
                    <a:lnTo>
                      <a:pt x="657" y="38837"/>
                    </a:lnTo>
                    <a:lnTo>
                      <a:pt x="657" y="35516"/>
                    </a:lnTo>
                    <a:lnTo>
                      <a:pt x="288429" y="35516"/>
                    </a:lnTo>
                    <a:close/>
                    <a:moveTo>
                      <a:pt x="288429" y="27584"/>
                    </a:moveTo>
                    <a:lnTo>
                      <a:pt x="288429" y="30904"/>
                    </a:lnTo>
                    <a:lnTo>
                      <a:pt x="657" y="30904"/>
                    </a:lnTo>
                    <a:lnTo>
                      <a:pt x="657" y="27584"/>
                    </a:lnTo>
                    <a:lnTo>
                      <a:pt x="288429" y="27584"/>
                    </a:lnTo>
                    <a:close/>
                    <a:moveTo>
                      <a:pt x="288429" y="17807"/>
                    </a:moveTo>
                    <a:lnTo>
                      <a:pt x="288429" y="21128"/>
                    </a:lnTo>
                    <a:lnTo>
                      <a:pt x="657" y="21128"/>
                    </a:lnTo>
                    <a:lnTo>
                      <a:pt x="657" y="17807"/>
                    </a:lnTo>
                    <a:lnTo>
                      <a:pt x="288429" y="17807"/>
                    </a:lnTo>
                    <a:close/>
                    <a:moveTo>
                      <a:pt x="288429" y="9875"/>
                    </a:moveTo>
                    <a:lnTo>
                      <a:pt x="288429" y="13011"/>
                    </a:lnTo>
                    <a:lnTo>
                      <a:pt x="657" y="13011"/>
                    </a:lnTo>
                    <a:lnTo>
                      <a:pt x="657" y="9875"/>
                    </a:lnTo>
                    <a:lnTo>
                      <a:pt x="288429" y="9875"/>
                    </a:lnTo>
                    <a:close/>
                    <a:moveTo>
                      <a:pt x="288429" y="98"/>
                    </a:moveTo>
                    <a:lnTo>
                      <a:pt x="288429" y="3418"/>
                    </a:lnTo>
                    <a:lnTo>
                      <a:pt x="657" y="3418"/>
                    </a:lnTo>
                    <a:lnTo>
                      <a:pt x="657" y="98"/>
                    </a:lnTo>
                    <a:lnTo>
                      <a:pt x="288429" y="98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3" name="Freeform 53"/>
              <p:cNvSpPr/>
              <p:nvPr/>
            </p:nvSpPr>
            <p:spPr>
              <a:xfrm>
                <a:off x="5959493" y="1311078"/>
                <a:ext cx="274859" cy="44272"/>
              </a:xfrm>
              <a:custGeom>
                <a:avLst/>
                <a:gdLst/>
                <a:ahLst/>
                <a:cxnLst/>
                <a:rect l="l" t="t" r="r" b="b"/>
                <a:pathLst>
                  <a:path w="274859" h="44272">
                    <a:moveTo>
                      <a:pt x="3977" y="98"/>
                    </a:moveTo>
                    <a:lnTo>
                      <a:pt x="3977" y="44371"/>
                    </a:lnTo>
                    <a:lnTo>
                      <a:pt x="657" y="44371"/>
                    </a:lnTo>
                    <a:lnTo>
                      <a:pt x="657" y="98"/>
                    </a:lnTo>
                    <a:lnTo>
                      <a:pt x="3977" y="98"/>
                    </a:lnTo>
                    <a:close/>
                    <a:moveTo>
                      <a:pt x="13754" y="98"/>
                    </a:moveTo>
                    <a:lnTo>
                      <a:pt x="13754" y="44371"/>
                    </a:lnTo>
                    <a:lnTo>
                      <a:pt x="10434" y="44371"/>
                    </a:lnTo>
                    <a:lnTo>
                      <a:pt x="10434" y="98"/>
                    </a:lnTo>
                    <a:lnTo>
                      <a:pt x="13754" y="98"/>
                    </a:lnTo>
                    <a:close/>
                    <a:moveTo>
                      <a:pt x="21871" y="98"/>
                    </a:moveTo>
                    <a:lnTo>
                      <a:pt x="21871" y="44371"/>
                    </a:lnTo>
                    <a:lnTo>
                      <a:pt x="18551" y="44371"/>
                    </a:lnTo>
                    <a:lnTo>
                      <a:pt x="18551" y="98"/>
                    </a:lnTo>
                    <a:lnTo>
                      <a:pt x="21871" y="98"/>
                    </a:lnTo>
                    <a:close/>
                    <a:moveTo>
                      <a:pt x="31832" y="98"/>
                    </a:moveTo>
                    <a:lnTo>
                      <a:pt x="31832" y="44371"/>
                    </a:lnTo>
                    <a:lnTo>
                      <a:pt x="28512" y="44371"/>
                    </a:lnTo>
                    <a:lnTo>
                      <a:pt x="28512" y="98"/>
                    </a:lnTo>
                    <a:lnTo>
                      <a:pt x="31832" y="98"/>
                    </a:lnTo>
                    <a:close/>
                    <a:moveTo>
                      <a:pt x="39949" y="98"/>
                    </a:moveTo>
                    <a:lnTo>
                      <a:pt x="39949" y="44371"/>
                    </a:lnTo>
                    <a:lnTo>
                      <a:pt x="36629" y="44371"/>
                    </a:lnTo>
                    <a:lnTo>
                      <a:pt x="36629" y="98"/>
                    </a:lnTo>
                    <a:lnTo>
                      <a:pt x="39949" y="98"/>
                    </a:lnTo>
                    <a:close/>
                    <a:moveTo>
                      <a:pt x="49726" y="98"/>
                    </a:moveTo>
                    <a:lnTo>
                      <a:pt x="49726" y="44371"/>
                    </a:lnTo>
                    <a:lnTo>
                      <a:pt x="46405" y="44371"/>
                    </a:lnTo>
                    <a:lnTo>
                      <a:pt x="46405" y="98"/>
                    </a:lnTo>
                    <a:lnTo>
                      <a:pt x="49726" y="98"/>
                    </a:lnTo>
                    <a:close/>
                    <a:moveTo>
                      <a:pt x="57842" y="98"/>
                    </a:moveTo>
                    <a:lnTo>
                      <a:pt x="57842" y="44371"/>
                    </a:lnTo>
                    <a:lnTo>
                      <a:pt x="54707" y="44371"/>
                    </a:lnTo>
                    <a:lnTo>
                      <a:pt x="54707" y="98"/>
                    </a:lnTo>
                    <a:lnTo>
                      <a:pt x="57842" y="98"/>
                    </a:lnTo>
                    <a:close/>
                    <a:moveTo>
                      <a:pt x="67804" y="98"/>
                    </a:moveTo>
                    <a:lnTo>
                      <a:pt x="67804" y="44371"/>
                    </a:lnTo>
                    <a:lnTo>
                      <a:pt x="64483" y="44371"/>
                    </a:lnTo>
                    <a:lnTo>
                      <a:pt x="64483" y="98"/>
                    </a:lnTo>
                    <a:lnTo>
                      <a:pt x="67804" y="98"/>
                    </a:lnTo>
                    <a:close/>
                    <a:moveTo>
                      <a:pt x="75920" y="98"/>
                    </a:moveTo>
                    <a:lnTo>
                      <a:pt x="75920" y="44371"/>
                    </a:lnTo>
                    <a:lnTo>
                      <a:pt x="72600" y="44371"/>
                    </a:lnTo>
                    <a:lnTo>
                      <a:pt x="72600" y="98"/>
                    </a:lnTo>
                    <a:lnTo>
                      <a:pt x="75920" y="98"/>
                    </a:lnTo>
                    <a:close/>
                    <a:moveTo>
                      <a:pt x="85697" y="98"/>
                    </a:moveTo>
                    <a:lnTo>
                      <a:pt x="85697" y="44371"/>
                    </a:lnTo>
                    <a:lnTo>
                      <a:pt x="82377" y="44371"/>
                    </a:lnTo>
                    <a:lnTo>
                      <a:pt x="82377" y="98"/>
                    </a:lnTo>
                    <a:lnTo>
                      <a:pt x="85697" y="98"/>
                    </a:lnTo>
                    <a:close/>
                    <a:moveTo>
                      <a:pt x="93998" y="98"/>
                    </a:moveTo>
                    <a:lnTo>
                      <a:pt x="93998" y="44371"/>
                    </a:lnTo>
                    <a:lnTo>
                      <a:pt x="90678" y="44371"/>
                    </a:lnTo>
                    <a:lnTo>
                      <a:pt x="90678" y="98"/>
                    </a:lnTo>
                    <a:lnTo>
                      <a:pt x="93998" y="98"/>
                    </a:lnTo>
                    <a:close/>
                    <a:moveTo>
                      <a:pt x="103775" y="98"/>
                    </a:moveTo>
                    <a:lnTo>
                      <a:pt x="103775" y="44371"/>
                    </a:lnTo>
                    <a:lnTo>
                      <a:pt x="100455" y="44371"/>
                    </a:lnTo>
                    <a:lnTo>
                      <a:pt x="100455" y="98"/>
                    </a:lnTo>
                    <a:lnTo>
                      <a:pt x="103775" y="98"/>
                    </a:lnTo>
                    <a:close/>
                    <a:moveTo>
                      <a:pt x="111892" y="98"/>
                    </a:moveTo>
                    <a:lnTo>
                      <a:pt x="111892" y="44371"/>
                    </a:lnTo>
                    <a:lnTo>
                      <a:pt x="108572" y="44371"/>
                    </a:lnTo>
                    <a:lnTo>
                      <a:pt x="108572" y="98"/>
                    </a:lnTo>
                    <a:lnTo>
                      <a:pt x="111892" y="98"/>
                    </a:lnTo>
                    <a:close/>
                    <a:moveTo>
                      <a:pt x="121669" y="98"/>
                    </a:moveTo>
                    <a:lnTo>
                      <a:pt x="121669" y="44371"/>
                    </a:lnTo>
                    <a:lnTo>
                      <a:pt x="118348" y="44371"/>
                    </a:lnTo>
                    <a:lnTo>
                      <a:pt x="118348" y="98"/>
                    </a:lnTo>
                    <a:lnTo>
                      <a:pt x="121669" y="98"/>
                    </a:lnTo>
                    <a:close/>
                    <a:moveTo>
                      <a:pt x="131630" y="98"/>
                    </a:moveTo>
                    <a:lnTo>
                      <a:pt x="131630" y="44371"/>
                    </a:lnTo>
                    <a:lnTo>
                      <a:pt x="128310" y="44371"/>
                    </a:lnTo>
                    <a:lnTo>
                      <a:pt x="128310" y="98"/>
                    </a:lnTo>
                    <a:lnTo>
                      <a:pt x="131630" y="98"/>
                    </a:lnTo>
                    <a:close/>
                    <a:moveTo>
                      <a:pt x="139747" y="98"/>
                    </a:moveTo>
                    <a:lnTo>
                      <a:pt x="139747" y="44371"/>
                    </a:lnTo>
                    <a:lnTo>
                      <a:pt x="136426" y="44371"/>
                    </a:lnTo>
                    <a:lnTo>
                      <a:pt x="136426" y="98"/>
                    </a:lnTo>
                    <a:lnTo>
                      <a:pt x="139747" y="98"/>
                    </a:lnTo>
                    <a:close/>
                    <a:moveTo>
                      <a:pt x="149524" y="98"/>
                    </a:moveTo>
                    <a:lnTo>
                      <a:pt x="149524" y="44371"/>
                    </a:lnTo>
                    <a:lnTo>
                      <a:pt x="146203" y="44371"/>
                    </a:lnTo>
                    <a:lnTo>
                      <a:pt x="146203" y="98"/>
                    </a:lnTo>
                    <a:lnTo>
                      <a:pt x="149524" y="98"/>
                    </a:lnTo>
                    <a:close/>
                    <a:moveTo>
                      <a:pt x="157640" y="98"/>
                    </a:moveTo>
                    <a:lnTo>
                      <a:pt x="157640" y="44371"/>
                    </a:lnTo>
                    <a:lnTo>
                      <a:pt x="154320" y="44371"/>
                    </a:lnTo>
                    <a:lnTo>
                      <a:pt x="154320" y="98"/>
                    </a:lnTo>
                    <a:lnTo>
                      <a:pt x="157640" y="98"/>
                    </a:lnTo>
                    <a:close/>
                    <a:moveTo>
                      <a:pt x="167602" y="98"/>
                    </a:moveTo>
                    <a:lnTo>
                      <a:pt x="167602" y="44371"/>
                    </a:lnTo>
                    <a:lnTo>
                      <a:pt x="164281" y="44371"/>
                    </a:lnTo>
                    <a:lnTo>
                      <a:pt x="164281" y="98"/>
                    </a:lnTo>
                    <a:lnTo>
                      <a:pt x="167602" y="98"/>
                    </a:lnTo>
                    <a:close/>
                    <a:moveTo>
                      <a:pt x="175718" y="98"/>
                    </a:moveTo>
                    <a:lnTo>
                      <a:pt x="175718" y="44371"/>
                    </a:lnTo>
                    <a:lnTo>
                      <a:pt x="172398" y="44371"/>
                    </a:lnTo>
                    <a:lnTo>
                      <a:pt x="172398" y="98"/>
                    </a:lnTo>
                    <a:lnTo>
                      <a:pt x="175718" y="98"/>
                    </a:lnTo>
                    <a:close/>
                    <a:moveTo>
                      <a:pt x="185495" y="98"/>
                    </a:moveTo>
                    <a:lnTo>
                      <a:pt x="185495" y="44371"/>
                    </a:lnTo>
                    <a:lnTo>
                      <a:pt x="182175" y="44371"/>
                    </a:lnTo>
                    <a:lnTo>
                      <a:pt x="182175" y="98"/>
                    </a:lnTo>
                    <a:lnTo>
                      <a:pt x="185495" y="98"/>
                    </a:lnTo>
                    <a:close/>
                    <a:moveTo>
                      <a:pt x="193796" y="98"/>
                    </a:moveTo>
                    <a:lnTo>
                      <a:pt x="193796" y="44371"/>
                    </a:lnTo>
                    <a:lnTo>
                      <a:pt x="190476" y="44371"/>
                    </a:lnTo>
                    <a:lnTo>
                      <a:pt x="190476" y="98"/>
                    </a:lnTo>
                    <a:lnTo>
                      <a:pt x="193796" y="98"/>
                    </a:lnTo>
                    <a:close/>
                    <a:moveTo>
                      <a:pt x="203573" y="98"/>
                    </a:moveTo>
                    <a:lnTo>
                      <a:pt x="203573" y="44371"/>
                    </a:lnTo>
                    <a:lnTo>
                      <a:pt x="200253" y="44371"/>
                    </a:lnTo>
                    <a:lnTo>
                      <a:pt x="200253" y="98"/>
                    </a:lnTo>
                    <a:lnTo>
                      <a:pt x="203573" y="98"/>
                    </a:lnTo>
                    <a:close/>
                    <a:moveTo>
                      <a:pt x="211690" y="98"/>
                    </a:moveTo>
                    <a:lnTo>
                      <a:pt x="211690" y="44371"/>
                    </a:lnTo>
                    <a:lnTo>
                      <a:pt x="208369" y="44371"/>
                    </a:lnTo>
                    <a:lnTo>
                      <a:pt x="208369" y="98"/>
                    </a:lnTo>
                    <a:lnTo>
                      <a:pt x="211690" y="98"/>
                    </a:lnTo>
                    <a:close/>
                    <a:moveTo>
                      <a:pt x="221467" y="98"/>
                    </a:moveTo>
                    <a:lnTo>
                      <a:pt x="221467" y="44371"/>
                    </a:lnTo>
                    <a:lnTo>
                      <a:pt x="218146" y="44371"/>
                    </a:lnTo>
                    <a:lnTo>
                      <a:pt x="218146" y="98"/>
                    </a:lnTo>
                    <a:lnTo>
                      <a:pt x="221467" y="98"/>
                    </a:lnTo>
                    <a:close/>
                    <a:moveTo>
                      <a:pt x="229768" y="98"/>
                    </a:moveTo>
                    <a:lnTo>
                      <a:pt x="229768" y="44371"/>
                    </a:lnTo>
                    <a:lnTo>
                      <a:pt x="226447" y="44371"/>
                    </a:lnTo>
                    <a:lnTo>
                      <a:pt x="226447" y="98"/>
                    </a:lnTo>
                    <a:lnTo>
                      <a:pt x="229768" y="98"/>
                    </a:lnTo>
                    <a:close/>
                    <a:moveTo>
                      <a:pt x="239545" y="98"/>
                    </a:moveTo>
                    <a:lnTo>
                      <a:pt x="239545" y="44371"/>
                    </a:lnTo>
                    <a:lnTo>
                      <a:pt x="236224" y="44371"/>
                    </a:lnTo>
                    <a:lnTo>
                      <a:pt x="236224" y="98"/>
                    </a:lnTo>
                    <a:lnTo>
                      <a:pt x="239545" y="98"/>
                    </a:lnTo>
                    <a:close/>
                    <a:moveTo>
                      <a:pt x="249322" y="98"/>
                    </a:moveTo>
                    <a:lnTo>
                      <a:pt x="249322" y="44371"/>
                    </a:lnTo>
                    <a:lnTo>
                      <a:pt x="246001" y="44371"/>
                    </a:lnTo>
                    <a:lnTo>
                      <a:pt x="246001" y="98"/>
                    </a:lnTo>
                    <a:lnTo>
                      <a:pt x="249322" y="98"/>
                    </a:lnTo>
                    <a:close/>
                    <a:moveTo>
                      <a:pt x="257438" y="98"/>
                    </a:moveTo>
                    <a:lnTo>
                      <a:pt x="257438" y="44371"/>
                    </a:lnTo>
                    <a:lnTo>
                      <a:pt x="254302" y="44371"/>
                    </a:lnTo>
                    <a:lnTo>
                      <a:pt x="254302" y="98"/>
                    </a:lnTo>
                    <a:lnTo>
                      <a:pt x="257438" y="98"/>
                    </a:lnTo>
                    <a:close/>
                    <a:moveTo>
                      <a:pt x="267400" y="98"/>
                    </a:moveTo>
                    <a:lnTo>
                      <a:pt x="267400" y="44371"/>
                    </a:lnTo>
                    <a:lnTo>
                      <a:pt x="264079" y="44371"/>
                    </a:lnTo>
                    <a:lnTo>
                      <a:pt x="264079" y="98"/>
                    </a:lnTo>
                    <a:lnTo>
                      <a:pt x="267400" y="98"/>
                    </a:lnTo>
                    <a:close/>
                    <a:moveTo>
                      <a:pt x="275516" y="98"/>
                    </a:moveTo>
                    <a:lnTo>
                      <a:pt x="275516" y="44371"/>
                    </a:lnTo>
                    <a:lnTo>
                      <a:pt x="272196" y="44371"/>
                    </a:lnTo>
                    <a:lnTo>
                      <a:pt x="272196" y="98"/>
                    </a:lnTo>
                    <a:lnTo>
                      <a:pt x="275516" y="98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4" name="Freeform 54"/>
              <p:cNvSpPr/>
              <p:nvPr/>
            </p:nvSpPr>
            <p:spPr>
              <a:xfrm>
                <a:off x="5951929" y="1311078"/>
                <a:ext cx="274859" cy="44272"/>
              </a:xfrm>
              <a:custGeom>
                <a:avLst/>
                <a:gdLst/>
                <a:ahLst/>
                <a:cxnLst/>
                <a:rect l="l" t="t" r="r" b="b"/>
                <a:pathLst>
                  <a:path w="274859" h="44272">
                    <a:moveTo>
                      <a:pt x="3977" y="98"/>
                    </a:moveTo>
                    <a:lnTo>
                      <a:pt x="3977" y="44371"/>
                    </a:lnTo>
                    <a:lnTo>
                      <a:pt x="657" y="44371"/>
                    </a:lnTo>
                    <a:lnTo>
                      <a:pt x="657" y="98"/>
                    </a:lnTo>
                    <a:lnTo>
                      <a:pt x="3977" y="98"/>
                    </a:lnTo>
                    <a:close/>
                    <a:moveTo>
                      <a:pt x="13754" y="98"/>
                    </a:moveTo>
                    <a:lnTo>
                      <a:pt x="13754" y="44371"/>
                    </a:lnTo>
                    <a:lnTo>
                      <a:pt x="10434" y="44371"/>
                    </a:lnTo>
                    <a:lnTo>
                      <a:pt x="10434" y="98"/>
                    </a:lnTo>
                    <a:lnTo>
                      <a:pt x="13754" y="98"/>
                    </a:lnTo>
                    <a:close/>
                    <a:moveTo>
                      <a:pt x="22055" y="98"/>
                    </a:moveTo>
                    <a:lnTo>
                      <a:pt x="22055" y="44371"/>
                    </a:lnTo>
                    <a:lnTo>
                      <a:pt x="18735" y="44371"/>
                    </a:lnTo>
                    <a:lnTo>
                      <a:pt x="18735" y="98"/>
                    </a:lnTo>
                    <a:lnTo>
                      <a:pt x="22055" y="98"/>
                    </a:lnTo>
                    <a:close/>
                    <a:moveTo>
                      <a:pt x="31832" y="98"/>
                    </a:moveTo>
                    <a:lnTo>
                      <a:pt x="31832" y="44371"/>
                    </a:lnTo>
                    <a:lnTo>
                      <a:pt x="28512" y="44371"/>
                    </a:lnTo>
                    <a:lnTo>
                      <a:pt x="28512" y="98"/>
                    </a:lnTo>
                    <a:lnTo>
                      <a:pt x="31832" y="98"/>
                    </a:lnTo>
                    <a:close/>
                    <a:moveTo>
                      <a:pt x="39949" y="98"/>
                    </a:moveTo>
                    <a:lnTo>
                      <a:pt x="39949" y="44371"/>
                    </a:lnTo>
                    <a:lnTo>
                      <a:pt x="36629" y="44371"/>
                    </a:lnTo>
                    <a:lnTo>
                      <a:pt x="36629" y="98"/>
                    </a:lnTo>
                    <a:lnTo>
                      <a:pt x="39949" y="98"/>
                    </a:lnTo>
                    <a:close/>
                    <a:moveTo>
                      <a:pt x="49726" y="98"/>
                    </a:moveTo>
                    <a:lnTo>
                      <a:pt x="49726" y="44371"/>
                    </a:lnTo>
                    <a:lnTo>
                      <a:pt x="46405" y="44371"/>
                    </a:lnTo>
                    <a:lnTo>
                      <a:pt x="46405" y="98"/>
                    </a:lnTo>
                    <a:lnTo>
                      <a:pt x="49726" y="98"/>
                    </a:lnTo>
                    <a:close/>
                    <a:moveTo>
                      <a:pt x="58027" y="98"/>
                    </a:moveTo>
                    <a:lnTo>
                      <a:pt x="58027" y="44371"/>
                    </a:lnTo>
                    <a:lnTo>
                      <a:pt x="54707" y="44371"/>
                    </a:lnTo>
                    <a:lnTo>
                      <a:pt x="54707" y="98"/>
                    </a:lnTo>
                    <a:lnTo>
                      <a:pt x="58027" y="98"/>
                    </a:lnTo>
                    <a:close/>
                    <a:moveTo>
                      <a:pt x="67804" y="98"/>
                    </a:moveTo>
                    <a:lnTo>
                      <a:pt x="67804" y="44371"/>
                    </a:lnTo>
                    <a:lnTo>
                      <a:pt x="64483" y="44371"/>
                    </a:lnTo>
                    <a:lnTo>
                      <a:pt x="64483" y="98"/>
                    </a:lnTo>
                    <a:lnTo>
                      <a:pt x="67804" y="98"/>
                    </a:lnTo>
                    <a:close/>
                    <a:moveTo>
                      <a:pt x="75920" y="98"/>
                    </a:moveTo>
                    <a:lnTo>
                      <a:pt x="75920" y="44371"/>
                    </a:lnTo>
                    <a:lnTo>
                      <a:pt x="72600" y="44371"/>
                    </a:lnTo>
                    <a:lnTo>
                      <a:pt x="72600" y="98"/>
                    </a:lnTo>
                    <a:lnTo>
                      <a:pt x="75920" y="98"/>
                    </a:lnTo>
                    <a:close/>
                    <a:moveTo>
                      <a:pt x="85697" y="98"/>
                    </a:moveTo>
                    <a:lnTo>
                      <a:pt x="85697" y="44371"/>
                    </a:lnTo>
                    <a:lnTo>
                      <a:pt x="82377" y="44371"/>
                    </a:lnTo>
                    <a:lnTo>
                      <a:pt x="82377" y="98"/>
                    </a:lnTo>
                    <a:lnTo>
                      <a:pt x="85697" y="98"/>
                    </a:lnTo>
                    <a:close/>
                    <a:moveTo>
                      <a:pt x="93998" y="98"/>
                    </a:moveTo>
                    <a:lnTo>
                      <a:pt x="93998" y="44371"/>
                    </a:lnTo>
                    <a:lnTo>
                      <a:pt x="90678" y="44371"/>
                    </a:lnTo>
                    <a:lnTo>
                      <a:pt x="90678" y="98"/>
                    </a:lnTo>
                    <a:lnTo>
                      <a:pt x="93998" y="98"/>
                    </a:lnTo>
                    <a:close/>
                    <a:moveTo>
                      <a:pt x="103775" y="98"/>
                    </a:moveTo>
                    <a:lnTo>
                      <a:pt x="103775" y="44371"/>
                    </a:lnTo>
                    <a:lnTo>
                      <a:pt x="100455" y="44371"/>
                    </a:lnTo>
                    <a:lnTo>
                      <a:pt x="100455" y="98"/>
                    </a:lnTo>
                    <a:lnTo>
                      <a:pt x="103775" y="98"/>
                    </a:lnTo>
                    <a:close/>
                    <a:moveTo>
                      <a:pt x="111892" y="98"/>
                    </a:moveTo>
                    <a:lnTo>
                      <a:pt x="111892" y="44371"/>
                    </a:lnTo>
                    <a:lnTo>
                      <a:pt x="108756" y="44371"/>
                    </a:lnTo>
                    <a:lnTo>
                      <a:pt x="108756" y="98"/>
                    </a:lnTo>
                    <a:lnTo>
                      <a:pt x="111892" y="98"/>
                    </a:lnTo>
                    <a:close/>
                    <a:moveTo>
                      <a:pt x="121853" y="98"/>
                    </a:moveTo>
                    <a:lnTo>
                      <a:pt x="121853" y="44371"/>
                    </a:lnTo>
                    <a:lnTo>
                      <a:pt x="118533" y="44371"/>
                    </a:lnTo>
                    <a:lnTo>
                      <a:pt x="118533" y="98"/>
                    </a:lnTo>
                    <a:lnTo>
                      <a:pt x="121853" y="98"/>
                    </a:lnTo>
                    <a:close/>
                    <a:moveTo>
                      <a:pt x="131630" y="98"/>
                    </a:moveTo>
                    <a:lnTo>
                      <a:pt x="131630" y="44371"/>
                    </a:lnTo>
                    <a:lnTo>
                      <a:pt x="128310" y="44371"/>
                    </a:lnTo>
                    <a:lnTo>
                      <a:pt x="128310" y="98"/>
                    </a:lnTo>
                    <a:lnTo>
                      <a:pt x="131630" y="98"/>
                    </a:lnTo>
                    <a:close/>
                    <a:moveTo>
                      <a:pt x="139747" y="98"/>
                    </a:moveTo>
                    <a:lnTo>
                      <a:pt x="139747" y="44371"/>
                    </a:lnTo>
                    <a:lnTo>
                      <a:pt x="136426" y="44371"/>
                    </a:lnTo>
                    <a:lnTo>
                      <a:pt x="136426" y="98"/>
                    </a:lnTo>
                    <a:lnTo>
                      <a:pt x="139747" y="98"/>
                    </a:lnTo>
                    <a:close/>
                    <a:moveTo>
                      <a:pt x="149524" y="98"/>
                    </a:moveTo>
                    <a:lnTo>
                      <a:pt x="149524" y="44371"/>
                    </a:lnTo>
                    <a:lnTo>
                      <a:pt x="146203" y="44371"/>
                    </a:lnTo>
                    <a:lnTo>
                      <a:pt x="146203" y="98"/>
                    </a:lnTo>
                    <a:lnTo>
                      <a:pt x="149524" y="98"/>
                    </a:lnTo>
                    <a:close/>
                    <a:moveTo>
                      <a:pt x="157825" y="98"/>
                    </a:moveTo>
                    <a:lnTo>
                      <a:pt x="157825" y="44371"/>
                    </a:lnTo>
                    <a:lnTo>
                      <a:pt x="154504" y="44371"/>
                    </a:lnTo>
                    <a:lnTo>
                      <a:pt x="154504" y="98"/>
                    </a:lnTo>
                    <a:lnTo>
                      <a:pt x="157825" y="98"/>
                    </a:lnTo>
                    <a:close/>
                    <a:moveTo>
                      <a:pt x="167602" y="98"/>
                    </a:moveTo>
                    <a:lnTo>
                      <a:pt x="167602" y="44371"/>
                    </a:lnTo>
                    <a:lnTo>
                      <a:pt x="164281" y="44371"/>
                    </a:lnTo>
                    <a:lnTo>
                      <a:pt x="164281" y="98"/>
                    </a:lnTo>
                    <a:lnTo>
                      <a:pt x="167602" y="98"/>
                    </a:lnTo>
                    <a:close/>
                    <a:moveTo>
                      <a:pt x="175718" y="98"/>
                    </a:moveTo>
                    <a:lnTo>
                      <a:pt x="175718" y="44371"/>
                    </a:lnTo>
                    <a:lnTo>
                      <a:pt x="172398" y="44371"/>
                    </a:lnTo>
                    <a:lnTo>
                      <a:pt x="172398" y="98"/>
                    </a:lnTo>
                    <a:lnTo>
                      <a:pt x="175718" y="98"/>
                    </a:lnTo>
                    <a:close/>
                    <a:moveTo>
                      <a:pt x="185495" y="98"/>
                    </a:moveTo>
                    <a:lnTo>
                      <a:pt x="185495" y="44371"/>
                    </a:lnTo>
                    <a:lnTo>
                      <a:pt x="182175" y="44371"/>
                    </a:lnTo>
                    <a:lnTo>
                      <a:pt x="182175" y="98"/>
                    </a:lnTo>
                    <a:lnTo>
                      <a:pt x="185495" y="98"/>
                    </a:lnTo>
                    <a:close/>
                    <a:moveTo>
                      <a:pt x="193796" y="98"/>
                    </a:moveTo>
                    <a:lnTo>
                      <a:pt x="193796" y="44371"/>
                    </a:lnTo>
                    <a:lnTo>
                      <a:pt x="190476" y="44371"/>
                    </a:lnTo>
                    <a:lnTo>
                      <a:pt x="190476" y="98"/>
                    </a:lnTo>
                    <a:lnTo>
                      <a:pt x="193796" y="98"/>
                    </a:lnTo>
                    <a:close/>
                    <a:moveTo>
                      <a:pt x="203573" y="98"/>
                    </a:moveTo>
                    <a:lnTo>
                      <a:pt x="203573" y="44371"/>
                    </a:lnTo>
                    <a:lnTo>
                      <a:pt x="200253" y="44371"/>
                    </a:lnTo>
                    <a:lnTo>
                      <a:pt x="200253" y="98"/>
                    </a:lnTo>
                    <a:lnTo>
                      <a:pt x="203573" y="98"/>
                    </a:lnTo>
                    <a:close/>
                    <a:moveTo>
                      <a:pt x="211690" y="98"/>
                    </a:moveTo>
                    <a:lnTo>
                      <a:pt x="211690" y="44371"/>
                    </a:lnTo>
                    <a:lnTo>
                      <a:pt x="208369" y="44371"/>
                    </a:lnTo>
                    <a:lnTo>
                      <a:pt x="208369" y="98"/>
                    </a:lnTo>
                    <a:lnTo>
                      <a:pt x="211690" y="98"/>
                    </a:lnTo>
                    <a:close/>
                    <a:moveTo>
                      <a:pt x="221651" y="98"/>
                    </a:moveTo>
                    <a:lnTo>
                      <a:pt x="221651" y="44371"/>
                    </a:lnTo>
                    <a:lnTo>
                      <a:pt x="218331" y="44371"/>
                    </a:lnTo>
                    <a:lnTo>
                      <a:pt x="218331" y="98"/>
                    </a:lnTo>
                    <a:lnTo>
                      <a:pt x="221651" y="98"/>
                    </a:lnTo>
                    <a:close/>
                    <a:moveTo>
                      <a:pt x="229768" y="98"/>
                    </a:moveTo>
                    <a:lnTo>
                      <a:pt x="229768" y="44371"/>
                    </a:lnTo>
                    <a:lnTo>
                      <a:pt x="226447" y="44371"/>
                    </a:lnTo>
                    <a:lnTo>
                      <a:pt x="226447" y="98"/>
                    </a:lnTo>
                    <a:lnTo>
                      <a:pt x="229768" y="98"/>
                    </a:lnTo>
                    <a:close/>
                    <a:moveTo>
                      <a:pt x="239545" y="98"/>
                    </a:moveTo>
                    <a:lnTo>
                      <a:pt x="239545" y="44371"/>
                    </a:lnTo>
                    <a:lnTo>
                      <a:pt x="236224" y="44371"/>
                    </a:lnTo>
                    <a:lnTo>
                      <a:pt x="236224" y="98"/>
                    </a:lnTo>
                    <a:lnTo>
                      <a:pt x="239545" y="98"/>
                    </a:lnTo>
                    <a:close/>
                    <a:moveTo>
                      <a:pt x="249322" y="98"/>
                    </a:moveTo>
                    <a:lnTo>
                      <a:pt x="249322" y="44371"/>
                    </a:lnTo>
                    <a:lnTo>
                      <a:pt x="246001" y="44371"/>
                    </a:lnTo>
                    <a:lnTo>
                      <a:pt x="246001" y="98"/>
                    </a:lnTo>
                    <a:lnTo>
                      <a:pt x="249322" y="98"/>
                    </a:lnTo>
                    <a:close/>
                    <a:moveTo>
                      <a:pt x="257623" y="98"/>
                    </a:moveTo>
                    <a:lnTo>
                      <a:pt x="257623" y="44371"/>
                    </a:lnTo>
                    <a:lnTo>
                      <a:pt x="254302" y="44371"/>
                    </a:lnTo>
                    <a:lnTo>
                      <a:pt x="254302" y="98"/>
                    </a:lnTo>
                    <a:lnTo>
                      <a:pt x="257623" y="98"/>
                    </a:lnTo>
                    <a:close/>
                    <a:moveTo>
                      <a:pt x="267400" y="98"/>
                    </a:moveTo>
                    <a:lnTo>
                      <a:pt x="267400" y="44371"/>
                    </a:lnTo>
                    <a:lnTo>
                      <a:pt x="264079" y="44371"/>
                    </a:lnTo>
                    <a:lnTo>
                      <a:pt x="264079" y="98"/>
                    </a:lnTo>
                    <a:lnTo>
                      <a:pt x="267400" y="98"/>
                    </a:lnTo>
                    <a:close/>
                    <a:moveTo>
                      <a:pt x="275516" y="98"/>
                    </a:moveTo>
                    <a:lnTo>
                      <a:pt x="275516" y="44371"/>
                    </a:lnTo>
                    <a:lnTo>
                      <a:pt x="272196" y="44371"/>
                    </a:lnTo>
                    <a:lnTo>
                      <a:pt x="272196" y="98"/>
                    </a:lnTo>
                    <a:lnTo>
                      <a:pt x="275516" y="98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5" name="Freeform 55"/>
              <p:cNvSpPr/>
              <p:nvPr/>
            </p:nvSpPr>
            <p:spPr>
              <a:xfrm>
                <a:off x="5953036" y="1311078"/>
                <a:ext cx="287772" cy="44272"/>
              </a:xfrm>
              <a:custGeom>
                <a:avLst/>
                <a:gdLst/>
                <a:ahLst/>
                <a:cxnLst/>
                <a:rect l="l" t="t" r="r" b="b"/>
                <a:pathLst>
                  <a:path w="287772" h="44272">
                    <a:moveTo>
                      <a:pt x="22793" y="98"/>
                    </a:moveTo>
                    <a:lnTo>
                      <a:pt x="266293" y="98"/>
                    </a:lnTo>
                    <a:cubicBezTo>
                      <a:pt x="278468" y="98"/>
                      <a:pt x="288429" y="10059"/>
                      <a:pt x="288429" y="22234"/>
                    </a:cubicBezTo>
                    <a:lnTo>
                      <a:pt x="288429" y="22234"/>
                    </a:lnTo>
                    <a:cubicBezTo>
                      <a:pt x="288429" y="34409"/>
                      <a:pt x="278468" y="44371"/>
                      <a:pt x="266293" y="44371"/>
                    </a:cubicBezTo>
                    <a:lnTo>
                      <a:pt x="22793" y="44371"/>
                    </a:lnTo>
                    <a:cubicBezTo>
                      <a:pt x="10618" y="44371"/>
                      <a:pt x="657" y="34409"/>
                      <a:pt x="657" y="22234"/>
                    </a:cubicBezTo>
                    <a:lnTo>
                      <a:pt x="657" y="22234"/>
                    </a:lnTo>
                    <a:cubicBezTo>
                      <a:pt x="657" y="10059"/>
                      <a:pt x="10618" y="98"/>
                      <a:pt x="22793" y="98"/>
                    </a:cubicBez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56" name="Group 56"/>
              <p:cNvGrpSpPr/>
              <p:nvPr/>
            </p:nvGrpSpPr>
            <p:grpSpPr>
              <a:xfrm>
                <a:off x="6312751" y="1290787"/>
                <a:ext cx="77477" cy="77477"/>
                <a:chOff x="6312751" y="1290787"/>
                <a:chExt cx="77477" cy="77477"/>
              </a:xfrm>
            </p:grpSpPr>
            <p:sp>
              <p:nvSpPr>
                <p:cNvPr id="57" name="Freeform 57"/>
                <p:cNvSpPr/>
                <p:nvPr/>
              </p:nvSpPr>
              <p:spPr>
                <a:xfrm>
                  <a:off x="6312751" y="1290787"/>
                  <a:ext cx="77477" cy="77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77" h="77477">
                      <a:moveTo>
                        <a:pt x="78329" y="38826"/>
                      </a:moveTo>
                      <a:cubicBezTo>
                        <a:pt x="78329" y="60220"/>
                        <a:pt x="60985" y="77564"/>
                        <a:pt x="39591" y="77564"/>
                      </a:cubicBezTo>
                      <a:cubicBezTo>
                        <a:pt x="18196" y="77564"/>
                        <a:pt x="852" y="60220"/>
                        <a:pt x="852" y="38826"/>
                      </a:cubicBezTo>
                      <a:cubicBezTo>
                        <a:pt x="852" y="17431"/>
                        <a:pt x="18196" y="87"/>
                        <a:pt x="39591" y="87"/>
                      </a:cubicBezTo>
                      <a:cubicBezTo>
                        <a:pt x="60985" y="87"/>
                        <a:pt x="78329" y="17431"/>
                        <a:pt x="78329" y="38826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58" name="Group 58"/>
                <p:cNvGrpSpPr/>
                <p:nvPr/>
              </p:nvGrpSpPr>
              <p:grpSpPr>
                <a:xfrm>
                  <a:off x="6331198" y="1309234"/>
                  <a:ext cx="40583" cy="40583"/>
                  <a:chOff x="6331198" y="1309234"/>
                  <a:chExt cx="40583" cy="40583"/>
                </a:xfrm>
              </p:grpSpPr>
              <p:sp>
                <p:nvSpPr>
                  <p:cNvPr id="59" name="Freeform 59"/>
                  <p:cNvSpPr/>
                  <p:nvPr/>
                </p:nvSpPr>
                <p:spPr>
                  <a:xfrm>
                    <a:off x="6331198" y="1309234"/>
                    <a:ext cx="40583" cy="405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83" h="40583">
                        <a:moveTo>
                          <a:pt x="41435" y="20379"/>
                        </a:moveTo>
                        <a:cubicBezTo>
                          <a:pt x="41435" y="31585"/>
                          <a:pt x="32350" y="40670"/>
                          <a:pt x="21144" y="40670"/>
                        </a:cubicBezTo>
                        <a:cubicBezTo>
                          <a:pt x="9937" y="40670"/>
                          <a:pt x="852" y="31585"/>
                          <a:pt x="852" y="20379"/>
                        </a:cubicBezTo>
                        <a:cubicBezTo>
                          <a:pt x="852" y="9172"/>
                          <a:pt x="9937" y="87"/>
                          <a:pt x="21144" y="87"/>
                        </a:cubicBezTo>
                        <a:cubicBezTo>
                          <a:pt x="32350" y="87"/>
                          <a:pt x="41435" y="9172"/>
                          <a:pt x="41435" y="2037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0" name="Freeform 60"/>
                  <p:cNvSpPr/>
                  <p:nvPr/>
                </p:nvSpPr>
                <p:spPr>
                  <a:xfrm>
                    <a:off x="6331198" y="1309234"/>
                    <a:ext cx="40583" cy="405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83" h="40583">
                        <a:moveTo>
                          <a:pt x="41435" y="20379"/>
                        </a:moveTo>
                        <a:cubicBezTo>
                          <a:pt x="41435" y="31585"/>
                          <a:pt x="32350" y="40670"/>
                          <a:pt x="21144" y="40670"/>
                        </a:cubicBezTo>
                        <a:cubicBezTo>
                          <a:pt x="9937" y="40670"/>
                          <a:pt x="852" y="31585"/>
                          <a:pt x="852" y="20379"/>
                        </a:cubicBezTo>
                        <a:cubicBezTo>
                          <a:pt x="852" y="9172"/>
                          <a:pt x="9937" y="87"/>
                          <a:pt x="21144" y="87"/>
                        </a:cubicBezTo>
                        <a:cubicBezTo>
                          <a:pt x="32350" y="87"/>
                          <a:pt x="41435" y="9172"/>
                          <a:pt x="41435" y="20379"/>
                        </a:cubicBezTo>
                        <a:close/>
                      </a:path>
                    </a:pathLst>
                  </a:custGeom>
                  <a:solidFill>
                    <a:srgbClr val="2A4893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61" name="Freeform 61"/>
                <p:cNvSpPr/>
                <p:nvPr/>
              </p:nvSpPr>
              <p:spPr>
                <a:xfrm>
                  <a:off x="6328425" y="1309261"/>
                  <a:ext cx="13877" cy="33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7" h="33223">
                      <a:moveTo>
                        <a:pt x="10266" y="14079"/>
                      </a:moveTo>
                      <a:cubicBezTo>
                        <a:pt x="12111" y="6885"/>
                        <a:pt x="17092" y="1351"/>
                        <a:pt x="13402" y="428"/>
                      </a:cubicBezTo>
                      <a:cubicBezTo>
                        <a:pt x="9713" y="-494"/>
                        <a:pt x="8606" y="-494"/>
                        <a:pt x="3072" y="13157"/>
                      </a:cubicBezTo>
                      <a:cubicBezTo>
                        <a:pt x="-2462" y="26807"/>
                        <a:pt x="3626" y="32342"/>
                        <a:pt x="7499" y="33264"/>
                      </a:cubicBezTo>
                      <a:cubicBezTo>
                        <a:pt x="11373" y="34186"/>
                        <a:pt x="8422" y="21273"/>
                        <a:pt x="10266" y="14079"/>
                      </a:cubicBezTo>
                      <a:close/>
                    </a:path>
                  </a:pathLst>
                </a:custGeom>
                <a:solidFill>
                  <a:srgbClr val="3E89CC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2" name="Freeform 62"/>
                <p:cNvSpPr/>
                <p:nvPr/>
              </p:nvSpPr>
              <p:spPr>
                <a:xfrm>
                  <a:off x="6355179" y="1309234"/>
                  <a:ext cx="23981" cy="31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1" h="31359">
                      <a:moveTo>
                        <a:pt x="24833" y="15767"/>
                      </a:moveTo>
                      <a:cubicBezTo>
                        <a:pt x="24833" y="24427"/>
                        <a:pt x="19465" y="31447"/>
                        <a:pt x="12843" y="31447"/>
                      </a:cubicBezTo>
                      <a:cubicBezTo>
                        <a:pt x="6220" y="31447"/>
                        <a:pt x="852" y="24427"/>
                        <a:pt x="852" y="15767"/>
                      </a:cubicBezTo>
                      <a:cubicBezTo>
                        <a:pt x="852" y="7107"/>
                        <a:pt x="6220" y="87"/>
                        <a:pt x="12843" y="87"/>
                      </a:cubicBezTo>
                      <a:cubicBezTo>
                        <a:pt x="19465" y="87"/>
                        <a:pt x="24833" y="7107"/>
                        <a:pt x="24833" y="15767"/>
                      </a:cubicBezTo>
                      <a:close/>
                    </a:path>
                  </a:pathLst>
                </a:custGeom>
                <a:solidFill>
                  <a:srgbClr val="1C589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3" name="Freeform 63"/>
                <p:cNvSpPr/>
                <p:nvPr/>
              </p:nvSpPr>
              <p:spPr>
                <a:xfrm rot="-959840">
                  <a:off x="6337479" y="1334149"/>
                  <a:ext cx="36156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56" h="23612">
                      <a:moveTo>
                        <a:pt x="37009" y="11893"/>
                      </a:moveTo>
                      <a:cubicBezTo>
                        <a:pt x="37009" y="18414"/>
                        <a:pt x="28915" y="23700"/>
                        <a:pt x="18930" y="23700"/>
                      </a:cubicBezTo>
                      <a:cubicBezTo>
                        <a:pt x="8946" y="23700"/>
                        <a:pt x="852" y="18414"/>
                        <a:pt x="852" y="11893"/>
                      </a:cubicBezTo>
                      <a:cubicBezTo>
                        <a:pt x="852" y="5373"/>
                        <a:pt x="8946" y="87"/>
                        <a:pt x="18930" y="87"/>
                      </a:cubicBezTo>
                      <a:cubicBezTo>
                        <a:pt x="28915" y="87"/>
                        <a:pt x="37009" y="5373"/>
                        <a:pt x="37009" y="11893"/>
                      </a:cubicBezTo>
                      <a:close/>
                    </a:path>
                  </a:pathLst>
                </a:custGeom>
                <a:solidFill>
                  <a:srgbClr val="0A152B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64" name="AutoShape 64"/>
              <p:cNvSpPr/>
              <p:nvPr/>
            </p:nvSpPr>
            <p:spPr>
              <a:xfrm>
                <a:off x="4120979" y="6276559"/>
                <a:ext cx="3950043" cy="206381"/>
              </a:xfrm>
              <a:prstGeom prst="ellipse">
                <a:avLst/>
              </a:prstGeom>
              <a:solidFill>
                <a:srgbClr val="444444">
                  <a:alpha val="49804"/>
                </a:srgbClr>
              </a:solidFill>
              <a:ln cap="flat" cmpd="sng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1346200" y="4090407"/>
            <a:ext cx="5731164" cy="424732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Conclusion and Next Steps</a:t>
            </a:r>
          </a:p>
        </p:txBody>
      </p:sp>
      <p:cxnSp>
        <p:nvCxnSpPr>
          <p:cNvPr id="3" name="Connector 3"/>
          <p:cNvCxnSpPr/>
          <p:nvPr/>
        </p:nvCxnSpPr>
        <p:spPr>
          <a:xfrm>
            <a:off x="660400" y="3022979"/>
            <a:ext cx="0" cy="1560046"/>
          </a:xfrm>
          <a:prstGeom prst="line">
            <a:avLst/>
          </a:prstGeom>
          <a:ln w="6350" cap="flat" cmpd="sng">
            <a:solidFill>
              <a:srgbClr val="FFFFFF">
                <a:alpha val="70000"/>
              </a:srgbClr>
            </a:solidFill>
            <a:prstDash val="solid"/>
          </a:ln>
        </p:spPr>
      </p:cxnSp>
      <p:grpSp>
        <p:nvGrpSpPr>
          <p:cNvPr id="4" name="Group 4"/>
          <p:cNvGrpSpPr/>
          <p:nvPr/>
        </p:nvGrpSpPr>
        <p:grpSpPr>
          <a:xfrm rot="16200000" flipH="1">
            <a:off x="550399" y="4718888"/>
            <a:ext cx="220006" cy="220008"/>
            <a:chOff x="3011834" y="6000473"/>
            <a:chExt cx="344142" cy="344140"/>
          </a:xfrm>
        </p:grpSpPr>
        <p:sp>
          <p:nvSpPr>
            <p:cNvPr id="5" name="AutoShape 5"/>
            <p:cNvSpPr/>
            <p:nvPr/>
          </p:nvSpPr>
          <p:spPr>
            <a:xfrm>
              <a:off x="3011834" y="6000473"/>
              <a:ext cx="344142" cy="344140"/>
            </a:xfrm>
            <a:prstGeom prst="ellipse">
              <a:avLst/>
            </a:prstGeom>
            <a:ln w="6350" cap="flat" cmpd="sng">
              <a:solidFill>
                <a:srgbClr val="FFFFFF">
                  <a:alpha val="70000"/>
                </a:srgbClr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" name="AutoShape 6"/>
            <p:cNvSpPr/>
            <p:nvPr/>
          </p:nvSpPr>
          <p:spPr>
            <a:xfrm>
              <a:off x="3142008" y="6130646"/>
              <a:ext cx="83792" cy="83792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346201" y="2907664"/>
            <a:ext cx="1260522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7200" b="1" i="0" u="none" baseline="0">
                <a:solidFill>
                  <a:schemeClr val="accent1"/>
                </a:solidFill>
                <a:latin typeface="Arial"/>
                <a:ea typeface="Arial"/>
              </a:rPr>
              <a:t>06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2527763" y="2890078"/>
            <a:ext cx="433801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7200" b="1" i="0" u="none" baseline="0">
                <a:solidFill>
                  <a:schemeClr val="accent1"/>
                </a:solidFill>
                <a:latin typeface="Arial"/>
                <a:ea typeface="Arial"/>
              </a:rPr>
              <a:t>.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936522" y="5314703"/>
            <a:ext cx="203200" cy="203200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1228622" y="5314703"/>
            <a:ext cx="203200" cy="203200"/>
          </a:xfrm>
          <a:prstGeom prst="ellipse">
            <a:avLst/>
          </a:prstGeom>
          <a:solidFill>
            <a:schemeClr val="accent1">
              <a:alpha val="8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1520722" y="5314703"/>
            <a:ext cx="203200" cy="203200"/>
          </a:xfrm>
          <a:prstGeom prst="ellipse">
            <a:avLst/>
          </a:prstGeom>
          <a:solidFill>
            <a:schemeClr val="accent1">
              <a:alpha val="6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8" name="AutoShape 8"/>
          <p:cNvSpPr/>
          <p:nvPr/>
        </p:nvSpPr>
        <p:spPr>
          <a:xfrm>
            <a:off x="726236" y="2211074"/>
            <a:ext cx="5842479" cy="723105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FFFFFF">
                    <a:alpha val="40000"/>
                  </a:srgbClr>
                </a:solidFill>
                <a:latin typeface="微软雅黑"/>
                <a:ea typeface="微软雅黑"/>
              </a:rPr>
              <a:t>Laravel's elegant syntax, modern tooling, and extensive ecosystem drastically streamline the web development process, making it efficient and enjoyable for developers.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8049" y="1841742"/>
            <a:ext cx="5833986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18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Streamlined Development</a:t>
            </a:r>
            <a:endParaRPr lang="en-US" sz="1100"/>
          </a:p>
        </p:txBody>
      </p:sp>
      <p:sp>
        <p:nvSpPr>
          <p:cNvPr id="10" name="AutoShape 10"/>
          <p:cNvSpPr/>
          <p:nvPr/>
        </p:nvSpPr>
        <p:spPr>
          <a:xfrm>
            <a:off x="730923" y="3877682"/>
            <a:ext cx="5842479" cy="723105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FFFFFF">
                    <a:alpha val="40000"/>
                  </a:srgbClr>
                </a:solidFill>
                <a:latin typeface="微软雅黑"/>
                <a:ea typeface="微软雅黑"/>
              </a:rPr>
              <a:t>Engaging with Laravel's wealth of documentation, community, and best practices encourages continuous improvement and adaptation in a fast-evolving web development landscape.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2736" y="3508350"/>
            <a:ext cx="5833986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18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Continuous Learning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66675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i="1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Recap of Laravel Benefits</a:t>
            </a:r>
            <a:endParaRPr lang="en-US" sz="11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E841AA-1051-CDF9-2342-7C842308C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91" y="1676400"/>
            <a:ext cx="6574217" cy="464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6FB46F-D202-2873-AC5F-E66F5CA3B7A9}"/>
              </a:ext>
            </a:extLst>
          </p:cNvPr>
          <p:cNvSpPr txBox="1"/>
          <p:nvPr/>
        </p:nvSpPr>
        <p:spPr>
          <a:xfrm>
            <a:off x="2590798" y="762000"/>
            <a:ext cx="7010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1"/>
                </a:solidFill>
                <a:latin typeface="Algerian" panose="04020705040A02060702" pitchFamily="82" charset="0"/>
              </a:rPr>
              <a:t>Course Completion Certificate</a:t>
            </a:r>
          </a:p>
        </p:txBody>
      </p:sp>
    </p:spTree>
    <p:extLst>
      <p:ext uri="{BB962C8B-B14F-4D97-AF65-F5344CB8AC3E}">
        <p14:creationId xmlns:p14="http://schemas.microsoft.com/office/powerpoint/2010/main" val="2122449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3587750" y="2140042"/>
            <a:ext cx="4749800" cy="1360359"/>
          </a:xfrm>
          <a:prstGeom prst="rect">
            <a:avLst/>
          </a:prstGeom>
          <a:solidFill>
            <a:srgbClr val="778495">
              <a:alpha val="15000"/>
            </a:srgbClr>
          </a:solidFill>
          <a:ln cap="flat" cmpd="sng">
            <a:prstDash val="solid"/>
          </a:ln>
        </p:spPr>
        <p:txBody>
          <a:bodyPr vert="horz" wrap="square" lIns="91440" tIns="90000" rIns="91440" bIns="45720" anchor="t">
            <a:noAutofit/>
          </a:bodyPr>
          <a:lstStyle/>
          <a:p>
            <a:pPr marL="0" algn="l">
              <a:lnSpc>
                <a:spcPct val="120000"/>
              </a:lnSpc>
            </a:pPr>
            <a:r>
              <a:rPr lang="zh-CN" altLang="en-US" sz="1400" b="0" i="0" u="none" baseline="0" dirty="0">
                <a:solidFill>
                  <a:srgbClr val="FFFFFF">
                    <a:alpha val="40000"/>
                  </a:srgbClr>
                </a:solidFill>
                <a:latin typeface="微软雅黑"/>
                <a:ea typeface="微软雅黑"/>
              </a:rPr>
              <a:t>Consider exploring advanced topics such as API development, package creation, and complex relationship handling within Eloquent to further enhance your Laravel expertise.</a:t>
            </a:r>
          </a:p>
        </p:txBody>
      </p:sp>
      <p:sp>
        <p:nvSpPr>
          <p:cNvPr id="4" name="AutoShape 4"/>
          <p:cNvSpPr/>
          <p:nvPr/>
        </p:nvSpPr>
        <p:spPr>
          <a:xfrm>
            <a:off x="4151353" y="1393904"/>
            <a:ext cx="3889294" cy="529947"/>
          </a:xfrm>
          <a:prstGeom prst="homePlate">
            <a:avLst/>
          </a:prstGeom>
          <a:gradFill>
            <a:gsLst>
              <a:gs pos="0">
                <a:srgbClr val="F54E1A">
                  <a:alpha val="60000"/>
                </a:srgbClr>
              </a:gs>
              <a:gs pos="60000">
                <a:srgbClr val="F54E1A"/>
              </a:gs>
            </a:gsLst>
            <a:lin ang="2700000"/>
          </a:gradFill>
          <a:effectLst>
            <a:outerShdw blurRad="127000" dist="63500" dir="2700000" algn="tl" rotWithShape="0">
              <a:schemeClr val="accent1">
                <a:alpha val="40000"/>
              </a:schemeClr>
            </a:outerShdw>
          </a:effectLst>
        </p:spPr>
        <p:txBody>
          <a:bodyPr vert="horz" wrap="square" lIns="108000" tIns="108000" rIns="108000" bIns="108000" anchor="ctr">
            <a:noAutofit/>
          </a:bodyPr>
          <a:lstStyle/>
          <a:p>
            <a:pPr marL="0" algn="ctr"/>
            <a:r>
              <a:rPr lang="zh-CN" altLang="en-US" sz="1600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Advanced Topics</a:t>
            </a:r>
          </a:p>
        </p:txBody>
      </p:sp>
      <p:sp>
        <p:nvSpPr>
          <p:cNvPr id="5" name="AutoShape 5"/>
          <p:cNvSpPr/>
          <p:nvPr/>
        </p:nvSpPr>
        <p:spPr>
          <a:xfrm>
            <a:off x="3721100" y="4490066"/>
            <a:ext cx="4749800" cy="1360359"/>
          </a:xfrm>
          <a:prstGeom prst="rect">
            <a:avLst/>
          </a:prstGeom>
          <a:solidFill>
            <a:srgbClr val="778495">
              <a:alpha val="15000"/>
            </a:srgbClr>
          </a:solidFill>
          <a:ln cap="flat" cmpd="sng">
            <a:prstDash val="solid"/>
          </a:ln>
        </p:spPr>
        <p:txBody>
          <a:bodyPr vert="horz" wrap="square" lIns="91440" tIns="90000" rIns="91440" bIns="45720" anchor="t">
            <a:noAutofit/>
          </a:bodyPr>
          <a:lstStyle/>
          <a:p>
            <a:pPr marL="0" algn="l">
              <a:lnSpc>
                <a:spcPct val="120000"/>
              </a:lnSpc>
            </a:pPr>
            <a:r>
              <a:rPr lang="zh-CN" altLang="en-US" sz="1400" b="0" i="0" u="none" baseline="0" dirty="0">
                <a:solidFill>
                  <a:srgbClr val="FFFFFF">
                    <a:alpha val="40000"/>
                  </a:srgbClr>
                </a:solidFill>
                <a:latin typeface="微软雅黑"/>
                <a:ea typeface="微软雅黑"/>
              </a:rPr>
              <a:t>Participating in community forums, attending Laravel meetups, and contributing to open-source projects can enrich your knowledge and networking opportunities in the Laravel ecosystem.</a:t>
            </a:r>
          </a:p>
        </p:txBody>
      </p:sp>
      <p:sp>
        <p:nvSpPr>
          <p:cNvPr id="6" name="AutoShape 6"/>
          <p:cNvSpPr/>
          <p:nvPr/>
        </p:nvSpPr>
        <p:spPr>
          <a:xfrm>
            <a:off x="4151353" y="3658859"/>
            <a:ext cx="3889294" cy="529947"/>
          </a:xfrm>
          <a:prstGeom prst="homePlate">
            <a:avLst/>
          </a:prstGeom>
          <a:gradFill>
            <a:gsLst>
              <a:gs pos="0">
                <a:srgbClr val="F97B20">
                  <a:lumMod val="60000"/>
                  <a:lumOff val="40000"/>
                </a:srgbClr>
              </a:gs>
              <a:gs pos="60000">
                <a:srgbClr val="F97B20"/>
              </a:gs>
            </a:gsLst>
            <a:lin ang="2700000"/>
          </a:gradFill>
          <a:effectLst>
            <a:outerShdw blurRad="127000" dist="63500" dir="2700000" algn="tl" rotWithShape="0">
              <a:schemeClr val="accent2">
                <a:alpha val="40000"/>
              </a:schemeClr>
            </a:outerShdw>
          </a:effectLst>
        </p:spPr>
        <p:txBody>
          <a:bodyPr vert="horz" wrap="square" lIns="108000" tIns="108000" rIns="108000" bIns="108000" anchor="ctr">
            <a:noAutofit/>
          </a:bodyPr>
          <a:lstStyle/>
          <a:p>
            <a:pPr marL="0" algn="ctr"/>
            <a:r>
              <a:rPr lang="en-US" sz="1600" b="1" i="0" u="none" baseline="0">
                <a:solidFill>
                  <a:srgbClr val="FFFFFF"/>
                </a:solidFill>
                <a:latin typeface="Arial"/>
                <a:ea typeface="Arial"/>
              </a:rPr>
              <a:t>Community Engagement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48025" y="597026"/>
            <a:ext cx="5429250" cy="529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i="1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Future Learning Paths</a:t>
            </a:r>
            <a:endParaRPr lang="en-US" sz="1100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A3B7-6512-0286-9373-071CF706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809750"/>
            <a:ext cx="10858500" cy="3238500"/>
          </a:xfrm>
          <a:custGeom>
            <a:avLst/>
            <a:gdLst>
              <a:gd name="connsiteX0" fmla="*/ 0 w 10858500"/>
              <a:gd name="connsiteY0" fmla="*/ 0 h 3238500"/>
              <a:gd name="connsiteX1" fmla="*/ 461486 w 10858500"/>
              <a:gd name="connsiteY1" fmla="*/ 0 h 3238500"/>
              <a:gd name="connsiteX2" fmla="*/ 1357313 w 10858500"/>
              <a:gd name="connsiteY2" fmla="*/ 0 h 3238500"/>
              <a:gd name="connsiteX3" fmla="*/ 1710214 w 10858500"/>
              <a:gd name="connsiteY3" fmla="*/ 0 h 3238500"/>
              <a:gd name="connsiteX4" fmla="*/ 2606040 w 10858500"/>
              <a:gd name="connsiteY4" fmla="*/ 0 h 3238500"/>
              <a:gd name="connsiteX5" fmla="*/ 3501866 w 10858500"/>
              <a:gd name="connsiteY5" fmla="*/ 0 h 3238500"/>
              <a:gd name="connsiteX6" fmla="*/ 3854768 w 10858500"/>
              <a:gd name="connsiteY6" fmla="*/ 0 h 3238500"/>
              <a:gd name="connsiteX7" fmla="*/ 4750594 w 10858500"/>
              <a:gd name="connsiteY7" fmla="*/ 0 h 3238500"/>
              <a:gd name="connsiteX8" fmla="*/ 5103495 w 10858500"/>
              <a:gd name="connsiteY8" fmla="*/ 0 h 3238500"/>
              <a:gd name="connsiteX9" fmla="*/ 5782151 w 10858500"/>
              <a:gd name="connsiteY9" fmla="*/ 0 h 3238500"/>
              <a:gd name="connsiteX10" fmla="*/ 6135052 w 10858500"/>
              <a:gd name="connsiteY10" fmla="*/ 0 h 3238500"/>
              <a:gd name="connsiteX11" fmla="*/ 6596539 w 10858500"/>
              <a:gd name="connsiteY11" fmla="*/ 0 h 3238500"/>
              <a:gd name="connsiteX12" fmla="*/ 7166610 w 10858500"/>
              <a:gd name="connsiteY12" fmla="*/ 0 h 3238500"/>
              <a:gd name="connsiteX13" fmla="*/ 7953851 w 10858500"/>
              <a:gd name="connsiteY13" fmla="*/ 0 h 3238500"/>
              <a:gd name="connsiteX14" fmla="*/ 8741093 w 10858500"/>
              <a:gd name="connsiteY14" fmla="*/ 0 h 3238500"/>
              <a:gd name="connsiteX15" fmla="*/ 9093994 w 10858500"/>
              <a:gd name="connsiteY15" fmla="*/ 0 h 3238500"/>
              <a:gd name="connsiteX16" fmla="*/ 9881235 w 10858500"/>
              <a:gd name="connsiteY16" fmla="*/ 0 h 3238500"/>
              <a:gd name="connsiteX17" fmla="*/ 10858500 w 10858500"/>
              <a:gd name="connsiteY17" fmla="*/ 0 h 3238500"/>
              <a:gd name="connsiteX18" fmla="*/ 10858500 w 10858500"/>
              <a:gd name="connsiteY18" fmla="*/ 582930 h 3238500"/>
              <a:gd name="connsiteX19" fmla="*/ 10858500 w 10858500"/>
              <a:gd name="connsiteY19" fmla="*/ 1198245 h 3238500"/>
              <a:gd name="connsiteX20" fmla="*/ 10858500 w 10858500"/>
              <a:gd name="connsiteY20" fmla="*/ 1813560 h 3238500"/>
              <a:gd name="connsiteX21" fmla="*/ 10858500 w 10858500"/>
              <a:gd name="connsiteY21" fmla="*/ 2493645 h 3238500"/>
              <a:gd name="connsiteX22" fmla="*/ 10858500 w 10858500"/>
              <a:gd name="connsiteY22" fmla="*/ 3238500 h 3238500"/>
              <a:gd name="connsiteX23" fmla="*/ 10179844 w 10858500"/>
              <a:gd name="connsiteY23" fmla="*/ 3238500 h 3238500"/>
              <a:gd name="connsiteX24" fmla="*/ 9826943 w 10858500"/>
              <a:gd name="connsiteY24" fmla="*/ 3238500 h 3238500"/>
              <a:gd name="connsiteX25" fmla="*/ 9148286 w 10858500"/>
              <a:gd name="connsiteY25" fmla="*/ 3238500 h 3238500"/>
              <a:gd name="connsiteX26" fmla="*/ 8469630 w 10858500"/>
              <a:gd name="connsiteY26" fmla="*/ 3238500 h 3238500"/>
              <a:gd name="connsiteX27" fmla="*/ 7899559 w 10858500"/>
              <a:gd name="connsiteY27" fmla="*/ 3238500 h 3238500"/>
              <a:gd name="connsiteX28" fmla="*/ 7220903 w 10858500"/>
              <a:gd name="connsiteY28" fmla="*/ 3238500 h 3238500"/>
              <a:gd name="connsiteX29" fmla="*/ 6325076 w 10858500"/>
              <a:gd name="connsiteY29" fmla="*/ 3238500 h 3238500"/>
              <a:gd name="connsiteX30" fmla="*/ 5537835 w 10858500"/>
              <a:gd name="connsiteY30" fmla="*/ 3238500 h 3238500"/>
              <a:gd name="connsiteX31" fmla="*/ 5184934 w 10858500"/>
              <a:gd name="connsiteY31" fmla="*/ 3238500 h 3238500"/>
              <a:gd name="connsiteX32" fmla="*/ 4289107 w 10858500"/>
              <a:gd name="connsiteY32" fmla="*/ 3238500 h 3238500"/>
              <a:gd name="connsiteX33" fmla="*/ 3719036 w 10858500"/>
              <a:gd name="connsiteY33" fmla="*/ 3238500 h 3238500"/>
              <a:gd name="connsiteX34" fmla="*/ 3366135 w 10858500"/>
              <a:gd name="connsiteY34" fmla="*/ 3238500 h 3238500"/>
              <a:gd name="connsiteX35" fmla="*/ 2578894 w 10858500"/>
              <a:gd name="connsiteY35" fmla="*/ 3238500 h 3238500"/>
              <a:gd name="connsiteX36" fmla="*/ 2008822 w 10858500"/>
              <a:gd name="connsiteY36" fmla="*/ 3238500 h 3238500"/>
              <a:gd name="connsiteX37" fmla="*/ 1221581 w 10858500"/>
              <a:gd name="connsiteY37" fmla="*/ 3238500 h 3238500"/>
              <a:gd name="connsiteX38" fmla="*/ 0 w 10858500"/>
              <a:gd name="connsiteY38" fmla="*/ 3238500 h 3238500"/>
              <a:gd name="connsiteX39" fmla="*/ 0 w 10858500"/>
              <a:gd name="connsiteY39" fmla="*/ 2655570 h 3238500"/>
              <a:gd name="connsiteX40" fmla="*/ 0 w 10858500"/>
              <a:gd name="connsiteY40" fmla="*/ 2040255 h 3238500"/>
              <a:gd name="connsiteX41" fmla="*/ 0 w 10858500"/>
              <a:gd name="connsiteY41" fmla="*/ 1489710 h 3238500"/>
              <a:gd name="connsiteX42" fmla="*/ 0 w 10858500"/>
              <a:gd name="connsiteY42" fmla="*/ 809625 h 3238500"/>
              <a:gd name="connsiteX43" fmla="*/ 0 w 10858500"/>
              <a:gd name="connsiteY43" fmla="*/ 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858500" h="3238500" fill="none" extrusionOk="0">
                <a:moveTo>
                  <a:pt x="0" y="0"/>
                </a:moveTo>
                <a:cubicBezTo>
                  <a:pt x="173280" y="-14662"/>
                  <a:pt x="329693" y="2995"/>
                  <a:pt x="461486" y="0"/>
                </a:cubicBezTo>
                <a:cubicBezTo>
                  <a:pt x="593279" y="-2995"/>
                  <a:pt x="1132338" y="-16966"/>
                  <a:pt x="1357313" y="0"/>
                </a:cubicBezTo>
                <a:cubicBezTo>
                  <a:pt x="1582288" y="16966"/>
                  <a:pt x="1629191" y="5771"/>
                  <a:pt x="1710214" y="0"/>
                </a:cubicBezTo>
                <a:cubicBezTo>
                  <a:pt x="1791237" y="-5771"/>
                  <a:pt x="2255460" y="18158"/>
                  <a:pt x="2606040" y="0"/>
                </a:cubicBezTo>
                <a:cubicBezTo>
                  <a:pt x="2956620" y="-18158"/>
                  <a:pt x="3215071" y="14022"/>
                  <a:pt x="3501866" y="0"/>
                </a:cubicBezTo>
                <a:cubicBezTo>
                  <a:pt x="3788661" y="-14022"/>
                  <a:pt x="3718076" y="-14746"/>
                  <a:pt x="3854768" y="0"/>
                </a:cubicBezTo>
                <a:cubicBezTo>
                  <a:pt x="3991460" y="14746"/>
                  <a:pt x="4308751" y="13821"/>
                  <a:pt x="4750594" y="0"/>
                </a:cubicBezTo>
                <a:cubicBezTo>
                  <a:pt x="5192437" y="-13821"/>
                  <a:pt x="4939159" y="-10029"/>
                  <a:pt x="5103495" y="0"/>
                </a:cubicBezTo>
                <a:cubicBezTo>
                  <a:pt x="5267831" y="10029"/>
                  <a:pt x="5485177" y="31595"/>
                  <a:pt x="5782151" y="0"/>
                </a:cubicBezTo>
                <a:cubicBezTo>
                  <a:pt x="6079125" y="-31595"/>
                  <a:pt x="6041337" y="12213"/>
                  <a:pt x="6135052" y="0"/>
                </a:cubicBezTo>
                <a:cubicBezTo>
                  <a:pt x="6228767" y="-12213"/>
                  <a:pt x="6400296" y="18996"/>
                  <a:pt x="6596539" y="0"/>
                </a:cubicBezTo>
                <a:cubicBezTo>
                  <a:pt x="6792782" y="-18996"/>
                  <a:pt x="7024239" y="20984"/>
                  <a:pt x="7166610" y="0"/>
                </a:cubicBezTo>
                <a:cubicBezTo>
                  <a:pt x="7308981" y="-20984"/>
                  <a:pt x="7701743" y="-26409"/>
                  <a:pt x="7953851" y="0"/>
                </a:cubicBezTo>
                <a:cubicBezTo>
                  <a:pt x="8205959" y="26409"/>
                  <a:pt x="8507332" y="-8850"/>
                  <a:pt x="8741093" y="0"/>
                </a:cubicBezTo>
                <a:cubicBezTo>
                  <a:pt x="8974854" y="8850"/>
                  <a:pt x="9001144" y="14667"/>
                  <a:pt x="9093994" y="0"/>
                </a:cubicBezTo>
                <a:cubicBezTo>
                  <a:pt x="9186844" y="-14667"/>
                  <a:pt x="9532061" y="-9885"/>
                  <a:pt x="9881235" y="0"/>
                </a:cubicBezTo>
                <a:cubicBezTo>
                  <a:pt x="10230409" y="9885"/>
                  <a:pt x="10574299" y="34622"/>
                  <a:pt x="10858500" y="0"/>
                </a:cubicBezTo>
                <a:cubicBezTo>
                  <a:pt x="10856145" y="172909"/>
                  <a:pt x="10873554" y="459477"/>
                  <a:pt x="10858500" y="582930"/>
                </a:cubicBezTo>
                <a:cubicBezTo>
                  <a:pt x="10843447" y="706383"/>
                  <a:pt x="10856210" y="1001436"/>
                  <a:pt x="10858500" y="1198245"/>
                </a:cubicBezTo>
                <a:cubicBezTo>
                  <a:pt x="10860790" y="1395055"/>
                  <a:pt x="10886268" y="1561689"/>
                  <a:pt x="10858500" y="1813560"/>
                </a:cubicBezTo>
                <a:cubicBezTo>
                  <a:pt x="10830732" y="2065431"/>
                  <a:pt x="10833251" y="2229264"/>
                  <a:pt x="10858500" y="2493645"/>
                </a:cubicBezTo>
                <a:cubicBezTo>
                  <a:pt x="10883749" y="2758027"/>
                  <a:pt x="10835935" y="2868659"/>
                  <a:pt x="10858500" y="3238500"/>
                </a:cubicBezTo>
                <a:cubicBezTo>
                  <a:pt x="10550464" y="3265974"/>
                  <a:pt x="10480690" y="3242468"/>
                  <a:pt x="10179844" y="3238500"/>
                </a:cubicBezTo>
                <a:cubicBezTo>
                  <a:pt x="9878998" y="3234532"/>
                  <a:pt x="9907643" y="3232423"/>
                  <a:pt x="9826943" y="3238500"/>
                </a:cubicBezTo>
                <a:cubicBezTo>
                  <a:pt x="9746243" y="3244577"/>
                  <a:pt x="9395605" y="3243926"/>
                  <a:pt x="9148286" y="3238500"/>
                </a:cubicBezTo>
                <a:cubicBezTo>
                  <a:pt x="8900967" y="3233074"/>
                  <a:pt x="8692814" y="3260710"/>
                  <a:pt x="8469630" y="3238500"/>
                </a:cubicBezTo>
                <a:cubicBezTo>
                  <a:pt x="8246446" y="3216290"/>
                  <a:pt x="8040918" y="3266371"/>
                  <a:pt x="7899559" y="3238500"/>
                </a:cubicBezTo>
                <a:cubicBezTo>
                  <a:pt x="7758200" y="3210629"/>
                  <a:pt x="7376516" y="3271932"/>
                  <a:pt x="7220903" y="3238500"/>
                </a:cubicBezTo>
                <a:cubicBezTo>
                  <a:pt x="7065290" y="3205068"/>
                  <a:pt x="6737106" y="3229270"/>
                  <a:pt x="6325076" y="3238500"/>
                </a:cubicBezTo>
                <a:cubicBezTo>
                  <a:pt x="5913046" y="3247730"/>
                  <a:pt x="5764893" y="3253308"/>
                  <a:pt x="5537835" y="3238500"/>
                </a:cubicBezTo>
                <a:cubicBezTo>
                  <a:pt x="5310777" y="3223692"/>
                  <a:pt x="5337973" y="3244940"/>
                  <a:pt x="5184934" y="3238500"/>
                </a:cubicBezTo>
                <a:cubicBezTo>
                  <a:pt x="5031895" y="3232060"/>
                  <a:pt x="4473064" y="3272304"/>
                  <a:pt x="4289107" y="3238500"/>
                </a:cubicBezTo>
                <a:cubicBezTo>
                  <a:pt x="4105150" y="3204696"/>
                  <a:pt x="3879799" y="3238108"/>
                  <a:pt x="3719036" y="3238500"/>
                </a:cubicBezTo>
                <a:cubicBezTo>
                  <a:pt x="3558273" y="3238892"/>
                  <a:pt x="3476760" y="3227206"/>
                  <a:pt x="3366135" y="3238500"/>
                </a:cubicBezTo>
                <a:cubicBezTo>
                  <a:pt x="3255510" y="3249794"/>
                  <a:pt x="2901828" y="3242168"/>
                  <a:pt x="2578894" y="3238500"/>
                </a:cubicBezTo>
                <a:cubicBezTo>
                  <a:pt x="2255960" y="3234832"/>
                  <a:pt x="2174558" y="3220841"/>
                  <a:pt x="2008822" y="3238500"/>
                </a:cubicBezTo>
                <a:cubicBezTo>
                  <a:pt x="1843086" y="3256159"/>
                  <a:pt x="1469697" y="3220734"/>
                  <a:pt x="1221581" y="3238500"/>
                </a:cubicBezTo>
                <a:cubicBezTo>
                  <a:pt x="973465" y="3256266"/>
                  <a:pt x="374759" y="3224410"/>
                  <a:pt x="0" y="3238500"/>
                </a:cubicBezTo>
                <a:cubicBezTo>
                  <a:pt x="17194" y="2975380"/>
                  <a:pt x="-25609" y="2846786"/>
                  <a:pt x="0" y="2655570"/>
                </a:cubicBezTo>
                <a:cubicBezTo>
                  <a:pt x="25609" y="2464354"/>
                  <a:pt x="18086" y="2340314"/>
                  <a:pt x="0" y="2040255"/>
                </a:cubicBezTo>
                <a:cubicBezTo>
                  <a:pt x="-18086" y="1740196"/>
                  <a:pt x="17492" y="1610505"/>
                  <a:pt x="0" y="1489710"/>
                </a:cubicBezTo>
                <a:cubicBezTo>
                  <a:pt x="-17492" y="1368916"/>
                  <a:pt x="-14208" y="1105743"/>
                  <a:pt x="0" y="809625"/>
                </a:cubicBezTo>
                <a:cubicBezTo>
                  <a:pt x="14208" y="513508"/>
                  <a:pt x="7131" y="258726"/>
                  <a:pt x="0" y="0"/>
                </a:cubicBezTo>
                <a:close/>
              </a:path>
              <a:path w="10858500" h="3238500" stroke="0" extrusionOk="0">
                <a:moveTo>
                  <a:pt x="0" y="0"/>
                </a:moveTo>
                <a:cubicBezTo>
                  <a:pt x="109256" y="3853"/>
                  <a:pt x="245419" y="-14608"/>
                  <a:pt x="352901" y="0"/>
                </a:cubicBezTo>
                <a:cubicBezTo>
                  <a:pt x="460383" y="14608"/>
                  <a:pt x="946423" y="-17143"/>
                  <a:pt x="1248728" y="0"/>
                </a:cubicBezTo>
                <a:cubicBezTo>
                  <a:pt x="1551033" y="17143"/>
                  <a:pt x="1835924" y="-3725"/>
                  <a:pt x="2144554" y="0"/>
                </a:cubicBezTo>
                <a:cubicBezTo>
                  <a:pt x="2453184" y="3725"/>
                  <a:pt x="2475821" y="-12483"/>
                  <a:pt x="2606040" y="0"/>
                </a:cubicBezTo>
                <a:cubicBezTo>
                  <a:pt x="2736259" y="12483"/>
                  <a:pt x="2883216" y="-15909"/>
                  <a:pt x="2958941" y="0"/>
                </a:cubicBezTo>
                <a:cubicBezTo>
                  <a:pt x="3034666" y="15909"/>
                  <a:pt x="3209449" y="6751"/>
                  <a:pt x="3311842" y="0"/>
                </a:cubicBezTo>
                <a:cubicBezTo>
                  <a:pt x="3414235" y="-6751"/>
                  <a:pt x="3843668" y="-27464"/>
                  <a:pt x="4099084" y="0"/>
                </a:cubicBezTo>
                <a:cubicBezTo>
                  <a:pt x="4354500" y="27464"/>
                  <a:pt x="4813890" y="21767"/>
                  <a:pt x="4994910" y="0"/>
                </a:cubicBezTo>
                <a:cubicBezTo>
                  <a:pt x="5175930" y="-21767"/>
                  <a:pt x="5411623" y="-162"/>
                  <a:pt x="5782151" y="0"/>
                </a:cubicBezTo>
                <a:cubicBezTo>
                  <a:pt x="6152679" y="162"/>
                  <a:pt x="6048703" y="-15471"/>
                  <a:pt x="6135052" y="0"/>
                </a:cubicBezTo>
                <a:cubicBezTo>
                  <a:pt x="6221401" y="15471"/>
                  <a:pt x="6557713" y="4907"/>
                  <a:pt x="6922294" y="0"/>
                </a:cubicBezTo>
                <a:cubicBezTo>
                  <a:pt x="7286875" y="-4907"/>
                  <a:pt x="7401239" y="-21837"/>
                  <a:pt x="7818120" y="0"/>
                </a:cubicBezTo>
                <a:cubicBezTo>
                  <a:pt x="8235001" y="21837"/>
                  <a:pt x="8248919" y="-20028"/>
                  <a:pt x="8496776" y="0"/>
                </a:cubicBezTo>
                <a:cubicBezTo>
                  <a:pt x="8744633" y="20028"/>
                  <a:pt x="8849259" y="18824"/>
                  <a:pt x="8958263" y="0"/>
                </a:cubicBezTo>
                <a:cubicBezTo>
                  <a:pt x="9067267" y="-18824"/>
                  <a:pt x="9632271" y="-42804"/>
                  <a:pt x="9854089" y="0"/>
                </a:cubicBezTo>
                <a:cubicBezTo>
                  <a:pt x="10075907" y="42804"/>
                  <a:pt x="10389546" y="-11180"/>
                  <a:pt x="10858500" y="0"/>
                </a:cubicBezTo>
                <a:cubicBezTo>
                  <a:pt x="10834400" y="200895"/>
                  <a:pt x="10849144" y="347914"/>
                  <a:pt x="10858500" y="647700"/>
                </a:cubicBezTo>
                <a:cubicBezTo>
                  <a:pt x="10867856" y="947486"/>
                  <a:pt x="10891186" y="1088168"/>
                  <a:pt x="10858500" y="1360170"/>
                </a:cubicBezTo>
                <a:cubicBezTo>
                  <a:pt x="10825815" y="1632172"/>
                  <a:pt x="10862708" y="1775005"/>
                  <a:pt x="10858500" y="2040255"/>
                </a:cubicBezTo>
                <a:cubicBezTo>
                  <a:pt x="10854292" y="2305505"/>
                  <a:pt x="10827014" y="2673740"/>
                  <a:pt x="10858500" y="3238500"/>
                </a:cubicBezTo>
                <a:cubicBezTo>
                  <a:pt x="10612877" y="3242017"/>
                  <a:pt x="10439181" y="3234197"/>
                  <a:pt x="10071259" y="3238500"/>
                </a:cubicBezTo>
                <a:cubicBezTo>
                  <a:pt x="9703337" y="3242803"/>
                  <a:pt x="9610546" y="3208508"/>
                  <a:pt x="9392603" y="3238500"/>
                </a:cubicBezTo>
                <a:cubicBezTo>
                  <a:pt x="9174660" y="3268492"/>
                  <a:pt x="8937144" y="3238213"/>
                  <a:pt x="8822531" y="3238500"/>
                </a:cubicBezTo>
                <a:cubicBezTo>
                  <a:pt x="8707918" y="3238787"/>
                  <a:pt x="8350480" y="3229606"/>
                  <a:pt x="8143875" y="3238500"/>
                </a:cubicBezTo>
                <a:cubicBezTo>
                  <a:pt x="7937270" y="3247394"/>
                  <a:pt x="7742980" y="3222991"/>
                  <a:pt x="7356634" y="3238500"/>
                </a:cubicBezTo>
                <a:cubicBezTo>
                  <a:pt x="6970288" y="3254009"/>
                  <a:pt x="6903174" y="3241613"/>
                  <a:pt x="6786563" y="3238500"/>
                </a:cubicBezTo>
                <a:cubicBezTo>
                  <a:pt x="6669952" y="3235387"/>
                  <a:pt x="6476840" y="3229561"/>
                  <a:pt x="6325076" y="3238500"/>
                </a:cubicBezTo>
                <a:cubicBezTo>
                  <a:pt x="6173312" y="3247439"/>
                  <a:pt x="5888822" y="3211585"/>
                  <a:pt x="5755005" y="3238500"/>
                </a:cubicBezTo>
                <a:cubicBezTo>
                  <a:pt x="5621188" y="3265415"/>
                  <a:pt x="5289397" y="3228533"/>
                  <a:pt x="5076349" y="3238500"/>
                </a:cubicBezTo>
                <a:cubicBezTo>
                  <a:pt x="4863301" y="3248467"/>
                  <a:pt x="4624494" y="3212813"/>
                  <a:pt x="4180523" y="3238500"/>
                </a:cubicBezTo>
                <a:cubicBezTo>
                  <a:pt x="3736552" y="3264187"/>
                  <a:pt x="3745019" y="3251591"/>
                  <a:pt x="3393281" y="3238500"/>
                </a:cubicBezTo>
                <a:cubicBezTo>
                  <a:pt x="3041543" y="3225409"/>
                  <a:pt x="2948699" y="3244769"/>
                  <a:pt x="2823210" y="3238500"/>
                </a:cubicBezTo>
                <a:cubicBezTo>
                  <a:pt x="2697721" y="3232231"/>
                  <a:pt x="2626345" y="3221376"/>
                  <a:pt x="2470309" y="3238500"/>
                </a:cubicBezTo>
                <a:cubicBezTo>
                  <a:pt x="2314273" y="3255624"/>
                  <a:pt x="1883964" y="3202243"/>
                  <a:pt x="1574483" y="3238500"/>
                </a:cubicBezTo>
                <a:cubicBezTo>
                  <a:pt x="1265002" y="3274757"/>
                  <a:pt x="1211210" y="3261371"/>
                  <a:pt x="1112996" y="3238500"/>
                </a:cubicBezTo>
                <a:cubicBezTo>
                  <a:pt x="1014782" y="3215629"/>
                  <a:pt x="881583" y="3233903"/>
                  <a:pt x="760095" y="3238500"/>
                </a:cubicBezTo>
                <a:cubicBezTo>
                  <a:pt x="638607" y="3243097"/>
                  <a:pt x="306660" y="3224338"/>
                  <a:pt x="0" y="3238500"/>
                </a:cubicBezTo>
                <a:cubicBezTo>
                  <a:pt x="-18318" y="3025437"/>
                  <a:pt x="31289" y="2849624"/>
                  <a:pt x="0" y="2526030"/>
                </a:cubicBezTo>
                <a:cubicBezTo>
                  <a:pt x="-31289" y="2202436"/>
                  <a:pt x="-2112" y="2080347"/>
                  <a:pt x="0" y="1813560"/>
                </a:cubicBezTo>
                <a:cubicBezTo>
                  <a:pt x="2112" y="1546773"/>
                  <a:pt x="18577" y="1452341"/>
                  <a:pt x="0" y="1165860"/>
                </a:cubicBezTo>
                <a:cubicBezTo>
                  <a:pt x="-18577" y="879379"/>
                  <a:pt x="-3160" y="446159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809020187">
                  <ask:type>
                    <ask:lineSketchFreehand/>
                  </ask:type>
                </ask:lineSketchStyleProps>
              </a:ext>
            </a:extLst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r>
              <a:rPr lang="en-IN" sz="20000" b="1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030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93141" y="1056017"/>
            <a:ext cx="1726755" cy="175432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800" b="1" i="0" u="none" baseline="0">
                <a:solidFill>
                  <a:srgbClr val="FFFFFF">
                    <a:alpha val="8000"/>
                  </a:srgbClr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  <p:sp>
        <p:nvSpPr>
          <p:cNvPr id="3" name="TextBox 3"/>
          <p:cNvSpPr txBox="1"/>
          <p:nvPr/>
        </p:nvSpPr>
        <p:spPr>
          <a:xfrm>
            <a:off x="7823464" y="1639051"/>
            <a:ext cx="1596432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4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Understanding MVC in Laravel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605009" y="2976562"/>
            <a:ext cx="1726755" cy="175432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800" b="1" i="0" u="none" baseline="0">
                <a:solidFill>
                  <a:srgbClr val="FFFFFF">
                    <a:alpha val="8000"/>
                  </a:srgbClr>
                </a:solidFill>
                <a:latin typeface="Arial"/>
                <a:ea typeface="Arial"/>
              </a:rPr>
              <a:t>03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809305" y="3477456"/>
            <a:ext cx="1596432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4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Practical Implementation of MVC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3015718" y="2976562"/>
            <a:ext cx="1726755" cy="175432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800" b="1" i="0" u="none" baseline="0">
                <a:solidFill>
                  <a:srgbClr val="FFFFFF">
                    <a:alpha val="8000"/>
                  </a:srgbClr>
                </a:solidFill>
                <a:latin typeface="Arial"/>
                <a:ea typeface="Arial"/>
              </a:rPr>
              <a:t>04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3220014" y="3477456"/>
            <a:ext cx="1596432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4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Developing a Simple Web Application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5473937" y="4832658"/>
            <a:ext cx="1726755" cy="175432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800" b="1" i="0" u="none" baseline="0">
                <a:solidFill>
                  <a:srgbClr val="FFFFFF">
                    <a:alpha val="8000"/>
                  </a:srgbClr>
                </a:solidFill>
                <a:latin typeface="Arial"/>
                <a:ea typeface="Arial"/>
              </a:rPr>
              <a:t>05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5590130" y="5333552"/>
            <a:ext cx="1596432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4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Advanced Laravel Features</a:t>
            </a:r>
            <a:endParaRPr lang="en-US" sz="1100"/>
          </a:p>
        </p:txBody>
      </p:sp>
      <p:cxnSp>
        <p:nvCxnSpPr>
          <p:cNvPr id="10" name="Connector 10"/>
          <p:cNvCxnSpPr/>
          <p:nvPr/>
        </p:nvCxnSpPr>
        <p:spPr>
          <a:xfrm>
            <a:off x="4956609" y="1665711"/>
            <a:ext cx="0" cy="673840"/>
          </a:xfrm>
          <a:prstGeom prst="line">
            <a:avLst/>
          </a:prstGeom>
          <a:ln w="12700" cap="flat" cmpd="sng">
            <a:solidFill>
              <a:srgbClr val="FFFFFF">
                <a:alpha val="50000"/>
              </a:srgbClr>
            </a:solidFill>
            <a:prstDash val="dash"/>
          </a:ln>
        </p:spPr>
      </p:cxnSp>
      <p:sp>
        <p:nvSpPr>
          <p:cNvPr id="11" name="AutoShape 11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1" u="none" baseline="0" dirty="0">
                <a:solidFill>
                  <a:schemeClr val="accent1"/>
                </a:solidFill>
                <a:latin typeface="Arial"/>
                <a:ea typeface="Arial"/>
              </a:rPr>
              <a:t>CONTENTS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66677" y="4846306"/>
            <a:ext cx="1726755" cy="175432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800" b="1" i="0" u="none" baseline="0">
                <a:solidFill>
                  <a:srgbClr val="FFFFFF">
                    <a:alpha val="8000"/>
                  </a:srgbClr>
                </a:solidFill>
                <a:latin typeface="Arial"/>
                <a:ea typeface="Arial"/>
              </a:rPr>
              <a:t>06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7823464" y="5347200"/>
            <a:ext cx="1596432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4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Conclusion and Next Steps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5385834" y="1075540"/>
            <a:ext cx="1726755" cy="175432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800" b="1" i="0" u="none" baseline="0">
                <a:solidFill>
                  <a:srgbClr val="FFFFFF">
                    <a:alpha val="8000"/>
                  </a:srgbClr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sp>
        <p:nvSpPr>
          <p:cNvPr id="15" name="TextBox 15"/>
          <p:cNvSpPr txBox="1"/>
          <p:nvPr/>
        </p:nvSpPr>
        <p:spPr>
          <a:xfrm>
            <a:off x="5590130" y="1610554"/>
            <a:ext cx="1596432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4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Introduction to Laravel</a:t>
            </a:r>
            <a:endParaRPr lang="en-US" sz="1100"/>
          </a:p>
        </p:txBody>
      </p:sp>
      <p:cxnSp>
        <p:nvCxnSpPr>
          <p:cNvPr id="16" name="Connector 16"/>
          <p:cNvCxnSpPr/>
          <p:nvPr/>
        </p:nvCxnSpPr>
        <p:spPr>
          <a:xfrm>
            <a:off x="4956609" y="5405452"/>
            <a:ext cx="0" cy="673840"/>
          </a:xfrm>
          <a:prstGeom prst="line">
            <a:avLst/>
          </a:prstGeom>
          <a:ln w="12700" cap="flat" cmpd="sng">
            <a:solidFill>
              <a:srgbClr val="FFFFFF">
                <a:alpha val="50000"/>
              </a:srgbClr>
            </a:solidFill>
            <a:prstDash val="dash"/>
          </a:ln>
        </p:spPr>
      </p:cxnSp>
      <p:sp>
        <p:nvSpPr>
          <p:cNvPr id="17" name="AutoShape 17"/>
          <p:cNvSpPr/>
          <p:nvPr/>
        </p:nvSpPr>
        <p:spPr>
          <a:xfrm>
            <a:off x="7997279" y="2226264"/>
            <a:ext cx="222152" cy="222152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rot="0" vert="horz" wrap="non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18" name="AutoShape 18"/>
          <p:cNvSpPr/>
          <p:nvPr/>
        </p:nvSpPr>
        <p:spPr>
          <a:xfrm>
            <a:off x="909147" y="4146809"/>
            <a:ext cx="222152" cy="222152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rot="0" vert="horz" wrap="non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19" name="AutoShape 19"/>
          <p:cNvSpPr/>
          <p:nvPr/>
        </p:nvSpPr>
        <p:spPr>
          <a:xfrm>
            <a:off x="3319856" y="4146809"/>
            <a:ext cx="222152" cy="222152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rot="0" vert="horz" wrap="non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20" name="AutoShape 20"/>
          <p:cNvSpPr/>
          <p:nvPr/>
        </p:nvSpPr>
        <p:spPr>
          <a:xfrm>
            <a:off x="5778075" y="6002905"/>
            <a:ext cx="222152" cy="222152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rot="0" vert="horz" wrap="non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21" name="AutoShape 21"/>
          <p:cNvSpPr/>
          <p:nvPr/>
        </p:nvSpPr>
        <p:spPr>
          <a:xfrm>
            <a:off x="7970815" y="6016553"/>
            <a:ext cx="222152" cy="222152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rot="0" vert="horz" wrap="non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22" name="AutoShape 22"/>
          <p:cNvSpPr/>
          <p:nvPr/>
        </p:nvSpPr>
        <p:spPr>
          <a:xfrm>
            <a:off x="5689972" y="2245787"/>
            <a:ext cx="222152" cy="222152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rot="0" vert="horz" wrap="non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1346200" y="4090407"/>
            <a:ext cx="5731164" cy="424732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i="1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Introduction to Laravel</a:t>
            </a:r>
          </a:p>
        </p:txBody>
      </p:sp>
      <p:cxnSp>
        <p:nvCxnSpPr>
          <p:cNvPr id="3" name="Connector 3"/>
          <p:cNvCxnSpPr/>
          <p:nvPr/>
        </p:nvCxnSpPr>
        <p:spPr>
          <a:xfrm>
            <a:off x="660400" y="3022979"/>
            <a:ext cx="0" cy="1560046"/>
          </a:xfrm>
          <a:prstGeom prst="line">
            <a:avLst/>
          </a:prstGeom>
          <a:ln w="6350" cap="flat" cmpd="sng">
            <a:solidFill>
              <a:srgbClr val="FFFFFF">
                <a:alpha val="70000"/>
              </a:srgbClr>
            </a:solidFill>
            <a:prstDash val="solid"/>
          </a:ln>
        </p:spPr>
      </p:cxnSp>
      <p:grpSp>
        <p:nvGrpSpPr>
          <p:cNvPr id="4" name="Group 4"/>
          <p:cNvGrpSpPr/>
          <p:nvPr/>
        </p:nvGrpSpPr>
        <p:grpSpPr>
          <a:xfrm rot="16200000" flipH="1">
            <a:off x="550399" y="4718888"/>
            <a:ext cx="220006" cy="220008"/>
            <a:chOff x="3011834" y="6000473"/>
            <a:chExt cx="344142" cy="344140"/>
          </a:xfrm>
        </p:grpSpPr>
        <p:sp>
          <p:nvSpPr>
            <p:cNvPr id="5" name="AutoShape 5"/>
            <p:cNvSpPr/>
            <p:nvPr/>
          </p:nvSpPr>
          <p:spPr>
            <a:xfrm>
              <a:off x="3011834" y="6000473"/>
              <a:ext cx="344142" cy="344140"/>
            </a:xfrm>
            <a:prstGeom prst="ellipse">
              <a:avLst/>
            </a:prstGeom>
            <a:ln w="6350" cap="flat" cmpd="sng">
              <a:solidFill>
                <a:srgbClr val="FFFFFF">
                  <a:alpha val="70000"/>
                </a:srgbClr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" name="AutoShape 6"/>
            <p:cNvSpPr/>
            <p:nvPr/>
          </p:nvSpPr>
          <p:spPr>
            <a:xfrm>
              <a:off x="3142008" y="6130646"/>
              <a:ext cx="83792" cy="83792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346201" y="2907664"/>
            <a:ext cx="1260522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7200" b="1" i="0" u="none" baseline="0">
                <a:solidFill>
                  <a:schemeClr val="accent1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2527763" y="2890078"/>
            <a:ext cx="433801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7200" b="1" i="0" u="none" baseline="0">
                <a:solidFill>
                  <a:schemeClr val="accent1"/>
                </a:solidFill>
                <a:latin typeface="Arial"/>
                <a:ea typeface="Arial"/>
              </a:rPr>
              <a:t>.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What is Laravel?</a:t>
            </a:r>
          </a:p>
        </p:txBody>
      </p:sp>
      <p:sp>
        <p:nvSpPr>
          <p:cNvPr id="3" name="AutoShape 3"/>
          <p:cNvSpPr/>
          <p:nvPr/>
        </p:nvSpPr>
        <p:spPr>
          <a:xfrm>
            <a:off x="8633676" y="1884277"/>
            <a:ext cx="410200" cy="2665367"/>
          </a:xfrm>
          <a:prstGeom prst="rect">
            <a:avLst/>
          </a:prstGeom>
          <a:solidFill>
            <a:srgbClr val="9112E7"/>
          </a:solidFill>
          <a:ln cap="rnd" cmpd="sng">
            <a:prstDash val="solid"/>
          </a:ln>
          <a:effectLst>
            <a:outerShdw blurRad="254000" dist="127000" algn="ctr" rotWithShape="0">
              <a:schemeClr val="accent5">
                <a:alpha val="32000"/>
              </a:schemeClr>
            </a:outerShdw>
          </a:effectLst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4889465" y="1852322"/>
            <a:ext cx="410200" cy="2665367"/>
          </a:xfrm>
          <a:prstGeom prst="rect">
            <a:avLst/>
          </a:prstGeom>
          <a:solidFill>
            <a:schemeClr val="accent4"/>
          </a:solidFill>
          <a:ln cap="rnd" cmpd="sng">
            <a:prstDash val="solid"/>
          </a:ln>
          <a:effectLst>
            <a:outerShdw blurRad="254000" dist="127000" algn="ctr" rotWithShape="0">
              <a:schemeClr val="accent4">
                <a:alpha val="20000"/>
              </a:schemeClr>
            </a:outerShdw>
          </a:effectLst>
        </p:spPr>
        <p:txBody>
          <a:bodyPr rot="0"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1080135" y="1863089"/>
            <a:ext cx="410200" cy="2665368"/>
          </a:xfrm>
          <a:prstGeom prst="rect">
            <a:avLst/>
          </a:prstGeom>
          <a:solidFill>
            <a:schemeClr val="accent3"/>
          </a:solidFill>
          <a:ln cap="rnd" cmpd="sng">
            <a:prstDash val="solid"/>
          </a:ln>
          <a:effectLst>
            <a:outerShdw blurRad="254000" dist="127000" algn="ctr" rotWithShape="0">
              <a:schemeClr val="accent3">
                <a:alpha val="32000"/>
              </a:schemeClr>
            </a:outerShdw>
          </a:effectLst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6" name="TextBox 6"/>
          <p:cNvSpPr txBox="1"/>
          <p:nvPr/>
        </p:nvSpPr>
        <p:spPr>
          <a:xfrm flipH="1">
            <a:off x="1591474" y="1852322"/>
            <a:ext cx="2055536" cy="338554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sz="1600" b="1" i="0" u="none" baseline="0">
                <a:solidFill>
                  <a:schemeClr val="lt1"/>
                </a:solidFill>
                <a:latin typeface="+mn-ea"/>
                <a:ea typeface="+mn-ea"/>
              </a:rPr>
              <a:t>Purpose of Laravel</a:t>
            </a:r>
            <a:endParaRPr lang="en-US" sz="1100"/>
          </a:p>
        </p:txBody>
      </p:sp>
      <p:sp>
        <p:nvSpPr>
          <p:cNvPr id="7" name="AutoShape 7"/>
          <p:cNvSpPr/>
          <p:nvPr/>
        </p:nvSpPr>
        <p:spPr>
          <a:xfrm>
            <a:off x="1080134" y="2879663"/>
            <a:ext cx="2777741" cy="2563194"/>
          </a:xfrm>
          <a:prstGeom prst="roundRect">
            <a:avLst>
              <a:gd name="adj" fmla="val 0"/>
            </a:avLst>
          </a:prstGeom>
          <a:solidFill>
            <a:srgbClr val="E4E6EA">
              <a:alpha val="20000"/>
            </a:srgbClr>
          </a:solidFill>
          <a:ln cap="flat" cmpd="sng">
            <a:prstDash val="solid"/>
          </a:ln>
        </p:spPr>
        <p:txBody>
          <a:bodyPr rot="0" vert="horz" wrap="square" lIns="91440" tIns="45720" rIns="91440" bIns="45720" anchor="t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8" name="TextBox 8"/>
          <p:cNvSpPr txBox="1"/>
          <p:nvPr/>
        </p:nvSpPr>
        <p:spPr>
          <a:xfrm flipH="1">
            <a:off x="5371015" y="1852322"/>
            <a:ext cx="2055536" cy="338554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sz="1600" b="1" i="0" u="none" baseline="0">
                <a:solidFill>
                  <a:schemeClr val="lt1"/>
                </a:solidFill>
                <a:latin typeface="+mn-ea"/>
                <a:ea typeface="+mn-ea"/>
              </a:rPr>
              <a:t>Strengths of the Framework</a:t>
            </a:r>
            <a:endParaRPr lang="en-US" sz="1100"/>
          </a:p>
        </p:txBody>
      </p:sp>
      <p:sp>
        <p:nvSpPr>
          <p:cNvPr id="9" name="AutoShape 9"/>
          <p:cNvSpPr/>
          <p:nvPr/>
        </p:nvSpPr>
        <p:spPr>
          <a:xfrm>
            <a:off x="4881176" y="2879663"/>
            <a:ext cx="2777741" cy="2563194"/>
          </a:xfrm>
          <a:prstGeom prst="roundRect">
            <a:avLst>
              <a:gd name="adj" fmla="val 0"/>
            </a:avLst>
          </a:prstGeom>
          <a:solidFill>
            <a:srgbClr val="E4E6EA">
              <a:alpha val="20000"/>
            </a:srgbClr>
          </a:solidFill>
          <a:ln cap="flat" cmpd="sng">
            <a:prstDash val="solid"/>
          </a:ln>
        </p:spPr>
        <p:txBody>
          <a:bodyPr rot="0" vert="horz" wrap="square" lIns="91440" tIns="45720" rIns="91440" bIns="45720" anchor="t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10" name="TextBox 10"/>
          <p:cNvSpPr txBox="1"/>
          <p:nvPr/>
        </p:nvSpPr>
        <p:spPr>
          <a:xfrm flipH="1">
            <a:off x="9150557" y="1852322"/>
            <a:ext cx="2055536" cy="338554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sz="1600" b="1" i="0" u="none" baseline="0">
                <a:solidFill>
                  <a:schemeClr val="lt1"/>
                </a:solidFill>
                <a:latin typeface="+mn-ea"/>
                <a:ea typeface="+mn-ea"/>
              </a:rPr>
              <a:t>Key Features</a:t>
            </a:r>
            <a:endParaRPr lang="en-US" sz="1100"/>
          </a:p>
        </p:txBody>
      </p:sp>
      <p:sp>
        <p:nvSpPr>
          <p:cNvPr id="11" name="AutoShape 11"/>
          <p:cNvSpPr/>
          <p:nvPr/>
        </p:nvSpPr>
        <p:spPr>
          <a:xfrm>
            <a:off x="8639217" y="2879663"/>
            <a:ext cx="3095583" cy="2563194"/>
          </a:xfrm>
          <a:prstGeom prst="roundRect">
            <a:avLst>
              <a:gd name="adj" fmla="val 0"/>
            </a:avLst>
          </a:prstGeom>
          <a:solidFill>
            <a:srgbClr val="E4E6EA">
              <a:alpha val="20000"/>
            </a:srgbClr>
          </a:solidFill>
          <a:ln cap="flat" cmpd="sng">
            <a:prstDash val="solid"/>
          </a:ln>
        </p:spPr>
        <p:txBody>
          <a:bodyPr rot="0" vert="horz" wrap="square" lIns="91440" tIns="45720" rIns="91440" bIns="45720" anchor="t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12" name="AutoShape 12"/>
          <p:cNvSpPr/>
          <p:nvPr/>
        </p:nvSpPr>
        <p:spPr>
          <a:xfrm>
            <a:off x="1074595" y="3046148"/>
            <a:ext cx="2777741" cy="1991379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Laravel aims to streamline web development by providing an elegant syntax that reduces the complexity of routine tasks, allowing developers to focus on application-specific features.</a:t>
            </a:r>
          </a:p>
        </p:txBody>
      </p:sp>
      <p:sp>
        <p:nvSpPr>
          <p:cNvPr id="13" name="AutoShape 13"/>
          <p:cNvSpPr/>
          <p:nvPr/>
        </p:nvSpPr>
        <p:spPr>
          <a:xfrm>
            <a:off x="4864659" y="3046149"/>
            <a:ext cx="2917037" cy="1991379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The framework equips developers with a rich repository of pre-built components and libraries, enabling rapid application construction without the need for building everything from scratch.</a:t>
            </a:r>
          </a:p>
        </p:txBody>
      </p:sp>
      <p:sp>
        <p:nvSpPr>
          <p:cNvPr id="14" name="AutoShape 14"/>
          <p:cNvSpPr/>
          <p:nvPr/>
        </p:nvSpPr>
        <p:spPr>
          <a:xfrm>
            <a:off x="8775500" y="2853882"/>
            <a:ext cx="2916585" cy="2637710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 dirty="0">
                <a:solidFill>
                  <a:srgbClr val="FFFFFF"/>
                </a:solidFill>
                <a:latin typeface="Arial"/>
                <a:ea typeface="Arial"/>
              </a:rPr>
              <a:t>Laravel includes essential features like routing, authentication, caching, and session management, simplifying the development process and encouraging developers to innovate without unnecessary overhead.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Advantages of Using Laravel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209043"/>
            <a:ext cx="12192000" cy="5443938"/>
            <a:chOff x="0" y="1574800"/>
            <a:chExt cx="12192000" cy="5443938"/>
          </a:xfrm>
        </p:grpSpPr>
        <p:sp>
          <p:nvSpPr>
            <p:cNvPr id="4" name="AutoShape 4"/>
            <p:cNvSpPr/>
            <p:nvPr/>
          </p:nvSpPr>
          <p:spPr>
            <a:xfrm>
              <a:off x="5029200" y="2095500"/>
              <a:ext cx="2133600" cy="2133600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5" name="AutoShape 5"/>
            <p:cNvSpPr/>
            <p:nvPr/>
          </p:nvSpPr>
          <p:spPr>
            <a:xfrm>
              <a:off x="5391150" y="2457450"/>
              <a:ext cx="1409700" cy="1409700"/>
            </a:xfrm>
            <a:prstGeom prst="ellipse">
              <a:avLst/>
            </a:prstGeom>
            <a:solidFill>
              <a:schemeClr val="accent1"/>
            </a:solidFill>
            <a:ln cap="flat" cmpd="sng">
              <a:prstDash val="solid"/>
            </a:ln>
          </p:spPr>
          <p:txBody>
            <a:bodyPr vert="horz" wrap="non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cxnSp>
          <p:nvCxnSpPr>
            <p:cNvPr id="6" name="Connector 6"/>
            <p:cNvCxnSpPr/>
            <p:nvPr/>
          </p:nvCxnSpPr>
          <p:spPr>
            <a:xfrm>
              <a:off x="3152775" y="3162300"/>
              <a:ext cx="1355725" cy="0"/>
            </a:xfrm>
            <a:prstGeom prst="line">
              <a:avLst/>
            </a:prstGeom>
            <a:ln w="12700" cap="flat" cmpd="sng">
              <a:solidFill>
                <a:srgbClr val="FFFFFF">
                  <a:alpha val="20000"/>
                  <a:lumMod val="50000"/>
                  <a:lumOff val="50000"/>
                </a:srgbClr>
              </a:solidFill>
              <a:prstDash val="dash"/>
              <a:tailEnd type="triangle"/>
            </a:ln>
          </p:spPr>
        </p:cxnSp>
        <p:cxnSp>
          <p:nvCxnSpPr>
            <p:cNvPr id="7" name="Connector 7"/>
            <p:cNvCxnSpPr/>
            <p:nvPr/>
          </p:nvCxnSpPr>
          <p:spPr>
            <a:xfrm>
              <a:off x="7683500" y="3162300"/>
              <a:ext cx="1355725" cy="0"/>
            </a:xfrm>
            <a:prstGeom prst="line">
              <a:avLst/>
            </a:prstGeom>
            <a:ln w="12700" cap="flat" cmpd="sng">
              <a:solidFill>
                <a:srgbClr val="FFFFFF">
                  <a:alpha val="20000"/>
                  <a:lumMod val="50000"/>
                  <a:lumOff val="50000"/>
                </a:srgbClr>
              </a:solidFill>
              <a:prstDash val="dash"/>
              <a:tailEnd type="triangle"/>
            </a:ln>
          </p:spPr>
        </p:cxnSp>
        <p:sp>
          <p:nvSpPr>
            <p:cNvPr id="8" name="AutoShape 8"/>
            <p:cNvSpPr/>
            <p:nvPr/>
          </p:nvSpPr>
          <p:spPr>
            <a:xfrm>
              <a:off x="4508500" y="1574800"/>
              <a:ext cx="3175000" cy="3175000"/>
            </a:xfrm>
            <a:prstGeom prst="ellipse">
              <a:avLst/>
            </a:prstGeom>
            <a:ln w="12700" cap="flat" cmpd="sng">
              <a:solidFill>
                <a:srgbClr val="FFFFFF">
                  <a:alpha val="20000"/>
                  <a:lumMod val="50000"/>
                  <a:lumOff val="50000"/>
                </a:srgbClr>
              </a:solidFill>
              <a:prstDash val="dash"/>
              <a:tailEnd type="triangle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9" name="AutoShape 9"/>
            <p:cNvSpPr/>
            <p:nvPr/>
          </p:nvSpPr>
          <p:spPr>
            <a:xfrm>
              <a:off x="1349374" y="2263775"/>
              <a:ext cx="1797050" cy="1797050"/>
            </a:xfrm>
            <a:prstGeom prst="ellipse">
              <a:avLst/>
            </a:prstGeom>
            <a:solidFill>
              <a:srgbClr val="FFFFFF">
                <a:alpha val="16000"/>
              </a:srgbClr>
            </a:solidFill>
            <a:ln cap="rnd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9039225" y="2263775"/>
              <a:ext cx="1797050" cy="1797050"/>
            </a:xfrm>
            <a:prstGeom prst="ellipse">
              <a:avLst/>
            </a:prstGeom>
            <a:solidFill>
              <a:srgbClr val="FFFFFF">
                <a:alpha val="16000"/>
              </a:srgbClr>
            </a:solidFill>
            <a:ln cap="rnd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508500" y="4975423"/>
              <a:ext cx="3174999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t">
              <a:spAutoFit/>
            </a:bodyPr>
            <a:lstStyle/>
            <a:p>
              <a:pPr marL="0" algn="ctr">
                <a:defRPr/>
              </a:pPr>
              <a:r>
                <a:rPr lang="en-US" sz="1600" b="1" i="0" u="none" baseline="0">
                  <a:solidFill>
                    <a:srgbClr val="FFFFFF"/>
                  </a:solidFill>
                  <a:latin typeface="Arial"/>
                  <a:ea typeface="Arial"/>
                </a:rPr>
                <a:t>Extensive Ecosystem</a:t>
              </a:r>
              <a:endParaRPr lang="en-US" sz="110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4508500" y="5483519"/>
              <a:ext cx="3174999" cy="1345048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/>
            <a:p>
              <a:pPr marL="0" algn="ctr">
                <a:lnSpc>
                  <a:spcPct val="150000"/>
                </a:lnSpc>
                <a:defRPr/>
              </a:pPr>
              <a:r>
                <a:rPr lang="en-GB" sz="1400" b="0" i="0" u="none" baseline="0">
                  <a:solidFill>
                    <a:srgbClr val="FFFFFF">
                      <a:alpha val="40000"/>
                    </a:srgbClr>
                  </a:solidFill>
                  <a:latin typeface="Arial"/>
                  <a:ea typeface="Arial"/>
                </a:rPr>
                <a:t>Laravel boasts a vast ecosystem with numerous packages and bundles that extend functionality, covering various needs and enabling easier integration of existing solutions.</a:t>
              </a:r>
              <a:endParaRPr lang="en-US" sz="1100"/>
            </a:p>
          </p:txBody>
        </p:sp>
        <p:cxnSp>
          <p:nvCxnSpPr>
            <p:cNvPr id="13" name="Connector 13"/>
            <p:cNvCxnSpPr/>
            <p:nvPr/>
          </p:nvCxnSpPr>
          <p:spPr>
            <a:xfrm>
              <a:off x="10836275" y="3162300"/>
              <a:ext cx="1355725" cy="0"/>
            </a:xfrm>
            <a:prstGeom prst="line">
              <a:avLst/>
            </a:prstGeom>
            <a:ln w="12700" cap="flat" cmpd="sng">
              <a:solidFill>
                <a:srgbClr val="FFFFFF">
                  <a:alpha val="20000"/>
                  <a:lumMod val="50000"/>
                  <a:lumOff val="50000"/>
                </a:srgbClr>
              </a:solidFill>
              <a:prstDash val="dash"/>
              <a:tailEnd type="triangle"/>
            </a:ln>
          </p:spPr>
        </p:cxnSp>
        <p:cxnSp>
          <p:nvCxnSpPr>
            <p:cNvPr id="14" name="Connector 14"/>
            <p:cNvCxnSpPr/>
            <p:nvPr/>
          </p:nvCxnSpPr>
          <p:spPr>
            <a:xfrm>
              <a:off x="0" y="3162300"/>
              <a:ext cx="1355725" cy="0"/>
            </a:xfrm>
            <a:prstGeom prst="line">
              <a:avLst/>
            </a:prstGeom>
            <a:ln w="12700" cap="flat" cmpd="sng">
              <a:solidFill>
                <a:srgbClr val="FFFFFF">
                  <a:alpha val="20000"/>
                  <a:lumMod val="50000"/>
                  <a:lumOff val="50000"/>
                </a:srgbClr>
              </a:solidFill>
              <a:prstDash val="dash"/>
              <a:tailEnd type="triangle"/>
            </a:ln>
          </p:spPr>
        </p:cxnSp>
        <p:sp>
          <p:nvSpPr>
            <p:cNvPr id="15" name="TextBox 15"/>
            <p:cNvSpPr txBox="1"/>
            <p:nvPr/>
          </p:nvSpPr>
          <p:spPr>
            <a:xfrm>
              <a:off x="660400" y="4975423"/>
              <a:ext cx="3174999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t">
              <a:spAutoFit/>
            </a:bodyPr>
            <a:lstStyle/>
            <a:p>
              <a:pPr marL="0" algn="ctr">
                <a:defRPr/>
              </a:pPr>
              <a:r>
                <a:rPr lang="en-US" sz="1600" b="1" i="0" u="none" baseline="0">
                  <a:solidFill>
                    <a:srgbClr val="FFFFFF"/>
                  </a:solidFill>
                  <a:latin typeface="Arial"/>
                  <a:ea typeface="Arial"/>
                </a:rPr>
                <a:t>Scalability and Maintainability</a:t>
              </a:r>
              <a:endParaRPr lang="en-US" sz="110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467927" y="5345395"/>
              <a:ext cx="3559943" cy="1673343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/>
            <a:p>
              <a:pPr marL="0" algn="ctr">
                <a:lnSpc>
                  <a:spcPct val="150000"/>
                </a:lnSpc>
                <a:defRPr/>
              </a:pPr>
              <a:r>
                <a:rPr lang="en-GB" sz="1400" b="0" i="0" u="none" baseline="0" dirty="0">
                  <a:solidFill>
                    <a:srgbClr val="FFFFFF">
                      <a:alpha val="40000"/>
                    </a:srgbClr>
                  </a:solidFill>
                  <a:latin typeface="Arial"/>
                  <a:ea typeface="Arial"/>
                </a:rPr>
                <a:t>Following the MVC architectural pattern, Laravel promotes a clear separation of concerns, facilitating easy code organization and making applications scalable and maintainable as they grow.</a:t>
              </a:r>
              <a:endParaRPr lang="en-US" sz="1100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8356601" y="4975423"/>
              <a:ext cx="3174999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t">
              <a:spAutoFit/>
            </a:bodyPr>
            <a:lstStyle/>
            <a:p>
              <a:pPr marL="0" algn="ctr">
                <a:defRPr/>
              </a:pPr>
              <a:r>
                <a:rPr lang="en-US" sz="1600" b="1" i="0" u="none" baseline="0">
                  <a:solidFill>
                    <a:srgbClr val="FFFFFF"/>
                  </a:solidFill>
                  <a:latin typeface="Arial"/>
                  <a:ea typeface="Arial"/>
                </a:rPr>
                <a:t>Community Support</a:t>
              </a:r>
              <a:endParaRPr lang="en-US" sz="110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8356601" y="5483519"/>
              <a:ext cx="3174999" cy="1345048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/>
            <a:p>
              <a:pPr marL="0" algn="ctr">
                <a:lnSpc>
                  <a:spcPct val="150000"/>
                </a:lnSpc>
                <a:defRPr/>
              </a:pPr>
              <a:r>
                <a:rPr lang="en-GB" sz="1400" b="0" i="0" u="none" baseline="0">
                  <a:solidFill>
                    <a:srgbClr val="FFFFFF">
                      <a:alpha val="40000"/>
                    </a:srgbClr>
                  </a:solidFill>
                  <a:latin typeface="Arial"/>
                  <a:ea typeface="Arial"/>
                </a:rPr>
                <a:t>A vibrant community accompanies Laravel, providing extensive documentation, forums, tutorials, and resources to help developers find solutions and stay updated.</a:t>
              </a:r>
              <a:endParaRPr lang="en-US" sz="1100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767766" y="2319210"/>
            <a:ext cx="1260522" cy="8309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4800" b="1" i="0" u="none" baseline="0">
                <a:solidFill>
                  <a:schemeClr val="accent1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sp>
        <p:nvSpPr>
          <p:cNvPr id="20" name="TextBox 20"/>
          <p:cNvSpPr txBox="1"/>
          <p:nvPr/>
        </p:nvSpPr>
        <p:spPr>
          <a:xfrm>
            <a:off x="5626813" y="2298493"/>
            <a:ext cx="1260522" cy="8309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4800" b="1" i="0" u="none" baseline="0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  <p:sp>
        <p:nvSpPr>
          <p:cNvPr id="21" name="TextBox 21"/>
          <p:cNvSpPr txBox="1"/>
          <p:nvPr/>
        </p:nvSpPr>
        <p:spPr>
          <a:xfrm>
            <a:off x="9464441" y="2298492"/>
            <a:ext cx="1260522" cy="8309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4800" b="1" i="0" u="none" baseline="0">
                <a:solidFill>
                  <a:srgbClr val="9112E7"/>
                </a:solidFill>
                <a:latin typeface="Arial"/>
                <a:ea typeface="Arial"/>
              </a:rPr>
              <a:t>03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1346200" y="4090407"/>
            <a:ext cx="5731164" cy="424732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i="1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Understanding MVC in Laravel</a:t>
            </a:r>
          </a:p>
        </p:txBody>
      </p:sp>
      <p:cxnSp>
        <p:nvCxnSpPr>
          <p:cNvPr id="3" name="Connector 3"/>
          <p:cNvCxnSpPr/>
          <p:nvPr/>
        </p:nvCxnSpPr>
        <p:spPr>
          <a:xfrm>
            <a:off x="660400" y="3022979"/>
            <a:ext cx="0" cy="1560046"/>
          </a:xfrm>
          <a:prstGeom prst="line">
            <a:avLst/>
          </a:prstGeom>
          <a:ln w="6350" cap="flat" cmpd="sng">
            <a:solidFill>
              <a:srgbClr val="FFFFFF">
                <a:alpha val="70000"/>
              </a:srgbClr>
            </a:solidFill>
            <a:prstDash val="solid"/>
          </a:ln>
        </p:spPr>
      </p:cxnSp>
      <p:grpSp>
        <p:nvGrpSpPr>
          <p:cNvPr id="4" name="Group 4"/>
          <p:cNvGrpSpPr/>
          <p:nvPr/>
        </p:nvGrpSpPr>
        <p:grpSpPr>
          <a:xfrm rot="16200000" flipH="1">
            <a:off x="550399" y="4718888"/>
            <a:ext cx="220006" cy="220008"/>
            <a:chOff x="3011834" y="6000473"/>
            <a:chExt cx="344142" cy="344140"/>
          </a:xfrm>
        </p:grpSpPr>
        <p:sp>
          <p:nvSpPr>
            <p:cNvPr id="5" name="AutoShape 5"/>
            <p:cNvSpPr/>
            <p:nvPr/>
          </p:nvSpPr>
          <p:spPr>
            <a:xfrm>
              <a:off x="3011834" y="6000473"/>
              <a:ext cx="344142" cy="344140"/>
            </a:xfrm>
            <a:prstGeom prst="ellipse">
              <a:avLst/>
            </a:prstGeom>
            <a:ln w="6350" cap="flat" cmpd="sng">
              <a:solidFill>
                <a:srgbClr val="FFFFFF">
                  <a:alpha val="70000"/>
                </a:srgbClr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" name="AutoShape 6"/>
            <p:cNvSpPr/>
            <p:nvPr/>
          </p:nvSpPr>
          <p:spPr>
            <a:xfrm>
              <a:off x="3142008" y="6130646"/>
              <a:ext cx="83792" cy="83792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346201" y="2907664"/>
            <a:ext cx="1260522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7200" b="1" i="0" u="none" baseline="0">
                <a:solidFill>
                  <a:schemeClr val="accent1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2527763" y="2890078"/>
            <a:ext cx="433801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7200" b="1" i="0" u="none" baseline="0">
                <a:solidFill>
                  <a:schemeClr val="accent1"/>
                </a:solidFill>
                <a:latin typeface="Arial"/>
                <a:ea typeface="Arial"/>
              </a:rPr>
              <a:t>.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46754" y="304800"/>
            <a:ext cx="10858500" cy="484042"/>
          </a:xfrm>
        </p:spPr>
        <p:txBody>
          <a:bodyPr vert="horz" lIns="91440" tIns="45720" rIns="91440" bIns="4572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Significance of MVC</a:t>
            </a:r>
          </a:p>
        </p:txBody>
      </p:sp>
      <p:sp>
        <p:nvSpPr>
          <p:cNvPr id="3" name="AutoShape 3"/>
          <p:cNvSpPr/>
          <p:nvPr/>
        </p:nvSpPr>
        <p:spPr>
          <a:xfrm>
            <a:off x="5156287" y="1340730"/>
            <a:ext cx="1864014" cy="1870774"/>
          </a:xfrm>
          <a:prstGeom prst="roundRect">
            <a:avLst>
              <a:gd name="adj" fmla="val 50000"/>
            </a:avLst>
          </a:prstGeom>
          <a:solidFill>
            <a:schemeClr val="accent3">
              <a:alpha val="8000"/>
              <a:lumMod val="20000"/>
              <a:lumOff val="8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5892802" y="2079917"/>
            <a:ext cx="390983" cy="392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wrap="none" lIns="91440" tIns="45720" rIns="91440" bIns="45720" anchor="ctr">
            <a:normAutofit fontScale="77500" lnSpcReduction="20000"/>
          </a:bodyPr>
          <a:lstStyle/>
          <a:p>
            <a:pPr marL="0" algn="ctr"/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4026310" y="3579176"/>
            <a:ext cx="409938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1600" b="1" i="0" u="none" baseline="0" dirty="0">
                <a:solidFill>
                  <a:srgbClr val="FFFFFF"/>
                </a:solidFill>
                <a:latin typeface="Arial"/>
                <a:ea typeface="Arial"/>
              </a:rPr>
              <a:t>Impact on Scalability</a:t>
            </a:r>
            <a:endParaRPr lang="en-US" sz="1100" dirty="0"/>
          </a:p>
        </p:txBody>
      </p:sp>
      <p:sp>
        <p:nvSpPr>
          <p:cNvPr id="7" name="TextBox 7"/>
          <p:cNvSpPr txBox="1"/>
          <p:nvPr/>
        </p:nvSpPr>
        <p:spPr>
          <a:xfrm>
            <a:off x="4038393" y="3950691"/>
            <a:ext cx="4099388" cy="134504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en-GB" sz="1400" b="0" i="0" u="none" baseline="0" dirty="0">
                <a:solidFill>
                  <a:srgbClr val="FFFFFF">
                    <a:alpha val="40000"/>
                  </a:srgbClr>
                </a:solidFill>
                <a:latin typeface="Arial"/>
                <a:ea typeface="Arial"/>
              </a:rPr>
              <a:t>Separating components allows for easier maintenance and scaling; changes in one aspect do not adversely affect others, ensuring stable performance during updates.</a:t>
            </a:r>
            <a:endParaRPr lang="en-US" sz="1100" dirty="0"/>
          </a:p>
        </p:txBody>
      </p:sp>
      <p:sp>
        <p:nvSpPr>
          <p:cNvPr id="9" name="TextBox 9"/>
          <p:cNvSpPr txBox="1"/>
          <p:nvPr/>
        </p:nvSpPr>
        <p:spPr>
          <a:xfrm>
            <a:off x="524468" y="1171453"/>
            <a:ext cx="33591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1600" b="1" i="0" u="none" baseline="0">
                <a:solidFill>
                  <a:srgbClr val="FFFFFF"/>
                </a:solidFill>
                <a:latin typeface="Arial"/>
                <a:ea typeface="Arial"/>
              </a:rPr>
              <a:t>Separation of Concerns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505903" y="1508364"/>
            <a:ext cx="3359161" cy="172357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en-GB" sz="1400" b="0" i="0" u="none" baseline="0" dirty="0">
                <a:solidFill>
                  <a:srgbClr val="FFFFFF">
                    <a:alpha val="40000"/>
                  </a:srgbClr>
                </a:solidFill>
                <a:latin typeface="Arial"/>
                <a:ea typeface="Arial"/>
              </a:rPr>
              <a:t>The MVC architecture enhances code organization by clearly delineating responsibilities: Models for data management, Views for presentation, and Controllers for application flow.</a:t>
            </a:r>
            <a:endParaRPr lang="en-US" sz="1100" dirty="0"/>
          </a:p>
        </p:txBody>
      </p:sp>
      <p:sp>
        <p:nvSpPr>
          <p:cNvPr id="13" name="TextBox 13"/>
          <p:cNvSpPr txBox="1"/>
          <p:nvPr/>
        </p:nvSpPr>
        <p:spPr>
          <a:xfrm>
            <a:off x="8464787" y="1223903"/>
            <a:ext cx="320922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1600" b="1" i="0" u="none" baseline="0" dirty="0">
                <a:solidFill>
                  <a:srgbClr val="FFFFFF"/>
                </a:solidFill>
                <a:latin typeface="Arial"/>
                <a:ea typeface="Arial"/>
              </a:rPr>
              <a:t>Benefits of Code Reusability</a:t>
            </a:r>
            <a:endParaRPr lang="en-US" sz="1100" dirty="0"/>
          </a:p>
        </p:txBody>
      </p:sp>
      <p:sp>
        <p:nvSpPr>
          <p:cNvPr id="14" name="TextBox 14"/>
          <p:cNvSpPr txBox="1"/>
          <p:nvPr/>
        </p:nvSpPr>
        <p:spPr>
          <a:xfrm>
            <a:off x="8383342" y="1508364"/>
            <a:ext cx="3209216" cy="6987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en-GB" sz="1400" b="0" i="0" u="none" baseline="0" dirty="0">
                <a:solidFill>
                  <a:srgbClr val="FFFFFF">
                    <a:alpha val="40000"/>
                  </a:srgbClr>
                </a:solidFill>
                <a:latin typeface="Arial"/>
                <a:ea typeface="Arial"/>
              </a:rPr>
              <a:t>Each MVC component can be developed and reused independently, optimizing efficiency by reducing code duplication across different parts of the application.</a:t>
            </a:r>
            <a:endParaRPr lang="en-US" sz="1100" dirty="0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A57AB3B6-3783-F3DF-AB0F-879423191DEC}"/>
              </a:ext>
            </a:extLst>
          </p:cNvPr>
          <p:cNvSpPr/>
          <p:nvPr/>
        </p:nvSpPr>
        <p:spPr>
          <a:xfrm>
            <a:off x="1253477" y="3748453"/>
            <a:ext cx="1864014" cy="1870774"/>
          </a:xfrm>
          <a:prstGeom prst="roundRect">
            <a:avLst>
              <a:gd name="adj" fmla="val 50000"/>
            </a:avLst>
          </a:prstGeom>
          <a:solidFill>
            <a:schemeClr val="accent3">
              <a:alpha val="8000"/>
              <a:lumMod val="20000"/>
              <a:lumOff val="8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769FEFE7-4791-D3E3-BBEA-82E0D02E6D60}"/>
              </a:ext>
            </a:extLst>
          </p:cNvPr>
          <p:cNvSpPr/>
          <p:nvPr/>
        </p:nvSpPr>
        <p:spPr>
          <a:xfrm>
            <a:off x="2008558" y="4487640"/>
            <a:ext cx="390983" cy="392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wrap="none" lIns="91440" tIns="45720" rIns="91440" bIns="45720" anchor="ctr">
            <a:normAutofit fontScale="77500" lnSpcReduction="20000"/>
          </a:bodyPr>
          <a:lstStyle/>
          <a:p>
            <a:pPr marL="0" algn="ctr"/>
            <a:endParaRPr/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82822362-83B5-E343-459A-B2D90D0EA7A8}"/>
              </a:ext>
            </a:extLst>
          </p:cNvPr>
          <p:cNvSpPr/>
          <p:nvPr/>
        </p:nvSpPr>
        <p:spPr>
          <a:xfrm>
            <a:off x="9792459" y="4487640"/>
            <a:ext cx="390983" cy="392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wrap="none" lIns="91440" tIns="45720" rIns="91440" bIns="45720" anchor="ctr">
            <a:normAutofit fontScale="77500" lnSpcReduction="20000"/>
          </a:bodyPr>
          <a:lstStyle/>
          <a:p>
            <a:pPr marL="0" algn="ctr"/>
            <a:endParaRPr/>
          </a:p>
        </p:txBody>
      </p:sp>
      <p:sp>
        <p:nvSpPr>
          <p:cNvPr id="18" name="AutoShape 3">
            <a:extLst>
              <a:ext uri="{FF2B5EF4-FFF2-40B4-BE49-F238E27FC236}">
                <a16:creationId xmlns:a16="http://schemas.microsoft.com/office/drawing/2014/main" id="{AB060B06-7513-F993-7157-D302406CC13F}"/>
              </a:ext>
            </a:extLst>
          </p:cNvPr>
          <p:cNvSpPr/>
          <p:nvPr/>
        </p:nvSpPr>
        <p:spPr>
          <a:xfrm>
            <a:off x="9058684" y="3785880"/>
            <a:ext cx="1864014" cy="1870774"/>
          </a:xfrm>
          <a:prstGeom prst="roundRect">
            <a:avLst>
              <a:gd name="adj" fmla="val 50000"/>
            </a:avLst>
          </a:prstGeom>
          <a:solidFill>
            <a:schemeClr val="accent3">
              <a:alpha val="8000"/>
              <a:lumMod val="20000"/>
              <a:lumOff val="8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1219200" y="604257"/>
            <a:ext cx="10858500" cy="7239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Testing Support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87900" y="2085656"/>
            <a:ext cx="3647097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Unit Testing Advantages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1287900" y="2666741"/>
            <a:ext cx="3647097" cy="102335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The clear separation within MVC facilitates unit testing, allowing developers to validate each component individually—ensuring that Models, Views, and Controllers function as intended.</a:t>
            </a:r>
            <a:endParaRPr lang="en-US" sz="1100"/>
          </a:p>
        </p:txBody>
      </p:sp>
      <p:sp>
        <p:nvSpPr>
          <p:cNvPr id="5" name="AutoShape 5"/>
          <p:cNvSpPr/>
          <p:nvPr/>
        </p:nvSpPr>
        <p:spPr>
          <a:xfrm>
            <a:off x="1287899" y="4724400"/>
            <a:ext cx="3647097" cy="1781741"/>
          </a:xfrm>
          <a:prstGeom prst="rect">
            <a:avLst/>
          </a:prstGeom>
          <a:blipFill>
            <a:blip r:embed="rId2">
              <a:duotone>
                <a:prstClr val="black"/>
                <a:schemeClr val="accent1">
                  <a:satMod val="400000"/>
                  <a:tint val="45000"/>
                </a:schemeClr>
              </a:duotone>
            </a:blip>
            <a:stretch>
              <a:fillRect t="-17128" b="-16886"/>
            </a:stretch>
          </a:blipFill>
          <a:ln cap="flat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6969148" y="2085656"/>
            <a:ext cx="3647097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9112E7"/>
                </a:solidFill>
                <a:latin typeface="微软雅黑"/>
                <a:ea typeface="微软雅黑"/>
              </a:rPr>
              <a:t>Enhanced Development Process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6969148" y="2666741"/>
            <a:ext cx="3647097" cy="102335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By following MVC best practices, developers can create structured and maintainable applications that promote effective development workflows and quality assurance.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>
            <a:off x="6969147" y="4724399"/>
            <a:ext cx="3647097" cy="1781741"/>
          </a:xfrm>
          <a:prstGeom prst="rect">
            <a:avLst/>
          </a:prstGeom>
          <a:blipFill>
            <a:blip r:embed="rId3">
              <a:duotone>
                <a:prstClr val="black"/>
                <a:schemeClr val="accent1">
                  <a:satMod val="400000"/>
                  <a:tint val="45000"/>
                </a:schemeClr>
              </a:duotone>
            </a:blip>
            <a:stretch>
              <a:fillRect t="-18341" b="-18081"/>
            </a:stretch>
          </a:blipFill>
          <a:ln cap="flat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9112E7"/>
      </a:accent1>
      <a:accent2>
        <a:srgbClr val="D3BE30"/>
      </a:accent2>
      <a:accent3>
        <a:srgbClr val="3580FF"/>
      </a:accent3>
      <a:accent4>
        <a:srgbClr val="1122F9"/>
      </a:accent4>
      <a:accent5>
        <a:srgbClr val="F800B8"/>
      </a:accent5>
      <a:accent6>
        <a:srgbClr val="C7012C"/>
      </a:accent6>
      <a:hlink>
        <a:srgbClr val="F84D4D"/>
      </a:hlink>
      <a:folHlink>
        <a:srgbClr val="97979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2619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微软雅黑</vt:lpstr>
      <vt:lpstr>Algerian</vt:lpstr>
      <vt:lpstr>Arial</vt:lpstr>
      <vt:lpstr>Bahnschrift Condensed</vt:lpstr>
      <vt:lpstr>Calibri</vt:lpstr>
      <vt:lpstr>Office Theme</vt:lpstr>
      <vt:lpstr>PowerPoint Presentation</vt:lpstr>
      <vt:lpstr>PowerPoint Presentation</vt:lpstr>
      <vt:lpstr>CONTENTS</vt:lpstr>
      <vt:lpstr>Introduction to Laravel</vt:lpstr>
      <vt:lpstr>What is Laravel?</vt:lpstr>
      <vt:lpstr>Advantages of Using Laravel</vt:lpstr>
      <vt:lpstr>Understanding MVC in Laravel</vt:lpstr>
      <vt:lpstr>Significance of MVC</vt:lpstr>
      <vt:lpstr>Testing Support</vt:lpstr>
      <vt:lpstr>Practical Implementation of MVC</vt:lpstr>
      <vt:lpstr>Examples of MVC Components</vt:lpstr>
      <vt:lpstr>Developing a Simple Web Application</vt:lpstr>
      <vt:lpstr>Setting Up Laravel</vt:lpstr>
      <vt:lpstr>Building Components</vt:lpstr>
      <vt:lpstr>Advanced Laravel Features</vt:lpstr>
      <vt:lpstr>Eloquent ORM</vt:lpstr>
      <vt:lpstr>Artisan CLI</vt:lpstr>
      <vt:lpstr>Conclusion and Next Steps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Ayush Seladia</cp:lastModifiedBy>
  <cp:revision>9</cp:revision>
  <dcterms:created xsi:type="dcterms:W3CDTF">2006-08-16T00:00:00Z</dcterms:created>
  <dcterms:modified xsi:type="dcterms:W3CDTF">2024-11-08T06:14:26Z</dcterms:modified>
</cp:coreProperties>
</file>