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2" r:id="rId7"/>
    <p:sldId id="260" r:id="rId8"/>
    <p:sldId id="264" r:id="rId9"/>
    <p:sldId id="265" r:id="rId10"/>
    <p:sldId id="261" r:id="rId11"/>
    <p:sldId id="270" r:id="rId12"/>
    <p:sldId id="271"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69CCC9E-CBA1-4737-81C7-F5F246F20F7A}"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CD38E2-0F91-4CAD-BA32-616F34194A4D}" type="slidenum">
              <a:rPr lang="en-US" smtClean="0"/>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CCC9E-CBA1-4737-81C7-F5F246F20F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38E2-0F91-4CAD-BA32-616F34194A4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CCC9E-CBA1-4737-81C7-F5F246F20F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38E2-0F91-4CAD-BA32-616F34194A4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69CCC9E-CBA1-4737-81C7-F5F246F20F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38E2-0F91-4CAD-BA32-616F34194A4D}" type="slidenum">
              <a:rPr lang="en-US" smtClean="0"/>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9CCC9E-CBA1-4737-81C7-F5F246F20F7A}" type="datetimeFigureOut">
              <a:rPr lang="en-US" smtClean="0"/>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CD38E2-0F91-4CAD-BA32-616F34194A4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9CCC9E-CBA1-4737-81C7-F5F246F20F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D38E2-0F91-4CAD-BA32-616F34194A4D}" type="slidenum">
              <a:rPr lang="en-US" smtClean="0"/>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E69CCC9E-CBA1-4737-81C7-F5F246F20F7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D38E2-0F91-4CAD-BA32-616F34194A4D}" type="slidenum">
              <a:rPr lang="en-US" smtClean="0"/>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9CCC9E-CBA1-4737-81C7-F5F246F20F7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D38E2-0F91-4CAD-BA32-616F34194A4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CC9E-CBA1-4737-81C7-F5F246F20F7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D38E2-0F91-4CAD-BA32-616F34194A4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E69CCC9E-CBA1-4737-81C7-F5F246F20F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D38E2-0F91-4CAD-BA32-616F34194A4D}" type="slidenum">
              <a:rPr lang="en-US" smtClean="0"/>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E69CCC9E-CBA1-4737-81C7-F5F246F20F7A}" type="datetimeFigureOut">
              <a:rPr lang="en-US" smtClean="0"/>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ECD38E2-0F91-4CAD-BA32-616F34194A4D}" type="slidenum">
              <a:rPr lang="en-US" smtClean="0"/>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9CCC9E-CBA1-4737-81C7-F5F246F20F7A}" type="datetimeFigureOut">
              <a:rPr lang="en-US" smtClean="0"/>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CD38E2-0F91-4CAD-BA32-616F34194A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Grocery Management System</a:t>
            </a:r>
            <a:endParaRPr lang="en-US" sz="4000" b="1" dirty="0" smtClean="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457200" y="1600200"/>
            <a:ext cx="8229600" cy="1375755"/>
          </a:xfrm>
        </p:spPr>
        <p:txBody>
          <a:bodyPr>
            <a:noAutofit/>
          </a:bodyPr>
          <a:lstStyle/>
          <a:p>
            <a:r>
              <a:rPr sz="3000" smtClean="0"/>
              <a:t>Chameli Devi Group Of Institutions, Indore</a:t>
            </a:r>
            <a:br>
              <a:rPr sz="3000" smtClean="0"/>
            </a:br>
            <a:r>
              <a:rPr sz="3000" smtClean="0"/>
              <a:t>Department of Information Technology</a:t>
            </a:r>
            <a:endParaRPr lang="en-US" sz="3000" dirty="0"/>
          </a:p>
        </p:txBody>
      </p:sp>
      <p:sp>
        <p:nvSpPr>
          <p:cNvPr id="4" name="Subtitle 2"/>
          <p:cNvSpPr txBox="1"/>
          <p:nvPr/>
        </p:nvSpPr>
        <p:spPr>
          <a:xfrm>
            <a:off x="1371600" y="4455795"/>
            <a:ext cx="6400800" cy="2117090"/>
          </a:xfrm>
          <a:prstGeom prst="rect">
            <a:avLst/>
          </a:prstGeom>
        </p:spPr>
        <p:txBody>
          <a:bodyPr>
            <a:noAutofit/>
          </a:bodyPr>
          <a:lstStyle/>
          <a:p>
            <a:endPar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By :-</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Ayush</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Vijayvargi</a:t>
            </a:r>
            <a:r>
              <a:rPr lang="en-IN" alt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ya</a:t>
            </a:r>
            <a:endParaRPr lang="en-IN" altLang="en-US" sz="2000" b="1" dirty="0" err="1">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Yashvardhan</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Singh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Ch</a:t>
            </a:r>
            <a:r>
              <a:rPr lang="en-IN" alt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o</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uhan</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IN"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Abuzer Pathan</a:t>
            </a:r>
            <a:endParaRPr lang="en-IN"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Anoop Singh Parmar</a:t>
            </a:r>
            <a:endParaRPr lang="en-IN"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Account</a:t>
            </a:r>
            <a:endParaRPr lang="en-US" dirty="0"/>
          </a:p>
        </p:txBody>
      </p:sp>
      <p:pic>
        <p:nvPicPr>
          <p:cNvPr id="4" name="Content Placeholder 3" descr="Screenshot (143)"/>
          <p:cNvPicPr>
            <a:picLocks noChangeAspect="1"/>
          </p:cNvPicPr>
          <p:nvPr>
            <p:ph sz="quarter" idx="1"/>
          </p:nvPr>
        </p:nvPicPr>
        <p:blipFill>
          <a:blip r:embed="rId1"/>
          <a:stretch>
            <a:fillRect/>
          </a:stretch>
        </p:blipFill>
        <p:spPr>
          <a:xfrm>
            <a:off x="2769235" y="1315085"/>
            <a:ext cx="3606165" cy="5156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 Password</a:t>
            </a:r>
            <a:endParaRPr lang="en-US" dirty="0"/>
          </a:p>
        </p:txBody>
      </p:sp>
      <p:pic>
        <p:nvPicPr>
          <p:cNvPr id="5" name="Content Placeholder 4" descr="Screenshot (144)"/>
          <p:cNvPicPr>
            <a:picLocks noChangeAspect="1"/>
          </p:cNvPicPr>
          <p:nvPr>
            <p:ph sz="quarter" idx="1"/>
          </p:nvPr>
        </p:nvPicPr>
        <p:blipFill>
          <a:blip r:embed="rId1"/>
          <a:stretch>
            <a:fillRect/>
          </a:stretch>
        </p:blipFill>
        <p:spPr>
          <a:xfrm>
            <a:off x="2710815" y="1328420"/>
            <a:ext cx="3723005" cy="5168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a:t>
            </a:r>
            <a:endParaRPr lang="en-US" dirty="0"/>
          </a:p>
        </p:txBody>
      </p:sp>
      <p:pic>
        <p:nvPicPr>
          <p:cNvPr id="4" name="Content Placeholder 3" descr="Screenshot (130).png"/>
          <p:cNvPicPr>
            <a:picLocks noGrp="1" noChangeAspect="1"/>
          </p:cNvPicPr>
          <p:nvPr>
            <p:ph sz="quarter" idx="1"/>
          </p:nvPr>
        </p:nvPicPr>
        <p:blipFill>
          <a:blip r:embed="rId1"/>
          <a:stretch>
            <a:fillRect/>
          </a:stretch>
        </p:blipFill>
        <p:spPr>
          <a:xfrm>
            <a:off x="952980" y="1676657"/>
            <a:ext cx="7695239" cy="411428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7772400" cy="1143000"/>
          </a:xfrm>
        </p:spPr>
        <p:txBody>
          <a:bodyPr>
            <a:normAutofit/>
          </a:bodyPr>
          <a:lstStyle/>
          <a:p>
            <a:pPr algn="ctr"/>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 “Grocery Management System” has been developed to override the problems prevailing in the practicing manual system.</a:t>
            </a:r>
            <a:endParaRPr lang="en-US" dirty="0" smtClean="0"/>
          </a:p>
          <a:p>
            <a:r>
              <a:rPr lang="en-US" dirty="0" smtClean="0"/>
              <a:t>The main objective of the application is to automate the existing system of manually maintaining the records of the groceries, counter sales, purchases, bills and customer monetary positions and other related transactions made at the counter.</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At present the Inventory Management System was done manually. It is difficult to manage different file system and it is slow and steady process. This phase of management system also lead to false information. </a:t>
            </a:r>
            <a:endParaRPr lang="en-US" dirty="0" smtClean="0"/>
          </a:p>
          <a:p>
            <a:pPr>
              <a:buNone/>
            </a:pPr>
            <a:endParaRPr lang="en-US" dirty="0" smtClean="0"/>
          </a:p>
          <a:p>
            <a:r>
              <a:rPr lang="en-US" dirty="0" smtClean="0"/>
              <a:t>The Shopkeeper use manually to keeping the record of the store, but the system is difficult to maintain due to human errors, less data integrity, difficulty in searching and retrieving product and feasible loss of records and retrieving files.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desktop based software is designed to handle all the primary information required to maintain the stock. Database is maintained to handle all the details required for maintaining groceries.</a:t>
            </a:r>
            <a:endParaRPr lang="en-US" dirty="0" smtClean="0"/>
          </a:p>
          <a:p>
            <a:r>
              <a:rPr lang="en-US" dirty="0" smtClean="0"/>
              <a:t>This project intends to introduce more user friendliness in the various activities such as record, updating, maintenance, and searching.</a:t>
            </a:r>
            <a:endParaRPr lang="en-US" dirty="0" smtClean="0"/>
          </a:p>
          <a:p>
            <a:r>
              <a:rPr lang="en-US" dirty="0" smtClean="0"/>
              <a:t>The entire information has maintained in the database or Files and only authorized user can retrieve the necessary information which can be easily be accessible from the file.</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Functions 	</a:t>
            </a:r>
            <a:endParaRPr lang="en-US"/>
          </a:p>
        </p:txBody>
      </p:sp>
      <p:sp>
        <p:nvSpPr>
          <p:cNvPr id="3" name="Content Placeholder 2"/>
          <p:cNvSpPr>
            <a:spLocks noGrp="1"/>
          </p:cNvSpPr>
          <p:nvPr>
            <p:ph sz="quarter" idx="1"/>
          </p:nvPr>
        </p:nvSpPr>
        <p:spPr/>
        <p:txBody>
          <a:bodyPr/>
          <a:p>
            <a:r>
              <a:rPr lang="en-US"/>
              <a:t>Can Able To Create New Admin Account</a:t>
            </a:r>
            <a:endParaRPr lang="en-US"/>
          </a:p>
          <a:p>
            <a:r>
              <a:rPr lang="en-US"/>
              <a:t>Can Recover Password</a:t>
            </a:r>
            <a:endParaRPr lang="en-US"/>
          </a:p>
          <a:p>
            <a:r>
              <a:rPr lang="en-US"/>
              <a:t>Add,Delete,Modify Stock Items</a:t>
            </a:r>
            <a:endParaRPr lang="en-US"/>
          </a:p>
          <a:p>
            <a:r>
              <a:rPr lang="en-US"/>
              <a:t>Generate Bills</a:t>
            </a:r>
            <a:endParaRPr lang="en-US"/>
          </a:p>
          <a:p>
            <a:r>
              <a:rPr lang="en-US"/>
              <a:t>Can Check Daily Income</a:t>
            </a:r>
            <a:endParaRPr lang="en-US"/>
          </a:p>
          <a:p>
            <a:r>
              <a:rPr lang="en-US"/>
              <a:t>Can Check Expiry of Items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Technology</a:t>
            </a:r>
            <a:endParaRPr lang="en-US" dirty="0"/>
          </a:p>
        </p:txBody>
      </p:sp>
      <p:sp>
        <p:nvSpPr>
          <p:cNvPr id="3" name="Content Placeholder 2"/>
          <p:cNvSpPr>
            <a:spLocks noGrp="1"/>
          </p:cNvSpPr>
          <p:nvPr>
            <p:ph sz="quarter" idx="1"/>
          </p:nvPr>
        </p:nvSpPr>
        <p:spPr/>
        <p:txBody>
          <a:bodyPr/>
          <a:lstStyle/>
          <a:p>
            <a:r>
              <a:rPr lang="en-US" dirty="0" smtClean="0"/>
              <a:t>Python Programming Language is used to </a:t>
            </a:r>
            <a:r>
              <a:rPr lang="en-US" dirty="0" err="1" smtClean="0"/>
              <a:t>develope</a:t>
            </a:r>
            <a:r>
              <a:rPr lang="en-US" dirty="0" smtClean="0"/>
              <a:t> Grocery Management System</a:t>
            </a:r>
            <a:endParaRPr lang="en-US" dirty="0" smtClean="0"/>
          </a:p>
          <a:p>
            <a:pPr>
              <a:buNone/>
            </a:pPr>
            <a:endParaRPr lang="en-US" dirty="0" smtClean="0"/>
          </a:p>
          <a:p>
            <a:r>
              <a:rPr lang="en-US" dirty="0" smtClean="0"/>
              <a:t>For front–end(GUI) : </a:t>
            </a:r>
            <a:r>
              <a:rPr lang="en-US" dirty="0" err="1" smtClean="0"/>
              <a:t>tkinter</a:t>
            </a:r>
            <a:r>
              <a:rPr lang="en-US" dirty="0" smtClean="0"/>
              <a:t> library of python</a:t>
            </a:r>
            <a:endParaRPr lang="en-US" dirty="0" smtClean="0"/>
          </a:p>
          <a:p>
            <a:endParaRPr lang="en-US" dirty="0" smtClean="0"/>
          </a:p>
          <a:p>
            <a:r>
              <a:rPr lang="en-US" dirty="0" smtClean="0"/>
              <a:t>For database : sqlite3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7" name="Content Placeholder 6" descr="sequence"/>
          <p:cNvPicPr>
            <a:picLocks noChangeAspect="1"/>
          </p:cNvPicPr>
          <p:nvPr>
            <p:ph sz="quarter" idx="1"/>
          </p:nvPr>
        </p:nvPicPr>
        <p:blipFill>
          <a:blip r:embed="rId1"/>
          <a:stretch>
            <a:fillRect/>
          </a:stretch>
        </p:blipFill>
        <p:spPr>
          <a:xfrm>
            <a:off x="914400" y="2094230"/>
            <a:ext cx="7772400" cy="3278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	</a:t>
            </a:r>
            <a:endParaRPr lang="en-US" dirty="0"/>
          </a:p>
        </p:txBody>
      </p:sp>
      <p:pic>
        <p:nvPicPr>
          <p:cNvPr id="5" name="Content Placeholder 4"/>
          <p:cNvPicPr>
            <a:picLocks noChangeAspect="1"/>
          </p:cNvPicPr>
          <p:nvPr>
            <p:ph sz="quarter" idx="1"/>
          </p:nvPr>
        </p:nvPicPr>
        <p:blipFill>
          <a:blip r:embed="rId1"/>
          <a:stretch>
            <a:fillRect/>
          </a:stretch>
        </p:blipFill>
        <p:spPr>
          <a:xfrm>
            <a:off x="1833245" y="1504315"/>
            <a:ext cx="5934075" cy="4457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Page</a:t>
            </a:r>
            <a:endParaRPr lang="en-US" dirty="0"/>
          </a:p>
        </p:txBody>
      </p:sp>
      <p:pic>
        <p:nvPicPr>
          <p:cNvPr id="5" name="Content Placeholder 4" descr="Screenshot (142)"/>
          <p:cNvPicPr>
            <a:picLocks noChangeAspect="1"/>
          </p:cNvPicPr>
          <p:nvPr>
            <p:ph sz="quarter" idx="1"/>
          </p:nvPr>
        </p:nvPicPr>
        <p:blipFill>
          <a:blip r:embed="rId1"/>
          <a:stretch>
            <a:fillRect/>
          </a:stretch>
        </p:blipFill>
        <p:spPr>
          <a:xfrm>
            <a:off x="2709545" y="1298575"/>
            <a:ext cx="3725545" cy="52425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1927</Words>
  <Application>WPS Presentation</Application>
  <PresentationFormat>On-screen Show (4:3)</PresentationFormat>
  <Paragraphs>63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2</vt:lpstr>
      <vt:lpstr>Times New Roman</vt:lpstr>
      <vt:lpstr>Perpetua</vt:lpstr>
      <vt:lpstr>Franklin Gothic Book</vt:lpstr>
      <vt:lpstr>Microsoft YaHei</vt:lpstr>
      <vt:lpstr/>
      <vt:lpstr>Arial Unicode MS</vt:lpstr>
      <vt:lpstr>Calibri</vt:lpstr>
      <vt:lpstr>Equity</vt:lpstr>
      <vt:lpstr>Chameli Devi Group Of Institutions, Indore Department of Information Technology</vt:lpstr>
      <vt:lpstr>Introduction</vt:lpstr>
      <vt:lpstr>Problem </vt:lpstr>
      <vt:lpstr>Solution</vt:lpstr>
      <vt:lpstr>Functions 	</vt:lpstr>
      <vt:lpstr>Technology</vt:lpstr>
      <vt:lpstr>Activity Diagram</vt:lpstr>
      <vt:lpstr>Usecase Diagram	</vt:lpstr>
      <vt:lpstr>Front Page</vt:lpstr>
      <vt:lpstr>Create Account</vt:lpstr>
      <vt:lpstr>Recover Password</vt:lpstr>
      <vt:lpstr>Main Page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Chameli Devi Group Of Institutions, Indore Department of Information Technology</dc:title>
  <dc:creator>Sumit Patidar</dc:creator>
  <cp:lastModifiedBy>ayush</cp:lastModifiedBy>
  <cp:revision>32</cp:revision>
  <dcterms:created xsi:type="dcterms:W3CDTF">2018-03-18T09:56:00Z</dcterms:created>
  <dcterms:modified xsi:type="dcterms:W3CDTF">2018-04-16T20:37:45Z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