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Detection System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Group 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Naman Singhal - 160001038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Detection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theoretical model used in electro optical systems is similar to the models used in radar and laser systems and the detection on sinusoidal signal in gaussian noise.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popular because an analytical solution is obtained where a the probability of detection can be related to signal to noise ratio.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Considering a sinusoidal signal argument by gaussian noise in the detection filter. The expression results are...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2009325"/>
            <a:ext cx="85206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s</a:t>
            </a:r>
            <a:r>
              <a:rPr lang="en"/>
              <a:t>	is the probability of the signal exceeding threshold E</a:t>
            </a:r>
            <a:r>
              <a:rPr baseline="-25000" lang="en"/>
              <a:t>t</a:t>
            </a:r>
            <a:r>
              <a:rPr lang="en"/>
              <a:t> (Probability of Detection)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t</a:t>
            </a:r>
            <a:r>
              <a:rPr lang="en"/>
              <a:t>	is the threshold setting, in volts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 	is the envelope of signal plus noise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S/N	is the signal to noise power ratio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baseline="-25000" lang="en"/>
              <a:t>0</a:t>
            </a:r>
            <a:r>
              <a:rPr lang="en"/>
              <a:t>	is the hyperbolic Bessel function of zero order   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78528" l="12406" r="12406" t="12737"/>
          <a:stretch/>
        </p:blipFill>
        <p:spPr>
          <a:xfrm>
            <a:off x="807075" y="400175"/>
            <a:ext cx="7295201" cy="11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2009325"/>
            <a:ext cx="85206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	is the probability of the noise exceeding threshold E</a:t>
            </a:r>
            <a:r>
              <a:rPr baseline="-25000" lang="en"/>
              <a:t>t</a:t>
            </a:r>
            <a:r>
              <a:rPr lang="en"/>
              <a:t> (Probability of False Alarm)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t</a:t>
            </a:r>
            <a:r>
              <a:rPr lang="en"/>
              <a:t>	is the threshold setting, in volts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 	is the envelope of signal plus noise   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44181" l="23977" r="25404" t="46947"/>
          <a:stretch/>
        </p:blipFill>
        <p:spPr>
          <a:xfrm>
            <a:off x="1816150" y="485000"/>
            <a:ext cx="4732550" cy="110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