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9fcaa8bf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9fcaa8bf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9fcaa8bf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9fcaa8bf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35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660744" y="820719"/>
            <a:ext cx="108888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WEB SCRAPING USING R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1151100" y="3490171"/>
            <a:ext cx="98898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Ayush Dewan (ad2293)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Prajay Patil </a:t>
            </a:r>
            <a:r>
              <a:rPr lang="en-IN" dirty="0"/>
              <a:t>(pp923)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Palak Pabani (pp872)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49" name="Google Shape;149;p19"/>
          <p:cNvSpPr txBox="1"/>
          <p:nvPr/>
        </p:nvSpPr>
        <p:spPr>
          <a:xfrm>
            <a:off x="1164160" y="4618303"/>
            <a:ext cx="866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Professor: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Jaini Bhavsar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Course: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DS636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| Date: 11-11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-2023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3813925" y="2714525"/>
            <a:ext cx="75777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MOLECULAR CANCER</a:t>
            </a:r>
            <a:endParaRPr sz="3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member contribution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Data Scraping – Prajay P.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Analysis and Visualization – Ayush D.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Presentation and fine tuning – Palak P.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749808" y="2761488"/>
            <a:ext cx="10325131" cy="230954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Thank You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510850" y="1452775"/>
            <a:ext cx="9540000" cy="3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2300"/>
              <a:buFont typeface="Roboto"/>
              <a:buChar char="●"/>
            </a:pPr>
            <a:r>
              <a:rPr lang="en-US" sz="2300" dirty="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Data scraping involves extracting information from websites or other sources on the internet. It's a technique used to gather data for analysis, research, or other purposes.</a:t>
            </a:r>
            <a:br>
              <a:rPr lang="en-US" sz="2300" dirty="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300" dirty="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Font typeface="Roboto"/>
              <a:buChar char="●"/>
            </a:pPr>
            <a:r>
              <a:rPr lang="en-US" sz="2300" dirty="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Data scraping plays a crucial role in accessing and utilizing valuable information available on the web. It allows for the collection of diverse data sets for various analytical purposes.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3000"/>
              <a:buNone/>
            </a:pPr>
            <a:endParaRPr sz="2300" dirty="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0825" y="1663875"/>
            <a:ext cx="2032025" cy="21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Code Explanation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1103300" y="1615075"/>
            <a:ext cx="9044400" cy="46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We install all the essential libraries required for web scraping.</a:t>
            </a:r>
            <a:br>
              <a:rPr lang="en-US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We copy the main URL and read the html code in a variable.</a:t>
            </a:r>
            <a:br>
              <a:rPr lang="en-US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We go to webpage and get the CSS selector for the required field.</a:t>
            </a:r>
            <a:br>
              <a:rPr lang="en-US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We create a function to extract key fields from the webpage.</a:t>
            </a:r>
            <a:br>
              <a:rPr lang="en-US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After extracting all the required fields we combine them in a dataframe.</a:t>
            </a:r>
            <a:br>
              <a:rPr lang="en-US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Now we clean the data, we remove all the missing values and format the data for analysis.</a:t>
            </a:r>
            <a:br>
              <a:rPr lang="en-US"/>
            </a:br>
            <a:endParaRPr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For doing the analysis we use library ‘ggplot’ and create the graph for the required analysis.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646100" y="452722"/>
            <a:ext cx="94047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Our Code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719625" y="1439225"/>
            <a:ext cx="9330300" cy="4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the function we have used for web scraping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get_date&lt;- function(journal_link)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journal_page &lt;- read_html(journal_link)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journal_date &lt;- journal_page %&gt;% html_nodes(".c-article-identifiers__item time") %&gt;%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html_text() %&gt;% paste(collapse = ",")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return(journal_date)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Similarly we have done the data scraping for the other fields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frame 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646099" y="1457751"/>
            <a:ext cx="9677400" cy="49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df &lt;- rbind(df,data.frame(Title, author,publish_date,corr_author,email, Abstract,Keywords))</a:t>
            </a:r>
            <a:br>
              <a:rPr lang="en-US"/>
            </a:br>
            <a:br>
              <a:rPr lang="en-US"/>
            </a:br>
            <a:r>
              <a:rPr lang="en-US"/>
              <a:t>This method we have created the dataframe.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00" y="2922550"/>
            <a:ext cx="11933877" cy="31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981573" y="1444226"/>
            <a:ext cx="10072500" cy="4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data analysis part, we have used library ggplot and created a bar graph for number of articles published in the year.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First we extracted the year from the published date using regex.</a:t>
            </a:r>
            <a:br>
              <a:rPr lang="en-US" dirty="0"/>
            </a:b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Then we plotted the graph using this code.</a:t>
            </a:r>
            <a:br>
              <a:rPr lang="en-US" dirty="0"/>
            </a:b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ggplot(</a:t>
            </a:r>
            <a:r>
              <a:rPr lang="en-US" sz="2300" dirty="0" err="1"/>
              <a:t>year_counts</a:t>
            </a:r>
            <a:r>
              <a:rPr lang="en-US" sz="2300" dirty="0"/>
              <a:t>, </a:t>
            </a:r>
            <a:r>
              <a:rPr lang="en-US" sz="2300" dirty="0" err="1"/>
              <a:t>aes</a:t>
            </a:r>
            <a:r>
              <a:rPr lang="en-US" sz="2300" dirty="0"/>
              <a:t>(x = year, y = Count)) +</a:t>
            </a:r>
            <a:endParaRPr sz="2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  </a:t>
            </a:r>
            <a:r>
              <a:rPr lang="en-US" sz="2300" dirty="0" err="1"/>
              <a:t>geom_bar</a:t>
            </a:r>
            <a:r>
              <a:rPr lang="en-US" sz="2300" dirty="0"/>
              <a:t>(stat = "identity", fill = "blue") +</a:t>
            </a:r>
            <a:endParaRPr sz="2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  labs(title = "Year Counts", x = "Year", y = "Count")</a:t>
            </a:r>
            <a:br>
              <a:rPr lang="en-US" sz="2300" dirty="0"/>
            </a:br>
            <a:endParaRPr sz="23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429686" y="1416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Graph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2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00" y="844050"/>
            <a:ext cx="9436450" cy="58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429686" y="1416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Graph</a:t>
            </a:r>
            <a:endParaRPr dirty="0"/>
          </a:p>
        </p:txBody>
      </p:sp>
      <p:sp>
        <p:nvSpPr>
          <p:cNvPr id="2" name="AutoShape 2" descr="months graph">
            <a:extLst>
              <a:ext uri="{FF2B5EF4-FFF2-40B4-BE49-F238E27FC236}">
                <a16:creationId xmlns:a16="http://schemas.microsoft.com/office/drawing/2014/main" id="{A904310A-135F-E91C-1966-06E80DAEB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72184" cy="14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7D89F-2813-7451-6BAB-65B1FDF7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6" y="1038626"/>
            <a:ext cx="9976186" cy="55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10527856" cy="457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indent="-342900"/>
            <a:r>
              <a:rPr lang="en-IN" dirty="0"/>
              <a:t>Extracting the data was a challenge and writing functions to loop through each page efficiently</a:t>
            </a:r>
          </a:p>
          <a:p>
            <a:pPr marL="0" indent="0">
              <a:buNone/>
            </a:pPr>
            <a:endParaRPr lang="en-IN" dirty="0"/>
          </a:p>
          <a:p>
            <a:pPr marL="342900" indent="-342900"/>
            <a:r>
              <a:rPr lang="en-IN" dirty="0"/>
              <a:t>Extracting the email of the corresponding authors via the hyperlink was a challenge</a:t>
            </a:r>
          </a:p>
          <a:p>
            <a:pPr marL="0" indent="0">
              <a:buNone/>
            </a:pPr>
            <a:endParaRPr lang="en-IN" dirty="0"/>
          </a:p>
          <a:p>
            <a:pPr marL="342900" indent="-342900"/>
            <a:r>
              <a:rPr lang="en-IN" dirty="0"/>
              <a:t>Trying to write a code which was efficient enough to extract all the data before SSL/TLS connection timeout.</a:t>
            </a:r>
          </a:p>
          <a:p>
            <a:pPr marL="342900" indent="-342900"/>
            <a:endParaRPr lang="en-IN" dirty="0"/>
          </a:p>
          <a:p>
            <a:pPr rtl="0">
              <a:spcBef>
                <a:spcPts val="80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Ensuring adherence to data privacy and ethical considerations was paramount. Strategies were implemented to respect website terms of service and avoid any unintended violations.</a:t>
            </a:r>
            <a:endParaRPr lang="en-US" b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dirty="0"/>
              <a:t>Crafting informative and visually appealing visualizations.</a:t>
            </a:r>
          </a:p>
          <a:p>
            <a:pPr marL="13716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546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Noto Sans Symbols</vt:lpstr>
      <vt:lpstr>Roboto</vt:lpstr>
      <vt:lpstr>Arial</vt:lpstr>
      <vt:lpstr>Ion</vt:lpstr>
      <vt:lpstr>WEB SCRAPING USING R</vt:lpstr>
      <vt:lpstr>INTRODUCTION</vt:lpstr>
      <vt:lpstr>Code Explanation</vt:lpstr>
      <vt:lpstr>Our Code</vt:lpstr>
      <vt:lpstr>Data frame </vt:lpstr>
      <vt:lpstr>Data analysis</vt:lpstr>
      <vt:lpstr>Graph</vt:lpstr>
      <vt:lpstr>Graph</vt:lpstr>
      <vt:lpstr>Challenges</vt:lpstr>
      <vt:lpstr>Individual member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USING R</dc:title>
  <cp:lastModifiedBy>ayush dewan</cp:lastModifiedBy>
  <cp:revision>5</cp:revision>
  <dcterms:modified xsi:type="dcterms:W3CDTF">2023-11-12T22:28:09Z</dcterms:modified>
</cp:coreProperties>
</file>