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172"/>
    <a:srgbClr val="E7E6E6"/>
    <a:srgbClr val="0E8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51" y="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6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5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6572-1D03-4EF4-8EDA-744ECE744E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F8C0-3335-4E08-B6D3-20836EC73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aagy_pants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andrea_@hot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lauren_lxx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robby_den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57382" y="1109466"/>
            <a:ext cx="2730072" cy="240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07" y="1381125"/>
            <a:ext cx="2098675" cy="1635041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70398" y="3016166"/>
            <a:ext cx="250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2368 N 108</a:t>
            </a:r>
            <a:r>
              <a:rPr lang="en-US" sz="1400" baseline="30000" dirty="0"/>
              <a:t>th</a:t>
            </a:r>
            <a:r>
              <a:rPr lang="en-US" sz="1400" dirty="0"/>
              <a:t> St, Seattle WA 98133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4579" y="1109466"/>
            <a:ext cx="2730072" cy="240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47" y="1748523"/>
            <a:ext cx="475269" cy="373879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10755" y="3032083"/>
            <a:ext cx="250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2567 S 56</a:t>
            </a:r>
            <a:r>
              <a:rPr lang="en-US" sz="1400" baseline="30000" dirty="0"/>
              <a:t>th</a:t>
            </a:r>
            <a:r>
              <a:rPr lang="en-US" sz="1400" dirty="0"/>
              <a:t> St, Seattle WA 98103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51776" y="1109466"/>
            <a:ext cx="2730072" cy="240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69586" y="3032083"/>
            <a:ext cx="250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105 SE 87</a:t>
            </a:r>
            <a:r>
              <a:rPr lang="en-US" sz="1400" baseline="30000" dirty="0"/>
              <a:t>th</a:t>
            </a:r>
            <a:r>
              <a:rPr lang="en-US" sz="1400" dirty="0"/>
              <a:t> St, Seattle WA 98125</a:t>
            </a:r>
          </a:p>
        </p:txBody>
      </p:sp>
      <p:pic>
        <p:nvPicPr>
          <p:cNvPr id="1030" name="Picture 6" descr="Image result for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68" y="1381125"/>
            <a:ext cx="2121868" cy="1609275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252" y="1381124"/>
            <a:ext cx="2117467" cy="1609275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1977" y="496432"/>
            <a:ext cx="694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you own: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50436" y="3820204"/>
            <a:ext cx="2730072" cy="240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53346" y="5708996"/>
            <a:ext cx="250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7135 N 20</a:t>
            </a:r>
            <a:r>
              <a:rPr lang="en-US" sz="1400" baseline="30000" dirty="0"/>
              <a:t>th</a:t>
            </a:r>
            <a:r>
              <a:rPr lang="en-US" sz="1400" dirty="0"/>
              <a:t> St, Seattle WA 98195</a:t>
            </a:r>
          </a:p>
        </p:txBody>
      </p:sp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07" y="4076282"/>
            <a:ext cx="2098675" cy="1624855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2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9532" y="480816"/>
            <a:ext cx="2730072" cy="240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57" y="752475"/>
            <a:ext cx="2098675" cy="1635041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0956" y="2469570"/>
            <a:ext cx="209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Monthly Rent: </a:t>
            </a:r>
            <a:r>
              <a:rPr lang="en-US" sz="1400" b="1" dirty="0">
                <a:solidFill>
                  <a:srgbClr val="C00000"/>
                </a:solidFill>
              </a:rPr>
              <a:t>1,200</a:t>
            </a:r>
            <a:r>
              <a:rPr lang="en-US" sz="1400" dirty="0"/>
              <a:t> </a:t>
            </a:r>
          </a:p>
        </p:txBody>
      </p:sp>
      <p:sp>
        <p:nvSpPr>
          <p:cNvPr id="8" name="Arrow: Pentagon 7"/>
          <p:cNvSpPr/>
          <p:nvPr/>
        </p:nvSpPr>
        <p:spPr>
          <a:xfrm>
            <a:off x="3526729" y="752475"/>
            <a:ext cx="2239071" cy="1055730"/>
          </a:xfrm>
          <a:prstGeom prst="homePlate">
            <a:avLst/>
          </a:prstGeom>
          <a:solidFill>
            <a:srgbClr val="0E8C35"/>
          </a:solidFill>
          <a:ln>
            <a:solidFill>
              <a:srgbClr val="0E8C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6729" y="2018184"/>
            <a:ext cx="209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Notification Sent</a:t>
            </a:r>
          </a:p>
        </p:txBody>
      </p:sp>
      <p:pic>
        <p:nvPicPr>
          <p:cNvPr id="14" name="Picture 2" descr="Image result for green ti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896" y="752475"/>
            <a:ext cx="1110012" cy="1110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/>
          <p:cNvSpPr/>
          <p:nvPr/>
        </p:nvSpPr>
        <p:spPr>
          <a:xfrm>
            <a:off x="5537200" y="752476"/>
            <a:ext cx="2324100" cy="1055730"/>
          </a:xfrm>
          <a:prstGeom prst="chevron">
            <a:avLst/>
          </a:prstGeom>
          <a:solidFill>
            <a:srgbClr val="0E8C35"/>
          </a:solidFill>
          <a:ln>
            <a:solidFill>
              <a:srgbClr val="0E8C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/>
          <p:cNvSpPr/>
          <p:nvPr/>
        </p:nvSpPr>
        <p:spPr>
          <a:xfrm>
            <a:off x="7639050" y="752475"/>
            <a:ext cx="2324100" cy="1055730"/>
          </a:xfrm>
          <a:prstGeom prst="chevron">
            <a:avLst/>
          </a:prstGeom>
          <a:solidFill>
            <a:srgbClr val="0E8C35"/>
          </a:solidFill>
          <a:ln>
            <a:solidFill>
              <a:srgbClr val="0E8C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7779" y="2018184"/>
            <a:ext cx="209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600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54589" y="2018184"/>
            <a:ext cx="20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Receipt Sent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9532" y="3395466"/>
            <a:ext cx="2730072" cy="240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956" y="5384220"/>
            <a:ext cx="209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Monthly Rent: </a:t>
            </a:r>
            <a:r>
              <a:rPr lang="en-US" sz="1400" b="1" dirty="0">
                <a:solidFill>
                  <a:srgbClr val="C00000"/>
                </a:solidFill>
              </a:rPr>
              <a:t>2,300</a:t>
            </a:r>
            <a:r>
              <a:rPr lang="en-US" sz="1400" dirty="0"/>
              <a:t> </a:t>
            </a:r>
          </a:p>
        </p:txBody>
      </p:sp>
      <p:sp>
        <p:nvSpPr>
          <p:cNvPr id="22" name="Arrow: Pentagon 21"/>
          <p:cNvSpPr/>
          <p:nvPr/>
        </p:nvSpPr>
        <p:spPr>
          <a:xfrm>
            <a:off x="3526729" y="3667125"/>
            <a:ext cx="2239071" cy="1055730"/>
          </a:xfrm>
          <a:prstGeom prst="homePlate">
            <a:avLst/>
          </a:prstGeom>
          <a:solidFill>
            <a:srgbClr val="0E8C35"/>
          </a:solidFill>
          <a:ln>
            <a:solidFill>
              <a:srgbClr val="0E8C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26729" y="4932834"/>
            <a:ext cx="209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Notification Sent</a:t>
            </a:r>
          </a:p>
        </p:txBody>
      </p:sp>
      <p:sp>
        <p:nvSpPr>
          <p:cNvPr id="25" name="Arrow: Chevron 24"/>
          <p:cNvSpPr/>
          <p:nvPr/>
        </p:nvSpPr>
        <p:spPr>
          <a:xfrm>
            <a:off x="5537200" y="3667126"/>
            <a:ext cx="2324100" cy="1055730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/>
          <p:cNvSpPr/>
          <p:nvPr/>
        </p:nvSpPr>
        <p:spPr>
          <a:xfrm>
            <a:off x="7639050" y="3667125"/>
            <a:ext cx="2324100" cy="105573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7779" y="4932834"/>
            <a:ext cx="209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600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Overdue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54589" y="4932834"/>
            <a:ext cx="20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Receipt Sent</a:t>
            </a:r>
          </a:p>
        </p:txBody>
      </p:sp>
      <p:pic>
        <p:nvPicPr>
          <p:cNvPr id="35" name="Picture 8" descr="Image result for hou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42" y="3667125"/>
            <a:ext cx="2117467" cy="1609275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ed exclamation mar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896" y="3667125"/>
            <a:ext cx="1198845" cy="11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6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532" y="480816"/>
            <a:ext cx="2730072" cy="240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0956" y="2469570"/>
            <a:ext cx="209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Monthly Rent: </a:t>
            </a:r>
            <a:r>
              <a:rPr lang="en-US" sz="1400" b="1" dirty="0">
                <a:solidFill>
                  <a:srgbClr val="C00000"/>
                </a:solidFill>
              </a:rPr>
              <a:t>1,800</a:t>
            </a:r>
            <a:r>
              <a:rPr lang="en-US" sz="1400" dirty="0"/>
              <a:t> </a:t>
            </a:r>
          </a:p>
        </p:txBody>
      </p:sp>
      <p:sp>
        <p:nvSpPr>
          <p:cNvPr id="7" name="Arrow: Pentagon 6"/>
          <p:cNvSpPr/>
          <p:nvPr/>
        </p:nvSpPr>
        <p:spPr>
          <a:xfrm>
            <a:off x="3526729" y="752475"/>
            <a:ext cx="2239071" cy="1055730"/>
          </a:xfrm>
          <a:prstGeom prst="homePlate">
            <a:avLst/>
          </a:prstGeom>
          <a:solidFill>
            <a:srgbClr val="0E8C35"/>
          </a:solidFill>
          <a:ln>
            <a:solidFill>
              <a:srgbClr val="0E8C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729" y="2018184"/>
            <a:ext cx="209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Notification Sent</a:t>
            </a:r>
          </a:p>
        </p:txBody>
      </p:sp>
      <p:pic>
        <p:nvPicPr>
          <p:cNvPr id="9" name="Picture 2" descr="Image result for green tic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896" y="752475"/>
            <a:ext cx="1110012" cy="1110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/>
          <p:cNvSpPr/>
          <p:nvPr/>
        </p:nvSpPr>
        <p:spPr>
          <a:xfrm>
            <a:off x="5537200" y="752476"/>
            <a:ext cx="2324100" cy="1055730"/>
          </a:xfrm>
          <a:prstGeom prst="chevron">
            <a:avLst/>
          </a:prstGeom>
          <a:solidFill>
            <a:srgbClr val="0E8C35"/>
          </a:solidFill>
          <a:ln>
            <a:solidFill>
              <a:srgbClr val="0E8C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/>
          <p:cNvSpPr/>
          <p:nvPr/>
        </p:nvSpPr>
        <p:spPr>
          <a:xfrm>
            <a:off x="7639050" y="752475"/>
            <a:ext cx="2324100" cy="1055730"/>
          </a:xfrm>
          <a:prstGeom prst="chevron">
            <a:avLst/>
          </a:prstGeom>
          <a:solidFill>
            <a:srgbClr val="0E8C35"/>
          </a:solidFill>
          <a:ln>
            <a:solidFill>
              <a:srgbClr val="0E8C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7779" y="2018184"/>
            <a:ext cx="209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600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54589" y="2018184"/>
            <a:ext cx="20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Receipt Sent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532" y="3395466"/>
            <a:ext cx="2730072" cy="2404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0956" y="5384220"/>
            <a:ext cx="209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Monthly Rent: </a:t>
            </a:r>
            <a:r>
              <a:rPr lang="en-US" sz="1400" b="1" dirty="0">
                <a:solidFill>
                  <a:srgbClr val="C00000"/>
                </a:solidFill>
              </a:rPr>
              <a:t>2,100</a:t>
            </a:r>
            <a:r>
              <a:rPr lang="en-US" sz="1400" dirty="0"/>
              <a:t> </a:t>
            </a:r>
          </a:p>
        </p:txBody>
      </p:sp>
      <p:sp>
        <p:nvSpPr>
          <p:cNvPr id="16" name="Arrow: Pentagon 15"/>
          <p:cNvSpPr/>
          <p:nvPr/>
        </p:nvSpPr>
        <p:spPr>
          <a:xfrm>
            <a:off x="3526729" y="3667125"/>
            <a:ext cx="2239071" cy="1055730"/>
          </a:xfrm>
          <a:prstGeom prst="homePlate">
            <a:avLst/>
          </a:prstGeom>
          <a:solidFill>
            <a:srgbClr val="0E8C35"/>
          </a:solidFill>
          <a:ln>
            <a:solidFill>
              <a:srgbClr val="0E8C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26729" y="4932834"/>
            <a:ext cx="209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Notification Sent</a:t>
            </a:r>
          </a:p>
        </p:txBody>
      </p:sp>
      <p:sp>
        <p:nvSpPr>
          <p:cNvPr id="18" name="Arrow: Chevron 17"/>
          <p:cNvSpPr/>
          <p:nvPr/>
        </p:nvSpPr>
        <p:spPr>
          <a:xfrm>
            <a:off x="5537200" y="3667126"/>
            <a:ext cx="2324100" cy="1055730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hevron 18"/>
          <p:cNvSpPr/>
          <p:nvPr/>
        </p:nvSpPr>
        <p:spPr>
          <a:xfrm>
            <a:off x="7639050" y="3667125"/>
            <a:ext cx="2324100" cy="1055730"/>
          </a:xfrm>
          <a:prstGeom prst="chevron">
            <a:avLst/>
          </a:prstGeom>
          <a:solidFill>
            <a:srgbClr val="0E8C35"/>
          </a:solidFill>
          <a:ln>
            <a:solidFill>
              <a:srgbClr val="0E8C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7779" y="4932834"/>
            <a:ext cx="2093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600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Late Fee Applied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54589" y="4932834"/>
            <a:ext cx="20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Receipt Sent</a:t>
            </a:r>
          </a:p>
        </p:txBody>
      </p:sp>
      <p:pic>
        <p:nvPicPr>
          <p:cNvPr id="24" name="Picture 6" descr="Image result for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42" y="778241"/>
            <a:ext cx="2121868" cy="1609275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30" y="3721408"/>
            <a:ext cx="2098675" cy="1624855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green tic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854" y="3639984"/>
            <a:ext cx="1110012" cy="11100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7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7" y="752475"/>
            <a:ext cx="4067443" cy="3168874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8450" y="752475"/>
            <a:ext cx="60579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Address: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2368 N 108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St, Seattle WA 98133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Tenant Information: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Name: 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Anuraag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Dangerous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Phone: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(206) 697-45xx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raagy_pants@hotmail.com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3389" y="2993603"/>
            <a:ext cx="1794461" cy="482695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11585" y="3050284"/>
            <a:ext cx="16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7700" y="4298950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38257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Payment History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107" y="4298950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2207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Maintenance History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1293" y="4295775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94693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Tax History</a:t>
            </a:r>
          </a:p>
        </p:txBody>
      </p:sp>
    </p:spTree>
    <p:extLst>
      <p:ext uri="{BB962C8B-B14F-4D97-AF65-F5344CB8AC3E}">
        <p14:creationId xmlns:p14="http://schemas.microsoft.com/office/powerpoint/2010/main" val="399275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8450" y="752475"/>
            <a:ext cx="60579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Address: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2567 S 56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St, Seattle WA 98103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Tenant Information: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Name: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Andrea Lopez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Phone: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(206) 697-45xx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andrea_@hotmail.com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3389" y="2993603"/>
            <a:ext cx="1794461" cy="482695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11585" y="3050284"/>
            <a:ext cx="16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700" y="4298950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38257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Payment History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107" y="4298950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2207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Maintenance History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61293" y="4295775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94693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Tax History</a:t>
            </a:r>
          </a:p>
        </p:txBody>
      </p:sp>
      <p:pic>
        <p:nvPicPr>
          <p:cNvPr id="14" name="Picture 8" descr="Image result for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6" y="869499"/>
            <a:ext cx="4061094" cy="3086432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91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8450" y="752475"/>
            <a:ext cx="60579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Address: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105 SE 87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St, Seattle WA 98125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Tenant Information: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Name: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Lauren Lee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Phone: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(206) 697-45xx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lauren_lxx@gmail.com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3389" y="2993603"/>
            <a:ext cx="1794461" cy="482695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11585" y="3050284"/>
            <a:ext cx="16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700" y="4298950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38257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Payment History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107" y="4298950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2207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Maintenance History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61293" y="4295775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94693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Tax History</a:t>
            </a:r>
          </a:p>
        </p:txBody>
      </p:sp>
      <p:pic>
        <p:nvPicPr>
          <p:cNvPr id="15" name="Picture 6" descr="Image result for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6" y="708025"/>
            <a:ext cx="4238893" cy="3214877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56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450" y="752475"/>
            <a:ext cx="60579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Address: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7135 N 20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St, Seattle WA 98195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Tenant Information: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Name: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Robert Deniro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Phone: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(206) 697-45xx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robby_den@gmail.com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3389" y="2993603"/>
            <a:ext cx="1794461" cy="482695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11585" y="3050284"/>
            <a:ext cx="16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7700" y="4298950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38257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Payment History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107" y="4298950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2207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Maintenance History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61293" y="4295775"/>
            <a:ext cx="2190750" cy="641350"/>
          </a:xfrm>
          <a:prstGeom prst="rect">
            <a:avLst/>
          </a:prstGeom>
          <a:solidFill>
            <a:srgbClr val="566172"/>
          </a:solidFill>
          <a:ln>
            <a:solidFill>
              <a:srgbClr val="5661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4693" y="4434959"/>
            <a:ext cx="219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Tax History</a:t>
            </a:r>
          </a:p>
        </p:txBody>
      </p:sp>
      <p:pic>
        <p:nvPicPr>
          <p:cNvPr id="14" name="Picture 1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7" y="752475"/>
            <a:ext cx="4156343" cy="3157218"/>
          </a:xfrm>
          <a:prstGeom prst="rect">
            <a:avLst/>
          </a:prstGeom>
          <a:noFill/>
          <a:ln w="444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7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Yadi M Reyes</dc:creator>
  <cp:lastModifiedBy>Yadi M Reyes</cp:lastModifiedBy>
  <cp:revision>16</cp:revision>
  <dcterms:created xsi:type="dcterms:W3CDTF">2017-03-10T00:35:11Z</dcterms:created>
  <dcterms:modified xsi:type="dcterms:W3CDTF">2017-03-10T03:11:21Z</dcterms:modified>
</cp:coreProperties>
</file>