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28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173 127 31518,'0'0'1041,"-5"0"-1009,-21 0 64,64-15-80,9-2-16,45-22 0,-91 39 0,21-7 6,-16 5 1,-20 2-4,-6 1-3,0 2 0,0 0 0,0 1 0,-35 13 0,26-8 0,-33 6 0,33-12 0,1-1 0,27-1 0,15 0 0,88 0 0,-25 1 0,94-9 0,-142 2 0,51-15 0,-65 12 3,-38 5 10,-13 0-13,1 3 0,0 1 0,-1 1 0,1 2 0,0 2 0,-53 15 0,31-2 0,24-7 0,-67 15 0,125-31 0,0-1 0,-1 0 0,47-19 0,-23 8 0,50-18 0,-47 15 0,2 2 0,75-14 0,-226 34 0,38 7 0,2 4 0,-1 2 0,-101 43 0,141-51 0,10-6 0,0 2 0,0-1 0,1 1 0,-1 1 0,1-1 0,0 1 0,0 1 0,1 0 0,-11 9 0,17-12-3,6-2-7,58-1 10,-1-2 0,1-2 0,102-22 0,4-23 13,-137 33-13,-54 13 0,6 3 0,1 1 0,0 0 0,-21 5 0,29-5 0,0 2 0,0-1 0,0 1 0,0 0 0,1 0 0,0 0 0,-1 1 0,1 0 0,-9 8 0,15-11 0,-11 8 0,11-9 0,0 0 0,0 0 0,-1 1 0,1-1 0,0 0 0,0 0 0,0 0 0,-1 0 0,1 0 0,0 0 0,0 0 0,0 1 0,0-1 0,-1 0 0,1 0 0,0 0 0,0 0 0,0 0 0,0 1 0,0-1 0,0 0 0,-1 0 0,1 0 0,0 1 0,0-1 0,0 0 0,0 0 0,0 1 0,0-1 0,0 0 0,0 0 0,0 0 0,0 1 0,0-1 0,0 0 0,0 0 0,0 1 0,0-1 0,0 0 0,0 0 0,0 0 0,1 1 0,-1-1 0,0 0 0,0 0 0,0 0 0,0 0 0,1 1 0,13 0 0,1 0 0,-1-1 0,1-1 0,-1-1 0,0 0 0,1 0 0,-1-1 0,0-1 0,0-1 0,-1 0 0,1 0 0,21-14 0,23-12 0,-58 31 0,0 0 0,0 0 0,0 0 0,0 0 0,0 0 0,0 0 0,0 0 0,0 0 0,0 0 0,0 0 0,0 0 0,0 0 0,0-1 0,0 1 0,0 0 0,0 0 0,0 0 0,0 0 0,0 0 0,0 0 0,0 0 0,0 0 0,0 0 0,0 0 0,0 0 0,0-1 0,0 1 0,0 0 0,0 0 0,0 0 0,0 0 0,0 0 0,0 0 0,0 0 0,0 0 0,0 0 0,0 0 0,0 0 0,0 0 0,0 0 0,0-1 0,0 1 0,0 0 0,0 0 0,1 0 0,-1 0 0,0 0 0,0 0 0,0 0 0,0 0 0,0 0 0,0 0 0,0 0 0,0 0 0,0 0 0,-6 1 0,-9 2 0,0 2 0,1 0 0,-1 0 0,1 1 0,0 1 0,1 0 0,0 1 0,0 1 0,1 0 0,0 1 0,0 0 0,1 0 0,1 1 0,-15 20 0,12-14-3,1-1 0,-18 16 0,-14 20-4,33-40 7,9-10 0,1-1 0,-1 1 0,1 0 0,-1 0 0,1-1 0,0 1 0,0 0 0,0 0 0,0 0 0,0 0 0,0 1 0,1-1 0,-1 0 0,1 0 0,-1 0 0,1 1 0,0-1 0,0 0 0,0 5 0,0 1 0,0 0 0,1 1 0,0-1 0,0 0 0,0 0 0,1 0 0,1 0 0,-1 0 0,7 12 0,3 5 0,-1 0 0,-2 1 0,9 31 0,-1 2 0,-12-43 0,0 0 0,-1 1 0,3 20 0,4 34 6,-7-49-3,0 0 1,0 35-1,10 45-3,-14-67 0,0-35 1,-1 1 0,1-1 0,0 0 0,0 1 0,-1-1 1,1 1-1,0-1 0,-1 0 0,1 1 0,-1-1 0,1 0 0,0 1 0,-1-1 0,1 0 0,-1 0 0,1 1 0,-1-1 1,1 0-1,-1 0 0,1 0 0,-1 0 0,1 1 0,-1-1 0,1 0 0,-1 0 0,1 0 0,-1 0 0,1 0 1,-1-1-1,1 1 0,-2 0 0,-14-2-4,12-1 3,1 1 0,-1-1 0,1 0 0,0 0 0,-1 0 0,1 0 0,1 0 0,-1-1 0,0 1 0,1-1 0,0 0 0,-2-4 0,-21-51-5,20 42 0,1-1 1,1 1-1,0-1 1,2 0-1,0-33 1,-3-29 4,2 62 0,2 16 0,0 4 0,2 30 0,-2 540 0,-3-621 0,-11-70 0,0 13 0,7 15 0,-7-64 0,14 152 0,0 2 0,0 1 0,0-1 0,0 0 0,0 1 0,0-1 0,0 0 0,0 1 0,0-1 0,0 0 0,0 1 0,0-1 0,0 0 0,0 1 0,-1-1 0,1 0 0,0 1 0,0-1 0,-1 0 0,1 1 0,-1-1 0,1 1 0,0-1 0,-1 1 0,1-1 0,-1 1 0,1-1 0,-1 1 0,0-1 0,1 1 0,-1 0 0,1-1 0,-1 1 0,0 0 0,1 0 0,-1-1 0,0 1 0,1 0 0,-2 0 0,2 0 0,-1 0 0,1 1 0,-1-1 0,1 0 0,-1 0 0,1 1 0,0-1 0,-1 1 0,1-1 0,0 0 0,-1 1 0,1-1 0,0 1 0,0-1 0,-1 1 0,1-1 0,0 0 0,0 1 0,0-1 0,0 1 0,-1-1 0,1 1 0,0-1 0,0 1 0,0 0 0,0-1 0,0 1 0,0-1 0,1 1 0,-2 2 0,-16 429 0,17-411 0,0-76 0,-2-100 0,0 125 0,-1 1 0,-1 0 0,-10-33 0,13 59 0,0 0 0,-1 0 0,1 0 0,-1 0 0,0 0 0,0 1 0,0-1 0,0 0 0,0 1 1,0 0-1,-4-4 0,5 6 0,0-1 1,0 1-1,1-1 1,-1 0 0,0 1-1,0 0 1,0-1-1,0 1 1,0-1 0,1 1-1,-1 0 1,0 0-1,0-1 1,0 1 0,0 0-1,0 0 1,0 0-1,0 0 1,0 0-1,0 0 1,0 1 0,0-1-1,0 0 1,0 0-1,0 1 1,1-1 0,-1 0-1,0 1 1,0-1-1,0 1 1,0-1 0,1 1-1,-1 0 1,0-1-1,1 1 1,-1 0 0,0-1-1,1 1 1,-1 0-1,1 0 1,-1-1 0,1 1-1,-1 2 1,-4 6-5,1 2 0,0-1-1,1 0 1,0 1 0,1 0 0,-1 14 0,-4 70 7,7-90-4,0 166 1,0-171 0,0 0 0,0 0 0,0 1 0,0-1 0,0 0 0,0 0 0,0 0 0,1 1 0,-1-1 0,0 0 0,0 0 0,0 0 0,0 1 0,0-1 0,1 0 0,-1 0 0,0 0 0,0 0 0,0 0 0,1 1 0,-1-1 0,0 0 0,0 0 0,1 0 0,-1 0 0,0 0 0,0 0 0,1 0 0,-1 0 0,0 0 0,0 0 0,1 0 0,-1 0 0,0 0 0,0 0 0,0 0 0,1 0 0,-1 0 0,0 0 0,0 0 0,1-1 0,-1 1 0,0 0 0,0 0 0,0 0 0,1 0 0,-1 0 0,0-1 0,0 1 0,0 0 0,0 0 0,1 0 0,-1-1 0,4-12 0,-2 0 0,1-1 0,-1 1 0,-1-1 0,-1 1 0,-1-25 0,0 10 0,1-156 0,0 183 1,0 0 0,-1 1-1,1-1 1,0 0 0,-1 1 0,1-1 0,-1 1 0,1-1-1,-1 1 1,1-1 0,-1 1 0,1-1 0,-1 1-1,1 0 1,-1-1 0,0 1 0,1 0 0,-1-1 0,1 1-1,-1 0 1,0 0 0,0 0 0,1 0 0,-1-1-1,0 1 1,1 0 0,-1 0 0,0 0 0,1 0 0,-1 1-1,0-1 1,1 0 0,-2 0 0,-1 0-1,1 1 1,-1-1-1,1 0 0,-1 1 1,1-1-1,-1 1 1,1 0-1,-1 0 1,-3 2-1,1 2-2,0 1 1,0-1-1,0 1 0,0 1 0,1-1 1,0 0-1,0 1 0,1 0 1,0 0-1,0 0 0,1 0 0,-3 13 1,0 0-2,1 0 1,1 0-1,0 33 1,2-32 2,0-16 0,1 0 0,-1 0 0,1 0 0,1 0 0,-1 0 0,3 10 0,0-14 0,1 0 0,0 0 0,0 0 0,0 0 0,0-1 0,0 0 0,0 0 0,0 0 0,0 0 0,-1-1 0,6-1 0,-5 1 0,-1-1 0,1 0 0,-1-1 0,0 1 0,0 0 0,0-1 0,-1 0 0,1 0 0,0 0 0,-1 0 0,0 0 0,0 0 0,0 0 0,0-1 0,0 1 0,-1-1 0,1 0 0,1-6 0,2-6 0,-1 0 0,6-33 0,-9 11 0,-1 39 0,0 4 0,-4 375 0,6-347 0,5 33 0,-3-33 0,1 34 0,-5 153 0,-4 32 32,4-612-32,0 396 0,-2-17 0,2 0 0,0 0 0,1-1 0,1 1 0,1 0 0,1-1 0,0 1 0,12 31 0,42 65 0,-58-115 0,1 0 0,-1-1 0,0 1 0,0 0 0,0 0 0,0 0 0,0-1 0,0 1 0,0 0 0,1 0 0,-1 0 0,0 0 0,0-1 0,0 1 0,0 0 0,1 0 0,-1 0 0,0 0 0,0 0 0,0 0 0,0-1 0,1 1 0,-1 0 0,0 0 0,0 0 0,1 0 0,-1 0 0,0 0 0,0 0 0,0 0 0,1 0 0,-1 0 0,0 0 0,0 0 0,1 0 0,-1 0 0,0 0 0,0 0 0,0 0 0,1 1 0,-1-1 0,0 0 0,0 0 0,0 0 0,1 0 0,-1 0 0,0 0 0,0 1 0,0-1 0,0 0 0,1 0 0,-1 0 0,0 0 0,0 1 0,0-1 0,0 0 0,0 0 0,0 0 0,0 1 0,0-1 0,1 0 0,-1 0 0,0 1 0,0-1 0,0 0 0,0 0 0,0 0 0,0 1 0,3-18 0,-3 15 0,21-257 0,-25 262 0,-1 10 0,2 17 0,2 0 0,2 33 0,1-8 0,-2-40 0,2-19 0,-2-25 0,-9-22 0,7 120 0,0-33 0,1 0 0,2 0 0,2-1 0,7 40 0,-2-42 0,-3 1 0,0 0 0,-1 51 0,-4-84 0,-4-4 0,4 3 0,-1 0 0,1 1 0,0-1 0,-1 1 0,1-1 0,0 0 0,0 1 0,-1-1 0,1 1 0,0-1 0,0 0 0,-1 1 0,1-1 0,0 1 0,0-1 0,0 1 0,0-1 0,0 1 0,0-1 0,0 1 0,0-1 0,0 1 0,0-1 0,0 1 0,0-1 0,0 1 0,0 2 0,-13 311 0,3-228 0,10-4 0,-3-121 0,-1-1 0,-2 1 0,-13-44 0,-1-7 0,19 78 0,0 5 0,0 0 0,-1 0 0,0 0 0,-4-12 0,5 17 0,0 1 0,1-1 0,-1 1 0,0-1 0,0 1 0,0-1 0,-1 1 0,1-1 0,0 1 0,0 0 0,-1 0 0,1 0 0,-1 0 0,1 0 0,-1 0 0,1 0 0,-1 0 0,0 1 0,1-1 0,-1 1 0,0-1 0,1 1 0,-1-1 0,0 1 0,-3 0 0,5 0 0,-1 1 0,0-1 0,1 0 0,-1 1 0,1-1 0,-1 1 0,1-1 0,-1 1 0,1-1 0,0 1 0,-1 0 0,1-1 0,-1 1 0,1-1 0,0 1 0,0 0 0,-1-1 0,1 1 0,0 0 0,0-1 0,0 1 0,0 0 0,0-1 0,0 1 0,0 0 0,0-1 0,0 1 0,0 0 0,0 0 0,0-1 0,0 1 0,1 0 0,-1 2 0,-1 59 0,-1-26 0,2 1 0,6 43 0,-2-69 0,-2-24 0,0-25 0,-2 27 0,-5-135 0,3 123 0,-1-1 0,-1 1 0,-2 0 0,-8-26 0,13 47 0,1 0 0,-1 0 0,0 0 0,0 0 0,1 0 0,-1 0 0,-1 0 0,1 0 0,0 1 0,0-1 0,-1 0 0,1 1 0,0-1 0,-1 1 0,0 0 0,1-1 0,-1 1 0,0 0 0,0 0 0,0 0 0,0 0 0,0 0 0,0 1 0,0-1 0,0 0 0,0 1 0,0 0 0,0-1 0,0 1 0,0 0 0,-4 0 0,5 0 0,0 1 0,0-1 0,0 1 0,0-1 0,0 1 0,0-1 0,0 1 0,0-1 0,0 1 0,0 0 0,0 0 0,0 0 0,0-1 0,0 1 0,1 0 0,-1 0 0,0 0 0,1 0 0,-1 0 0,0 0 0,1 0 0,-1 3 0,-11 29 0,10-26 0,-4 25 0,1 1 0,1 0 0,2-1 0,1 1 0,6 50 0,-5-79 0,1 0 0,0 0 0,0 0 0,0 0 0,0 0 0,1 0 0,-1 0 0,1-1 0,0 1 0,1-1 0,-1 1 0,0-1 0,1 0 0,0 0 0,0 0 0,0 0 0,0 0 0,0-1 0,0 1 0,1-1 0,-1 0 0,1 0 0,0 0 0,-1-1 0,1 1 0,0-1 0,0 0 0,0 0 0,0 0 0,0-1 0,0 1 0,0-1 0,5 0 0,-7-1 0,-1 1 0,0-1 0,1 0 0,-1 1 0,0-1 0,0 0 0,1 0 0,-1 0 0,0 0 0,0 0 0,0 0 0,0-1 0,0 1 0,0 0 0,-1 0 0,1-1 0,0 1 0,-1 0 0,2-2 0,11-34 0,-10 25 0,3-5 0,2 88 0,3 168 0,-8-205 0,2-1 0,17 62 0,-16-65 0,-2-1 0,-1 1 0,-1 0 0,-4 58 0,0-14 0,2-57 0,1 0 0,2 1 0,-1-1 0,2 0 0,0-1 0,9 21 0,-1 26 0,-11-51 0,1 1 0,1 0 0,4 13 0,-1 25 0,-6-42 0,0-36 0,-1-6 0,-2 1 0,-1-1 0,-8-34 0,-33-96 0,20 78 0,24 80 0,1 4 0,0-1 0,-1 0 0,1 0 0,-1 0 0,1 1 0,-1-1 0,1 0 0,-1 1 0,0-1 0,0 1 0,0-1 0,0 1 0,0-1 0,-3-2 0,-9 4 0,12 0 0,1 1 0,0-1 0,-1 1 0,1 0 0,0-1 0,-1 1 0,1-1 0,0 1 0,-1 0 0,1-1 0,0 1 0,0 0 0,0-1 0,0 1 0,0 0 0,0-1 0,0 1 0,0 0 0,0-1 0,0 1 0,0 0 0,0 1 0,1-1 0,-1 379 0,-18-617 0,1-1 0,17 236 0,-1-15 0,1 16 0,0 1 0,0 0 0,0-1 0,0 1 0,0 0 0,0 0 0,0-1 0,0 1 0,0 0 0,0-1 0,0 1 0,-1 0 0,1-1 0,0 1 0,0 0 0,0 0 0,0-1 0,0 1 0,-1 0 0,1 0 0,0-1 0,0 1 0,-1 0 0,1 0 0,0 0 0,0 0 0,-1-1 0,1 1 0,0 0 0,0 0 0,-1 0 0,1 0 0,0 0 0,-1 0 0,1 0 0,0-1 0,0 1 0,-1 0 0,1 0 0,0 0 0,-1 0 0,1 0 0,0 1 0,-1-1 0,1 0 0,-1 1 0,0 0 0,0 0 0,0 1 0,1-1 0,-1 0 0,1 0 0,-1 1 0,1-1 0,-1 1 0,1-1 0,0 0 0,0 1 0,0-1 0,0 1 0,0-1 0,0 2 0,-1 5 0,-5 57 0,3 1 0,6 96 0,-3-156 0,0 0 0,1 0 0,0 0 0,0-1 0,0 1 0,0 0 0,1 0 0,0-1 0,0 1 0,0-1 0,1 1 0,0-1 0,0 0 0,0 0 0,1 0 0,0-1 0,0 1 0,0-1 0,0 0 0,5 4 0,-8-7 0,-1-1 0,1 0 0,0 1 0,-1-1 0,1 0 0,-1 0 0,1 1 0,0-1 0,-1 0 0,1 0 0,-1 0 0,1 0 0,0 0 0,-1 0 0,1 0 0,0 0 0,-1 0 0,1 0 0,-1 0 0,1 0 0,0 0 0,-1 0 0,1 0 0,0-1 0,-1 1 0,1 0 0,-1-1 0,1 1 0,-1 0 0,1-1 0,-1 1 0,1 0 0,-1-1 0,1 1 0,-1-1 0,1 1 0,-1-2 0,10-21 0,-9 19 0,10-32 0,-3 0 0,-1-1 0,4-54 0,-13 141-160,-10-63-384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11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4 156 31727,'0'0'744,"-4"0"-707,65 0 1,53-4-41,802-63 51,-664 47-34,138-4 17,-83 15-28,389-19-3,-542 24-4,-98 5-11,-55-1-1,-15 0-2270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13.5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5 141 31646,'0'0'993,"0"0"-992,0 0 0,0 0 0,-1 0 0,1 0 0,0 0 0,0 0 0,0 0 0,-1 0 0,1 0 0,0 0 1,0-1-1,0 1 0,0 0 0,-1 0 0,1 0 0,0 0 0,0 0 0,0 0 0,0-1 0,0 1 0,0 0 0,-1 0 0,1 0 0,0 0 0,0-1 0,0 1 0,0 0 0,0 0 1,0 0-1,0-1 0,0 1 0,0 0 0,0 0 0,0 0 0,0-1 0,0 1 0,0 0 0,0 0 0,0 0 0,0 0 0,0-1 0,0 1 0,124-10 3,-47 2-5,1072-21 1,-1085 29 0,682-15 0,-339 9 0,-285 3 0,67-4 0,310-5 0,-261-1 0,26 0 0,-93 2 0,567 3 0,-473 9-3,-265 0-2,0 0 0,0 0 0,-1-1-1,1 1 1,0 0 0,-1 0 0,1-1 0,-1 1-1,1 0 1,-1-1 0,1 1 0,-1-1 0,1 1-1,-1 0 1,1-1 0,-1 1 0,0-1 0,1 0-1,-2 1 1,-31 11-275,-16-3-662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15.2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60 32095,'0'0'352,"14"0"-339,841-16 22,-566-5 8,82-1-6,200 22-37,-507 3 0,100 18 0,-53-5 0,300 18 0,-118-12 0,345-8 0,-414-16 0,137 31 7,-193-11-14,158 37 7,-319-54 0,104 22 0,213 16 0,-75-22 0,74 0 0,-67-17 0,-340 18-416,41-11-513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19.3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 27453,'0'0'5138,"6"0"-5122,202-1-20,230 3-8,-189 18 25,-190-17-12,179 11-15,-95-7 14,-20-2 0,-42 10 0,-57-9 0,40 3 0,277-2 0,-266-7 0,35 6 3,-110-5-45,0 0 0,0 0 1,0 0-1,0 0 1,-1 0-1,1 0 1,0 0-1,-1-1 0,1 1 1,-1 0-1,1 0 1,-1-1-1,1 1 1,-1 0-1,0 0 0,1-1 1,-1 1-1,0-1 1,1 1-1,-1 0 1,0-1-1,0 0 0,-1 2 1,-25 4-2086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22.0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452 370 29854,'0'0'2419,"-7"8"-2379,7-7-39,-4 4 4,0 1 1,0-1-1,0 1 0,1 0 1,0 0-1,0 0 0,1 0 0,0 1 1,0-1-1,-2 13 0,-10 68 159,8-53-151,1 0 0,-1 41 0,6-27-2,-1-1-1,-15 82 1,9-72-7,6-47-3,1 0 0,-1 0 0,-1 0 0,0 0 0,0 0 0,-1-1 0,0 1 1,0-1-1,-1 1 0,-9 14 0,-9-11-1,20-11 0,0 0 0,0 0 0,0 0 0,0 1 0,0-1 0,1 1 0,-1-1 0,1 1 0,0 0 0,0-1 0,0 1 0,0 0 0,0 0 0,1 0 0,-1 4 0,0-4 0,1 0 0,-1 0 0,1 0-1,-1-1 1,0 1 0,0 0 0,0-1 0,0 1 0,0-1-1,-1 1 1,1-1 0,-1 1 0,1-1 0,-1 0-1,-3 3 1,4-4-16,1-96-9,-6-256 21,2 185 3,5 115 10,-1 1 1,-3 0-1,-3 0 0,-18-82 0,21 119-6,2 8-2,0 0 1,0 0-1,-1 0 0,0 0 0,0 0 0,0 0 1,0 0-1,-1 0 0,1 1 0,-1-1 1,0 1-1,-7-7 0,9 11-1,0-1 0,0 1 0,0-1 0,0 1 0,0-1 0,0 1 0,0 0 0,0 0 0,0 0 0,0 0 0,0-1 0,0 1 0,-1 1 0,1-1 0,0 0 0,0 0 0,0 0 0,0 0 0,0 1 0,0-1 0,0 1 0,0-1 0,0 1 0,0-1 0,0 1 0,0-1 0,0 1 0,0 0 0,0-1 0,1 1 0,-1 0 0,0 0 0,1 0 0,-1 0 0,0 0 0,0 1 0,-3 4 0,0 1-1,1 0 1,-6 15-1,6-15 0,-10 29-4,2 0 1,-9 57-1,-4 78 6,23-167-1,-15 365 0,8-72 0,6-274 4,0 1 0,-2-1 0,-12 44 0,18-74-4,-2 0 0,1-1 0,-1 1 0,-1-14 0,1-34 3,70-314 10,-69 365-13,20-77-7,59-145 1,55-67 2,-60 133 5,-70 150 0,1-1 3,-1 1-1,0-1 0,-1 0 1,0 0-1,-1-1 1,-1 1-1,1-1 1,0-19-1,-12 41 10,0 8-16,0 0 0,1 1 1,1 0-1,-6 27 0,-14 87 5,19-91-3,-104 518 1,62-142 0,49-405 0,0-1 0,-1 0 0,0 0 0,-1 0 0,-8 21 0,15-81 0,16-85-25,4-198-1,-24 314-10,1-5 111,-1 22-93,0 0-1,0 0 1,0 0-1,0 0 0,-1 0 1,1 0-1,0 0 1,0 0-1,0 0 0,0 0 1,0 0-1,0 0 1,0 0-1,-1 0 1,1 0-1,0 0 0,0 0 1,0 0-1,0 0 1,0 0-1,0 0 0,0 0 1,0 0-1,0 0 1,-1 0-19,1-1-168,0 1 187,0-1-1,-12 21-1339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07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1 27357,'0'0'1248,"5"34"-226,17 110-259,3 72 375,-15-123-750,10 274 92,-18-304-471,3-1 0,2 0-1,24 96 1,-26-132 20,3 35 1,-3-12-25,2-3 12,-1-15 9,-3 1 1,1 36-1,-4-51-10,0-19 21,0-31 19,-2-2-55,-2 1-1,-1 0 0,-12-38 0,-3-24-14,0-88-15,16 119 29,-3 1 0,-18-71 0,-8 53 29,29 106-29,6 12 0,2 1 0,18 72 0,-5-30 0,68 280 0,-90-394 0,-5-19 0,-156-481-176,153 486 136,-3-12 9,-35-90 1,49 146 42,-1 1 0,1-1 1,-1 1-1,1 0 0,-1 0 1,0 0-1,-1 0 1,1 0-1,-1 1 0,0 0 1,-6-5-1,9 7-7,0 1 1,0-1-1,-1 1 0,1-1 1,0 1-1,0-1 0,-1 1 1,1 0-1,0-1 1,-1 1-1,1 0 0,-1 0 1,1 0-1,0 0 0,-1 0 1,1 1-1,0-1 0,-2 1 1,1 0-6,0 0 1,0 0-1,1 0 1,-1 0-1,1 0 1,-1 1-1,1-1 1,-1 1-1,1-1 1,0 1-1,0-1 1,0 1-1,0 0 1,0-1-1,0 1 1,-1 3-1,-5 13-2,1 2 0,1-1-1,0 0 1,1 1-1,-1 34 1,4 109 0,2-87-8,-1-11 7,-2-26 3,2-1 0,1 1 0,2-1 0,2 1 0,13 49 0,-13-70 0,1 0 0,0-1 0,2 0 0,0 0 0,1 0 0,14 19 0,-11-28-1,-11-7 1,-1-1 0,1 0 1,-1 0-1,0 0 0,1 0 1,-1 0-1,0 0 0,1 0 1,-1 0-1,0 0 0,1 0 1,-1 0-1,0 0 0,1 0 0,-1 0 1,0 0-1,1 0 0,-1-1 1,0 1-1,1 0 0,-1 0 1,0 0-1,1-1 0,-1 1 1,0 0-1,0 0 0,1-1 0,-1 1 1,0 0-1,0 0 0,1-1 1,-1 1-1,0 0 0,0-1 1,0 1-1,0 0 0,0-1 1,1 1-1,-1 0 0,0-1 0,0 1 1,0 0-1,0-1 0,0 1 1,0 0-1,0-1 0,3-71 2,-8-102-1,-29-89-7,-2-22-17,34 215 20,2 32 11,-8-50 0,2 79-4,6 9-4,0 0 0,0 0 1,-1 0-1,1 1 0,0-1 0,-1 0 1,1 0-1,0 0 0,-1 0 0,1 0 1,0 0-1,0 1 0,-1-1 1,1 0-1,0 0 0,0 0 0,0 1 1,-1-1-1,1 0 0,0 0 0,0 1 1,0-1-1,-1 0 0,1 0 1,0 1-1,0-1 0,0 0 0,0 1 1,0-1-1,0 0 0,0 1 0,0-1 1,0 0-1,0 1 0,0-1 1,0 0-1,0 0 0,0 1 0,0-1 1,0 0-1,0 1 0,0-1 0,0 0 1,1 1-1,-7 107-8,11 137 0,0-198 8,3-1 0,16 61 0,37 86 0,-60-192 0,3 12 0,0 0 0,1 0 0,0-1 0,1 1 0,0-1 0,1-1 0,16 22 0,-23-33 0,0 0 0,0 0 1,0-1-1,0 1 0,0 0 0,0 0 0,0 0 1,0-1-1,0 1 0,0 0 0,0 0 0,0 0 1,0-1-1,0 1 0,0 0 0,0 0 0,1 0 1,-1-1-1,0 1 0,0 0 0,0 0 0,0 0 1,0 0-1,0-1 0,1 1 0,-1 0 0,0 0 1,0 0-1,0 0 0,0 0 0,1 0 0,-1-1 1,0 1-1,0 0 0,0 0 0,0 0 0,1 0 1,-1 0-1,0 0 0,0 0 0,0 0 0,1 0 1,-1 0-1,0 0 0,0 0 0,1 0 0,-1 0 1,0 0-1,0 0 0,0 0 0,0 0 0,1 1 1,-1-1-1,0 0 0,0 0 0,0 0 0,1 0 0,-1 0 1,0-2 0,0-34 7,0-56-4,-14-119 0,-21-127-17,35 335 15,0 0 0,-1 0-1,0 0 1,0 1 0,0-1 0,0 0-1,0 1 1,-2-4 0,3 6-2,0-1 1,0 1-1,-1 0 0,1 0 0,0 0 1,0 0-1,0-1 0,0 1 0,0 0 1,-1 0-1,1 0 0,0 0 1,0 0-1,0-1 0,0 1 0,-1 0 1,1 0-1,0 0 0,0 0 1,0 0-1,-1 0 0,1 0 0,0 0 1,0 0-1,-1 0 0,1 0 1,0 0-1,0 0 0,0 0 0,-1 0 1,1 0-1,0 0 0,0 0 1,0 0-1,-1 0 0,1 0 0,0 1 1,0-1-1,-8 17 5,-5 52-5,2 1 0,-1 72 0,7 147 0,5-237 0,0-39 0,0 0 0,5 24 0,-5-34 0,1 0 0,-1 0 0,1-1 0,0 1 0,0 0 0,0-1 0,0 1 0,1 0 0,-1-1 0,1 0 0,-1 1 0,1-1 0,0 0 0,0 0 0,0 0 0,0 0 0,0 0 0,1-1 0,3 3 0,-6-3 0,1-1 0,0 0 0,-1 1 0,1-1 0,0 0 0,-1 0 0,1 0 0,0 0 0,-1 1 0,1-1 0,0 0 0,-1 0 0,1 0 0,0 0 0,-1-1 0,1 1 0,0 0 0,-1 0 0,1 0 0,0 0 0,-1-1 0,1 1 0,-1 0 0,1-1 0,0 1 0,-1 0 0,1-1 0,-1 1 0,1-1 0,-1 1 0,1-1 0,-1 1 0,1-1 0,-1 1 0,0-1 0,1 0 0,-1 1 0,0-1 0,0 1 0,1-1 0,-1 0 0,0 1 0,0-1 0,0 0 0,0 1 0,1-1 0,-1 0 0,0 0 0,0-43 0,0 32 0,1-78-2,-6-167-16,2 220 16,-2 0-1,-2 1 1,-1 0-1,-24-66 1,31 97 3,-1 1 1,0-1-1,0 1 0,0 0 1,0-1-1,-1 1 1,0 0-1,1 0 0,-2 1 1,1-1-1,0 1 0,-1-1 1,1 1-1,-1 0 1,0 0-1,0 1 0,0-1 1,-1 1-1,1 0 0,-1 0 1,1 0-1,-1 1 1,1-1-1,-1 1 0,0 1 1,0-1-1,0 0 0,1 1 1,-1 0-1,0 0 1,0 1-1,0-1 0,0 1 1,-4 1-1,5 0-1,1-1-1,-1 1 1,1-1-1,-1 1 1,1 0 0,0 1-1,-1-1 1,1 0 0,0 1-1,1 0 1,-1 0-1,0 0 1,1 0 0,0 0-1,-1 0 1,1 0-1,1 1 1,-1-1 0,0 1-1,0 4 1,-4 6-2,1 1 0,1 0 0,-5 26 0,6-20 1,0 0 0,2-1 0,0 1 0,1 0 1,1 0-1,1 0 0,1 0 0,1-1 0,0 1 0,2-1 0,0 0 0,2-1 0,0 0 1,1 0-1,1 0 0,0-1 0,22 27 0,-23-34 1,0 1 1,1-2-1,12 11 1,-19-18-3,0-1 1,0 1 0,0-1 0,1 0 0,-1 0-1,1 0 1,-1-1 0,1 1 0,0-1 0,0 0-1,-1 0 1,1 0 0,0-1 0,0 1 0,0-1-1,7 0 1,-9-1 0,-1 1 0,1-1 1,0 0-1,-1 0 0,1 0 0,-1 0 0,1 0 0,-1 0 0,0-1 0,0 1 0,1 0 0,-1-1 0,0 1 0,0-1 0,0 1 1,0-1-1,0 1 0,-1-1 0,1 0 0,0 0 0,-1 1 0,0-1 0,1 0 0,-1 0 0,0-1 0,3-6-1,6-23-1,-1 0 0,-2 0 0,4-62 0,-10-99-7,-1 92 10,1 82-2,1 10 3,-1 0-1,0 0 1,0 0-1,-1 1 0,0-1 1,0 0-1,-1 1 1,0-1-1,-1 1 1,-6-14-1,9 22 1,0 0 0,0 1 0,0-1 0,0 0 0,0 0 0,0 1 0,0-1 0,0 0 0,0 1 0,0-1 0,-1 0 0,1 0 0,0 1 0,0-1 0,0 0 0,0 0 0,-1 1 0,1-1 0,0 0 0,0 0 0,0 0 0,-1 1 0,1-1 0,0 0 0,0 0 0,-1 0 0,1 0 0,0 0 0,-1 0 0,1 0 0,0 1 0,0-1 0,-1 0 0,1 0 0,0 0 0,-1 0 0,1 0 0,0 0 0,-1 0 0,1 0 0,0-1 0,0 1 0,-1 0 0,1 0 0,0 0 0,0 0 0,-1 0 0,1 0 0,0 0 0,-1-1 0,1 1 0,0 0 0,0 0 0,0 0 0,-1-1 0,1 1 0,0 0 0,0 0 0,0-1 0,0 1 0,-1 0 0,1 0 0,0-1 0,0 1 0,0-1 0,-4 28-20,4-25 23,-4 203-7,5-132 3,1-11 0,3-1 0,3 1 0,2-1 0,3-1 0,3 0 0,33 82 0,-31-91 0,-2 1 0,-3 1 0,13 95 0,-25-140 0,0-1 0,1 0 0,-1 0 0,2 0 0,-1 0 0,1-1 0,0 1 0,0-1 0,1 0 0,4 7 0,-5-12 0,0-1 3,-3-11 10,-3-42-16,-2 0 1,-25-101-1,1 9-21,18 53 10,7 49 13,-18-75 0,22 114 4,-2 0 0,1 0 1,0 1-1,-1-1 0,1 0 0,-1 0 0,0 1 1,-1-1-1,-2-3 0,3 5-2,1 1 1,-1 0-1,1 0 1,-1 0-1,0 0 1,1 0-1,-1 1 1,0-1-1,0 0 1,0 1-1,1-1 0,-1 1 1,0 0-1,0 0 1,0-1-1,0 1 1,0 0-1,0 1 1,1-1-1,-1 0 1,-4 1-1,4 0-1,-1 1 0,0-1 0,1 0 0,-1 0 0,1 1 0,0 0 0,0-1 0,-1 1 0,1 0 0,0 0 0,0 0 0,0 0 0,1 1 0,-4 4 0,-20 38 0,22-39 0,-7 19 0,0 0 0,1 1 0,1 0 0,2 0 0,-6 51 0,4 136 0,8-187 0,0-8 0,1 1 0,5 29 0,-5-42 0,0-1 0,1 1 0,0-1 0,0 1 0,0-1 0,0 0 0,1 0 0,0 0 0,0 0 0,0 0 0,1 0 0,6 6 0,-10-11 0,1 0 0,-1 0 0,0 1 0,0-1 0,1 0 0,-1 0 0,0 0 0,1 0 0,-1 1 0,0-1 0,1 0 0,-1 0 0,1 0 0,-1 0 0,0 0 0,1 0 0,-1 0 0,0 0 0,1 0 0,-1 0 0,0 0 0,1 0 0,-1 0 0,1 0 0,-1 0 0,0 0 0,1 0 0,-1-1 0,0 1 0,1 0 0,-1 0 0,0 0 0,1 0 0,-1-1 0,0 1 0,0 0 0,1 0 0,-1-1 0,0 1 0,0 0 0,1-1 0,-1 1 0,0 0 0,0-1 0,0 1 0,0 0 0,0-1 0,1 1 0,-1 0 0,0-1 0,0 0 0,5-20 0,9-157 1,-7 53-5,23-131-41,-28 179 77,-3 77-31,1-1 0,-1 1 0,1-1 0,0 0 0,-1 1 0,1-1 0,-1 1 0,1 0 0,-1-1 0,1 1 0,-1-1 0,1 1 0,-1 0 0,0-1 0,1 1 0,-1 0 0,1 0 0,-1 0 0,0-1 0,1 1 0,-1 0 0,0 0 0,1 0 0,-1 0 0,0 0 0,1 0 0,-2 0 0,-26 1 3,20-1-4,6 0 0,0 1-1,-1-1 1,1 1 0,0-1-1,0 1 1,-1 0 0,1 0 0,0 0-1,0 0 1,0 1 0,0-1-1,0 0 1,1 1 0,-1 0 0,0-1-1,1 1 1,-1 0 0,1 0-1,-1-1 1,1 1 0,0 0-1,0 1 1,0-1 0,0 0 0,0 0-1,0 4 1,-3 6-2,1-1 1,0 1-1,1-1 1,0 14-1,0 15 2,2-1 0,1 1 0,2-1 0,2 0 0,2 0 0,16 52 0,-13-47 0,-7-28 0,1-1 0,0 0 0,1 0 0,10 19 0,-12-30-3,-3-4 2,0 0 0,0 0 0,1 1 0,-1-1 0,0 0 0,0 0 0,0 0 0,0 0 0,1 0 0,-1 0 0,0 0 0,0 0 0,0 0 0,1 0 0,-1 0 0,0 0 0,0 0 0,0 0 0,1 0 0,-1 0 0,0 0 0,0 0 0,0 0 0,0 0 0,1 0 0,-1 0 0,0 0 0,0 0 0,0 0 0,1-1 0,-1 1 0,0 0 0,0 0 0,0 0 1,0 0-1,0 0 0,0 0 0,1-1 0,-1 1 0,0 0 0,0 0 0,0 0 0,0 0 0,0-1 0,0 1 0,0 0 0,0 0 0,0 0 0,0-1 0,0 1 0,0 0 0,4-14-3,-3 10-2,10-53-17,-9 40 12,1 1 0,1-1 0,0 0 1,1 1-1,1 0 0,1 0 0,8-15 1,-15 30 10,0 1 0,0 0 1,0 0-1,0 0 0,0 0 1,0-1-1,0 1 0,0 0 1,0 0-1,1 0 1,-1 0-1,0-1 0,0 1 1,0 0-1,0 0 0,0 0 1,0 0-1,1 0 1,-1 0-1,0 0 0,0-1 1,0 1-1,0 0 0,0 0 1,1 0-1,-1 0 0,0 0 1,0 0-1,0 0 1,0 0-1,1 0 0,-1 0 1,0 0-1,0 0 0,0 0 1,1 0-1,-1 0 1,0 0-1,0 0 0,0 0 1,0 0-1,1 0 0,-1 0 1,0 0-1,0 0 0,0 1 1,0-1-1,0 0 1,1 0-1,-1 0 0,0 0 1,0 0-1,0 0 0,0 1 1,0-1-1,0 0 0,0 0 1,1 0-1,-1 0 1,0 0-1,0 1 0,0-1 1,0 0-1,0 0 0,0 0 1,0 0-1,0 1 1,0-1-1,0 0 0,3 15 16,-3-14-15,10 93 32,34 360 1,-43-453-34,17 184 36,-14-162-31,1 0-1,1 0 1,1-1 0,1 0-1,19 37 1,-27-59-5,0 0 0,0 0 0,0 1 0,0-1 0,0 0 0,0 0 0,0 0 0,0 0 0,0 0 0,0 0 0,0 1 0,0-1 0,0 0 0,0 0 0,0 0 0,0 0 0,1 0 0,-1 0 0,0 0 0,0 1 0,0-1 0,0 0 0,0 0 0,0 0 0,0 0 0,0 0 0,0 0 0,0 0 0,1 0 0,-1 0 0,0 0 0,0 0 0,0 1 0,0-1 0,0 0 0,0 0 0,0 0 0,1 0 0,-1 0 0,0 0 0,0 0 0,0 0 0,0 0 0,0 0 0,0 0 0,1 0 0,-1 0 0,0 0 0,0 0 0,0 0 0,0 0 0,0-1 0,0 1 0,0 0 0,1 0 0,-1 0 0,0 0 0,0 0 0,0 0 0,0 0 0,0 0 0,0 0 0,0 0 0,0 0 0,0-1 0,0 1 0,1 0 0,-1 0 0,0 0 0,2-15 0,-4-24 0,-25-105-4,15 95-1,-5-57 1,13-33 17,16 489-13,-6-31 13,-7-193-10,2-300 1,-3-216 8,1 361-12,-1-1 0,-2 1 0,-9-38 0,13 67 0,0-1 0,0 1 0,0 0 0,0-1 0,0 1 0,0 0 0,0-1 0,0 1 0,0 0 0,0-1 0,0 1 0,0 0 0,0-1 0,0 1 0,-1 0 0,1-1 0,0 1 0,0 0 0,0 0 0,-1-1 0,1 1 0,0 0 0,0-1 0,-1 1 0,1 0 0,0 0 0,0 0 0,-1-1 0,1 1 0,0 0 0,-1 0 0,1 0 0,0 0 0,-1 0 0,0 0 0,-2 16 0,2 57 0,-1-29 0,2 0 0,1 0 0,3 0 0,15 70 0,-11-85 0,1 8 0,2-1 0,2-1 0,21 43 0,-30-75 0,-2-10 0,-1-13 0,0-13-1,-3 1 1,0 0-1,-2 0 1,-13-51-1,-9-15-10,-88-291-39,112 383 49,-10-20 9,11 25-6,1 0-1,-1 0 1,0 1 0,0-1 0,1 0 0,-1 0 0,0 1 0,0-1 0,0 1-1,0-1 1,0 1 0,0-1 0,0 1 0,0-1 0,0 1 0,0 0 0,0-1-1,0 1 1,0 0 0,0 0 0,-2 0 0,2 0-2,0 1 1,0-1-1,0 0 1,0 1-1,0-1 1,0 1-1,0-1 1,0 1-1,1-1 1,-1 1-1,0 0 1,0 0-1,0-1 1,1 1-1,-1 0 1,0 0-1,1 0 1,-1 0-1,1 0 1,-1 0-1,1 0 1,-1 0-1,1 0 1,0 0-1,-1 0 1,1 0-1,0 0 1,0 0-1,0 0 1,0 0-1,0 1 1,-3 7-1,-12 54 0,2 1 0,-6 90 0,6 137 0,12-232 0,3 142 0,-2-198 0,0-1 0,0 1 0,0 0 0,1 0 0,-1 0 0,1-1 0,0 1 0,0 0 0,0-1 0,0 1 0,0-1 0,0 1 0,1-1 0,-1 1 0,1-1 0,0 0 0,0 0 0,0 0 0,0 0 0,3 3 0,-5-5 0,1 0 0,-1 0 0,0 0 0,0 0 0,1 0 0,-1 0 0,0 0 0,0 0 0,1 0 0,-1 0 0,0 0 0,1 0 0,-1 0 0,0 0 0,0 0 0,1-1 0,-1 1 0,0 0 0,0 0 0,0 0 0,1 0 0,-1 0 0,0-1 0,0 1 0,0 0 0,1 0 0,-1 0 0,0-1 0,0 1 0,0 0 0,0 0 0,1 0 0,-1-1 0,0 1 0,0 0 0,0 0 0,0-1 0,0 1 0,0 0 0,0 0 0,0-1 0,0 1 0,0 0 0,0-1 0,0 1 0,0 0 0,0 0 0,0-1 0,0 1 0,0 0 0,0-1 0,5-30 0,-2 0 0,0 0 0,-4-53 0,0 33-3,2-28-1,0-30-9,-17-143 1,16 251 12,0-3 2,0 1-1,-1 0 0,1 0 1,-1 0-1,1 0 1,-1 0-1,0 0 1,0 0-1,-1 0 0,1 1 1,0-1-1,-3-3 1,3 6-2,1 1 1,0-1 0,-1 0 0,1 1 0,0-1 0,-1 1 0,1-1-1,0 0 1,0 1 0,-1-1 0,1 1 0,0-1 0,0 1 0,0-1-1,0 1 1,-1-1 0,1 1 0,0-1 0,0 1 0,0 0-1,0-1 1,0 1 0,0-1 0,1 1 0,-1-1 0,0 1 0,0 0-1,0 2 3,0 317 0,1-293-3,1 0 0,1-1 0,1 1 0,1-1 0,1 0 0,2 0 0,0-1 0,2 0 0,22 41 0,-31-65-1,-1 1 1,1-1-1,-1 0 1,1 1-1,0-1 0,0 0 1,-1 0-1,1 0 1,0 0-1,0 0 0,0 0 1,0 0-1,1 0 1,-1 0-1,0 0 0,0 0 1,0-1-1,1 1 1,-1 0-1,0-1 1,1 1-1,-1-1 0,1 0 1,-1 1-1,0-1 1,3 0-1,-3-1 1,0 0 0,0 0 0,-1-1 0,1 1 0,0 0 0,-1-1 0,1 1 0,-1 0 0,1-1 0,-1 1 0,0-1 0,0 1 0,1 0 0,-1-1 0,0 1 0,0-1 0,-1 1 0,1-2 0,0-1 0,2-62-4,-3 1 0,-3 0 0,-20-104 0,12 101-7,9 42 13,-2-1 1,0 1 0,-18-47 0,22 71-2,0 0 1,0 0-1,0 0 0,0 1 0,0-1 1,0 0-1,0 0 0,-1 1 1,1-1-1,-1 1 0,1 0 1,-1-1-1,-2-1 0,3 3 0,0-1-1,0 1 1,0 0-1,0-1 1,0 1-1,0 0 1,0 0-1,0 0 1,0 0-1,0 0 1,0 0-1,0 0 1,0 0 0,0 0-1,0 1 1,0-1-1,0 0 1,0 0-1,0 1 1,-1 0-1,-1 1 0,0 0 1,0 1-1,1-1 0,-1 1 0,1-1 0,-1 1 1,1 0-1,0 0 0,0 0 0,0 1 0,0-1 1,1 0-1,-3 6 0,-3 13 0,1 1 0,1 0 0,0 0 0,0 32 0,2 98 0,3-107 0,0-29 0,1 0 0,1 0 0,0 0 0,1-1 0,1 1 0,0-1 0,2 0 0,0 0 0,0-1 0,2 1 0,11 18 0,-17-31 0,-1-2 0,-1 0 0,1 0 0,-1 0 0,1 0 0,0 0 0,0 0 0,-1 0 0,1 0 0,0 0 0,0 0 0,0 0 0,0 0 0,0-1 0,0 1 0,0 0 0,1-1 0,-1 1 0,0-1 0,0 1 0,0-1 0,3 1 0,-4-2 0,1 1-1,-1 0 1,0 0 0,1 0-1,-1-1 1,0 1 0,0 0 0,1 0-1,-1-1 1,0 1 0,0 0-1,0 0 1,1-1 0,-1 1-1,0 0 1,0-1 0,0 1-1,0 0 1,0-1 0,0 1 0,0-1-1,1 1 1,-1 0 0,0-1-1,0 1 1,0 0 0,0-1-1,-1 1 1,1 0 0,0-1-1,0 1 1,0-1 0,0-5-3,4-242 0,-5 155 0,1 31-1,-3 1-1,-19-112 1,8 139 8,13 34-3,1-1-1,0 0 1,0 1-1,-1-1 1,1 1-1,0-1 1,-1 1-1,1-1 1,0 1-1,-1-1 1,1 1-1,-1-1 1,1 1 0,-1 0-1,1-1 1,-1 1-1,1 0 1,-1-1-1,1 1 1,-1 0-1,1 0 1,-1-1-1,0 1 1,1 0-1,-1 0 1,0 0 0,1 0-1,-1 0 1,1 0-1,-1 0 1,0 0-1,1 0 1,-1 0-1,0 0 1,1 0-1,-1 1 1,1-1-1,-1 0 1,1 0 0,-1 0-1,0 1 1,1-1-1,-1 0 1,1 1-1,-1-1 1,1 1-1,-1-1 1,1 1-1,0-1 1,-1 1-1,0 0 1,-2 6-1,0-1 0,0 1 0,0 0 0,1 0 0,0 1 0,-2 11 0,0-2 0,-7 39 0,-8 115 0,15 60 0,4-196 0,0-26 0,0 0 0,1 0 0,0-1 0,1 1 0,0 0 0,0-1 0,1 1 0,6 12 0,-8-18 0,1 0 0,-1 0 0,1 0 0,0 0 0,1 0 0,-1-1-1,0 1 1,1-1 0,-1 1 0,1-1 0,0 0 0,0 0 0,0 0 0,0 0-1,0-1 1,0 1 0,0-1 0,0 0 0,1 0 0,-1 0 0,1 0 0,-1-1 0,0 1-1,6-1 1,-8 0 0,1-1 0,-1 1-1,0-1 1,1 0 0,-1 1-1,0-1 1,0 0 0,0 0-1,1 0 1,-1 0 0,0 0 0,0 0-1,-1 0 1,1-1 0,0 1-1,0 0 1,0 0 0,-1-1-1,1 1 1,-1 0 0,1-1-1,-1 1 1,1-1 0,-1-2-1,10-43-4,-9 41 5,20-188-7,7-34-2,-24 206 9,-4 22 0,0 0 0,0-1 0,1 1 0,-1 0 0,0 0 0,1 0 0,-1 0 0,0-1 0,0 1 0,1 0 0,-1 0 0,0 0 0,1 0 0,-1 0 0,0 0 0,1 0 0,-1 0 0,0 0 0,1 0 0,-1 0 0,0 0 0,1 0 0,-1 0 0,0 0 0,0 0 0,1 1 0,-1-1 0,0 0 0,1 0 0,-1 0 0,0 0 0,0 0 0,1 1 0,-1-1 0,0 0 0,0 0 0,1 1 0,-1-1 0,0 0 0,0 0 0,0 1 0,0-1 0,1 0 0,-1 1 0,0-1 0,0 0 0,0 0 0,0 1 0,12 16 0,13 37 0,-3 1 0,16 61 0,-23-65 0,3-1 0,1 0 0,32 56 0,-50-105 0,-1 1 0,1-1 0,-1 0 0,1 1 0,-1-1 0,1 1 0,0-1 0,0 0 0,0 0 0,0 0 0,0 1 0,0-1 0,0 0 0,0 0 0,1 0 0,-1 0 0,0-1 0,0 1 0,1 0 0,-1-1 0,1 1 0,-1 0 0,1-1 0,-1 0 0,1 1 0,-1-1 0,1 0 0,-1 0 0,3 0 0,-4 0 0,1-1 0,0 0 0,0 0 0,0 1 0,0-1 0,0 0 0,-1 0 0,1 0 0,0 0 0,-1 0 0,1 0 0,-1 0 0,1 0 0,-1 0 0,0 0 0,1-1 0,-1 1 0,0 0 0,0 0 0,0 0 0,0-3 0,4-32 0,-3 33 0,3-131 0,3-30 0,-8 194 3,2 0-1,1 0 1,1-1 0,1 1-1,2-1 1,1 0 0,2 0-1,1-1 1,0 0 0,2-1-1,21 33 1,-26-49-3,-3-10 0,-3-19 0,-2 3 0,1 10 0,-1 0 0,0 0 0,0 0 0,0 0 0,-1 1 0,0-1 0,1 0 0,-2 1 0,-1-5 0,-30-43-1,14 23-11,7 7 11,0-1 1,1 0-1,1-1 1,2-1 0,0 1-1,-10-49 1,-41-214 0,45 223 0,11 37 0,-3-38 0,-3-20 0,3 57 0,5 17 0,-1 0 0,1 0 0,-1-18 0,-4-65 0,4-117 0,1 168 0,-2 0 0,-19-80 0,21 113-3,2 9-10,0 11-35,0-1 48,1-1 0,0 1 0,1-1 0,0 0 0,0 0 0,1 0 0,0 0 0,8 14 0,41 61-5,-19-34-6,7 19 11,-39-63-3,-1-4-10,-7-1-1572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10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59 30750,'0'0'934,"1"7"-902,3 6 19,1 0 0,0-1 0,1 1 0,0-1 0,0 0 0,2-1 0,-1 1 0,14 13 280,-27-35-278,-47-38-76,37 36 15,1-2 1,0 0-1,1 0 0,-15-21 1,22 27-2,4 9-49,3 0 56,0 1 1,0-1-1,0 0 0,1 0 1,-1 0-1,0 0 0,1 0 1,-1 0-1,1 0 0,-1 0 1,1 0-1,-1 0 0,1 0 1,0 0-1,0 1 0,5 5 4,1 0 0,-1 0-1,1-1 1,0 0 0,1 0-1,-1 0 1,16 7 0,-22-13 3,-1 0 0,0 1-1,1-1 1,-1 0 0,1 0 0,-1 0 0,1 0 0,-1 0-1,1 0 1,-1 0 0,1 0 0,-1 0 0,1 0 0,-1 0 0,1-1-1,-1 1 1,0 0 0,1 0 0,-1 0 0,1-1 0,-1 1-1,1 0 1,-1 0 0,0-1 0,1 1 0,-1 0 0,0-1-1,1 0 1,5-17 53,-6-31-50,-1 34 7,-2 3-9,0 11 4,2 11 9,-27-23-54,7 4-2294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26.4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273 270 31711,'0'0'712,"-10"8"-688,4-4-20,-1 1 5,0 1-1,0-1 0,0 1 1,1 0-1,0 1 1,1-1-1,-1 1 0,-6 12 1,-7 13 13,2 0 1,1 2-1,2 0 1,-16 56-1,10 5-22,4 0 0,4 1 0,1 121 0,-1-45 9,0 0-2,1-59-7,11-111 0,-3-15 0,16-191-2,-2 70-9,-6 49 8,65-651-45,-63 700 50,8-47 39,9-158-1,-24 1474-43,-13-938 3,4-133 0,1-65 0,0 23 0,6-94 0,0-46-3,10-494-36,39 4 33,-35 438 8,0 3 13,6-130 0,-33 235 1,-2 17-16,2 1 0,-12 76 0,-3 118 0,13-93 0,6-75 0,-54 681 0,65-558 16,0-224-16,9-366-25,-3 300 17,5-1 1,30-121-1,11 35 16,76-172 0,-121 327-4,-1-1 0,-2 1 0,5-35 0,-9 65-4,-11 489 0,-2 140 0,13-549 0,0-91 0,-1-1 0,1 1 0,0-1 0,0 1 0,0-1 0,-1 1 0,1-1 0,0 1 0,0 0 0,-1-1 0,1 1 0,0-1 0,-1 1 0,1 0 0,-1-1 0,1 1 0,0 0 0,-1-1 0,1 1 0,-1 0 0,1-1 0,-1 1 0,1 0 0,-1 0 0,1 0 0,-1 0 0,1 0 0,-1-1 0,1 1 0,-1 0 0,1 0 0,-1 0 0,1 0 0,-1 0 0,1 1 0,-1-1 0,0 0 0,1 0 0,-1 0 0,1 0 0,-1 0 0,1 1 0,0-1 0,-1 0 0,1 1 0,-1-1 0,1 0 0,-1 1 0,1-1 0,0 0 0,-1 1 0,1-1 0,0 1 0,-1-1 0,1 0 0,0 1 0,0-1 0,-1 1 0,1-1 0,0 1 0,0-1 0,0 1 0,0-1 0,-1 1 0,1-28 0,-1 8 0,1 1 0,1-1 0,1 0 0,0 0 0,1 1 0,8-27 0,64-191 0,4-16 0,-64 209 5,-2 0-1,-1-1 1,-3 0-1,-2-1 1,-1 0-1,-2-67 1,-4 99-5,0 12 0,0 0-1,-1 1 1,1-1 0,0 1-1,-1-1 1,1 1 0,-1-1 0,1 1-1,-1-1 1,0 1 0,1-1-1,-1 1 1,1 0 0,-1-1-1,0 1 1,1 0 0,-1-1-1,0 1 1,1 0 0,-1 0-1,0 0 1,1 0 0,-1 0 0,0 0-1,-1 0 1,-15 1-8,12 11 8,-5 15 0,-21 41 0,28-61 0,-7 5 0,6 15 0,1-5 0,0 0 0,0 27 0,3-32 0,-1-1 0,0 1 0,-2-1 0,0 0 0,-7 24 0,-31 99 0,26-79 0,-41 173 0,31-158 0,17-55 0,1 1 0,-8 36 0,10-23 0,-3 63 0,1 15 0,7 101 0,0-214 0,0 1 0,0 0-1,0 0 1,0 0 0,0 0 0,0 0-1,1-1 1,-1 1 0,0 0 0,0 0 0,0 0-1,0 0 1,0 0 0,0 0 0,0 0 0,1 0-1,-1-1 1,0 1 0,0 0 0,0 0 0,0 0-1,0 0 1,1 0 0,-1 0 0,0 0-1,0 0 1,0 0 0,0 0 0,1 0 0,-1 0-1,0 0 1,0 0 0,0 0 0,0 0 0,0 0-1,1 0 1,-1 0 0,0 0 0,0 0 0,0 1-1,0-1 1,0 0 0,1 0 0,-1 0-1,0 0 1,0 0 0,0 0 0,0 0 0,0 0-1,0 1 1,0-1 0,0 0 0,1 0 0,-1 0-1,0 0 1,0 0 0,0 1 0,0-1 0,0 0-1,0 0 1,0 0 0,0 1 0,6-27-12,-2 0 0,0 0 0,-1 0 0,-3-50 1,0 66 3,-1-49-32,0 24 5,1-1 0,6-44 1,-6 78 28,0 1-1,1-1 1,-1 1-1,0-1 1,0 1 0,1-1-1,-1 1 1,1-1 0,0 1-1,-1 0 1,1-1 0,0 1-1,0 0 1,-1 0-1,1-1 1,0 1 0,0 0-1,1 0 1,-1 0 0,0 0-1,0 0 1,0 1 0,1-1-1,-1 0 1,3-1-1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27.9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 0 31743,'0'0'560,"0"0"-556,-1 0-1,1 0 1,0 1 0,-1-1 0,1 0-1,0 0 1,-1 0 0,1 0 0,0 1 0,0-1-1,-1 0 1,1 0 0,0 1 0,0-1-1,-1 0 1,1 0 0,0 1 0,0-1-1,0 0 1,-1 1 0,1-1 0,0 0 0,0 1-1,0-1 1,0 0 0,0 1 0,0-1-1,0 1 1,-7 66 81,3 110-1,4-128-74,0-38-8,1-9-1,-1 0-1,0 0 1,1 0 0,-1 0 0,0 0-1,-1 0 1,1 0 0,0 0 0,0 0-1,-1 0 1,1 0 0,-1 0-1,0-1 1,1 1 0,-1 0 0,0 0-1,0 0 1,-2 1 0,1-2 2,1-1 7,-1 0-12,1 0-36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7:55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412 438 32415,'0'0'267,"2"16"-275,7 233 12,0 31 5,-4-225-9,-2-16 0,1-1 0,2 0 0,14 49 0,-16-77 0,0-37 3,-5-66 6,-3 1 1,-23-124 0,17 161-11,-86-362-14,93 405 18,-1-1-1,0 1 1,-1 1 0,0-1-1,-1 1 1,0 0 0,-1 0-1,0 0 1,-1 1 0,-9-10-1,17 20-1,0-1-1,0 1 1,-1 0-1,1 0 1,0-1-1,0 1 1,0 0-1,0 0 1,-1 0-1,1-1 1,0 1-1,0 0 0,0 0 1,-1 0-1,1 0 1,0-1-1,0 1 1,-1 0-1,1 0 1,0 0-1,-1 0 1,1 0-1,0 0 1,0 0-1,-1 0 1,1 0-1,0 0 1,0 0-1,-1 0 1,1 0-1,0 0 1,-1 0-1,1 0 0,0 0 1,0 0-1,-1 0 1,1 1-1,0-1 1,0 0-1,-1 0 1,1 0-1,0 0 1,0 1-1,0-1 1,-1 0-1,1 0 1,0 0-1,0 1 1,0-1-1,0 0 1,-1 0-1,1 1 0,0-1 1,0 0-1,0 1 1,-2 19 2,3 38-13,4-1 0,14 73 1,37 113 13,-17-83-6,-7-25 2,43 232 0,-69-334 0,-4-46 0,-8-55 0,-11-5 0,-34-87 0,7 25-5,-3-39-8,14 49-2,-76-188 0,107 308 15,-32-64 13,30 64-11,1-1 0,-1 1 0,0 0 0,-1 0 0,1 0 1,-1 1-1,0-1 0,-11-6 0,16 11-2,0 0 0,0 0 1,0-1-1,0 1 0,-1 0 0,1 0 0,0 0 1,0 0-1,0 0 0,0 0 0,0 0 1,0 0-1,-1-1 0,1 1 0,0 0 0,0 0 1,0 0-1,0 0 0,-1 0 0,1 0 0,0 0 1,0 0-1,0 0 0,0 0 0,-1 0 1,1 0-1,0 0 0,0 0 0,0 0 0,0 0 1,0 0-1,-1 0 0,1 1 0,0-1 0,0 0 1,0 0-1,0 0 0,0 0 0,-1 0 1,1 0-1,0 0 0,0 0 0,0 1 0,0-1 1,0 0-1,0 0 0,0 0 0,0 0 1,-1 0-1,1 1 0,0-1 0,0 0 0,0 0 1,0 0-1,0 0 0,0 1 0,0-1 0,0 0 1,0 0-1,0 0 0,0 1 0,-2 15-2,1 1 0,1 0 0,0 0 0,5 28 0,-5-37 2,9 55-1,2-1-1,25 78 1,53 120 2,-2-52-1,20 57 0,-104-258 5,-1-7-1,-1-6 0,0-12-2,-1-3-1,0 0-1,-6-36 0,-65-193 0,24 100-3,-19-127-5,0-1 3,64 272 5,-3-15 3,-1 0-1,-1 0 1,-1 1 0,0 0-1,-21-32 1,29 52-3,0 0 0,0 0 0,0 0 0,0 0 0,0 0 0,0 0 0,0 0 0,0 0 0,0 1 0,0-1 0,0 0 0,0 0 0,0 0 0,0 0 0,0 0 0,0 0 0,0 0 0,0 0 0,-1 0 0,1 0 0,0 0 0,0 0 0,0 0 0,0 1 0,0-1 0,0 0 0,0 0 0,0 0 0,0 0 0,0 0 0,-1 0 0,1 0 0,0 0 0,0 0 0,0 0 0,0 0 0,0 0 0,0 0 0,0 0 0,0 0 0,0 0 0,-1 0 0,1 0 0,0 0 0,0 0 0,0-1 0,0 1 0,0 0 0,0 0 0,-2 21 0,2 0 0,0-1 0,2 1 0,5 32 0,26 86 0,-11-56 0,35 143 0,97 243 0,-135-421 0,-16-55 0,-2-13 0,-4-22 0,-3 0 0,-1 0 0,-1 1 0,-18-48 0,-6-32 0,-9-106 0,-16-67 0,56 287 0,-15-41 0,15 47 0,1-1 0,-1 0 0,0 1 0,0-1 0,0 1 0,0-1 0,0 1 0,0-1 0,0 1 0,-1 0 0,1-1 0,0 1 0,-1 0 0,1 0 0,-1 0 0,1 0 0,-1 0 0,1 1 0,-1-1 0,0 0 0,0 1 0,1-1 0,-4 0 0,1 7 0,1 15 0,1 0 0,1 0 0,3 35 0,-1-8 0,-2 37 0,4 123 0,0-178 0,1-1 0,1 1 0,2-1 0,19 55 0,-19-72 0,-4-17 0,-2-19 0,-1 23 0,0-40 0,-2 1 0,-2 0 0,-1 0 0,-15-54 0,2 28 0,6 17 0,-2 1 0,-2 1 0,-33-68 0,48 114-3,1 0 2,0 1 0,0-1 0,0 0 1,0 1-1,0-1 0,0 1 0,-1-1 0,1 1 0,0-1 1,-1 1-1,1-1 0,0 1 0,-1-1 0,1 1 0,0-1 1,-1 1-1,1-1 0,-1 1 0,1 0 0,-1-1 0,1 1 1,-1 0-1,1-1 0,-1 1 0,1 0 0,-1 0 0,0-1 1,1 1-1,-1 0 0,1 0 0,-1 0 0,0 0 0,1 0 1,-1 0-1,1 0 0,-1 0 0,-1 0 0,2-22-28,0-107 16,-1 126 13,0 0 1,0 1 0,0-1-1,0 1 1,-1 0 0,1-1 0,-1 1-1,1 0 1,-1 0 0,0 0-1,0 0 1,0 0 0,0 0-1,0 0 1,0 1 0,0-1 0,-1 1-1,-2-2 1,4 3-1,1 0 0,-1-1 0,0 1 0,0 0 0,0-1 0,0 1 0,0 0 0,0 0 0,0 0 0,0 0 0,0 0 0,0 0 0,0 0 0,0 0 0,0 1 0,1-1 0,-1 0 0,0 0 0,0 1 0,0-1 0,0 1 0,0-1 0,0 1 0,1-1 0,-1 1 0,0-1 0,0 1 0,1 0 0,-1-1-1,1 1 1,-1 0 0,0 0 0,1-1 0,-1 1 0,1 0 0,0 0 0,-1 0 0,1 0 0,0 0 0,-1-1 0,1 1 0,0 0 0,0 0 0,0 0 0,0 0 0,0 2 0,-2 7-2,1 1 0,0 0 0,2 14-1,-1-16 0,-1 20 2,1-1 1,2 1-1,1-1 1,1 0 0,1 0-1,10 30 1,84 189 0,-78-197 0,-20-45-2,1 3 12,-1-14 1,-6-76-21,-4 1 1,-32-135 0,3 16-43,33 170 49,1 7 5,-1-45-1,5 67 7,0 13-32,1 7 25,2-1 1,0 1-1,1-1 1,0-1 0,15 35-1,2 9 3,121 466-4,-138-509 0,2 1 0,10 24 0,2 2 3,-18-44 10,0-23 19,-1-93-16,-17-121 0,-4 74-16,22 155 3,-4 148 2,1-62-1,12 149 0,-1-185-4,3-1 0,1 0 0,2-1 0,2-1 0,31 59 0,-46-96 0,0-2 0,-1 0 0,1 1 0,-1-1 0,1 0 1,-1 1-1,1-1 0,0 0 0,0 0 0,0 0 0,-1 0 1,1 1-1,0-1 0,1-1 0,-1 1 0,0 0 0,2 1 1,-3-7 9,0-2-9,1-84 8,-22-177 0,8 191-9,-30-139 0,42 210 0,-7-20 0,8 25 0,-1 0 0,1 1 0,-1-1 0,1 0 0,-1 0 0,1 0 0,-1 1 0,1-1 0,-1 0 0,0 0 0,1 1 0,-1-1 0,0 1 0,1-1 0,-1 1 0,0-1 0,0 1 0,0-1 0,1 1 0,-1-1 0,0 1 0,0 0 0,0 0 0,-1-1 0,1 2 0,1-1 0,0 1 0,-1-1 0,1 0 0,0 1 0,-1-1 0,1 1 0,0-1 0,-1 1 0,1-1 0,0 1 0,0-1 0,0 1 0,0-1 0,-1 1 0,1 0 0,0-1 0,0 1 0,0-1 0,0 1 0,0-1 0,0 1 0,0-1 0,1 1 0,-1 0 0,0-1 0,0 1 0,0 6 0,0 17 0,0 70 0,15 119 0,88 335 0,-98-540-1,-3-22 5,-2-578-7,0 567 3,0-1 0,-1 1 0,-2-1 0,0 1 0,-2 0 0,-11-34 0,16 57 0,-1 1 1,0-1-1,1 0 0,-1 1 1,0-1-1,0 1 0,0 0 0,0-1 1,0 1-1,0 0 0,0-1 1,0 1-1,-1 0 0,1 0 1,-1 0-1,1 0 0,0 0 1,-1 0-1,1 1 0,-1-1 0,0 0 1,1 1-1,-1-1 0,0 1 1,-2-1-1,1 1 0,1 1 1,0-1-1,0 1 1,-1-1-1,1 1 0,0 0 1,0 0-1,0-1 0,0 2 1,0-1-1,0 0 1,0 0-1,0 1 0,0-1 1,0 1-1,1-1 0,-1 1 1,1 0-1,-1 0 1,0 2-1,-16 22 0,2 1 0,0 0 0,2 1 0,1 1 0,2 0 0,-15 56 0,16-36 0,1 1 0,3 0 0,0 79 0,5-78 0,0-16 0,5 64 0,-3-91 0,0 1 0,1 0 0,0-1 0,0 1 0,1-1 0,1 0 0,-1 0 0,1 0 0,0 0 0,1 0 0,0-1 0,8 10 0,-13-17 0,0 1 0,1-1 0,-1 1 0,0-1 0,1 1 0,-1-1 0,0 0 0,1 1 0,-1-1 0,1 1 0,-1-1 0,0 0 0,1 1 0,-1-1 0,1 0 0,-1 0 0,1 1 0,-1-1 0,1 0 0,0 0 0,-1 0 0,1 0 0,-1 0 0,1 0 0,-1 0 0,1 0 0,-1 0 0,1 0 0,0 0 0,-1 0 0,1 0 0,-1 0 0,1 0 0,-1-1 0,1 1 0,-1 0 0,1 0 0,-1-1 0,1 1 0,-1 0 0,1 0 0,-1-1 0,0 1 0,1-1 0,-1 1 0,1 0 0,-1-1 0,0 1 0,1-1 0,-1 1 0,0-1 0,0 1 0,0-1 0,1 1 0,-1-1 0,0 1 0,0-1 0,0 0 0,0 1 0,0-1 0,0 0 0,7-44 0,-7 36 0,13-490-40,-15 321 32,2 31-320,1 146 263,-1 0-1,1 0 1,-1 0 0,1 0 0,0 1-1,-1-1 1,1 0 0,0 0 0,0 0 0,0 0-1,0 1 1,-1-1 0,1 0 0,0 1-1,0-1 1,0 1 0,0-1 0,0 1-1,2-1 1,4-2-959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01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315 905 31214,'0'0'1115,"1"7"-1080,5 58 0,25 110 0,-20-135-33,1 0 1,2-1 0,1 0-1,22 36 1,-37-75-2,0 0-1,0 1 1,0-1 0,0 0-1,0 0 1,0 1 0,0-1-1,0 0 1,0 0 0,0 1-1,0-1 1,0 0 0,0 0-1,0 1 1,1-1 0,-1 0-1,0 0 1,0 0 0,0 1-1,0-1 1,0 0 0,0 0-1,1 0 1,-1 0 0,0 1-1,0-1 1,0 0 0,1 0-1,-1 0 1,0 0 0,0 0-1,1 0 1,-1 0 0,0 1-1,0-1 1,0 0 0,1 0-1,-1 0 1,0 0 0,0 0-1,1 0 1,-1 0 0,0 0 0,0 0-1,1 0 1,-1 0 0,0-1-1,0 1 1,0 0 0,1 0-1,-1 0 1,0 0 0,3-11 55,-3 9-55,14-408 62,-14 349-11,-1 111-50,3 0 0,1-1 1,3 1-1,2-1 0,19 63 0,-17-87 1,-7-49-19,-3-164 0,0 187 17,0-1-1,0 1 1,-1 0 0,1 0 0,0 0 0,-1 0-1,1 0 1,-1 0 0,0 0 0,1 0-1,-1 0 1,0 0 0,1 0 0,-1 0 0,0 1-1,0-1 1,0 0 0,0 0 0,0 1-1,0-1 1,0 1 0,0-1 0,0 1 0,0-1-1,0 1 1,0-1 0,0 1 0,0 0-1,-1 0 1,1 0 0,0 0 0,0 0 0,0 0-1,0 0 1,-1 0 0,1 0 0,-2 1-1,0-1 0,0 0-1,-1 0 0,1 1 0,0 0 0,-1-1 0,1 1 1,0 1-1,0-1 0,0 0 0,0 1 0,0-1 0,-4 4 1,-12 17-4,12-14-7,1 0-1,-1-1 1,0 0 0,-1 0 0,0-1-1,-16 11 1,23-16 10,-1-1 1,1 1-1,0-1 1,0 0-1,-1 1 1,1-1-1,0 0 1,0 0 0,-1 0-1,1 0 1,0 0-1,-1 0 1,1 0-1,0-1 1,0 1-1,-1 0 1,1-1-1,0 1 1,0-1-1,0 1 1,-1-1-1,1 0 1,0 1-1,0-1 1,0 0-1,0 0 1,0 0-1,0 0 1,1 0-1,-1 0 1,0 0-1,0 0 1,1 0-1,-1 0 1,0-2-1,-3-5 2,0-1 0,0 1-1,1-1 1,-1-9-1,0 6-1,-3-10 1,-9-31 3,-29-63-1,39 107 27,3 14-11,1 18-18,2-22-1,0 42-2,-1-14 3,1 1 0,1 0 0,2-1 0,12 56 0,-5-44 0,-7-27 0,0 0 0,1 0 0,0 0 0,2 0 0,-1-1 0,11 18 0,-16-31 1,0 0-1,0 0 0,0 0 0,1 0 1,-1 0-1,0 1 0,0-1 0,0 0 0,0 0 1,0 0-1,0 0 0,0 0 0,0 0 1,0 1-1,0-1 0,1 0 0,-1 0 0,0 0 1,0 0-1,0 0 0,0 0 0,0 0 0,0 0 1,1 0-1,-1 0 0,0 0 0,0 1 1,0-1-1,0 0 0,0 0 0,1 0 0,-1 0 1,0 0-1,0 0 0,0 0 0,0 0 1,0 0-1,1 0 0,-1 0 0,0-1 0,0 1 1,0 0-1,0 0 0,0 0 0,1 0 0,-1 0 1,0 0-1,0 0 0,0 0 0,0 0 1,0 0-1,0-1 0,1 1 0,-1 0 0,0 0 1,0 0-1,0 0 0,0 0 0,0 0 1,0-1-1,0 1 0,0 0 0,0 0 0,0 0 1,0 0-1,0 0 0,0-1 0,0 1 0,0 0 1,0 0-1,-1-28 4,-2 0-1,0 1 1,-2-1-1,-12-39 1,-46-109-26,45 129 10,12 32 9,-30-73-13,31 79 21,0-1 0,-1 1 0,0 0 0,-1 0 0,1 0 0,-13-10 0,19 19-5,0-1 1,0 1-1,0 0 1,0 0-1,0 0 0,0-1 1,0 1-1,-1 0 1,1 0-1,0 0 0,0-1 1,0 1-1,0 0 1,-1 0-1,1 0 0,0 0 1,0 0-1,0 0 1,-1-1-1,1 1 0,0 0 1,0 0-1,-1 0 1,1 0-1,0 0 0,0 0 1,-1 0-1,1 0 1,0 0-1,0 0 0,0 0 1,-1 0-1,1 0 1,0 0-1,0 0 0,-1 0 1,1 1-1,0-1 1,0 0-1,0 0 0,-1 0 1,1 0-1,0 0 1,0 0-1,0 1 0,-1-1 1,1 0-1,0 0 1,0 0-1,0 0 0,0 1 1,0-1-1,-1 0 1,1 0-1,0 0 0,0 1 1,0-1-1,0 0 1,-1 18-4,1-14 1,0 46-1,3 116 4,0-140-4,0 0 0,2-1 0,1 1 0,12 34 1,54 121 2,-73-208 37,2 8-32,-3-9-5,-2 0-1,0 0 1,-2 0-1,-15-42 1,-3-15-22,6 0 17,10 42 5,-1 1 0,-22-59 0,25 91 7,3 13 9,1 21-9,2-24-8,0 32-6,-1 10 6,2-1 0,1 0 0,3 0-1,9 43 1,72 200 1,-85-280 0,-1-3 0,0 1 0,0-1 1,1 1-1,-1-1 0,1 0 0,-1 1 0,1-1 0,-1 0 0,1 1 0,-1-1 0,1 0 1,0 0-1,0 0 0,0 1 0,0-1 0,0 0 0,0 0 0,0 0 0,0-1 1,2 2-1,-2-10 16,-6-59-14,-2-1 0,-31-124 0,9 52-11,23 104 9,6 25 0,-2 0 1,0 0-1,0 0 0,-1 0 1,0 1-1,-1-1 0,-9-18 1,13 29-1,0 0 0,0 0 0,0-1 1,0 1-1,0 0 0,0 0 0,0 0 0,-1-1 1,1 1-1,0 0 0,0 0 0,0 0 1,0 0-1,0 0 0,-1-1 0,1 1 0,0 0 1,0 0-1,0 0 0,-1 0 0,1 0 1,0 0-1,0 0 0,0 0 0,-1 0 0,1 0 1,0 0-1,0 0 0,0 0 0,-1 0 1,1 0-1,0 0 0,0 0 0,0 0 0,-1 0 1,1 0-1,0 0 0,0 0 0,-4 10 5,2 211-17,3-112 8,-1-79 4,2-1 0,0 1 0,2-1 0,2 0 0,0 0 0,2 0 0,1-1 0,1 0 0,18 35 0,-25-58 0,-3-4 0,0 0 0,1 0 0,-1 0 0,0-1 0,1 1 0,-1 0 0,0 0 0,1-1 0,0 1 0,-1 0 0,1-1 0,-1 1 0,1 0 0,0-1 0,-1 1 0,1-1 0,0 1 0,-1-1 0,1 0 0,0 1 0,0-1 0,0 0 0,-1 1 0,1-1 0,0 0 0,0 0 0,0 0 0,1 1 0,-2-2 0,1 1 1,-1 0-1,0 0 0,1-1 1,-1 1-1,0 0 0,0 0 0,1-1 1,-1 1-1,0 0 0,0-1 1,0 1-1,1 0 0,-1-1 1,0 1-1,0 0 0,0-1 1,0 1-1,0 0 0,0-1 1,0 1-1,0-1 0,0 1 1,0 0-1,0-1 0,0 1 1,0-1-1,0 1 0,0 0 0,0-1 1,0 1-1,0 0 0,0-1 1,-1-4 1,1-68-6,-3 0-1,-22-125 1,6 97-15,8 35 15,-3 0-1,-30-83 1,42 141 4,2 6 0,-1 1 0,1-1 0,0 0 0,-1 1 0,0-1 0,1 1 0,-1-1 0,0 1 0,1-1 0,-1 1 0,0-1 0,0 1 0,0 0 0,-1-1 0,1 1 0,0 0 0,0 0 0,-1 0 0,1 0 0,0 0 0,-3-1 0,3 2-2,0 0 1,1 1-1,-1-1 1,1 0-1,-1 1 1,1-1-1,-1 1 1,1-1-1,0 1 1,-1-1-1,1 1 1,-1-1-1,1 1 1,0-1-1,0 1 1,-1 0-1,1-1 1,0 1-1,0-1 1,0 1-1,-1 0 1,1-1-1,0 1 1,0 0-1,0-1 1,0 1-1,0 0 1,0-1-1,1 1 1,-1 0-1,0 32-10,0-26 10,-1 26 1,1 1 1,2-1-1,2 0 1,0-1-1,19 64 1,35 57-5,27 84 10,-60-161-8,-25-76 4,0-1 0,0 1 0,0 0 0,1 0 0,-1 0-1,0 0 1,0 0 0,0 0 0,0 0 0,0 0 0,0 0 0,1-1-1,-1 1 1,0 0 0,0 0 0,0 0 0,0 0 0,0 0 0,1 0-1,-1 0 1,0 0 0,0 0 0,0 0 0,0 0 0,0 0 0,1 0-1,-1 0 1,0 0 0,0 0 0,0 0 0,0 1 0,0-1 0,0 0-1,1 0 1,-1 0 0,0 0 0,0 0 0,0 0 0,0 0 0,2-17 12,-4-39-8,-3 1 0,-2 0-1,-21-79 1,-109-462-66,135 583 65,1 9-2,1 1 0,-1-1 0,1 0 0,-1 1 0,0-1 0,-1 0-1,1 1 1,-1-1 0,1 1 0,-1 0 0,0-1 0,-3-3 0,2 11 11,-1 50-17,5 78-1,2-41 1,-3 2 4,5 1 0,3-1 0,5-1 0,37 137 0,-46-213 0,0-1 0,1 1 0,1-1 0,1-1 0,0 1 0,0-1 0,14 19 0,-20-33 0,-1 0-1,0 1 1,1-1 0,-1 0 0,0 1-1,1-1 1,-1 0 0,0 1 0,1-1 0,-1 0-1,1 0 1,-1 1 0,0-1 0,1 0-1,-1 0 1,1 0 0,-1 0 0,1 1-1,-1-1 1,1 0 0,-1 0 0,1 0-1,-1 0 1,0 0 0,1 0 0,-1 0-1,1 0 1,-1-1 0,1 1 0,-1 0-1,1 0 1,0 0 0,0-1-1,0 0 1,-1 0-1,1 0 1,0 1-1,0-1 1,-1 0-1,1 0 1,0 0-1,-1 0 1,1 0-1,-1 0 1,0 0-1,1 0 0,0-3 1,4-28 0,-1-1 0,-1 1 0,-2-1 0,-3-37 0,1 1 3,-1 0 4,-17-106 0,-28-70-42,9 49 21,33 164 15,4 21 5,-1 0 1,0 0-1,0 0 0,-1 0 1,0 0-1,-8-14 0,3 16 20,1 11-19,2 17-18,4 28 7,0-18-18,4 51 0,-2-77 20,-1 0 1,1 0-1,0 0 1,1 0-1,-1 0 1,0-1-1,1 1 1,0-1-1,-1 1 1,1-1-1,0 1 1,0-1-1,3 2 1,-4-3-1,-1 0 1,1-1 0,0 1 0,-1-1-1,1 1 1,0-1 0,0 1 0,0-1-1,-1 0 1,1 1 0,0-1 0,0 0-1,0 0 1,0 1 0,0-1 0,0 0-1,0 0 1,-1 0 0,1 0 0,0 0-1,0 0 1,0-1 0,0 1-1,0 0 1,0 0 0,0-1 0,-1 1-1,1 0 1,0-1 0,0 1 0,0-1-1,-1 1 1,1-1 0,0 1 0,-1-1-1,1 1 1,0-1 0,-1 0 0,1 0-1,-1 1 1,1-1 0,-1 0-1,1 0 1,-1 1 0,0-1 0,1 0-1,-1 0 1,1-1 0,8-20 6,-1-1 0,-1 0 0,0-1 0,-2 1 1,4-48-1,-4-128 14,-5 150-21,0-63 15,0 112-26,0-7-162,0 13-453,-1 57-310,0-12-3506,2 1-1,8 51 1,0-45-13025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7:56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89 256 31887,'0'0'394,"0"32"-375,0 108-14,-1-104-1,5 150 16,0-146-3,1-1 0,13 49 0,-14-70-14,-4-13 0,0-1 0,1 1 0,0-1 0,0 1 1,1-1-1,-1 0 0,1 1 0,0-1 0,0 0 0,3 5 1,-5-9-9,0 0 8,1 0-1,-1 0 1,0 1 0,0-1-1,0 0 1,0 0 0,0 0-1,0 0 1,1 0-1,-1 0 1,0 0 0,0 0-1,0 0 1,0 0-1,1 0 1,-1 0 0,0 1-1,0-1 1,0 0-1,0 0 1,1 0 0,-1 0-1,0-1 1,0 1-1,0 0 1,0 0 0,1 0-1,-1 0 1,0 0-1,0 0 1,0 0 0,0 0-1,1 0 1,-1 0 0,0 0-1,0 0 1,0-1-1,0 1 1,0 0 0,0 0-1,1 0 1,-1 0-1,0 0 1,0 0 0,0-1-1,0 1 1,0 0-1,0 0 1,0 0 0,0 0-1,0-1 1,0 1-1,0 0 1,0 0 0,0 0-1,0 0 1,0-1-1,0 1 1,0 0 0,0 0-1,0 0 1,0-1 0,1-191 76,-2-236-94,0 398 14,-2 0 1,-7-37 0,7 54 2,0 0-1,-1 0 1,-1 0 0,0 0 0,-1 0-1,0 1 1,-9-14 0,14 25-1,0-1 0,-1 1 0,1-1 0,0 1 0,0 0 0,-1-1 0,1 1-1,0 0 1,-1 0 0,0 0 0,1 0 0,-1 0 0,1 0 0,-1 1 0,0-1 0,0 1 0,1-1 0,-1 1 0,0-1 0,-3 1 0,4 0-1,0 0 0,-1 0 1,1 1-1,-1-1 0,1 1 1,0-1-1,0 1 0,-1-1 1,1 1-1,0 0 1,0 0-1,0-1 0,0 1 1,0 0-1,-1 0 0,2 0 1,-1 0-1,0 0 0,0 0 1,0 1-1,0-1 1,1 0-1,-1 0 0,1 0 1,-1 1-1,0 1 0,-5 16-3,1 1 0,1-1 0,1 1 1,-1 28-1,4 85-5,1-58 1,-2-25 7,3 0 0,1 0 0,17 80 0,-17-115-16,-2-12 18,-1-1-1,1 1 0,-1 0 0,1 0 0,0 0 1,0-1-1,1 1 0,1 3 0,-2-5-16,0 0-1,0 0 1,0-1-1,0 1 1,0 0 0,1-1-1,-1 1 1,0-1-1,0 1 1,1-1-1,-1 1 1,0-1 0,0 0-1,1 1 1,-1-1-1,0 0 1,1 0 0,-1 0-1,0 0 1,1 0-1,1-1 1,-2 1-13,1 0 0,-1-1 0,0 1 0,0 0 1,0 0-1,0-1 0,0 1 0,0 0 0,0-1 0,0 1 0,0-1 1,0 0-1,0 1 0,-1-1 0,2 0 0,15-26-911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7:57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117 100 29069,'0'0'2329,"11"-22"-1736,-8 20-559,0 1-23,-2 1 154,1-1-183,1 0 20,-1 0 1,1 0-1,-1 0 1,0-1 0,0 1-1,1-1 1,-1 0-1,2-2 1,-2 2 0,11-7 14,-8 4-16,1 0 0,-1 1 0,1-1 0,1 1 0,-1 1 0,0-1 0,1 1 0,0 0 0,0 1 0,-1 0 0,2 0 0,-1 0 0,0 1 0,10-1 0,-16 2 127,-5 1-108,0 0-1,0-1 0,0 1 0,0-1 0,0 0 0,0 0 0,0 0 0,-6-1 1,-11-1-19,-4 5-1,0 1 0,0 1 0,-27 9 0,-30 6 0,72-20-5,9 0-22,14 0-115,21 0 82,67-8 0,-90 7-820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11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84 28781,'0'0'2377,"17"0"-2449,-8 0 108,1-1 0,0 0 0,-1-1 0,0 0 0,1-1 0,15-6 1,53-30 244,-63 31-190,-2-3-59,-13 11-22,0 0-1,0 0 1,0 0 0,0 0 0,-1 0 0,1 0 0,0 0-1,0 0 1,0 0 0,-1 0 0,1 0 0,0 0 0,0 0-1,0 0 1,0 0 0,-1 0 0,1 0 0,0 0 0,0 0-1,0 0 1,0 0 0,-1 0 0,1 0 0,0 0 0,0 0-1,0 0 1,0-1 0,-1 1 0,1 0 0,0 0 0,0 0-1,0 0 1,0 0 0,0-1 0,0 1 0,0 0-1,0 0 1,-1 0 0,1 0 0,0-1 0,0 1 0,0 0-1,0 0 1,0 0 0,0 0 0,0-1 0,0 1 0,0 0-1,0 0 1,0 0 0,0-1 0,0 1 0,0 0 0,0 0-1,0 0 1,1 0 0,-1-1 0,0 1 0,0 0 0,0 0-1,0 0 1,0 0 0,0-1 0,0 1 0,0 0 0,1 0-1,-1 0 1,0 0 0,0 0 0,-156 0 19,155 0-50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11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1 87 24203</inkml:trace>
  <inkml:trace contextRef="#ctx0" brushRef="#br0" timeOffset="1">1 87 24203,'96'-87'6755,"-99"87"-7651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13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243 214 31182,'0'0'665,"1"-5"-703,-1 3 38,1 0 1,-1 0-1,1 0 0,-1 1 0,1-1 0,0 0 0,0 0 1,0 1-1,0-1 0,0 0 0,0 1 0,0-1 1,1 1-1,-1-1 0,0 1 0,4-3 0,33-18 10,-23 15-9,-2 1-1,23-13 8,55-21 0,-89 40-4,-2 0-2,1 0-1,-1 0 0,1 0 1,-1 0-1,1 0 0,-1 0 1,1 0-1,-1 0 0,1 0 1,-1-1-1,1 1 1,-1 0-1,1 0 0,-1-1 1,1 1-1,-1 0 0,1-1 1,-1 1-1,1 0 0,-1-1 1,0 1-1,1-1 0,-1 1 1,0 0-1,0-1 0,1 1 1,-1-1-1,0 1 0,0-1 1,1 1-1,-1-1 1,0 1-1,0-1 0,0 1 1,0-3 492,-2 3-408,-24 0-78,0 2 0,0 0 0,0 1 0,-28 8 0,-165 32 44,136-28-40,77-13-15,5-2-10,14-1-114,1 0 114,-1 0 0,0-2 1,0 0-1,0 0 0,23-10 1,72-41-75,-59 28 73,-22 10 14,-17 10 0,0 1 0,0-1 0,16-4 0,-23 9 2,-2 1 105,-24 6-59,-135 69-62,105-47 18,34-19 1,8-5-4,0 2 0,0-1-1,0 1 1,1 1-1,0-1 1,1 2-1,-1 0 1,-15 16-1,27-19-199,8-3 145,12-3 38,-6-3-9,0 0 0,0-1-1,0-1 1,-1 0 0,19-11 0,-1 1 2,-13 7 14,0-1 0,-1-1-1,22-15 1,-30 11-869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0:58:14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276 121 30318,'0'0'1387,"-1"5"-1317,-9 17 41,-1-1 1,-18 27 0,-9 17-77,35-59-29,1-1-2,0-1-1,-1 1 0,0 0 1,0-1-1,0 1 0,-5 4 1,7-8 60,0-5-71,1 0 1,0 0-1,0 1 1,0-1-1,0 0 1,0 0-1,1 0 1,1-6-1,-2 10 7,3-10-19,1 0-1,0-1 1,1 2-1,0-1 0,1 0 1,0 1-1,0 0 1,1 1-1,0-1 1,10-8-1,-7 8 9,-1-1 0,-1-1 0,1 0 0,-2 0-1,0 0 1,0-1 0,5-12 0,-9 13 78,0 1 0,0-1 1,-1 0-1,1-20 230,-12 40-260,-175 215-101,127-153 48,48-60 7,-27 38 8,33-45-5,1 0 1,-1 0 0,1 1-1,1-1 1,-1 1-1,1-1 1,-1 1 0,1-1-1,1 1 1,-2 6-1,6-11-36,3 0 23,-1-1 0,0 0 0,0-1 0,0 1 0,0-1 0,0 0 0,0-1 0,0 1 0,-1-1 0,1 0 0,-1-1 0,0 1 0,0-1 0,5-5 1,11-10 1,33-42 1,-34 38 13,-1-1-26,-1-1 1,27-49-1,-44 73-53,-3 1-180,-10 0-333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31.4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18 121 29726,'0'0'1592,"3"-40"-655,-3 31-937,-1 0 0,0 0 0,-1 0 0,0 1 0,-3-10 0,3 9 0,-2 0 0,2 9 2,0 21 4,2-13-5,1 0 1,-1 0 0,1 0-1,4 12 1,3 3-3,-7-19 0,0-1 0,0 1 1,0 0-1,1 0 0,-1-1 0,1 1 0,0-1 0,0 0 0,0 1 0,1-1 0,-1 0 0,1 0 0,4 4 0,-3-7-1,-3 0-4,0 0 1,0 0 0,1 0-1,-1 0 1,0-1 0,0 1-1,0-1 1,1 1-1,-1-1 1,0 1 0,0-1-1,0 1 1,0-1 0,0 0-1,0 0 1,0 0 0,0 1-1,0-1 1,-1 0-1,1 0 1,0 0 0,-1 0-1,1 0 1,0-1 0,-1 1-1,1 0 1,-1 0-1,0 0 1,1 0 0,-1-3-1,4-39-203,-4 37 201,7 3-5,-6 3 10,0 0 1,0 0-1,-1 0 1,1 0-1,0 0 1,0 0-1,-1 0 1,1 0-1,0-1 1,-1 1-1,1 0 1,0 0-1,0-1 1,-1 1-1,1 0 1,-1-1 0,1 1-1,0-1 1,-1 1-1,1-1 1,-1 1-1,1-1 1,-1 1-1,1-1 1,-1 0-1,1 1 1,-1-1-1,0 1 1,1-1-1,-1 0 1,0 0-1,1 1 1,-1-1-1,0 0 1,0 1-1,0-1 1,0 0 0,0 0-1,0 0 1,0 0 5,0 1 0,-1-1 0,1 1 0,-1-1 0,1 1 0,-1-1 0,1 1 0,0-1 0,-1 1 0,0 0 0,1-1 0,-1 1 0,1 0 0,-1-1 0,1 1 0,-1 0 0,0 0 0,1-1 0,-1 1 0,1 0 0,-1 0 0,0 0 0,1 0 0,-1 0 0,0 0 0,1 0 0,-2 0 0,-28 1 19,18-1 64,12 0-38,-16 0-334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2:55.9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0 239 32207,'0'0'365,"0"0"-364,0-1 1,0 1-1,1-1 0,-1 1 0,0-1 1,0 1-1,0-1 0,1 1 0,-1 0 1,0-1-1,0 1 0,1-1 0,-1 1 1,0-1-1,1 1 0,-1 0 0,1-1 1,-1 1-1,0 0 0,1 0 0,-1-1 0,1 1 1,-1 0-1,1 0 0,-1-1 0,1 1 1,0 0-1,7-2 1,-1 1 0,1 0-1,0 0 1,0 1 0,0 0 0,15 2 0,5-1 1,854-1 0,-1117 7 3,-341 53 1,515-53-7,23-3 11,74-5-6,131-22-5,-59 6 0,808-51 16,-510 46-16,94 14 0,-129 6 0,-183-11 0,49-1 0,119 2 0,1-1 0,-40 15 0,339-4 0,-158-22 0,-388 17 0,227-4 0,-16 0 0,245-14 0,-222 1 0,-320 21-25,15-2 65,-38 5-82,-4-1-47,-25 0-275,-25 1-1397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2:58.2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91 31791,'0'0'893,"-1"-1"-877,-3-4-20,12 5-1,-5 0 4,536-38 13,-78 1-11,119 28-33,-579 9 16,-100 2-127,-43 5-229,18 8-244,61-8-318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00.2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0 385 31534,'0'0'1009,"6"0"-993,25-2 1,54-10 0,-1-2-3,378 3-14,-290 13 0,228-24 0,-166-5 0,251-35 0,-458 57 0,-10 2 0,-1 1 1,1 0 0,18 1 0,-32 1 12,-43 2 6,19-2-15,1 1 1,-29 6-1,-244 47 11,-485 27-1,760-80-11,25-1-2,32-1-2,6-4 7,62-15-1,-14 2 0,518-53-5,5 34 0,-525 33 0,1199-67 0,-676 46 0,-480 22 0,240-30 0,-164 10 0,-24 4 0,250-15 0,-276 28-75,-183 6-1144,-16 0-4178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02.2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2 128 31134,'0'0'1534,"-2"0"-1518,417-19-13,-209-5-3,498-48 0,-670 71 0,-23 1 0,1-1 0,0 0 0,0 0 0,12-4 0,-21 4 0,-2-1-8,-1 2-45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04.4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881 370 31919,'0'0'603,"-22"-4"-569,-112-20-12,104 20-20,0 1 1,0 2 0,-38 4 0,3-2-1,-340 3 17,399-5-17,-1 0 0,0 0 1,1 0-1,-1-1 1,-8-3-1,8 2-2,1 1 0,0 0 0,-1 1-1,1 0 1,-10-1 0,1054-1 0,-968-1 0,0-3 0,120-28 0,24-4 0,-9 15 3,302-29 10,-269 35-13,-93 8 0,390-23 0,-302 12 0,-15 0 0,-86 5 0,6-1 0,-49 7 43,1 1-630,-107 9-854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07.5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0 230 30846,'0'0'1203,"8"0"-1101,38-3-43,-1-2 1,59-14-1,49-6 13,-32 13-49,151-17 48,-93 11-55,-7 3-16,94 2 0,14 0-13,-227 11 11,58-11 1,-4 1 1,-12 8 5,-52 4 1,59-9-1,-43 2-5,86 1 0,-22 3 0,-46-3 0,98-3 0,11 6 0,-184 2 1,3 0-120,-8 0-345,-15 1-987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1:03:10.2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3 190 16424,'0'0'16196,"-3"0"-16164,5 0-29,35-2-3,-1-2 0,58-13 0,-53 8 0,74-5 0,-44 12-3,196-18 22,29-6-19,-61 9 0,186-2 0,-160 3 0,-224 14 0,1-1 0,43-11 0,-45 7 0,0 2 0,43-1 0,-27 3 0,-49 2 0,-2-1-3,-1 2-10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064D-A0C8-4364-9E47-5DC8AED9551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BB040-C950-40FB-A04F-0362CCE2D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8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05EA7-4565-4C0F-A123-60F7DB3C84B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0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05EA7-4565-4C0F-A123-60F7DB3C84B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0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8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2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0CC66-D6CF-C276-21EA-700DAAF8EE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19950" r="2318" b="19655"/>
          <a:stretch/>
        </p:blipFill>
        <p:spPr>
          <a:xfrm>
            <a:off x="1865033" y="749507"/>
            <a:ext cx="8461935" cy="535898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53A94-66F0-1937-0B89-715C91C72763}"/>
              </a:ext>
            </a:extLst>
          </p:cNvPr>
          <p:cNvCxnSpPr/>
          <p:nvPr userDrawn="1"/>
        </p:nvCxnSpPr>
        <p:spPr>
          <a:xfrm>
            <a:off x="0" y="192645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3986D-6A4D-43DB-C906-29774DF5FE8B}"/>
              </a:ext>
            </a:extLst>
          </p:cNvPr>
          <p:cNvCxnSpPr/>
          <p:nvPr userDrawn="1"/>
        </p:nvCxnSpPr>
        <p:spPr>
          <a:xfrm>
            <a:off x="0" y="23895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3E960-CC5B-99D6-ACC8-02CE1AC05D60}"/>
              </a:ext>
            </a:extLst>
          </p:cNvPr>
          <p:cNvCxnSpPr/>
          <p:nvPr userDrawn="1"/>
        </p:nvCxnSpPr>
        <p:spPr>
          <a:xfrm>
            <a:off x="0" y="282605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1BA59-8D24-428F-7E2E-495A669FF9D1}"/>
              </a:ext>
            </a:extLst>
          </p:cNvPr>
          <p:cNvCxnSpPr/>
          <p:nvPr userDrawn="1"/>
        </p:nvCxnSpPr>
        <p:spPr>
          <a:xfrm>
            <a:off x="0" y="327734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A24588-F2B5-0B6A-1583-7243299685D5}"/>
              </a:ext>
            </a:extLst>
          </p:cNvPr>
          <p:cNvCxnSpPr/>
          <p:nvPr userDrawn="1"/>
        </p:nvCxnSpPr>
        <p:spPr>
          <a:xfrm>
            <a:off x="0" y="374045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B15CB7-FFF4-05E3-A7C5-BB7800A950DB}"/>
              </a:ext>
            </a:extLst>
          </p:cNvPr>
          <p:cNvCxnSpPr/>
          <p:nvPr userDrawn="1"/>
        </p:nvCxnSpPr>
        <p:spPr>
          <a:xfrm>
            <a:off x="0" y="417694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5F7660-DC94-14C4-2C8C-1F03C5ED985D}"/>
              </a:ext>
            </a:extLst>
          </p:cNvPr>
          <p:cNvCxnSpPr/>
          <p:nvPr userDrawn="1"/>
        </p:nvCxnSpPr>
        <p:spPr>
          <a:xfrm>
            <a:off x="0" y="417842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377A06-BE8B-4F23-7B7B-E2094B7E5F6F}"/>
              </a:ext>
            </a:extLst>
          </p:cNvPr>
          <p:cNvCxnSpPr/>
          <p:nvPr userDrawn="1"/>
        </p:nvCxnSpPr>
        <p:spPr>
          <a:xfrm>
            <a:off x="0" y="464154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D332F7-C072-16F3-D275-9B2F47272AB5}"/>
              </a:ext>
            </a:extLst>
          </p:cNvPr>
          <p:cNvCxnSpPr/>
          <p:nvPr userDrawn="1"/>
        </p:nvCxnSpPr>
        <p:spPr>
          <a:xfrm>
            <a:off x="0" y="507802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A57D73-079B-5DAE-3117-969B9ECA8EE7}"/>
              </a:ext>
            </a:extLst>
          </p:cNvPr>
          <p:cNvCxnSpPr/>
          <p:nvPr userDrawn="1"/>
        </p:nvCxnSpPr>
        <p:spPr>
          <a:xfrm>
            <a:off x="0" y="5529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36821-4FF3-49F6-0431-389940633B71}"/>
              </a:ext>
            </a:extLst>
          </p:cNvPr>
          <p:cNvCxnSpPr/>
          <p:nvPr userDrawn="1"/>
        </p:nvCxnSpPr>
        <p:spPr>
          <a:xfrm>
            <a:off x="0" y="5974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9B5413-3E6F-B1F3-07A7-480ADF510CC8}"/>
              </a:ext>
            </a:extLst>
          </p:cNvPr>
          <p:cNvCxnSpPr/>
          <p:nvPr userDrawn="1"/>
        </p:nvCxnSpPr>
        <p:spPr>
          <a:xfrm>
            <a:off x="0" y="64289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0FE9-B4EE-4786-AD99-5EB911D3B87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D2E8-6B6D-4416-AAA4-55389FBA060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69C0A-ACA2-A6C3-C4C3-3E7D2D535A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2C642B-31B8-E5C8-2B19-026A0A3E71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BD8475-8A30-84D8-ADD5-ECE1F0F051CB}"/>
                </a:ext>
              </a:extLst>
            </p:cNvPr>
            <p:cNvGrpSpPr/>
            <p:nvPr userDrawn="1"/>
          </p:nvGrpSpPr>
          <p:grpSpPr>
            <a:xfrm>
              <a:off x="0" y="1939558"/>
              <a:ext cx="9144000" cy="4484080"/>
              <a:chOff x="0" y="1939558"/>
              <a:chExt cx="9144000" cy="448408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B15FBB8-7C97-04C4-3862-FA95D95904D9}"/>
                  </a:ext>
                </a:extLst>
              </p:cNvPr>
              <p:cNvCxnSpPr/>
              <p:nvPr userDrawn="1"/>
            </p:nvCxnSpPr>
            <p:spPr>
              <a:xfrm>
                <a:off x="0" y="1939558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3D8A01-9947-50D0-68E8-E0C1A8FC9B09}"/>
                  </a:ext>
                </a:extLst>
              </p:cNvPr>
              <p:cNvCxnSpPr/>
              <p:nvPr userDrawn="1"/>
            </p:nvCxnSpPr>
            <p:spPr>
              <a:xfrm>
                <a:off x="0" y="2387966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27FA5E-C759-D3FF-BD8C-31A3986931D5}"/>
                  </a:ext>
                </a:extLst>
              </p:cNvPr>
              <p:cNvCxnSpPr/>
              <p:nvPr userDrawn="1"/>
            </p:nvCxnSpPr>
            <p:spPr>
              <a:xfrm>
                <a:off x="0" y="2836374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D9FBE32-AFA7-D838-0D05-33CDFAA08983}"/>
                  </a:ext>
                </a:extLst>
              </p:cNvPr>
              <p:cNvCxnSpPr/>
              <p:nvPr userDrawn="1"/>
            </p:nvCxnSpPr>
            <p:spPr>
              <a:xfrm>
                <a:off x="0" y="3284782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9B21552-F883-088B-1C43-9C6C108F5E18}"/>
                  </a:ext>
                </a:extLst>
              </p:cNvPr>
              <p:cNvCxnSpPr/>
              <p:nvPr userDrawn="1"/>
            </p:nvCxnSpPr>
            <p:spPr>
              <a:xfrm>
                <a:off x="0" y="3733190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045C1A-D59C-298A-860B-10A385A4FED2}"/>
                  </a:ext>
                </a:extLst>
              </p:cNvPr>
              <p:cNvCxnSpPr/>
              <p:nvPr userDrawn="1"/>
            </p:nvCxnSpPr>
            <p:spPr>
              <a:xfrm>
                <a:off x="0" y="4181598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95480B-5341-FD6F-A8FD-49EA9CB2F528}"/>
                  </a:ext>
                </a:extLst>
              </p:cNvPr>
              <p:cNvCxnSpPr/>
              <p:nvPr userDrawn="1"/>
            </p:nvCxnSpPr>
            <p:spPr>
              <a:xfrm>
                <a:off x="0" y="4630006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81BD34C-36F7-2961-C889-4E267E0C4149}"/>
                  </a:ext>
                </a:extLst>
              </p:cNvPr>
              <p:cNvCxnSpPr/>
              <p:nvPr userDrawn="1"/>
            </p:nvCxnSpPr>
            <p:spPr>
              <a:xfrm>
                <a:off x="0" y="5078414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C9773B-4EF5-ECBB-4D0B-7447C55A7C4F}"/>
                  </a:ext>
                </a:extLst>
              </p:cNvPr>
              <p:cNvCxnSpPr/>
              <p:nvPr userDrawn="1"/>
            </p:nvCxnSpPr>
            <p:spPr>
              <a:xfrm>
                <a:off x="0" y="5526822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386BD6-70CB-E6D3-43E6-C0FDCBF5D885}"/>
                  </a:ext>
                </a:extLst>
              </p:cNvPr>
              <p:cNvCxnSpPr/>
              <p:nvPr userDrawn="1"/>
            </p:nvCxnSpPr>
            <p:spPr>
              <a:xfrm>
                <a:off x="0" y="5975230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2E6043C-F954-FBE8-B604-E815A80A4C0B}"/>
                  </a:ext>
                </a:extLst>
              </p:cNvPr>
              <p:cNvCxnSpPr/>
              <p:nvPr userDrawn="1"/>
            </p:nvCxnSpPr>
            <p:spPr>
              <a:xfrm>
                <a:off x="0" y="6423638"/>
                <a:ext cx="9144000" cy="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602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50" Type="http://schemas.openxmlformats.org/officeDocument/2006/relationships/customXml" Target="../ink/ink25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8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3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D880D8-1357-8FEC-E30C-42DAC2F91B8F}"/>
                  </a:ext>
                </a:extLst>
              </p14:cNvPr>
              <p14:cNvContentPartPr/>
              <p14:nvPr/>
            </p14:nvContentPartPr>
            <p14:xfrm>
              <a:off x="179257" y="1256988"/>
              <a:ext cx="227520" cy="133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D880D8-1357-8FEC-E30C-42DAC2F91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57" y="1238988"/>
                <a:ext cx="263160" cy="136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2.png">
            <a:extLst>
              <a:ext uri="{FF2B5EF4-FFF2-40B4-BE49-F238E27FC236}">
                <a16:creationId xmlns:a16="http://schemas.microsoft.com/office/drawing/2014/main" id="{782C300C-E0F7-BF40-DCDE-0B53E562728C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9257" y="147074"/>
            <a:ext cx="7742903" cy="3213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40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5B74FE-119D-2321-9374-DBCC832B96F3}"/>
                  </a:ext>
                </a:extLst>
              </p14:cNvPr>
              <p14:cNvContentPartPr/>
              <p14:nvPr/>
            </p14:nvContentPartPr>
            <p14:xfrm>
              <a:off x="23737" y="1560468"/>
              <a:ext cx="189360" cy="52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5B74FE-119D-2321-9374-DBCC832B96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" y="1542828"/>
                <a:ext cx="225000" cy="5583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image10.png">
            <a:extLst>
              <a:ext uri="{FF2B5EF4-FFF2-40B4-BE49-F238E27FC236}">
                <a16:creationId xmlns:a16="http://schemas.microsoft.com/office/drawing/2014/main" id="{701E337A-8383-7011-79D1-1E905A910F9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2202" y="256508"/>
            <a:ext cx="8010453" cy="2387600"/>
          </a:xfrm>
          <a:prstGeom prst="rect">
            <a:avLst/>
          </a:prstGeom>
          <a:ln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66CCE-01BF-D794-77E3-60E7CCB825B5}"/>
              </a:ext>
            </a:extLst>
          </p:cNvPr>
          <p:cNvGrpSpPr/>
          <p:nvPr/>
        </p:nvGrpSpPr>
        <p:grpSpPr>
          <a:xfrm>
            <a:off x="96097" y="86628"/>
            <a:ext cx="8027640" cy="304200"/>
            <a:chOff x="96097" y="86628"/>
            <a:chExt cx="802764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CDAA83-CF35-D7A2-1471-605F71816B81}"/>
                    </a:ext>
                  </a:extLst>
                </p14:cNvPr>
                <p14:cNvContentPartPr/>
                <p14:nvPr/>
              </p14:nvContentPartPr>
              <p14:xfrm>
                <a:off x="96097" y="149268"/>
                <a:ext cx="2496960" cy="11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CDAA83-CF35-D7A2-1471-605F71816B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97" y="113268"/>
                  <a:ext cx="2568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1809F1-C3FF-B38E-7FA6-C006E4757D5E}"/>
                    </a:ext>
                  </a:extLst>
                </p14:cNvPr>
                <p14:cNvContentPartPr/>
                <p14:nvPr/>
              </p14:nvContentPartPr>
              <p14:xfrm>
                <a:off x="1176817" y="133428"/>
                <a:ext cx="573840" cy="3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1809F1-C3FF-B38E-7FA6-C006E4757D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1177" y="97788"/>
                  <a:ext cx="645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EEFAB9-CFDE-09F9-A41A-4B6CA594916F}"/>
                    </a:ext>
                  </a:extLst>
                </p14:cNvPr>
                <p14:cNvContentPartPr/>
                <p14:nvPr/>
              </p14:nvContentPartPr>
              <p14:xfrm>
                <a:off x="1201297" y="86628"/>
                <a:ext cx="2112480" cy="13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EEFAB9-CFDE-09F9-A41A-4B6CA5949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5297" y="50628"/>
                  <a:ext cx="218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F8714E-1568-A5B2-716C-FCB4DD52C6C4}"/>
                    </a:ext>
                  </a:extLst>
                </p14:cNvPr>
                <p14:cNvContentPartPr/>
                <p14:nvPr/>
              </p14:nvContentPartPr>
              <p14:xfrm>
                <a:off x="1570657" y="87708"/>
                <a:ext cx="516600" cy="4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F8714E-1568-A5B2-716C-FCB4DD52C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4657" y="52068"/>
                  <a:ext cx="588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60CDA3-B060-3AEF-B981-4FE087F783D5}"/>
                    </a:ext>
                  </a:extLst>
                </p14:cNvPr>
                <p14:cNvContentPartPr/>
                <p14:nvPr/>
              </p14:nvContentPartPr>
              <p14:xfrm>
                <a:off x="1583617" y="114708"/>
                <a:ext cx="148104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60CDA3-B060-3AEF-B981-4FE087F783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7977" y="78708"/>
                  <a:ext cx="155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9A521B-52E1-4BBB-5DA4-8E050B2441AA}"/>
                    </a:ext>
                  </a:extLst>
                </p14:cNvPr>
                <p14:cNvContentPartPr/>
                <p14:nvPr/>
              </p14:nvContentPartPr>
              <p14:xfrm>
                <a:off x="2189857" y="174828"/>
                <a:ext cx="1054800" cy="8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9A521B-52E1-4BBB-5DA4-8E050B2441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3857" y="139188"/>
                  <a:ext cx="112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D906F-3CB5-E88C-A99B-56E6FA3286B4}"/>
                    </a:ext>
                  </a:extLst>
                </p14:cNvPr>
                <p14:cNvContentPartPr/>
                <p14:nvPr/>
              </p14:nvContentPartPr>
              <p14:xfrm>
                <a:off x="2832097" y="237468"/>
                <a:ext cx="806400" cy="6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D906F-3CB5-E88C-A99B-56E6FA3286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6097" y="201828"/>
                  <a:ext cx="878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417BB4-068B-5AC0-2B48-D0C94E462753}"/>
                    </a:ext>
                  </a:extLst>
                </p14:cNvPr>
                <p14:cNvContentPartPr/>
                <p14:nvPr/>
              </p14:nvContentPartPr>
              <p14:xfrm>
                <a:off x="3594217" y="207228"/>
                <a:ext cx="1061280" cy="5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417BB4-068B-5AC0-2B48-D0C94E4627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58217" y="171228"/>
                  <a:ext cx="1132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430395-1714-036F-73A5-32225F7BFF1E}"/>
                    </a:ext>
                  </a:extLst>
                </p14:cNvPr>
                <p14:cNvContentPartPr/>
                <p14:nvPr/>
              </p14:nvContentPartPr>
              <p14:xfrm>
                <a:off x="4673137" y="181308"/>
                <a:ext cx="1819800" cy="5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430395-1714-036F-73A5-32225F7BF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7497" y="145308"/>
                  <a:ext cx="1891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CDBF98-8BBD-D2EF-2E99-AB7EB57E6EA4}"/>
                    </a:ext>
                  </a:extLst>
                </p14:cNvPr>
                <p14:cNvContentPartPr/>
                <p14:nvPr/>
              </p14:nvContentPartPr>
              <p14:xfrm>
                <a:off x="5749177" y="270948"/>
                <a:ext cx="2207160" cy="11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CDBF98-8BBD-D2EF-2E99-AB7EB57E6E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3177" y="235308"/>
                  <a:ext cx="2278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5595D6-0B79-BE03-02F4-231F26AFFDE2}"/>
                    </a:ext>
                  </a:extLst>
                </p14:cNvPr>
                <p14:cNvContentPartPr/>
                <p14:nvPr/>
              </p14:nvContentPartPr>
              <p14:xfrm>
                <a:off x="7346137" y="287148"/>
                <a:ext cx="777600" cy="4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5595D6-0B79-BE03-02F4-231F26AFFD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0137" y="251508"/>
                  <a:ext cx="84924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0E8C8F-D03C-081A-F4F7-81B9B1E82E7F}"/>
                  </a:ext>
                </a:extLst>
              </p14:cNvPr>
              <p14:cNvContentPartPr/>
              <p14:nvPr/>
            </p14:nvContentPartPr>
            <p14:xfrm>
              <a:off x="56497" y="1209828"/>
              <a:ext cx="162720" cy="496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0E8C8F-D03C-081A-F4F7-81B9B1E82E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497" y="1174188"/>
                <a:ext cx="2343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BA8187-B7A4-DB86-A9D4-7FEE9B5DC029}"/>
                  </a:ext>
                </a:extLst>
              </p14:cNvPr>
              <p14:cNvContentPartPr/>
              <p14:nvPr/>
            </p14:nvContentPartPr>
            <p14:xfrm>
              <a:off x="-15863" y="1875828"/>
              <a:ext cx="250200" cy="91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BA8187-B7A4-DB86-A9D4-7FEE9B5DC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33503" y="1858188"/>
                <a:ext cx="28584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69E79C-6962-6252-A3F7-089CF6B68BC4}"/>
                  </a:ext>
                </a:extLst>
              </p14:cNvPr>
              <p14:cNvContentPartPr/>
              <p14:nvPr/>
            </p14:nvContentPartPr>
            <p14:xfrm>
              <a:off x="151897" y="2314308"/>
              <a:ext cx="57240" cy="6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69E79C-6962-6252-A3F7-089CF6B68B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257" y="2296308"/>
                <a:ext cx="92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7E028CA-B329-A707-ED26-B4D627D09282}"/>
                  </a:ext>
                </a:extLst>
              </p14:cNvPr>
              <p14:cNvContentPartPr/>
              <p14:nvPr/>
            </p14:nvContentPartPr>
            <p14:xfrm>
              <a:off x="92137" y="1600068"/>
              <a:ext cx="168120" cy="882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7E028CA-B329-A707-ED26-B4D627D092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497" y="1564428"/>
                <a:ext cx="23976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28D921C-2D82-64B7-7A43-6CD212B31218}"/>
                  </a:ext>
                </a:extLst>
              </p14:cNvPr>
              <p14:cNvContentPartPr/>
              <p14:nvPr/>
            </p14:nvContentPartPr>
            <p14:xfrm>
              <a:off x="260977" y="2370108"/>
              <a:ext cx="11520" cy="126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28D921C-2D82-64B7-7A43-6CD212B312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5337" y="2334108"/>
                <a:ext cx="831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F5AB2D9-6C9E-6661-9AAA-4D46AA509764}"/>
              </a:ext>
            </a:extLst>
          </p:cNvPr>
          <p:cNvGrpSpPr/>
          <p:nvPr/>
        </p:nvGrpSpPr>
        <p:grpSpPr>
          <a:xfrm>
            <a:off x="17257" y="1375428"/>
            <a:ext cx="239400" cy="511560"/>
            <a:chOff x="17257" y="1375428"/>
            <a:chExt cx="23940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1201C7-AD68-A8BD-4676-AA8A375CF350}"/>
                    </a:ext>
                  </a:extLst>
                </p14:cNvPr>
                <p14:cNvContentPartPr/>
                <p14:nvPr/>
              </p14:nvContentPartPr>
              <p14:xfrm>
                <a:off x="17257" y="1375428"/>
                <a:ext cx="176040" cy="51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1201C7-AD68-A8BD-4676-AA8A375CF3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383" y="1357428"/>
                  <a:ext cx="2116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75B532-CF12-8FAA-1F8F-42B3744BB511}"/>
                    </a:ext>
                  </a:extLst>
                </p14:cNvPr>
                <p14:cNvContentPartPr/>
                <p14:nvPr/>
              </p14:nvContentPartPr>
              <p14:xfrm>
                <a:off x="104017" y="1482348"/>
                <a:ext cx="53280" cy="32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75B532-CF12-8FAA-1F8F-42B3744BB5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77" y="1464708"/>
                  <a:ext cx="88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19D17E-BBFA-8AC9-7399-3793914BD0E1}"/>
                    </a:ext>
                  </a:extLst>
                </p14:cNvPr>
                <p14:cNvContentPartPr/>
                <p14:nvPr/>
              </p14:nvContentPartPr>
              <p14:xfrm>
                <a:off x="145777" y="1501428"/>
                <a:ext cx="10224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19D17E-BBFA-8AC9-7399-3793914BD0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777" y="1483788"/>
                  <a:ext cx="137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3AF95F-23E8-4C34-A266-1EA301212029}"/>
                    </a:ext>
                  </a:extLst>
                </p14:cNvPr>
                <p14:cNvContentPartPr/>
                <p14:nvPr/>
              </p14:nvContentPartPr>
              <p14:xfrm>
                <a:off x="160537" y="1530588"/>
                <a:ext cx="74520" cy="3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3AF95F-23E8-4C34-A266-1EA3012120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2897" y="1512948"/>
                  <a:ext cx="110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677771-D0D8-AD86-5747-31A7E53D1AF7}"/>
                    </a:ext>
                  </a:extLst>
                </p14:cNvPr>
                <p14:cNvContentPartPr/>
                <p14:nvPr/>
              </p14:nvContentPartPr>
              <p14:xfrm>
                <a:off x="160537" y="1529508"/>
                <a:ext cx="35280" cy="3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677771-D0D8-AD86-5747-31A7E53D1A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2897" y="1511508"/>
                  <a:ext cx="70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4BD700-F4B9-4D50-23C3-7BBE93D34B70}"/>
                    </a:ext>
                  </a:extLst>
                </p14:cNvPr>
                <p14:cNvContentPartPr/>
                <p14:nvPr/>
              </p14:nvContentPartPr>
              <p14:xfrm>
                <a:off x="86737" y="1482708"/>
                <a:ext cx="169920" cy="7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4BD700-F4B9-4D50-23C3-7BBE93D34B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37" y="1464708"/>
                  <a:ext cx="205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E5694E-0EC7-05C7-96E5-4AD029A21307}"/>
                    </a:ext>
                  </a:extLst>
                </p14:cNvPr>
                <p14:cNvContentPartPr/>
                <p14:nvPr/>
              </p14:nvContentPartPr>
              <p14:xfrm>
                <a:off x="52537" y="1450308"/>
                <a:ext cx="113400" cy="15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E5694E-0EC7-05C7-96E5-4AD029A213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537" y="1432308"/>
                  <a:ext cx="149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7E6A7D-1219-FD8B-D7E4-D85D3F94BE1B}"/>
                    </a:ext>
                  </a:extLst>
                </p14:cNvPr>
                <p14:cNvContentPartPr/>
                <p14:nvPr/>
              </p14:nvContentPartPr>
              <p14:xfrm>
                <a:off x="215257" y="1774308"/>
                <a:ext cx="38880" cy="5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7E6A7D-1219-FD8B-D7E4-D85D3F94BE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9257" y="1738668"/>
                  <a:ext cx="110520" cy="12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44434"/>
      </p:ext>
    </p:extLst>
  </p:cSld>
  <p:clrMapOvr>
    <a:masterClrMapping/>
  </p:clrMapOvr>
</p:sld>
</file>

<file path=ppt/theme/theme1.xml><?xml version="1.0" encoding="utf-8"?>
<a:theme xmlns:a="http://schemas.openxmlformats.org/drawingml/2006/main" name="PW Template NCE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PW Template NCERT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RISHABH YADAV</cp:lastModifiedBy>
  <cp:revision>12</cp:revision>
  <dcterms:created xsi:type="dcterms:W3CDTF">2022-05-27T10:28:33Z</dcterms:created>
  <dcterms:modified xsi:type="dcterms:W3CDTF">2024-06-27T11:03:49Z</dcterms:modified>
</cp:coreProperties>
</file>