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278aa6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278aa6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278aa6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278aa6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278aa6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278aa6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278aa6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278aa6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278aa6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278aa6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278aa6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278aa6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278aa6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278aa6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278aa6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278aa6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4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Coursera Capstone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5375" y="1744275"/>
            <a:ext cx="8520600" cy="248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applied data science capstone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new shopping mall in kuala Lumpur Malaysia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By:ayush porwal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of the shopping mall is one of the important decisions that will determine whether the mall will be success or failure.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To analyse and select the best location in the city of Kuala Lumpur ,Malaysia to open a new shopping 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product is timely as the city is currently suffering from oversupply for shopping malls.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question: In the city of kuala lumpur ,malaysia,if a developer is looking to open a new shopping mall,where would you recommend that they open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required: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of neighbourhood in Kuala Lumpur.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Latitude and Longitude coordinates of the neighbourhoods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Venue data ,particularly data related to shopping malls.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Sources of data: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Wikipedia page for neighbourhoods.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Geocoder page for latitude and longitude.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Foursquare api for location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Methadology: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scrapping Wikipedia page for neighbourhoods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latitude and longitude coordinates using Geocoder.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Foursquare api to get venue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data by neighbourhood and taking the mean of the frequency of occurence of each venue category.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venue category by shopping malls.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clustering on the data by using k-means clustering.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clusters in map by folium.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the neighbourhoods into 3 clusters: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1.cluster 0:Neighbourhoods with moderate number of shopping malls.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2.cluster 1:</a:t>
            </a:r>
            <a:r>
              <a:rPr lang="en"/>
              <a:t>Neighbourhoods with low  number to no existance of shopping        malls.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3.cluster 2:Neighbourhoods with high number of shopping malls.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shopping malls are concentrated in the center of the 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number in cluster 2 and moderate number in cluster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number 1 has very low shopping malls.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Oversupply of shopping mall in the center of the city ,with the area have still a few shopping malls.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 new shopping mall in neighbourhood in cluster 1 with little to no competition.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open in cluster 0 with moderate competition if have inique selling proposition to stand out from the competitions.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neighbourhoods in cluster 2, already high number of shopping malls and intense competition.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to business question:The neighbourhood in cluster 1 is the most preferred location to open a new shopping malls.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of this project will help the relevant stackholders to capitalize on the opportunities on high potential location while avoiding overcrowded areas in their decision to open a new shopping malls.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         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