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61" r:id="rId4"/>
    <p:sldId id="258" r:id="rId5"/>
    <p:sldId id="260" r:id="rId6"/>
    <p:sldId id="259" r:id="rId7"/>
    <p:sldId id="266" r:id="rId8"/>
    <p:sldId id="272" r:id="rId9"/>
    <p:sldId id="273" r:id="rId10"/>
    <p:sldId id="275" r:id="rId11"/>
    <p:sldId id="276" r:id="rId12"/>
    <p:sldId id="262" r:id="rId13"/>
    <p:sldId id="267" r:id="rId14"/>
    <p:sldId id="268" r:id="rId15"/>
    <p:sldId id="263" r:id="rId16"/>
    <p:sldId id="27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kumar" userId="bb96ef4d4d33eeca" providerId="LiveId" clId="{7C31ECDD-E839-43AF-80F0-F94EBB5F5F14}"/>
    <pc:docChg chg="undo redo custSel addSld delSld modSld sldOrd">
      <pc:chgData name="Ayush kumar" userId="bb96ef4d4d33eeca" providerId="LiveId" clId="{7C31ECDD-E839-43AF-80F0-F94EBB5F5F14}" dt="2023-05-13T05:07:58.289" v="925" actId="20577"/>
      <pc:docMkLst>
        <pc:docMk/>
      </pc:docMkLst>
      <pc:sldChg chg="modSp mod">
        <pc:chgData name="Ayush kumar" userId="bb96ef4d4d33eeca" providerId="LiveId" clId="{7C31ECDD-E839-43AF-80F0-F94EBB5F5F14}" dt="2023-05-13T05:07:58.289" v="925" actId="20577"/>
        <pc:sldMkLst>
          <pc:docMk/>
          <pc:sldMk cId="3255377835" sldId="257"/>
        </pc:sldMkLst>
        <pc:spChg chg="mod">
          <ac:chgData name="Ayush kumar" userId="bb96ef4d4d33eeca" providerId="LiveId" clId="{7C31ECDD-E839-43AF-80F0-F94EBB5F5F14}" dt="2023-05-13T05:07:58.289" v="925" actId="20577"/>
          <ac:spMkLst>
            <pc:docMk/>
            <pc:sldMk cId="3255377835" sldId="257"/>
            <ac:spMk id="2" creationId="{877D2333-E802-EF15-E787-1B20BE6D0529}"/>
          </ac:spMkLst>
        </pc:spChg>
      </pc:sldChg>
      <pc:sldChg chg="addSp delSp modSp mod">
        <pc:chgData name="Ayush kumar" userId="bb96ef4d4d33eeca" providerId="LiveId" clId="{7C31ECDD-E839-43AF-80F0-F94EBB5F5F14}" dt="2023-05-13T04:58:14.617" v="914" actId="20577"/>
        <pc:sldMkLst>
          <pc:docMk/>
          <pc:sldMk cId="4221947039" sldId="258"/>
        </pc:sldMkLst>
        <pc:spChg chg="add mod">
          <ac:chgData name="Ayush kumar" userId="bb96ef4d4d33eeca" providerId="LiveId" clId="{7C31ECDD-E839-43AF-80F0-F94EBB5F5F14}" dt="2023-05-13T04:58:14.617" v="914" actId="20577"/>
          <ac:spMkLst>
            <pc:docMk/>
            <pc:sldMk cId="4221947039" sldId="258"/>
            <ac:spMk id="2" creationId="{399C2867-93BC-F36F-D7B3-40B9021BA3A7}"/>
          </ac:spMkLst>
        </pc:spChg>
        <pc:spChg chg="add del mod">
          <ac:chgData name="Ayush kumar" userId="bb96ef4d4d33eeca" providerId="LiveId" clId="{7C31ECDD-E839-43AF-80F0-F94EBB5F5F14}" dt="2023-05-12T09:34:33.404" v="575"/>
          <ac:spMkLst>
            <pc:docMk/>
            <pc:sldMk cId="4221947039" sldId="258"/>
            <ac:spMk id="3" creationId="{71218BF3-5BE8-C0A5-4AAA-764179F2B871}"/>
          </ac:spMkLst>
        </pc:spChg>
        <pc:spChg chg="mod">
          <ac:chgData name="Ayush kumar" userId="bb96ef4d4d33eeca" providerId="LiveId" clId="{7C31ECDD-E839-43AF-80F0-F94EBB5F5F14}" dt="2023-05-12T09:40:54.695" v="676" actId="20577"/>
          <ac:spMkLst>
            <pc:docMk/>
            <pc:sldMk cId="4221947039" sldId="258"/>
            <ac:spMk id="14" creationId="{FEF4B0AE-C550-0618-9038-F2A7F459DE65}"/>
          </ac:spMkLst>
        </pc:spChg>
        <pc:spChg chg="add del mod">
          <ac:chgData name="Ayush kumar" userId="bb96ef4d4d33eeca" providerId="LiveId" clId="{7C31ECDD-E839-43AF-80F0-F94EBB5F5F14}" dt="2023-05-12T09:34:37.418" v="576" actId="478"/>
          <ac:spMkLst>
            <pc:docMk/>
            <pc:sldMk cId="4221947039" sldId="258"/>
            <ac:spMk id="17" creationId="{98F52BEE-34D3-999C-AF6F-396A3CF0019E}"/>
          </ac:spMkLst>
        </pc:spChg>
      </pc:sldChg>
      <pc:sldChg chg="modSp mod">
        <pc:chgData name="Ayush kumar" userId="bb96ef4d4d33eeca" providerId="LiveId" clId="{7C31ECDD-E839-43AF-80F0-F94EBB5F5F14}" dt="2023-05-12T09:06:16.993" v="420" actId="20577"/>
        <pc:sldMkLst>
          <pc:docMk/>
          <pc:sldMk cId="1872053643" sldId="259"/>
        </pc:sldMkLst>
        <pc:spChg chg="mod">
          <ac:chgData name="Ayush kumar" userId="bb96ef4d4d33eeca" providerId="LiveId" clId="{7C31ECDD-E839-43AF-80F0-F94EBB5F5F14}" dt="2023-05-12T09:06:16.993" v="420" actId="20577"/>
          <ac:spMkLst>
            <pc:docMk/>
            <pc:sldMk cId="1872053643" sldId="259"/>
            <ac:spMk id="9" creationId="{AB019165-8420-9DBC-9042-7B9AD934B939}"/>
          </ac:spMkLst>
        </pc:spChg>
      </pc:sldChg>
      <pc:sldChg chg="addSp modSp mod ord">
        <pc:chgData name="Ayush kumar" userId="bb96ef4d4d33eeca" providerId="LiveId" clId="{7C31ECDD-E839-43AF-80F0-F94EBB5F5F14}" dt="2023-05-13T03:06:44.761" v="868"/>
        <pc:sldMkLst>
          <pc:docMk/>
          <pc:sldMk cId="970359592" sldId="260"/>
        </pc:sldMkLst>
        <pc:spChg chg="add mod">
          <ac:chgData name="Ayush kumar" userId="bb96ef4d4d33eeca" providerId="LiveId" clId="{7C31ECDD-E839-43AF-80F0-F94EBB5F5F14}" dt="2023-05-12T09:18:36.757" v="523" actId="20577"/>
          <ac:spMkLst>
            <pc:docMk/>
            <pc:sldMk cId="970359592" sldId="260"/>
            <ac:spMk id="6" creationId="{DAF05624-A3CF-00FE-F6DB-0916BF9FC357}"/>
          </ac:spMkLst>
        </pc:spChg>
      </pc:sldChg>
      <pc:sldChg chg="addSp delSp modSp mod">
        <pc:chgData name="Ayush kumar" userId="bb96ef4d4d33eeca" providerId="LiveId" clId="{7C31ECDD-E839-43AF-80F0-F94EBB5F5F14}" dt="2023-05-12T09:40:49.201" v="670" actId="20577"/>
        <pc:sldMkLst>
          <pc:docMk/>
          <pc:sldMk cId="2815681117" sldId="261"/>
        </pc:sldMkLst>
        <pc:spChg chg="mod">
          <ac:chgData name="Ayush kumar" userId="bb96ef4d4d33eeca" providerId="LiveId" clId="{7C31ECDD-E839-43AF-80F0-F94EBB5F5F14}" dt="2023-05-12T09:40:49.201" v="670" actId="20577"/>
          <ac:spMkLst>
            <pc:docMk/>
            <pc:sldMk cId="2815681117" sldId="261"/>
            <ac:spMk id="2" creationId="{9CA4FF04-D622-429E-4AAF-5B869472B5B5}"/>
          </ac:spMkLst>
        </pc:spChg>
        <pc:spChg chg="add del mod">
          <ac:chgData name="Ayush kumar" userId="bb96ef4d4d33eeca" providerId="LiveId" clId="{7C31ECDD-E839-43AF-80F0-F94EBB5F5F14}" dt="2023-05-12T09:34:21.123" v="566" actId="22"/>
          <ac:spMkLst>
            <pc:docMk/>
            <pc:sldMk cId="2815681117" sldId="261"/>
            <ac:spMk id="6" creationId="{DC5849BB-B1C7-4AF1-7E0C-4F055485F519}"/>
          </ac:spMkLst>
        </pc:spChg>
        <pc:spChg chg="add del mod">
          <ac:chgData name="Ayush kumar" userId="bb96ef4d4d33eeca" providerId="LiveId" clId="{7C31ECDD-E839-43AF-80F0-F94EBB5F5F14}" dt="2023-05-12T09:34:24.146" v="572" actId="47"/>
          <ac:spMkLst>
            <pc:docMk/>
            <pc:sldMk cId="2815681117" sldId="261"/>
            <ac:spMk id="7" creationId="{C89D7AB5-6991-CD7D-29F6-5C3FF74524BE}"/>
          </ac:spMkLst>
        </pc:spChg>
        <pc:spChg chg="add del mod">
          <ac:chgData name="Ayush kumar" userId="bb96ef4d4d33eeca" providerId="LiveId" clId="{7C31ECDD-E839-43AF-80F0-F94EBB5F5F14}" dt="2023-05-12T09:34:20.728" v="565" actId="571"/>
          <ac:spMkLst>
            <pc:docMk/>
            <pc:sldMk cId="2815681117" sldId="261"/>
            <ac:spMk id="8" creationId="{C0571BBC-50E5-F7D7-9019-E947B14D64D0}"/>
          </ac:spMkLst>
        </pc:spChg>
        <pc:spChg chg="add mod">
          <ac:chgData name="Ayush kumar" userId="bb96ef4d4d33eeca" providerId="LiveId" clId="{7C31ECDD-E839-43AF-80F0-F94EBB5F5F14}" dt="2023-05-12T09:39:14.261" v="636" actId="20577"/>
          <ac:spMkLst>
            <pc:docMk/>
            <pc:sldMk cId="2815681117" sldId="261"/>
            <ac:spMk id="10" creationId="{FB0E39CB-72A5-95B6-C3E3-84AEF2AE49F8}"/>
          </ac:spMkLst>
        </pc:spChg>
      </pc:sldChg>
      <pc:sldChg chg="addSp delSp modSp mod ord">
        <pc:chgData name="Ayush kumar" userId="bb96ef4d4d33eeca" providerId="LiveId" clId="{7C31ECDD-E839-43AF-80F0-F94EBB5F5F14}" dt="2023-05-12T10:01:40.952" v="822" actId="207"/>
        <pc:sldMkLst>
          <pc:docMk/>
          <pc:sldMk cId="429124812" sldId="262"/>
        </pc:sldMkLst>
        <pc:spChg chg="mod">
          <ac:chgData name="Ayush kumar" userId="bb96ef4d4d33eeca" providerId="LiveId" clId="{7C31ECDD-E839-43AF-80F0-F94EBB5F5F14}" dt="2023-05-12T10:01:40.952" v="822" actId="207"/>
          <ac:spMkLst>
            <pc:docMk/>
            <pc:sldMk cId="429124812" sldId="262"/>
            <ac:spMk id="6" creationId="{30B13674-4D6C-ABC5-FAB8-FF1D4C0C8155}"/>
          </ac:spMkLst>
        </pc:spChg>
        <pc:spChg chg="mod">
          <ac:chgData name="Ayush kumar" userId="bb96ef4d4d33eeca" providerId="LiveId" clId="{7C31ECDD-E839-43AF-80F0-F94EBB5F5F14}" dt="2023-05-12T10:01:40.952" v="822" actId="207"/>
          <ac:spMkLst>
            <pc:docMk/>
            <pc:sldMk cId="429124812" sldId="262"/>
            <ac:spMk id="7" creationId="{DB8B2DA2-106D-08F8-53AB-1DE61F558EA4}"/>
          </ac:spMkLst>
        </pc:spChg>
        <pc:spChg chg="mod">
          <ac:chgData name="Ayush kumar" userId="bb96ef4d4d33eeca" providerId="LiveId" clId="{7C31ECDD-E839-43AF-80F0-F94EBB5F5F14}" dt="2023-05-12T10:01:40.952" v="822" actId="207"/>
          <ac:spMkLst>
            <pc:docMk/>
            <pc:sldMk cId="429124812" sldId="262"/>
            <ac:spMk id="8" creationId="{1961732D-67BC-0F63-7912-AC1A9259D24F}"/>
          </ac:spMkLst>
        </pc:spChg>
        <pc:spChg chg="add del mod">
          <ac:chgData name="Ayush kumar" userId="bb96ef4d4d33eeca" providerId="LiveId" clId="{7C31ECDD-E839-43AF-80F0-F94EBB5F5F14}" dt="2023-05-12T08:20:44.069" v="49" actId="478"/>
          <ac:spMkLst>
            <pc:docMk/>
            <pc:sldMk cId="429124812" sldId="262"/>
            <ac:spMk id="9" creationId="{7A09E724-8484-BCAF-61DF-76344E520015}"/>
          </ac:spMkLst>
        </pc:spChg>
        <pc:spChg chg="add del mod">
          <ac:chgData name="Ayush kumar" userId="bb96ef4d4d33eeca" providerId="LiveId" clId="{7C31ECDD-E839-43AF-80F0-F94EBB5F5F14}" dt="2023-05-12T08:20:44.069" v="49" actId="478"/>
          <ac:spMkLst>
            <pc:docMk/>
            <pc:sldMk cId="429124812" sldId="262"/>
            <ac:spMk id="10" creationId="{6598370F-8EAF-AFD0-9288-DA076AA4143B}"/>
          </ac:spMkLst>
        </pc:spChg>
        <pc:spChg chg="mod">
          <ac:chgData name="Ayush kumar" userId="bb96ef4d4d33eeca" providerId="LiveId" clId="{7C31ECDD-E839-43AF-80F0-F94EBB5F5F14}" dt="2023-05-12T09:57:51.228" v="756" actId="207"/>
          <ac:spMkLst>
            <pc:docMk/>
            <pc:sldMk cId="429124812" sldId="262"/>
            <ac:spMk id="12" creationId="{366F4A6A-0D02-A45B-7DB9-BE7862840599}"/>
          </ac:spMkLst>
        </pc:spChg>
        <pc:spChg chg="mod">
          <ac:chgData name="Ayush kumar" userId="bb96ef4d4d33eeca" providerId="LiveId" clId="{7C31ECDD-E839-43AF-80F0-F94EBB5F5F14}" dt="2023-05-12T09:57:51.228" v="756" actId="207"/>
          <ac:spMkLst>
            <pc:docMk/>
            <pc:sldMk cId="429124812" sldId="262"/>
            <ac:spMk id="13" creationId="{9CB93A60-3051-CEF8-8A9C-0C6297E14A4F}"/>
          </ac:spMkLst>
        </pc:spChg>
        <pc:spChg chg="mod">
          <ac:chgData name="Ayush kumar" userId="bb96ef4d4d33eeca" providerId="LiveId" clId="{7C31ECDD-E839-43AF-80F0-F94EBB5F5F14}" dt="2023-05-12T09:57:51.228" v="756" actId="207"/>
          <ac:spMkLst>
            <pc:docMk/>
            <pc:sldMk cId="429124812" sldId="262"/>
            <ac:spMk id="14" creationId="{A025D649-E58D-608E-8D28-4AD9DD79DFDF}"/>
          </ac:spMkLst>
        </pc:spChg>
        <pc:spChg chg="del mod">
          <ac:chgData name="Ayush kumar" userId="bb96ef4d4d33eeca" providerId="LiveId" clId="{7C31ECDD-E839-43AF-80F0-F94EBB5F5F14}" dt="2023-05-12T08:20:46.876" v="50" actId="478"/>
          <ac:spMkLst>
            <pc:docMk/>
            <pc:sldMk cId="429124812" sldId="262"/>
            <ac:spMk id="15" creationId="{16006100-8ACD-CC75-6EB6-19D208104D78}"/>
          </ac:spMkLst>
        </pc:spChg>
        <pc:spChg chg="del mod">
          <ac:chgData name="Ayush kumar" userId="bb96ef4d4d33eeca" providerId="LiveId" clId="{7C31ECDD-E839-43AF-80F0-F94EBB5F5F14}" dt="2023-05-12T08:20:50.142" v="54" actId="478"/>
          <ac:spMkLst>
            <pc:docMk/>
            <pc:sldMk cId="429124812" sldId="262"/>
            <ac:spMk id="16" creationId="{C624C5CE-3915-3831-2D89-1B6B399E53C1}"/>
          </ac:spMkLst>
        </pc:spChg>
        <pc:spChg chg="add del mod">
          <ac:chgData name="Ayush kumar" userId="bb96ef4d4d33eeca" providerId="LiveId" clId="{7C31ECDD-E839-43AF-80F0-F94EBB5F5F14}" dt="2023-05-12T08:20:47.994" v="52" actId="478"/>
          <ac:spMkLst>
            <pc:docMk/>
            <pc:sldMk cId="429124812" sldId="262"/>
            <ac:spMk id="17" creationId="{99D619F2-893F-6C1C-5317-9DDBF28DB6BE}"/>
          </ac:spMkLst>
        </pc:spChg>
        <pc:spChg chg="del mod">
          <ac:chgData name="Ayush kumar" userId="bb96ef4d4d33eeca" providerId="LiveId" clId="{7C31ECDD-E839-43AF-80F0-F94EBB5F5F14}" dt="2023-05-12T08:20:44.069" v="49" actId="478"/>
          <ac:spMkLst>
            <pc:docMk/>
            <pc:sldMk cId="429124812" sldId="262"/>
            <ac:spMk id="18" creationId="{25437FF2-7390-514E-763D-8B1A4BF0366F}"/>
          </ac:spMkLst>
        </pc:spChg>
        <pc:spChg chg="add del mod">
          <ac:chgData name="Ayush kumar" userId="bb96ef4d4d33eeca" providerId="LiveId" clId="{7C31ECDD-E839-43AF-80F0-F94EBB5F5F14}" dt="2023-05-12T08:20:44.069" v="49" actId="478"/>
          <ac:spMkLst>
            <pc:docMk/>
            <pc:sldMk cId="429124812" sldId="262"/>
            <ac:spMk id="19" creationId="{0F7D3671-F677-DD62-8A33-A62884EB28B6}"/>
          </ac:spMkLst>
        </pc:spChg>
        <pc:spChg chg="add del mod">
          <ac:chgData name="Ayush kumar" userId="bb96ef4d4d33eeca" providerId="LiveId" clId="{7C31ECDD-E839-43AF-80F0-F94EBB5F5F14}" dt="2023-05-12T08:20:57.172" v="59" actId="478"/>
          <ac:spMkLst>
            <pc:docMk/>
            <pc:sldMk cId="429124812" sldId="262"/>
            <ac:spMk id="20" creationId="{9A55FBB1-A98B-EE9B-1512-32E3EC5959C3}"/>
          </ac:spMkLst>
        </pc:spChg>
        <pc:spChg chg="add del mod">
          <ac:chgData name="Ayush kumar" userId="bb96ef4d4d33eeca" providerId="LiveId" clId="{7C31ECDD-E839-43AF-80F0-F94EBB5F5F14}" dt="2023-05-12T08:20:55.010" v="57" actId="478"/>
          <ac:spMkLst>
            <pc:docMk/>
            <pc:sldMk cId="429124812" sldId="262"/>
            <ac:spMk id="21" creationId="{C7B5CABF-CAFE-6074-4582-66546F92F187}"/>
          </ac:spMkLst>
        </pc:spChg>
        <pc:spChg chg="add del mod">
          <ac:chgData name="Ayush kumar" userId="bb96ef4d4d33eeca" providerId="LiveId" clId="{7C31ECDD-E839-43AF-80F0-F94EBB5F5F14}" dt="2023-05-12T08:20:52.531" v="56" actId="478"/>
          <ac:spMkLst>
            <pc:docMk/>
            <pc:sldMk cId="429124812" sldId="262"/>
            <ac:spMk id="22" creationId="{00C50858-C440-E1E9-102A-7A1A1E794DC9}"/>
          </ac:spMkLst>
        </pc:spChg>
        <pc:spChg chg="add del mod">
          <ac:chgData name="Ayush kumar" userId="bb96ef4d4d33eeca" providerId="LiveId" clId="{7C31ECDD-E839-43AF-80F0-F94EBB5F5F14}" dt="2023-05-12T08:20:44.069" v="49" actId="478"/>
          <ac:spMkLst>
            <pc:docMk/>
            <pc:sldMk cId="429124812" sldId="262"/>
            <ac:spMk id="23" creationId="{92F4E5EF-3D2F-9647-E6A9-C228604C3E67}"/>
          </ac:spMkLst>
        </pc:spChg>
        <pc:spChg chg="add del mod">
          <ac:chgData name="Ayush kumar" userId="bb96ef4d4d33eeca" providerId="LiveId" clId="{7C31ECDD-E839-43AF-80F0-F94EBB5F5F14}" dt="2023-05-12T08:20:44.069" v="49" actId="478"/>
          <ac:spMkLst>
            <pc:docMk/>
            <pc:sldMk cId="429124812" sldId="262"/>
            <ac:spMk id="24" creationId="{DE6CE40B-B0E3-3973-7995-6B3ED03FF0F4}"/>
          </ac:spMkLst>
        </pc:spChg>
        <pc:spChg chg="add del mod">
          <ac:chgData name="Ayush kumar" userId="bb96ef4d4d33eeca" providerId="LiveId" clId="{7C31ECDD-E839-43AF-80F0-F94EBB5F5F14}" dt="2023-05-12T08:20:44.069" v="49" actId="478"/>
          <ac:spMkLst>
            <pc:docMk/>
            <pc:sldMk cId="429124812" sldId="262"/>
            <ac:spMk id="25" creationId="{EF598B89-6A95-E2E4-F937-449127C1ED46}"/>
          </ac:spMkLst>
        </pc:spChg>
        <pc:spChg chg="add del mod">
          <ac:chgData name="Ayush kumar" userId="bb96ef4d4d33eeca" providerId="LiveId" clId="{7C31ECDD-E839-43AF-80F0-F94EBB5F5F14}" dt="2023-05-12T08:20:44.069" v="49" actId="478"/>
          <ac:spMkLst>
            <pc:docMk/>
            <pc:sldMk cId="429124812" sldId="262"/>
            <ac:spMk id="26" creationId="{90A42F17-C210-4473-58EB-60E15CC1B037}"/>
          </ac:spMkLst>
        </pc:spChg>
        <pc:spChg chg="mod">
          <ac:chgData name="Ayush kumar" userId="bb96ef4d4d33eeca" providerId="LiveId" clId="{7C31ECDD-E839-43AF-80F0-F94EBB5F5F14}" dt="2023-05-12T08:21:08.325" v="70" actId="571"/>
          <ac:spMkLst>
            <pc:docMk/>
            <pc:sldMk cId="429124812" sldId="262"/>
            <ac:spMk id="28" creationId="{9849E941-CB80-573E-A633-3FD07C616BC7}"/>
          </ac:spMkLst>
        </pc:spChg>
        <pc:spChg chg="mod">
          <ac:chgData name="Ayush kumar" userId="bb96ef4d4d33eeca" providerId="LiveId" clId="{7C31ECDD-E839-43AF-80F0-F94EBB5F5F14}" dt="2023-05-12T08:21:08.325" v="70" actId="571"/>
          <ac:spMkLst>
            <pc:docMk/>
            <pc:sldMk cId="429124812" sldId="262"/>
            <ac:spMk id="29" creationId="{D817A9D7-1C87-2DEF-202E-30ED909C54A3}"/>
          </ac:spMkLst>
        </pc:spChg>
        <pc:spChg chg="mod">
          <ac:chgData name="Ayush kumar" userId="bb96ef4d4d33eeca" providerId="LiveId" clId="{7C31ECDD-E839-43AF-80F0-F94EBB5F5F14}" dt="2023-05-12T08:21:08.325" v="70" actId="571"/>
          <ac:spMkLst>
            <pc:docMk/>
            <pc:sldMk cId="429124812" sldId="262"/>
            <ac:spMk id="30" creationId="{748FCD37-D7E2-7773-1D56-C9D6F3C30405}"/>
          </ac:spMkLst>
        </pc:spChg>
        <pc:spChg chg="mod">
          <ac:chgData name="Ayush kumar" userId="bb96ef4d4d33eeca" providerId="LiveId" clId="{7C31ECDD-E839-43AF-80F0-F94EBB5F5F14}" dt="2023-05-12T08:21:08.325" v="70" actId="571"/>
          <ac:spMkLst>
            <pc:docMk/>
            <pc:sldMk cId="429124812" sldId="262"/>
            <ac:spMk id="32" creationId="{B165F257-E8BE-BE4E-5BD3-68E14DCB8B38}"/>
          </ac:spMkLst>
        </pc:spChg>
        <pc:spChg chg="mod">
          <ac:chgData name="Ayush kumar" userId="bb96ef4d4d33eeca" providerId="LiveId" clId="{7C31ECDD-E839-43AF-80F0-F94EBB5F5F14}" dt="2023-05-12T08:21:08.325" v="70" actId="571"/>
          <ac:spMkLst>
            <pc:docMk/>
            <pc:sldMk cId="429124812" sldId="262"/>
            <ac:spMk id="33" creationId="{19CC6F26-43BA-63FF-17DA-7DD50B6F120D}"/>
          </ac:spMkLst>
        </pc:spChg>
        <pc:spChg chg="mod">
          <ac:chgData name="Ayush kumar" userId="bb96ef4d4d33eeca" providerId="LiveId" clId="{7C31ECDD-E839-43AF-80F0-F94EBB5F5F14}" dt="2023-05-12T08:21:08.325" v="70" actId="571"/>
          <ac:spMkLst>
            <pc:docMk/>
            <pc:sldMk cId="429124812" sldId="262"/>
            <ac:spMk id="34" creationId="{21F57C6E-44E3-3025-A495-C0DCFFB5064E}"/>
          </ac:spMkLst>
        </pc:spChg>
        <pc:grpChg chg="add mod">
          <ac:chgData name="Ayush kumar" userId="bb96ef4d4d33eeca" providerId="LiveId" clId="{7C31ECDD-E839-43AF-80F0-F94EBB5F5F14}" dt="2023-05-12T10:01:40.952" v="822" actId="207"/>
          <ac:grpSpMkLst>
            <pc:docMk/>
            <pc:sldMk cId="429124812" sldId="262"/>
            <ac:grpSpMk id="5" creationId="{9C9A24CA-475A-0881-2E5D-245592552FD6}"/>
          </ac:grpSpMkLst>
        </pc:grpChg>
        <pc:grpChg chg="mod">
          <ac:chgData name="Ayush kumar" userId="bb96ef4d4d33eeca" providerId="LiveId" clId="{7C31ECDD-E839-43AF-80F0-F94EBB5F5F14}" dt="2023-05-12T09:57:51.228" v="756" actId="207"/>
          <ac:grpSpMkLst>
            <pc:docMk/>
            <pc:sldMk cId="429124812" sldId="262"/>
            <ac:grpSpMk id="11" creationId="{A8F76C3E-E2B4-8867-7B59-4683672EDAD7}"/>
          </ac:grpSpMkLst>
        </pc:grpChg>
        <pc:grpChg chg="add mod">
          <ac:chgData name="Ayush kumar" userId="bb96ef4d4d33eeca" providerId="LiveId" clId="{7C31ECDD-E839-43AF-80F0-F94EBB5F5F14}" dt="2023-05-12T08:21:08.325" v="70" actId="571"/>
          <ac:grpSpMkLst>
            <pc:docMk/>
            <pc:sldMk cId="429124812" sldId="262"/>
            <ac:grpSpMk id="27" creationId="{38C1F079-DE3E-A6DF-8C05-263C1534CAA3}"/>
          </ac:grpSpMkLst>
        </pc:grpChg>
        <pc:grpChg chg="add mod">
          <ac:chgData name="Ayush kumar" userId="bb96ef4d4d33eeca" providerId="LiveId" clId="{7C31ECDD-E839-43AF-80F0-F94EBB5F5F14}" dt="2023-05-12T08:21:08.325" v="70" actId="571"/>
          <ac:grpSpMkLst>
            <pc:docMk/>
            <pc:sldMk cId="429124812" sldId="262"/>
            <ac:grpSpMk id="31" creationId="{DB927913-91DB-E20B-D767-F3E22F6C1CE0}"/>
          </ac:grpSpMkLst>
        </pc:grpChg>
      </pc:sldChg>
      <pc:sldChg chg="modSp mod">
        <pc:chgData name="Ayush kumar" userId="bb96ef4d4d33eeca" providerId="LiveId" clId="{7C31ECDD-E839-43AF-80F0-F94EBB5F5F14}" dt="2023-05-12T10:13:47.333" v="853"/>
        <pc:sldMkLst>
          <pc:docMk/>
          <pc:sldMk cId="2006643339" sldId="263"/>
        </pc:sldMkLst>
        <pc:spChg chg="mod">
          <ac:chgData name="Ayush kumar" userId="bb96ef4d4d33eeca" providerId="LiveId" clId="{7C31ECDD-E839-43AF-80F0-F94EBB5F5F14}" dt="2023-05-12T10:13:47.333" v="853"/>
          <ac:spMkLst>
            <pc:docMk/>
            <pc:sldMk cId="2006643339" sldId="263"/>
            <ac:spMk id="7" creationId="{38AE73F9-5165-C45D-E96E-2AC4A5B4C823}"/>
          </ac:spMkLst>
        </pc:spChg>
      </pc:sldChg>
      <pc:sldChg chg="modSp mod">
        <pc:chgData name="Ayush kumar" userId="bb96ef4d4d33eeca" providerId="LiveId" clId="{7C31ECDD-E839-43AF-80F0-F94EBB5F5F14}" dt="2023-05-12T09:21:42.805" v="524" actId="1076"/>
        <pc:sldMkLst>
          <pc:docMk/>
          <pc:sldMk cId="2255621993" sldId="266"/>
        </pc:sldMkLst>
        <pc:spChg chg="mod">
          <ac:chgData name="Ayush kumar" userId="bb96ef4d4d33eeca" providerId="LiveId" clId="{7C31ECDD-E839-43AF-80F0-F94EBB5F5F14}" dt="2023-05-12T09:21:42.805" v="524" actId="1076"/>
          <ac:spMkLst>
            <pc:docMk/>
            <pc:sldMk cId="2255621993" sldId="266"/>
            <ac:spMk id="5" creationId="{62E63AB7-4DFB-D64B-E0C2-456DE55832C3}"/>
          </ac:spMkLst>
        </pc:spChg>
      </pc:sldChg>
      <pc:sldChg chg="modSp mod">
        <pc:chgData name="Ayush kumar" userId="bb96ef4d4d33eeca" providerId="LiveId" clId="{7C31ECDD-E839-43AF-80F0-F94EBB5F5F14}" dt="2023-05-12T10:02:33.301" v="826" actId="1076"/>
        <pc:sldMkLst>
          <pc:docMk/>
          <pc:sldMk cId="302293772" sldId="267"/>
        </pc:sldMkLst>
        <pc:spChg chg="mod">
          <ac:chgData name="Ayush kumar" userId="bb96ef4d4d33eeca" providerId="LiveId" clId="{7C31ECDD-E839-43AF-80F0-F94EBB5F5F14}" dt="2023-05-12T10:02:33.301" v="826" actId="1076"/>
          <ac:spMkLst>
            <pc:docMk/>
            <pc:sldMk cId="302293772" sldId="267"/>
            <ac:spMk id="9" creationId="{38F49727-4F5B-C45A-0051-83380E32DBC5}"/>
          </ac:spMkLst>
        </pc:spChg>
        <pc:picChg chg="mod">
          <ac:chgData name="Ayush kumar" userId="bb96ef4d4d33eeca" providerId="LiveId" clId="{7C31ECDD-E839-43AF-80F0-F94EBB5F5F14}" dt="2023-05-12T10:02:32.072" v="825" actId="1076"/>
          <ac:picMkLst>
            <pc:docMk/>
            <pc:sldMk cId="302293772" sldId="267"/>
            <ac:picMk id="7" creationId="{C5F3DC02-C185-EF0C-0340-A21D8A63AA8A}"/>
          </ac:picMkLst>
        </pc:picChg>
      </pc:sldChg>
      <pc:sldChg chg="modSp mod">
        <pc:chgData name="Ayush kumar" userId="bb96ef4d4d33eeca" providerId="LiveId" clId="{7C31ECDD-E839-43AF-80F0-F94EBB5F5F14}" dt="2023-05-12T08:26:22" v="102" actId="1035"/>
        <pc:sldMkLst>
          <pc:docMk/>
          <pc:sldMk cId="1609394619" sldId="268"/>
        </pc:sldMkLst>
        <pc:picChg chg="mod">
          <ac:chgData name="Ayush kumar" userId="bb96ef4d4d33eeca" providerId="LiveId" clId="{7C31ECDD-E839-43AF-80F0-F94EBB5F5F14}" dt="2023-05-12T08:26:22" v="102" actId="1035"/>
          <ac:picMkLst>
            <pc:docMk/>
            <pc:sldMk cId="1609394619" sldId="268"/>
            <ac:picMk id="7" creationId="{A0DD9AB5-464F-33FE-18A9-3FCF4F89BBDB}"/>
          </ac:picMkLst>
        </pc:picChg>
      </pc:sldChg>
      <pc:sldChg chg="addSp delSp modSp new mod">
        <pc:chgData name="Ayush kumar" userId="bb96ef4d4d33eeca" providerId="LiveId" clId="{7C31ECDD-E839-43AF-80F0-F94EBB5F5F14}" dt="2023-05-12T10:11:44.776" v="852" actId="20577"/>
        <pc:sldMkLst>
          <pc:docMk/>
          <pc:sldMk cId="3686440391" sldId="269"/>
        </pc:sldMkLst>
        <pc:spChg chg="add mod">
          <ac:chgData name="Ayush kumar" userId="bb96ef4d4d33eeca" providerId="LiveId" clId="{7C31ECDD-E839-43AF-80F0-F94EBB5F5F14}" dt="2023-05-12T08:28:44.704" v="103" actId="14100"/>
          <ac:spMkLst>
            <pc:docMk/>
            <pc:sldMk cId="3686440391" sldId="269"/>
            <ac:spMk id="2" creationId="{E4BFE596-1C3E-BC3F-64CF-B84E85606E14}"/>
          </ac:spMkLst>
        </pc:spChg>
        <pc:spChg chg="add mod">
          <ac:chgData name="Ayush kumar" userId="bb96ef4d4d33eeca" providerId="LiveId" clId="{7C31ECDD-E839-43AF-80F0-F94EBB5F5F14}" dt="2023-05-11T09:14:04.366" v="3"/>
          <ac:spMkLst>
            <pc:docMk/>
            <pc:sldMk cId="3686440391" sldId="269"/>
            <ac:spMk id="3" creationId="{A9D5CEB0-535E-4644-0784-C0F303DFE110}"/>
          </ac:spMkLst>
        </pc:spChg>
        <pc:spChg chg="add del mod">
          <ac:chgData name="Ayush kumar" userId="bb96ef4d4d33eeca" providerId="LiveId" clId="{7C31ECDD-E839-43AF-80F0-F94EBB5F5F14}" dt="2023-05-12T08:29:31.379" v="108" actId="478"/>
          <ac:spMkLst>
            <pc:docMk/>
            <pc:sldMk cId="3686440391" sldId="269"/>
            <ac:spMk id="5" creationId="{DA5A2234-2CFC-9731-440B-70140FA5A5CB}"/>
          </ac:spMkLst>
        </pc:spChg>
        <pc:spChg chg="add mod">
          <ac:chgData name="Ayush kumar" userId="bb96ef4d4d33eeca" providerId="LiveId" clId="{7C31ECDD-E839-43AF-80F0-F94EBB5F5F14}" dt="2023-05-12T10:11:44.776" v="852" actId="20577"/>
          <ac:spMkLst>
            <pc:docMk/>
            <pc:sldMk cId="3686440391" sldId="269"/>
            <ac:spMk id="6" creationId="{7557C493-197C-7370-C6DB-0BF15EE88EF7}"/>
          </ac:spMkLst>
        </pc:spChg>
        <pc:picChg chg="add mod">
          <ac:chgData name="Ayush kumar" userId="bb96ef4d4d33eeca" providerId="LiveId" clId="{7C31ECDD-E839-43AF-80F0-F94EBB5F5F14}" dt="2023-05-11T09:14:04.366" v="3"/>
          <ac:picMkLst>
            <pc:docMk/>
            <pc:sldMk cId="3686440391" sldId="269"/>
            <ac:picMk id="4" creationId="{1A78DED1-B905-25F2-DF21-908394B8B600}"/>
          </ac:picMkLst>
        </pc:picChg>
      </pc:sldChg>
      <pc:sldChg chg="addSp delSp modSp new del mod">
        <pc:chgData name="Ayush kumar" userId="bb96ef4d4d33eeca" providerId="LiveId" clId="{7C31ECDD-E839-43AF-80F0-F94EBB5F5F14}" dt="2023-05-12T09:57:21.117" v="753" actId="2696"/>
        <pc:sldMkLst>
          <pc:docMk/>
          <pc:sldMk cId="2095006888" sldId="270"/>
        </pc:sldMkLst>
        <pc:spChg chg="add mod">
          <ac:chgData name="Ayush kumar" userId="bb96ef4d4d33eeca" providerId="LiveId" clId="{7C31ECDD-E839-43AF-80F0-F94EBB5F5F14}" dt="2023-05-12T09:11:49.348" v="464" actId="20577"/>
          <ac:spMkLst>
            <pc:docMk/>
            <pc:sldMk cId="2095006888" sldId="270"/>
            <ac:spMk id="2" creationId="{0DD92C30-39E1-12A8-6C3C-DCE5ECFABE98}"/>
          </ac:spMkLst>
        </pc:spChg>
        <pc:spChg chg="add mod">
          <ac:chgData name="Ayush kumar" userId="bb96ef4d4d33eeca" providerId="LiveId" clId="{7C31ECDD-E839-43AF-80F0-F94EBB5F5F14}" dt="2023-05-12T09:11:05.400" v="421"/>
          <ac:spMkLst>
            <pc:docMk/>
            <pc:sldMk cId="2095006888" sldId="270"/>
            <ac:spMk id="3" creationId="{420EA95F-69CD-4166-C2A7-644A99A632F3}"/>
          </ac:spMkLst>
        </pc:spChg>
        <pc:spChg chg="add del mod">
          <ac:chgData name="Ayush kumar" userId="bb96ef4d4d33eeca" providerId="LiveId" clId="{7C31ECDD-E839-43AF-80F0-F94EBB5F5F14}" dt="2023-05-12T09:14:44.448" v="470"/>
          <ac:spMkLst>
            <pc:docMk/>
            <pc:sldMk cId="2095006888" sldId="270"/>
            <ac:spMk id="5" creationId="{3F0FEF5C-6309-3706-5B62-E44E02D548EE}"/>
          </ac:spMkLst>
        </pc:spChg>
        <pc:spChg chg="add del">
          <ac:chgData name="Ayush kumar" userId="bb96ef4d4d33eeca" providerId="LiveId" clId="{7C31ECDD-E839-43AF-80F0-F94EBB5F5F14}" dt="2023-05-12T09:14:40.199" v="468" actId="22"/>
          <ac:spMkLst>
            <pc:docMk/>
            <pc:sldMk cId="2095006888" sldId="270"/>
            <ac:spMk id="7" creationId="{FF03EE88-D837-6F2D-200E-C631B373C289}"/>
          </ac:spMkLst>
        </pc:spChg>
        <pc:picChg chg="add mod">
          <ac:chgData name="Ayush kumar" userId="bb96ef4d4d33eeca" providerId="LiveId" clId="{7C31ECDD-E839-43AF-80F0-F94EBB5F5F14}" dt="2023-05-12T09:11:05.400" v="421"/>
          <ac:picMkLst>
            <pc:docMk/>
            <pc:sldMk cId="2095006888" sldId="270"/>
            <ac:picMk id="4" creationId="{9FF6804A-5806-C234-09C0-1DF6CE62690A}"/>
          </ac:picMkLst>
        </pc:picChg>
      </pc:sldChg>
      <pc:sldChg chg="addSp modSp new">
        <pc:chgData name="Ayush kumar" userId="bb96ef4d4d33eeca" providerId="LiveId" clId="{7C31ECDD-E839-43AF-80F0-F94EBB5F5F14}" dt="2023-05-12T08:23:36.459" v="100"/>
        <pc:sldMkLst>
          <pc:docMk/>
          <pc:sldMk cId="1278732580" sldId="271"/>
        </pc:sldMkLst>
        <pc:spChg chg="add mod">
          <ac:chgData name="Ayush kumar" userId="bb96ef4d4d33eeca" providerId="LiveId" clId="{7C31ECDD-E839-43AF-80F0-F94EBB5F5F14}" dt="2023-05-12T08:23:36.459" v="100"/>
          <ac:spMkLst>
            <pc:docMk/>
            <pc:sldMk cId="1278732580" sldId="271"/>
            <ac:spMk id="3" creationId="{C3BC3AF3-6C4B-493F-8152-1C8A33270BD2}"/>
          </ac:spMkLst>
        </pc:spChg>
        <pc:spChg chg="add mod">
          <ac:chgData name="Ayush kumar" userId="bb96ef4d4d33eeca" providerId="LiveId" clId="{7C31ECDD-E839-43AF-80F0-F94EBB5F5F14}" dt="2023-05-12T08:23:36.459" v="100"/>
          <ac:spMkLst>
            <pc:docMk/>
            <pc:sldMk cId="1278732580" sldId="271"/>
            <ac:spMk id="4" creationId="{339468BA-8CC9-A7CA-D152-8455C7B0266C}"/>
          </ac:spMkLst>
        </pc:spChg>
        <pc:spChg chg="add mod">
          <ac:chgData name="Ayush kumar" userId="bb96ef4d4d33eeca" providerId="LiveId" clId="{7C31ECDD-E839-43AF-80F0-F94EBB5F5F14}" dt="2023-05-12T08:23:36.459" v="100"/>
          <ac:spMkLst>
            <pc:docMk/>
            <pc:sldMk cId="1278732580" sldId="271"/>
            <ac:spMk id="5" creationId="{5D1E4B54-E1CA-5A90-18D6-20D0F9875901}"/>
          </ac:spMkLst>
        </pc:spChg>
        <pc:picChg chg="add mod">
          <ac:chgData name="Ayush kumar" userId="bb96ef4d4d33eeca" providerId="LiveId" clId="{7C31ECDD-E839-43AF-80F0-F94EBB5F5F14}" dt="2023-05-12T08:23:36.459" v="100"/>
          <ac:picMkLst>
            <pc:docMk/>
            <pc:sldMk cId="1278732580" sldId="271"/>
            <ac:picMk id="2" creationId="{9E0A30B7-B456-19D6-034F-1F2A3E52D033}"/>
          </ac:picMkLst>
        </pc:picChg>
      </pc:sldChg>
      <pc:sldChg chg="addSp modSp new mod">
        <pc:chgData name="Ayush kumar" userId="bb96ef4d4d33eeca" providerId="LiveId" clId="{7C31ECDD-E839-43AF-80F0-F94EBB5F5F14}" dt="2023-05-13T03:09:10.749" v="869" actId="20577"/>
        <pc:sldMkLst>
          <pc:docMk/>
          <pc:sldMk cId="192673671" sldId="272"/>
        </pc:sldMkLst>
        <pc:spChg chg="add mod">
          <ac:chgData name="Ayush kumar" userId="bb96ef4d4d33eeca" providerId="LiveId" clId="{7C31ECDD-E839-43AF-80F0-F94EBB5F5F14}" dt="2023-05-12T13:33:13.835" v="855"/>
          <ac:spMkLst>
            <pc:docMk/>
            <pc:sldMk cId="192673671" sldId="272"/>
            <ac:spMk id="2" creationId="{97EEE287-9E23-D68A-8680-8351FA0BFB6E}"/>
          </ac:spMkLst>
        </pc:spChg>
        <pc:spChg chg="add mod">
          <ac:chgData name="Ayush kumar" userId="bb96ef4d4d33eeca" providerId="LiveId" clId="{7C31ECDD-E839-43AF-80F0-F94EBB5F5F14}" dt="2023-05-12T13:33:13.835" v="855"/>
          <ac:spMkLst>
            <pc:docMk/>
            <pc:sldMk cId="192673671" sldId="272"/>
            <ac:spMk id="3" creationId="{A4AB0860-307C-C9B4-A26C-EF8D84DEC35C}"/>
          </ac:spMkLst>
        </pc:spChg>
        <pc:spChg chg="add mod">
          <ac:chgData name="Ayush kumar" userId="bb96ef4d4d33eeca" providerId="LiveId" clId="{7C31ECDD-E839-43AF-80F0-F94EBB5F5F14}" dt="2023-05-13T03:09:10.749" v="869" actId="20577"/>
          <ac:spMkLst>
            <pc:docMk/>
            <pc:sldMk cId="192673671" sldId="272"/>
            <ac:spMk id="5" creationId="{40B4185E-A927-38C8-F1D4-F1D1368CAA95}"/>
          </ac:spMkLst>
        </pc:spChg>
        <pc:picChg chg="add mod">
          <ac:chgData name="Ayush kumar" userId="bb96ef4d4d33eeca" providerId="LiveId" clId="{7C31ECDD-E839-43AF-80F0-F94EBB5F5F14}" dt="2023-05-12T13:33:13.835" v="855"/>
          <ac:picMkLst>
            <pc:docMk/>
            <pc:sldMk cId="192673671" sldId="272"/>
            <ac:picMk id="4" creationId="{72F59864-3DE8-14B9-FD29-2024A7EF6613}"/>
          </ac:picMkLst>
        </pc:picChg>
      </pc:sldChg>
      <pc:sldChg chg="addSp modSp new">
        <pc:chgData name="Ayush kumar" userId="bb96ef4d4d33eeca" providerId="LiveId" clId="{7C31ECDD-E839-43AF-80F0-F94EBB5F5F14}" dt="2023-05-12T13:33:25.441" v="857"/>
        <pc:sldMkLst>
          <pc:docMk/>
          <pc:sldMk cId="1737122440" sldId="273"/>
        </pc:sldMkLst>
        <pc:spChg chg="add mod">
          <ac:chgData name="Ayush kumar" userId="bb96ef4d4d33eeca" providerId="LiveId" clId="{7C31ECDD-E839-43AF-80F0-F94EBB5F5F14}" dt="2023-05-12T13:33:25.441" v="857"/>
          <ac:spMkLst>
            <pc:docMk/>
            <pc:sldMk cId="1737122440" sldId="273"/>
            <ac:spMk id="2" creationId="{B3610BCA-A3CA-416B-7203-21737F24CF23}"/>
          </ac:spMkLst>
        </pc:spChg>
        <pc:spChg chg="add mod">
          <ac:chgData name="Ayush kumar" userId="bb96ef4d4d33eeca" providerId="LiveId" clId="{7C31ECDD-E839-43AF-80F0-F94EBB5F5F14}" dt="2023-05-12T13:33:25.441" v="857"/>
          <ac:spMkLst>
            <pc:docMk/>
            <pc:sldMk cId="1737122440" sldId="273"/>
            <ac:spMk id="3" creationId="{28E902C6-C1C6-8FD8-3E5B-30D932AB4A01}"/>
          </ac:spMkLst>
        </pc:spChg>
        <pc:spChg chg="add mod">
          <ac:chgData name="Ayush kumar" userId="bb96ef4d4d33eeca" providerId="LiveId" clId="{7C31ECDD-E839-43AF-80F0-F94EBB5F5F14}" dt="2023-05-12T13:33:25.441" v="857"/>
          <ac:spMkLst>
            <pc:docMk/>
            <pc:sldMk cId="1737122440" sldId="273"/>
            <ac:spMk id="5" creationId="{EDA5BC9A-F307-BEE8-9302-C2705CDFC004}"/>
          </ac:spMkLst>
        </pc:spChg>
        <pc:spChg chg="add mod">
          <ac:chgData name="Ayush kumar" userId="bb96ef4d4d33eeca" providerId="LiveId" clId="{7C31ECDD-E839-43AF-80F0-F94EBB5F5F14}" dt="2023-05-12T13:33:25.441" v="857"/>
          <ac:spMkLst>
            <pc:docMk/>
            <pc:sldMk cId="1737122440" sldId="273"/>
            <ac:spMk id="6" creationId="{07C62C24-BA42-2D34-6908-F469E0E43050}"/>
          </ac:spMkLst>
        </pc:spChg>
        <pc:spChg chg="add mod">
          <ac:chgData name="Ayush kumar" userId="bb96ef4d4d33eeca" providerId="LiveId" clId="{7C31ECDD-E839-43AF-80F0-F94EBB5F5F14}" dt="2023-05-12T13:33:25.441" v="857"/>
          <ac:spMkLst>
            <pc:docMk/>
            <pc:sldMk cId="1737122440" sldId="273"/>
            <ac:spMk id="7" creationId="{90AA3455-3D36-0E66-2C5B-4F1072EA4F6A}"/>
          </ac:spMkLst>
        </pc:spChg>
        <pc:picChg chg="add mod">
          <ac:chgData name="Ayush kumar" userId="bb96ef4d4d33eeca" providerId="LiveId" clId="{7C31ECDD-E839-43AF-80F0-F94EBB5F5F14}" dt="2023-05-12T13:33:25.441" v="857"/>
          <ac:picMkLst>
            <pc:docMk/>
            <pc:sldMk cId="1737122440" sldId="273"/>
            <ac:picMk id="4" creationId="{A45CD1EA-9996-77CE-5AA7-A176A2F72A47}"/>
          </ac:picMkLst>
        </pc:picChg>
      </pc:sldChg>
      <pc:sldChg chg="addSp modSp new mod">
        <pc:chgData name="Ayush kumar" userId="bb96ef4d4d33eeca" providerId="LiveId" clId="{7C31ECDD-E839-43AF-80F0-F94EBB5F5F14}" dt="2023-05-13T04:52:19.971" v="872" actId="20577"/>
        <pc:sldMkLst>
          <pc:docMk/>
          <pc:sldMk cId="3360456680" sldId="274"/>
        </pc:sldMkLst>
        <pc:spChg chg="add mod">
          <ac:chgData name="Ayush kumar" userId="bb96ef4d4d33eeca" providerId="LiveId" clId="{7C31ECDD-E839-43AF-80F0-F94EBB5F5F14}" dt="2023-05-12T13:34:42.817" v="859"/>
          <ac:spMkLst>
            <pc:docMk/>
            <pc:sldMk cId="3360456680" sldId="274"/>
            <ac:spMk id="3" creationId="{06F10C06-23B6-8DD9-60DA-00795379C19F}"/>
          </ac:spMkLst>
        </pc:spChg>
        <pc:spChg chg="add mod">
          <ac:chgData name="Ayush kumar" userId="bb96ef4d4d33eeca" providerId="LiveId" clId="{7C31ECDD-E839-43AF-80F0-F94EBB5F5F14}" dt="2023-05-12T13:34:42.817" v="859"/>
          <ac:spMkLst>
            <pc:docMk/>
            <pc:sldMk cId="3360456680" sldId="274"/>
            <ac:spMk id="4" creationId="{8FB2283F-72FD-D9C3-DA6F-6BA405E4119A}"/>
          </ac:spMkLst>
        </pc:spChg>
        <pc:spChg chg="add mod">
          <ac:chgData name="Ayush kumar" userId="bb96ef4d4d33eeca" providerId="LiveId" clId="{7C31ECDD-E839-43AF-80F0-F94EBB5F5F14}" dt="2023-05-13T04:52:19.971" v="872" actId="20577"/>
          <ac:spMkLst>
            <pc:docMk/>
            <pc:sldMk cId="3360456680" sldId="274"/>
            <ac:spMk id="5" creationId="{8DFDE0A9-1181-D5FA-F569-DF2F7F788F42}"/>
          </ac:spMkLst>
        </pc:spChg>
        <pc:picChg chg="add mod">
          <ac:chgData name="Ayush kumar" userId="bb96ef4d4d33eeca" providerId="LiveId" clId="{7C31ECDD-E839-43AF-80F0-F94EBB5F5F14}" dt="2023-05-12T13:34:42.817" v="859"/>
          <ac:picMkLst>
            <pc:docMk/>
            <pc:sldMk cId="3360456680" sldId="274"/>
            <ac:picMk id="2" creationId="{9BBA74CE-194A-2C99-E8D5-45E7CB6A0F16}"/>
          </ac:picMkLst>
        </pc:picChg>
      </pc:sldChg>
      <pc:sldChg chg="addSp modSp new ord">
        <pc:chgData name="Ayush kumar" userId="bb96ef4d4d33eeca" providerId="LiveId" clId="{7C31ECDD-E839-43AF-80F0-F94EBB5F5F14}" dt="2023-05-13T04:56:04.936" v="875"/>
        <pc:sldMkLst>
          <pc:docMk/>
          <pc:sldMk cId="2366284444" sldId="275"/>
        </pc:sldMkLst>
        <pc:spChg chg="add mod">
          <ac:chgData name="Ayush kumar" userId="bb96ef4d4d33eeca" providerId="LiveId" clId="{7C31ECDD-E839-43AF-80F0-F94EBB5F5F14}" dt="2023-05-12T13:35:04.874" v="861"/>
          <ac:spMkLst>
            <pc:docMk/>
            <pc:sldMk cId="2366284444" sldId="275"/>
            <ac:spMk id="3" creationId="{72720184-A893-DE2E-8CAB-33E4B5055089}"/>
          </ac:spMkLst>
        </pc:spChg>
        <pc:spChg chg="add mod">
          <ac:chgData name="Ayush kumar" userId="bb96ef4d4d33eeca" providerId="LiveId" clId="{7C31ECDD-E839-43AF-80F0-F94EBB5F5F14}" dt="2023-05-12T13:35:04.874" v="861"/>
          <ac:spMkLst>
            <pc:docMk/>
            <pc:sldMk cId="2366284444" sldId="275"/>
            <ac:spMk id="5" creationId="{58949AA0-DCC7-423C-967F-5F9025FC4607}"/>
          </ac:spMkLst>
        </pc:spChg>
        <pc:graphicFrameChg chg="add mod">
          <ac:chgData name="Ayush kumar" userId="bb96ef4d4d33eeca" providerId="LiveId" clId="{7C31ECDD-E839-43AF-80F0-F94EBB5F5F14}" dt="2023-05-12T13:35:04.874" v="861"/>
          <ac:graphicFrameMkLst>
            <pc:docMk/>
            <pc:sldMk cId="2366284444" sldId="275"/>
            <ac:graphicFrameMk id="2" creationId="{1149EC17-1E6D-287F-D888-C294383B1490}"/>
          </ac:graphicFrameMkLst>
        </pc:graphicFrameChg>
        <pc:picChg chg="add mod">
          <ac:chgData name="Ayush kumar" userId="bb96ef4d4d33eeca" providerId="LiveId" clId="{7C31ECDD-E839-43AF-80F0-F94EBB5F5F14}" dt="2023-05-12T13:35:04.874" v="861"/>
          <ac:picMkLst>
            <pc:docMk/>
            <pc:sldMk cId="2366284444" sldId="275"/>
            <ac:picMk id="4" creationId="{485184F8-42D3-EAD7-F5C3-991D8E3EB556}"/>
          </ac:picMkLst>
        </pc:picChg>
      </pc:sldChg>
      <pc:sldChg chg="addSp delSp modSp new mod">
        <pc:chgData name="Ayush kumar" userId="bb96ef4d4d33eeca" providerId="LiveId" clId="{7C31ECDD-E839-43AF-80F0-F94EBB5F5F14}" dt="2023-05-13T04:56:32.750" v="908" actId="20577"/>
        <pc:sldMkLst>
          <pc:docMk/>
          <pc:sldMk cId="4090330884" sldId="276"/>
        </pc:sldMkLst>
        <pc:spChg chg="add del mod">
          <ac:chgData name="Ayush kumar" userId="bb96ef4d4d33eeca" providerId="LiveId" clId="{7C31ECDD-E839-43AF-80F0-F94EBB5F5F14}" dt="2023-05-13T04:56:16.725" v="894"/>
          <ac:spMkLst>
            <pc:docMk/>
            <pc:sldMk cId="4090330884" sldId="276"/>
            <ac:spMk id="3" creationId="{F238541C-3474-98D2-E479-E4DC9530B285}"/>
          </ac:spMkLst>
        </pc:spChg>
        <pc:spChg chg="add del mod">
          <ac:chgData name="Ayush kumar" userId="bb96ef4d4d33eeca" providerId="LiveId" clId="{7C31ECDD-E839-43AF-80F0-F94EBB5F5F14}" dt="2023-05-13T04:56:16.725" v="894"/>
          <ac:spMkLst>
            <pc:docMk/>
            <pc:sldMk cId="4090330884" sldId="276"/>
            <ac:spMk id="4" creationId="{F8ECAD7B-C3B7-168C-D87C-841A72CD9644}"/>
          </ac:spMkLst>
        </pc:spChg>
        <pc:spChg chg="add del mod">
          <ac:chgData name="Ayush kumar" userId="bb96ef4d4d33eeca" providerId="LiveId" clId="{7C31ECDD-E839-43AF-80F0-F94EBB5F5F14}" dt="2023-05-13T04:56:32.750" v="908" actId="20577"/>
          <ac:spMkLst>
            <pc:docMk/>
            <pc:sldMk cId="4090330884" sldId="276"/>
            <ac:spMk id="5" creationId="{B7FE0A42-C142-C087-B894-A9DE1085FB51}"/>
          </ac:spMkLst>
        </pc:spChg>
        <pc:picChg chg="add del mod">
          <ac:chgData name="Ayush kumar" userId="bb96ef4d4d33eeca" providerId="LiveId" clId="{7C31ECDD-E839-43AF-80F0-F94EBB5F5F14}" dt="2023-05-13T04:56:16.725" v="894"/>
          <ac:picMkLst>
            <pc:docMk/>
            <pc:sldMk cId="4090330884" sldId="276"/>
            <ac:picMk id="2" creationId="{4B17634D-4564-31BD-3CAE-1F9FFF754190}"/>
          </ac:picMkLst>
        </pc:picChg>
      </pc:sldChg>
      <pc:sldChg chg="new del">
        <pc:chgData name="Ayush kumar" userId="bb96ef4d4d33eeca" providerId="LiveId" clId="{7C31ECDD-E839-43AF-80F0-F94EBB5F5F14}" dt="2023-05-13T04:56:45.323" v="910" actId="2696"/>
        <pc:sldMkLst>
          <pc:docMk/>
          <pc:sldMk cId="706891016" sldId="277"/>
        </pc:sldMkLst>
      </pc:sldChg>
    </pc:docChg>
  </pc:docChgLst>
  <pc:docChgLst>
    <pc:chgData name="Ayush kumar" userId="bb96ef4d4d33eeca" providerId="LiveId" clId="{AF1A9E2D-1838-4F5D-B02D-29CE725DE88C}"/>
    <pc:docChg chg="undo custSel addSld modSld">
      <pc:chgData name="Ayush kumar" userId="bb96ef4d4d33eeca" providerId="LiveId" clId="{AF1A9E2D-1838-4F5D-B02D-29CE725DE88C}" dt="2022-12-20T21:38:15.025" v="149" actId="14100"/>
      <pc:docMkLst>
        <pc:docMk/>
      </pc:docMkLst>
      <pc:sldChg chg="modSp mod">
        <pc:chgData name="Ayush kumar" userId="bb96ef4d4d33eeca" providerId="LiveId" clId="{AF1A9E2D-1838-4F5D-B02D-29CE725DE88C}" dt="2022-12-20T20:50:27.967" v="39" actId="20577"/>
        <pc:sldMkLst>
          <pc:docMk/>
          <pc:sldMk cId="3255377835" sldId="257"/>
        </pc:sldMkLst>
        <pc:spChg chg="mod">
          <ac:chgData name="Ayush kumar" userId="bb96ef4d4d33eeca" providerId="LiveId" clId="{AF1A9E2D-1838-4F5D-B02D-29CE725DE88C}" dt="2022-12-20T20:50:27.967" v="39" actId="20577"/>
          <ac:spMkLst>
            <pc:docMk/>
            <pc:sldMk cId="3255377835" sldId="257"/>
            <ac:spMk id="2" creationId="{877D2333-E802-EF15-E787-1B20BE6D0529}"/>
          </ac:spMkLst>
        </pc:spChg>
        <pc:spChg chg="mod">
          <ac:chgData name="Ayush kumar" userId="bb96ef4d4d33eeca" providerId="LiveId" clId="{AF1A9E2D-1838-4F5D-B02D-29CE725DE88C}" dt="2022-12-20T20:50:06.059" v="2" actId="20577"/>
          <ac:spMkLst>
            <pc:docMk/>
            <pc:sldMk cId="3255377835" sldId="257"/>
            <ac:spMk id="3" creationId="{E9FE00CD-CE5A-F4F8-E560-A86E7C327FEB}"/>
          </ac:spMkLst>
        </pc:spChg>
      </pc:sldChg>
      <pc:sldChg chg="modSp mod">
        <pc:chgData name="Ayush kumar" userId="bb96ef4d4d33eeca" providerId="LiveId" clId="{AF1A9E2D-1838-4F5D-B02D-29CE725DE88C}" dt="2022-12-20T20:51:28.985" v="115" actId="20577"/>
        <pc:sldMkLst>
          <pc:docMk/>
          <pc:sldMk cId="2815681117" sldId="261"/>
        </pc:sldMkLst>
        <pc:spChg chg="mod">
          <ac:chgData name="Ayush kumar" userId="bb96ef4d4d33eeca" providerId="LiveId" clId="{AF1A9E2D-1838-4F5D-B02D-29CE725DE88C}" dt="2022-12-20T20:51:28.985" v="115" actId="20577"/>
          <ac:spMkLst>
            <pc:docMk/>
            <pc:sldMk cId="2815681117" sldId="261"/>
            <ac:spMk id="7" creationId="{C89D7AB5-6991-CD7D-29F6-5C3FF74524BE}"/>
          </ac:spMkLst>
        </pc:spChg>
      </pc:sldChg>
      <pc:sldChg chg="modSp mod">
        <pc:chgData name="Ayush kumar" userId="bb96ef4d4d33eeca" providerId="LiveId" clId="{AF1A9E2D-1838-4F5D-B02D-29CE725DE88C}" dt="2022-12-20T21:38:15.025" v="149" actId="14100"/>
        <pc:sldMkLst>
          <pc:docMk/>
          <pc:sldMk cId="429124812" sldId="262"/>
        </pc:sldMkLst>
        <pc:spChg chg="mod">
          <ac:chgData name="Ayush kumar" userId="bb96ef4d4d33eeca" providerId="LiveId" clId="{AF1A9E2D-1838-4F5D-B02D-29CE725DE88C}" dt="2022-12-20T21:36:21.190" v="120" actId="14100"/>
          <ac:spMkLst>
            <pc:docMk/>
            <pc:sldMk cId="429124812" sldId="262"/>
            <ac:spMk id="2" creationId="{B4E037F2-BC17-BDC6-DC99-258C19CD89B3}"/>
          </ac:spMkLst>
        </pc:spChg>
        <pc:spChg chg="mod">
          <ac:chgData name="Ayush kumar" userId="bb96ef4d4d33eeca" providerId="LiveId" clId="{AF1A9E2D-1838-4F5D-B02D-29CE725DE88C}" dt="2022-12-20T21:36:21.190" v="120" actId="14100"/>
          <ac:spMkLst>
            <pc:docMk/>
            <pc:sldMk cId="429124812" sldId="262"/>
            <ac:spMk id="3" creationId="{F75A00A0-2757-DAC3-EC28-31D3E4CBD488}"/>
          </ac:spMkLst>
        </pc:spChg>
        <pc:spChg chg="mod">
          <ac:chgData name="Ayush kumar" userId="bb96ef4d4d33eeca" providerId="LiveId" clId="{AF1A9E2D-1838-4F5D-B02D-29CE725DE88C}" dt="2022-12-20T21:36:21.190" v="120" actId="14100"/>
          <ac:spMkLst>
            <pc:docMk/>
            <pc:sldMk cId="429124812" sldId="262"/>
            <ac:spMk id="15" creationId="{16006100-8ACD-CC75-6EB6-19D208104D78}"/>
          </ac:spMkLst>
        </pc:spChg>
        <pc:spChg chg="mod">
          <ac:chgData name="Ayush kumar" userId="bb96ef4d4d33eeca" providerId="LiveId" clId="{AF1A9E2D-1838-4F5D-B02D-29CE725DE88C}" dt="2022-12-20T21:38:15.025" v="149" actId="14100"/>
          <ac:spMkLst>
            <pc:docMk/>
            <pc:sldMk cId="429124812" sldId="262"/>
            <ac:spMk id="18" creationId="{25437FF2-7390-514E-763D-8B1A4BF0366F}"/>
          </ac:spMkLst>
        </pc:spChg>
        <pc:grpChg chg="mod">
          <ac:chgData name="Ayush kumar" userId="bb96ef4d4d33eeca" providerId="LiveId" clId="{AF1A9E2D-1838-4F5D-B02D-29CE725DE88C}" dt="2022-12-20T21:36:11.587" v="119" actId="1076"/>
          <ac:grpSpMkLst>
            <pc:docMk/>
            <pc:sldMk cId="429124812" sldId="262"/>
            <ac:grpSpMk id="11" creationId="{A8F76C3E-E2B4-8867-7B59-4683672EDAD7}"/>
          </ac:grpSpMkLst>
        </pc:grpChg>
        <pc:picChg chg="mod">
          <ac:chgData name="Ayush kumar" userId="bb96ef4d4d33eeca" providerId="LiveId" clId="{AF1A9E2D-1838-4F5D-B02D-29CE725DE88C}" dt="2022-12-20T21:36:21.190" v="120" actId="14100"/>
          <ac:picMkLst>
            <pc:docMk/>
            <pc:sldMk cId="429124812" sldId="262"/>
            <ac:picMk id="4" creationId="{0971CC17-D6D0-C609-E6D3-0C0B3E0D2C10}"/>
          </ac:picMkLst>
        </pc:picChg>
      </pc:sldChg>
      <pc:sldChg chg="addSp delSp modSp new mod modAnim">
        <pc:chgData name="Ayush kumar" userId="bb96ef4d4d33eeca" providerId="LiveId" clId="{AF1A9E2D-1838-4F5D-B02D-29CE725DE88C}" dt="2022-12-20T21:38:00.470" v="147" actId="1076"/>
        <pc:sldMkLst>
          <pc:docMk/>
          <pc:sldMk cId="1609394619" sldId="268"/>
        </pc:sldMkLst>
        <pc:spChg chg="add mod">
          <ac:chgData name="Ayush kumar" userId="bb96ef4d4d33eeca" providerId="LiveId" clId="{AF1A9E2D-1838-4F5D-B02D-29CE725DE88C}" dt="2022-12-20T21:36:38.323" v="138" actId="20577"/>
          <ac:spMkLst>
            <pc:docMk/>
            <pc:sldMk cId="1609394619" sldId="268"/>
            <ac:spMk id="4" creationId="{0C1F699D-B41D-72A9-7C26-BADC3FAE0ABB}"/>
          </ac:spMkLst>
        </pc:spChg>
        <pc:spChg chg="add mod">
          <ac:chgData name="Ayush kumar" userId="bb96ef4d4d33eeca" providerId="LiveId" clId="{AF1A9E2D-1838-4F5D-B02D-29CE725DE88C}" dt="2022-12-20T21:36:28.854" v="121"/>
          <ac:spMkLst>
            <pc:docMk/>
            <pc:sldMk cId="1609394619" sldId="268"/>
            <ac:spMk id="5" creationId="{3E290AD7-7F10-02AB-D454-7A8F7716BC37}"/>
          </ac:spMkLst>
        </pc:spChg>
        <pc:graphicFrameChg chg="add del modGraphic">
          <ac:chgData name="Ayush kumar" userId="bb96ef4d4d33eeca" providerId="LiveId" clId="{AF1A9E2D-1838-4F5D-B02D-29CE725DE88C}" dt="2022-12-20T21:36:09.457" v="118" actId="27309"/>
          <ac:graphicFrameMkLst>
            <pc:docMk/>
            <pc:sldMk cId="1609394619" sldId="268"/>
            <ac:graphicFrameMk id="3" creationId="{DDB5DBC2-F92A-E444-E62B-46C2EA865136}"/>
          </ac:graphicFrameMkLst>
        </pc:graphicFrameChg>
        <pc:picChg chg="add mod">
          <ac:chgData name="Ayush kumar" userId="bb96ef4d4d33eeca" providerId="LiveId" clId="{AF1A9E2D-1838-4F5D-B02D-29CE725DE88C}" dt="2022-12-20T21:36:28.854" v="121"/>
          <ac:picMkLst>
            <pc:docMk/>
            <pc:sldMk cId="1609394619" sldId="268"/>
            <ac:picMk id="6" creationId="{139FFD76-5C16-9CC6-6ACF-5B0771A1B578}"/>
          </ac:picMkLst>
        </pc:picChg>
        <pc:picChg chg="add mod">
          <ac:chgData name="Ayush kumar" userId="bb96ef4d4d33eeca" providerId="LiveId" clId="{AF1A9E2D-1838-4F5D-B02D-29CE725DE88C}" dt="2022-12-20T21:38:00.470" v="147" actId="1076"/>
          <ac:picMkLst>
            <pc:docMk/>
            <pc:sldMk cId="1609394619" sldId="268"/>
            <ac:picMk id="7" creationId="{A0DD9AB5-464F-33FE-18A9-3FCF4F89BBD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5932-0C06-F204-A815-E00778AB4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3EEFEA-82C0-BBF8-338A-B4AA60497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1C6E7C-EFE0-64F5-7645-DB54F90A8EC1}"/>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5" name="Footer Placeholder 4">
            <a:extLst>
              <a:ext uri="{FF2B5EF4-FFF2-40B4-BE49-F238E27FC236}">
                <a16:creationId xmlns:a16="http://schemas.microsoft.com/office/drawing/2014/main" id="{6AC70E57-915E-D3E0-80D5-D1E612CF1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D39A5-C7A1-34E7-64C1-B1E2E2A1A063}"/>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1852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0A72-07FB-F2CE-B456-B642FAB9A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CBC645-93E3-6CD8-79F3-389939DA0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17E1B-05AF-E2BA-7B9F-7831F23A9660}"/>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5" name="Footer Placeholder 4">
            <a:extLst>
              <a:ext uri="{FF2B5EF4-FFF2-40B4-BE49-F238E27FC236}">
                <a16:creationId xmlns:a16="http://schemas.microsoft.com/office/drawing/2014/main" id="{C3785821-A5A6-076B-1E6A-328DF9625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CD652-1C77-408C-019B-DBFDD3A2C8D7}"/>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114897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70287-3F73-17E4-CE3B-0D1594715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F6034-7E6C-6839-7D12-AB5F926CEF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DEE12-DBF5-4353-F911-C23DA9842C71}"/>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5" name="Footer Placeholder 4">
            <a:extLst>
              <a:ext uri="{FF2B5EF4-FFF2-40B4-BE49-F238E27FC236}">
                <a16:creationId xmlns:a16="http://schemas.microsoft.com/office/drawing/2014/main" id="{043EDC03-FDA5-EC7C-A73B-DAEFC09D6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E32A6-993D-9BB2-7E0D-3C70B0AF2B08}"/>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09650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CB38-E033-523D-F472-A0CB87F66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649F5-A620-04C9-6AA4-5DBD41A65B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E9CED-9538-3001-FD63-2D0F1EC08E7C}"/>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5" name="Footer Placeholder 4">
            <a:extLst>
              <a:ext uri="{FF2B5EF4-FFF2-40B4-BE49-F238E27FC236}">
                <a16:creationId xmlns:a16="http://schemas.microsoft.com/office/drawing/2014/main" id="{E98EA329-22E6-D8B3-0FB2-B9EB1D4A5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F363C-6B1F-B1FD-0C6E-ECE47937E345}"/>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26806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DB43-A53F-4C49-18A3-665A75DAD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758C-A21E-9C1A-0D0A-12B4F83DD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23EE5-EBD3-F86E-B437-1DBBDDA4A3B8}"/>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5" name="Footer Placeholder 4">
            <a:extLst>
              <a:ext uri="{FF2B5EF4-FFF2-40B4-BE49-F238E27FC236}">
                <a16:creationId xmlns:a16="http://schemas.microsoft.com/office/drawing/2014/main" id="{C14BB08D-CB1A-562C-9D09-E16D844F4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66F89-E24A-B798-74A3-E37D27F2F73F}"/>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266013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C93F-50D3-43CA-7F70-928FE3B1B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DDE79-8E07-380B-F287-E22EE0F46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220AFE-A6AA-698E-C005-E200E5566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E6E46-BC19-419D-F4E4-5741D03E850C}"/>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6" name="Footer Placeholder 5">
            <a:extLst>
              <a:ext uri="{FF2B5EF4-FFF2-40B4-BE49-F238E27FC236}">
                <a16:creationId xmlns:a16="http://schemas.microsoft.com/office/drawing/2014/main" id="{3D11E23B-0DFF-1E9E-BC92-5F6B5E1BF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E5F24-98FD-6BD4-33F6-75BA6BDF52EE}"/>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90637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C34A-C5A0-21D9-664E-F8A8F54EB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AF4704-08E0-E861-D3D6-1A6F6567D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093A48-24AD-134C-CA56-BAFC185A6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6DEB6-066F-4A8A-AEF8-6090D6619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3BCBA-932F-E94D-2EB1-585F6CB78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613DF-B497-03E6-CBF1-F273336077D2}"/>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8" name="Footer Placeholder 7">
            <a:extLst>
              <a:ext uri="{FF2B5EF4-FFF2-40B4-BE49-F238E27FC236}">
                <a16:creationId xmlns:a16="http://schemas.microsoft.com/office/drawing/2014/main" id="{BED75D9A-35DB-FFC2-96DA-219033961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69A52C-31F7-DF3A-BA79-36102549CEFC}"/>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255282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4071-F133-DEE9-2C0F-85EBE4D0F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D013C-5DA6-9545-7414-C9F97AE4A29A}"/>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4" name="Footer Placeholder 3">
            <a:extLst>
              <a:ext uri="{FF2B5EF4-FFF2-40B4-BE49-F238E27FC236}">
                <a16:creationId xmlns:a16="http://schemas.microsoft.com/office/drawing/2014/main" id="{A8010B46-ABB5-F519-D792-606F5A7BC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C21699-C0B8-B755-E8ED-A3E693FFD466}"/>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98986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F636F-767D-5C5F-E02D-9CE09752D584}"/>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3" name="Footer Placeholder 2">
            <a:extLst>
              <a:ext uri="{FF2B5EF4-FFF2-40B4-BE49-F238E27FC236}">
                <a16:creationId xmlns:a16="http://schemas.microsoft.com/office/drawing/2014/main" id="{5350B15F-D40A-7874-BC1E-8EC34AA640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A491B-DABB-360D-701A-78AA11967D78}"/>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34113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E914-C8C6-C7EE-FAF1-5579FA501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B1A33-2765-B156-313D-A1F194997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292AE-1031-D369-E053-5E661EE5C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BC800-1EF6-0D5C-3082-12832165E0A7}"/>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6" name="Footer Placeholder 5">
            <a:extLst>
              <a:ext uri="{FF2B5EF4-FFF2-40B4-BE49-F238E27FC236}">
                <a16:creationId xmlns:a16="http://schemas.microsoft.com/office/drawing/2014/main" id="{0EEA8D64-AF79-C9FA-22CF-F9C9EA93D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ED8E7-9190-E35A-D383-C8C7D57EC519}"/>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83204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BDBB-42B4-7DDE-7FB6-A2958A72C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75A465-F2FD-05C3-B79E-EDD84397DD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A3544A-B1F5-5B4F-DB15-896DED2C2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B9F3A-4A2A-001B-E16A-3F93C1BA6685}"/>
              </a:ext>
            </a:extLst>
          </p:cNvPr>
          <p:cNvSpPr>
            <a:spLocks noGrp="1"/>
          </p:cNvSpPr>
          <p:nvPr>
            <p:ph type="dt" sz="half" idx="10"/>
          </p:nvPr>
        </p:nvSpPr>
        <p:spPr/>
        <p:txBody>
          <a:bodyPr/>
          <a:lstStyle/>
          <a:p>
            <a:fld id="{3960E81A-DDB5-4932-AEE5-75D46A99D49D}" type="datetimeFigureOut">
              <a:rPr lang="en-US" smtClean="0"/>
              <a:t>5/13/2023</a:t>
            </a:fld>
            <a:endParaRPr lang="en-US"/>
          </a:p>
        </p:txBody>
      </p:sp>
      <p:sp>
        <p:nvSpPr>
          <p:cNvPr id="6" name="Footer Placeholder 5">
            <a:extLst>
              <a:ext uri="{FF2B5EF4-FFF2-40B4-BE49-F238E27FC236}">
                <a16:creationId xmlns:a16="http://schemas.microsoft.com/office/drawing/2014/main" id="{DF751C77-9F20-D1C0-55D9-9314D31AA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795D7-71A4-9947-BDDE-7AAAD35C6057}"/>
              </a:ext>
            </a:extLst>
          </p:cNvPr>
          <p:cNvSpPr>
            <a:spLocks noGrp="1"/>
          </p:cNvSpPr>
          <p:nvPr>
            <p:ph type="sldNum" sz="quarter" idx="12"/>
          </p:nvPr>
        </p:nvSpPr>
        <p:spPr/>
        <p:txBody>
          <a:bodyPr/>
          <a:lstStyle/>
          <a:p>
            <a:fld id="{33FA81BF-EE17-4233-B7D5-9A931500D9F6}" type="slidenum">
              <a:rPr lang="en-US" smtClean="0"/>
              <a:t>‹#›</a:t>
            </a:fld>
            <a:endParaRPr lang="en-US"/>
          </a:p>
        </p:txBody>
      </p:sp>
    </p:spTree>
    <p:extLst>
      <p:ext uri="{BB962C8B-B14F-4D97-AF65-F5344CB8AC3E}">
        <p14:creationId xmlns:p14="http://schemas.microsoft.com/office/powerpoint/2010/main" val="386798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60842-DA3C-CD4B-D841-A41CCAF19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426EA8-F4DE-BFD8-C3EA-1AED075A2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75EFB-C632-F74F-A7A1-B35B02A58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0E81A-DDB5-4932-AEE5-75D46A99D49D}" type="datetimeFigureOut">
              <a:rPr lang="en-US" smtClean="0"/>
              <a:t>5/13/2023</a:t>
            </a:fld>
            <a:endParaRPr lang="en-US"/>
          </a:p>
        </p:txBody>
      </p:sp>
      <p:sp>
        <p:nvSpPr>
          <p:cNvPr id="5" name="Footer Placeholder 4">
            <a:extLst>
              <a:ext uri="{FF2B5EF4-FFF2-40B4-BE49-F238E27FC236}">
                <a16:creationId xmlns:a16="http://schemas.microsoft.com/office/drawing/2014/main" id="{6D1A2452-05C7-0B82-BBA2-BD9B5A834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FCF836-DF50-927E-2D7C-D7745CDAB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A81BF-EE17-4233-B7D5-9A931500D9F6}" type="slidenum">
              <a:rPr lang="en-US" smtClean="0"/>
              <a:t>‹#›</a:t>
            </a:fld>
            <a:endParaRPr lang="en-US"/>
          </a:p>
        </p:txBody>
      </p:sp>
    </p:spTree>
    <p:extLst>
      <p:ext uri="{BB962C8B-B14F-4D97-AF65-F5344CB8AC3E}">
        <p14:creationId xmlns:p14="http://schemas.microsoft.com/office/powerpoint/2010/main" val="299367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2333-E802-EF15-E787-1B20BE6D0529}"/>
              </a:ext>
            </a:extLst>
          </p:cNvPr>
          <p:cNvSpPr txBox="1">
            <a:spLocks noChangeArrowheads="1"/>
          </p:cNvSpPr>
          <p:nvPr/>
        </p:nvSpPr>
        <p:spPr>
          <a:xfrm>
            <a:off x="1504950" y="10044"/>
            <a:ext cx="10687050" cy="1311910"/>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Department of Electrical, Electronics and Communication Engineering</a:t>
            </a:r>
          </a:p>
          <a:p>
            <a:pPr fontAlgn="base"/>
            <a:r>
              <a:rPr lang="en-IN" sz="2400" b="1" dirty="0">
                <a:solidFill>
                  <a:schemeClr val="bg1"/>
                </a:solidFill>
                <a:latin typeface="Times New Roman" panose="02020603050405020304" pitchFamily="18" charset="0"/>
                <a:cs typeface="Times New Roman" panose="02020603050405020304" pitchFamily="18" charset="0"/>
              </a:rPr>
              <a:t>    Course Code: BECE9997                            Course Name :Capstone Design-2</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E9FE00CD-CE5A-F4F8-E560-A86E7C327FEB}"/>
              </a:ext>
            </a:extLst>
          </p:cNvPr>
          <p:cNvSpPr txBox="1">
            <a:spLocks noChangeArrowheads="1"/>
          </p:cNvSpPr>
          <p:nvPr/>
        </p:nvSpPr>
        <p:spPr>
          <a:xfrm>
            <a:off x="-1" y="6446173"/>
            <a:ext cx="12191997" cy="40178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Faculty Name: </a:t>
            </a:r>
            <a:r>
              <a:rPr lang="en-US" sz="2400" b="1" dirty="0">
                <a:solidFill>
                  <a:schemeClr val="bg1"/>
                </a:solidFill>
                <a:effectLst/>
                <a:latin typeface="Times New Roman" panose="02020603050405020304" pitchFamily="18" charset="0"/>
                <a:ea typeface="Times New Roman" panose="02020603050405020304" pitchFamily="18" charset="0"/>
              </a:rPr>
              <a:t>D Gnana Jeba Das                                               </a:t>
            </a: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Program Name:  B.Tech</a:t>
            </a:r>
          </a:p>
        </p:txBody>
      </p:sp>
      <p:pic>
        <p:nvPicPr>
          <p:cNvPr id="4" name="Picture 3">
            <a:extLst>
              <a:ext uri="{FF2B5EF4-FFF2-40B4-BE49-F238E27FC236}">
                <a16:creationId xmlns:a16="http://schemas.microsoft.com/office/drawing/2014/main" id="{F135F002-D25D-CE77-5C84-2E0766606A54}"/>
              </a:ext>
            </a:extLst>
          </p:cNvPr>
          <p:cNvPicPr>
            <a:picLocks noChangeAspect="1"/>
          </p:cNvPicPr>
          <p:nvPr/>
        </p:nvPicPr>
        <p:blipFill>
          <a:blip r:embed="rId2"/>
          <a:stretch>
            <a:fillRect/>
          </a:stretch>
        </p:blipFill>
        <p:spPr>
          <a:xfrm>
            <a:off x="0" y="10044"/>
            <a:ext cx="1715770" cy="1322070"/>
          </a:xfrm>
          <a:prstGeom prst="rect">
            <a:avLst/>
          </a:prstGeom>
        </p:spPr>
      </p:pic>
      <p:sp>
        <p:nvSpPr>
          <p:cNvPr id="5" name="TextBox 4">
            <a:extLst>
              <a:ext uri="{FF2B5EF4-FFF2-40B4-BE49-F238E27FC236}">
                <a16:creationId xmlns:a16="http://schemas.microsoft.com/office/drawing/2014/main" id="{3D9B9390-11EB-DBB1-B71D-99DB13509673}"/>
              </a:ext>
            </a:extLst>
          </p:cNvPr>
          <p:cNvSpPr txBox="1"/>
          <p:nvPr/>
        </p:nvSpPr>
        <p:spPr>
          <a:xfrm>
            <a:off x="1805262" y="2722460"/>
            <a:ext cx="8581469" cy="7065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Bef>
                <a:spcPts val="0"/>
              </a:spcBef>
              <a:spcAft>
                <a:spcPts val="800"/>
              </a:spcAft>
            </a:pPr>
            <a:r>
              <a:rPr lang="en-US" sz="4000" b="1" dirty="0">
                <a:latin typeface="Times New Roman" panose="02020603050405020304" pitchFamily="18" charset="0"/>
                <a:cs typeface="Times New Roman" panose="02020603050405020304" pitchFamily="18" charset="0"/>
              </a:rPr>
              <a:t>Interrogators Identification System</a:t>
            </a:r>
            <a:r>
              <a:rPr lang="en-IN" sz="4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4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C963158-4E3B-29AF-B485-F57D972BC380}"/>
              </a:ext>
            </a:extLst>
          </p:cNvPr>
          <p:cNvSpPr/>
          <p:nvPr/>
        </p:nvSpPr>
        <p:spPr>
          <a:xfrm>
            <a:off x="5920731" y="5288903"/>
            <a:ext cx="6271269" cy="1077218"/>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Ayush Kumar (19SECE1030008)</a:t>
            </a:r>
          </a:p>
          <a:p>
            <a:pPr algn="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Ashutosh Gaurav (19SECE1030020)</a:t>
            </a:r>
          </a:p>
        </p:txBody>
      </p:sp>
    </p:spTree>
    <p:extLst>
      <p:ext uri="{BB962C8B-B14F-4D97-AF65-F5344CB8AC3E}">
        <p14:creationId xmlns:p14="http://schemas.microsoft.com/office/powerpoint/2010/main" val="325537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49EC17-1E6D-287F-D888-C294383B1490}"/>
              </a:ext>
            </a:extLst>
          </p:cNvPr>
          <p:cNvGraphicFramePr>
            <a:graphicFrameLocks noGrp="1"/>
          </p:cNvGraphicFramePr>
          <p:nvPr>
            <p:extLst>
              <p:ext uri="{D42A27DB-BD31-4B8C-83A1-F6EECF244321}">
                <p14:modId xmlns:p14="http://schemas.microsoft.com/office/powerpoint/2010/main" val="2503960672"/>
              </p:ext>
            </p:extLst>
          </p:nvPr>
        </p:nvGraphicFramePr>
        <p:xfrm>
          <a:off x="1721223" y="1801906"/>
          <a:ext cx="8991601" cy="3818966"/>
        </p:xfrm>
        <a:graphic>
          <a:graphicData uri="http://schemas.openxmlformats.org/drawingml/2006/table">
            <a:tbl>
              <a:tblPr firstRow="1" firstCol="1" bandRow="1">
                <a:tableStyleId>{5C22544A-7EE6-4342-B048-85BDC9FD1C3A}</a:tableStyleId>
              </a:tblPr>
              <a:tblGrid>
                <a:gridCol w="2517648">
                  <a:extLst>
                    <a:ext uri="{9D8B030D-6E8A-4147-A177-3AD203B41FA5}">
                      <a16:colId xmlns:a16="http://schemas.microsoft.com/office/drawing/2014/main" val="523602711"/>
                    </a:ext>
                  </a:extLst>
                </a:gridCol>
                <a:gridCol w="2690474">
                  <a:extLst>
                    <a:ext uri="{9D8B030D-6E8A-4147-A177-3AD203B41FA5}">
                      <a16:colId xmlns:a16="http://schemas.microsoft.com/office/drawing/2014/main" val="3384798636"/>
                    </a:ext>
                  </a:extLst>
                </a:gridCol>
                <a:gridCol w="3783479">
                  <a:extLst>
                    <a:ext uri="{9D8B030D-6E8A-4147-A177-3AD203B41FA5}">
                      <a16:colId xmlns:a16="http://schemas.microsoft.com/office/drawing/2014/main" val="4136563171"/>
                    </a:ext>
                  </a:extLst>
                </a:gridCol>
              </a:tblGrid>
              <a:tr h="484449">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 </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Active RFID</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Passive RFID</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2359894"/>
                  </a:ext>
                </a:extLst>
              </a:tr>
              <a:tr h="840370">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Tag Power Source</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Internal to tag</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Energy transferred from the reader via RF</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8010183"/>
                  </a:ext>
                </a:extLst>
              </a:tr>
              <a:tr h="491639">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Tag Battery</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Yes</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NO</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1498104"/>
                  </a:ext>
                </a:extLst>
              </a:tr>
              <a:tr h="500627">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Availability of Tag Power</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Continuous</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Only within field of reader</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3717511"/>
                  </a:ext>
                </a:extLst>
              </a:tr>
              <a:tr h="500627">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Required Strength</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Low</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High (must power the tag)</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6970329"/>
                  </a:ext>
                </a:extLst>
              </a:tr>
              <a:tr h="500627">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Communication Range</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Long range</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Short</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3771484"/>
                  </a:ext>
                </a:extLst>
              </a:tr>
              <a:tr h="500627">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Signal strength from Tag to Reader</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a:solidFill>
                            <a:sysClr val="windowText" lastClr="000000"/>
                          </a:solidFill>
                          <a:effectLst/>
                          <a:latin typeface="Times New Roman" panose="02020603050405020304" pitchFamily="18" charset="0"/>
                          <a:cs typeface="Times New Roman" panose="02020603050405020304" pitchFamily="18" charset="0"/>
                        </a:rPr>
                        <a:t>High</a:t>
                      </a:r>
                      <a:endParaRPr lang="en-US" sz="1050" spc="-5">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95000"/>
                        </a:lnSpc>
                        <a:spcBef>
                          <a:spcPts val="0"/>
                        </a:spcBef>
                        <a:spcAft>
                          <a:spcPts val="600"/>
                        </a:spcAft>
                        <a:tabLst>
                          <a:tab pos="182880" algn="l"/>
                        </a:tabLst>
                      </a:pPr>
                      <a:r>
                        <a:rPr lang="en-US" sz="1400" spc="-5" dirty="0">
                          <a:solidFill>
                            <a:sysClr val="windowText" lastClr="000000"/>
                          </a:solidFill>
                          <a:effectLst/>
                          <a:latin typeface="Times New Roman" panose="02020603050405020304" pitchFamily="18" charset="0"/>
                          <a:cs typeface="Times New Roman" panose="02020603050405020304" pitchFamily="18" charset="0"/>
                        </a:rPr>
                        <a:t>Low</a:t>
                      </a:r>
                      <a:endParaRPr lang="en-US" sz="1050" spc="-5" dirty="0">
                        <a:solidFill>
                          <a:sysClr val="windowText" lastClr="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9041002"/>
                  </a:ext>
                </a:extLst>
              </a:tr>
            </a:tbl>
          </a:graphicData>
        </a:graphic>
      </p:graphicFrame>
      <p:sp>
        <p:nvSpPr>
          <p:cNvPr id="3" name="Title 1">
            <a:extLst>
              <a:ext uri="{FF2B5EF4-FFF2-40B4-BE49-F238E27FC236}">
                <a16:creationId xmlns:a16="http://schemas.microsoft.com/office/drawing/2014/main" id="{72720184-A893-DE2E-8CAB-33E4B505508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485184F8-42D3-EAD7-F5C3-991D8E3EB556}"/>
              </a:ext>
            </a:extLst>
          </p:cNvPr>
          <p:cNvPicPr>
            <a:picLocks noChangeAspect="1"/>
          </p:cNvPicPr>
          <p:nvPr/>
        </p:nvPicPr>
        <p:blipFill>
          <a:blip r:embed="rId2"/>
          <a:stretch>
            <a:fillRect/>
          </a:stretch>
        </p:blipFill>
        <p:spPr>
          <a:xfrm>
            <a:off x="0" y="2597"/>
            <a:ext cx="1504949" cy="1023587"/>
          </a:xfrm>
          <a:prstGeom prst="rect">
            <a:avLst/>
          </a:prstGeom>
        </p:spPr>
      </p:pic>
      <p:sp>
        <p:nvSpPr>
          <p:cNvPr id="5" name="Title 1">
            <a:extLst>
              <a:ext uri="{FF2B5EF4-FFF2-40B4-BE49-F238E27FC236}">
                <a16:creationId xmlns:a16="http://schemas.microsoft.com/office/drawing/2014/main" id="{58949AA0-DCC7-423C-967F-5F9025FC4607}"/>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Comparisons</a:t>
            </a:r>
          </a:p>
        </p:txBody>
      </p:sp>
    </p:spTree>
    <p:extLst>
      <p:ext uri="{BB962C8B-B14F-4D97-AF65-F5344CB8AC3E}">
        <p14:creationId xmlns:p14="http://schemas.microsoft.com/office/powerpoint/2010/main" val="236628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17634D-4564-31BD-3CAE-1F9FFF754190}"/>
              </a:ext>
            </a:extLst>
          </p:cNvPr>
          <p:cNvPicPr>
            <a:picLocks noChangeAspect="1"/>
          </p:cNvPicPr>
          <p:nvPr/>
        </p:nvPicPr>
        <p:blipFill>
          <a:blip r:embed="rId2"/>
          <a:stretch>
            <a:fillRect/>
          </a:stretch>
        </p:blipFill>
        <p:spPr>
          <a:xfrm>
            <a:off x="0" y="2597"/>
            <a:ext cx="1504949" cy="1023587"/>
          </a:xfrm>
          <a:prstGeom prst="rect">
            <a:avLst/>
          </a:prstGeom>
        </p:spPr>
      </p:pic>
      <p:sp>
        <p:nvSpPr>
          <p:cNvPr id="3" name="Title 1">
            <a:extLst>
              <a:ext uri="{FF2B5EF4-FFF2-40B4-BE49-F238E27FC236}">
                <a16:creationId xmlns:a16="http://schemas.microsoft.com/office/drawing/2014/main" id="{F238541C-3474-98D2-E479-E4DC9530B285}"/>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Face recognition</a:t>
            </a:r>
          </a:p>
        </p:txBody>
      </p:sp>
      <p:sp>
        <p:nvSpPr>
          <p:cNvPr id="4" name="Title 1">
            <a:extLst>
              <a:ext uri="{FF2B5EF4-FFF2-40B4-BE49-F238E27FC236}">
                <a16:creationId xmlns:a16="http://schemas.microsoft.com/office/drawing/2014/main" id="{F8ECAD7B-C3B7-168C-D87C-841A72CD9644}"/>
              </a:ext>
            </a:extLst>
          </p:cNvPr>
          <p:cNvSpPr txBox="1">
            <a:spLocks noChangeArrowheads="1"/>
          </p:cNvSpPr>
          <p:nvPr/>
        </p:nvSpPr>
        <p:spPr>
          <a:xfrm>
            <a:off x="0" y="645362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extBox 4">
            <a:extLst>
              <a:ext uri="{FF2B5EF4-FFF2-40B4-BE49-F238E27FC236}">
                <a16:creationId xmlns:a16="http://schemas.microsoft.com/office/drawing/2014/main" id="{B7FE0A42-C142-C087-B894-A9DE1085FB51}"/>
              </a:ext>
            </a:extLst>
          </p:cNvPr>
          <p:cNvSpPr txBox="1"/>
          <p:nvPr/>
        </p:nvSpPr>
        <p:spPr>
          <a:xfrm>
            <a:off x="1013011" y="1192307"/>
            <a:ext cx="10443883" cy="5078378"/>
          </a:xfrm>
          <a:prstGeom prst="rect">
            <a:avLst/>
          </a:prstGeom>
          <a:noFill/>
        </p:spPr>
        <p:txBody>
          <a:bodyPr wrap="square">
            <a:spAutoFit/>
          </a:bodyPr>
          <a:lstStyle/>
          <a:p>
            <a:pPr marL="0" marR="0" algn="just">
              <a:lnSpc>
                <a:spcPct val="200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Facial recognition has become a very important. Face recognition is effectively applied in various applications like security systems, authentication, entrance control, surveillance system, unlocking of smartphones and social networking systems. Most of the devices do not use facial recognition as the main form of conceding entry. However, with advancement in technology and algorithm, facial recognition system has the potential to replace the standard passwords and fingerprint scanners.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200000"/>
              </a:lnSpc>
              <a:spcBef>
                <a:spcPts val="0"/>
              </a:spcBef>
              <a:spcAft>
                <a:spcPts val="800"/>
              </a:spcAft>
            </a:pPr>
            <a:r>
              <a:rPr lang="en-IN" sz="1400" b="1" dirty="0">
                <a:latin typeface="Times New Roman" panose="02020603050405020304" pitchFamily="18" charset="0"/>
                <a:ea typeface="Calibri" panose="020F0502020204030204" pitchFamily="34" charset="0"/>
                <a:cs typeface="Mangal" panose="02040503050203030202" pitchFamily="18" charset="0"/>
              </a:rPr>
              <a:t>F</a:t>
            </a:r>
            <a:r>
              <a:rPr lang="en-IN" sz="1400" b="1" dirty="0">
                <a:effectLst/>
                <a:latin typeface="Times New Roman" panose="02020603050405020304" pitchFamily="18" charset="0"/>
                <a:ea typeface="Calibri" panose="020F0502020204030204" pitchFamily="34" charset="0"/>
                <a:cs typeface="Mangal" panose="02040503050203030202" pitchFamily="18" charset="0"/>
              </a:rPr>
              <a:t>ace detection</a:t>
            </a:r>
            <a:r>
              <a:rPr lang="en-IN" sz="1400" dirty="0">
                <a:effectLst/>
                <a:latin typeface="Times New Roman" panose="02020603050405020304" pitchFamily="18" charset="0"/>
                <a:ea typeface="Calibri" panose="020F0502020204030204" pitchFamily="34" charset="0"/>
                <a:cs typeface="Mangal" panose="02040503050203030202" pitchFamily="18" charset="0"/>
              </a:rPr>
              <a:t>:-The primary function of this step is to conclude whether the human faces emerge in each image, and what is the location of these faces. The expected outputs of this step are patches which contain each face in the input image.</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Mangal" panose="02040503050203030202" pitchFamily="18" charset="0"/>
              </a:rPr>
              <a:t>Face extraction</a:t>
            </a:r>
            <a:r>
              <a:rPr lang="en-IN" sz="1400" dirty="0">
                <a:effectLst/>
                <a:latin typeface="Times New Roman" panose="02020603050405020304" pitchFamily="18" charset="0"/>
                <a:ea typeface="Calibri" panose="020F0502020204030204" pitchFamily="34" charset="0"/>
                <a:cs typeface="Mangal" panose="02040503050203030202" pitchFamily="18" charset="0"/>
              </a:rPr>
              <a:t>:- Face detection step the extraction of human face patches from images is done. After this step, the conversion of face patch is done into vector with fixed coordinates or a set of landmark points.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200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Mangal" panose="02040503050203030202" pitchFamily="18" charset="0"/>
              </a:rPr>
              <a:t>Face recognition:-</a:t>
            </a:r>
            <a:r>
              <a:rPr lang="en-IN" sz="1400" dirty="0">
                <a:effectLst/>
                <a:latin typeface="Calibri" panose="020F0502020204030204" pitchFamily="34" charset="0"/>
                <a:ea typeface="Calibri" panose="020F0502020204030204" pitchFamily="34" charset="0"/>
                <a:cs typeface="Mangal" panose="02040503050203030202" pitchFamily="18" charset="0"/>
              </a:rPr>
              <a:t> </a:t>
            </a:r>
            <a:r>
              <a:rPr lang="en-IN" sz="1400" dirty="0">
                <a:effectLst/>
                <a:latin typeface="Times New Roman" panose="02020603050405020304" pitchFamily="18" charset="0"/>
                <a:ea typeface="Calibri" panose="020F0502020204030204" pitchFamily="34" charset="0"/>
                <a:cs typeface="Mangal" panose="02040503050203030202" pitchFamily="18" charset="0"/>
              </a:rPr>
              <a:t>The last step after the representation of faces is to identify them. For automatic recognition we need to build a face database. Various images are taken of each person and their features are extracted and stored in the database. Then when an input image is fed the face detection and feature extraction is performed and its feature to each face class is compared and stored in the database.</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9033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37F2-BC17-BDC6-DC99-258C19CD89B3}"/>
              </a:ext>
            </a:extLst>
          </p:cNvPr>
          <p:cNvSpPr txBox="1">
            <a:spLocks noChangeArrowheads="1"/>
          </p:cNvSpPr>
          <p:nvPr/>
        </p:nvSpPr>
        <p:spPr>
          <a:xfrm>
            <a:off x="1504949" y="3214"/>
            <a:ext cx="10687052" cy="993778"/>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Timeline(Progress done)</a:t>
            </a:r>
          </a:p>
        </p:txBody>
      </p:sp>
      <p:sp>
        <p:nvSpPr>
          <p:cNvPr id="3" name="Title 1">
            <a:extLst>
              <a:ext uri="{FF2B5EF4-FFF2-40B4-BE49-F238E27FC236}">
                <a16:creationId xmlns:a16="http://schemas.microsoft.com/office/drawing/2014/main" id="{F75A00A0-2757-DAC3-EC28-31D3E4CBD488}"/>
              </a:ext>
            </a:extLst>
          </p:cNvPr>
          <p:cNvSpPr txBox="1">
            <a:spLocks noChangeArrowheads="1"/>
          </p:cNvSpPr>
          <p:nvPr/>
        </p:nvSpPr>
        <p:spPr>
          <a:xfrm>
            <a:off x="-1" y="6443778"/>
            <a:ext cx="12191998" cy="386484"/>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cs typeface="Times New Roman" panose="02020603050405020304" pitchFamily="18" charset="0"/>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0971CC17-D6D0-C609-E6D3-0C0B3E0D2C10}"/>
              </a:ext>
            </a:extLst>
          </p:cNvPr>
          <p:cNvPicPr>
            <a:picLocks noChangeAspect="1"/>
          </p:cNvPicPr>
          <p:nvPr/>
        </p:nvPicPr>
        <p:blipFill>
          <a:blip r:embed="rId2"/>
          <a:stretch>
            <a:fillRect/>
          </a:stretch>
        </p:blipFill>
        <p:spPr>
          <a:xfrm>
            <a:off x="0" y="2598"/>
            <a:ext cx="1504950" cy="1023586"/>
          </a:xfrm>
          <a:prstGeom prst="rect">
            <a:avLst/>
          </a:prstGeom>
        </p:spPr>
      </p:pic>
      <p:grpSp>
        <p:nvGrpSpPr>
          <p:cNvPr id="11" name="Group 10">
            <a:extLst>
              <a:ext uri="{FF2B5EF4-FFF2-40B4-BE49-F238E27FC236}">
                <a16:creationId xmlns:a16="http://schemas.microsoft.com/office/drawing/2014/main" id="{A8F76C3E-E2B4-8867-7B59-4683672EDAD7}"/>
              </a:ext>
            </a:extLst>
          </p:cNvPr>
          <p:cNvGrpSpPr/>
          <p:nvPr/>
        </p:nvGrpSpPr>
        <p:grpSpPr>
          <a:xfrm>
            <a:off x="595703" y="2863309"/>
            <a:ext cx="5630958" cy="904846"/>
            <a:chOff x="2259861" y="3166604"/>
            <a:chExt cx="7812054" cy="1096040"/>
          </a:xfrm>
          <a:solidFill>
            <a:schemeClr val="tx2">
              <a:lumMod val="50000"/>
            </a:schemeClr>
          </a:solidFill>
        </p:grpSpPr>
        <p:sp>
          <p:nvSpPr>
            <p:cNvPr id="12" name="Freeform: Shape 11">
              <a:extLst>
                <a:ext uri="{FF2B5EF4-FFF2-40B4-BE49-F238E27FC236}">
                  <a16:creationId xmlns:a16="http://schemas.microsoft.com/office/drawing/2014/main" id="{366F4A6A-0D02-A45B-7DB9-BE7862840599}"/>
                </a:ext>
              </a:extLst>
            </p:cNvPr>
            <p:cNvSpPr/>
            <p:nvPr/>
          </p:nvSpPr>
          <p:spPr>
            <a:xfrm>
              <a:off x="2259861" y="3166605"/>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Problem Statement</a:t>
              </a:r>
            </a:p>
          </p:txBody>
        </p:sp>
        <p:sp>
          <p:nvSpPr>
            <p:cNvPr id="13" name="Freeform: Shape 12">
              <a:extLst>
                <a:ext uri="{FF2B5EF4-FFF2-40B4-BE49-F238E27FC236}">
                  <a16:creationId xmlns:a16="http://schemas.microsoft.com/office/drawing/2014/main" id="{9CB93A60-3051-CEF8-8A9C-0C6297E14A4F}"/>
                </a:ext>
              </a:extLst>
            </p:cNvPr>
            <p:cNvSpPr/>
            <p:nvPr/>
          </p:nvSpPr>
          <p:spPr>
            <a:xfrm>
              <a:off x="4725950" y="3166605"/>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Circuit  Designing</a:t>
              </a:r>
            </a:p>
          </p:txBody>
        </p:sp>
        <p:sp>
          <p:nvSpPr>
            <p:cNvPr id="14" name="Freeform: Shape 13">
              <a:extLst>
                <a:ext uri="{FF2B5EF4-FFF2-40B4-BE49-F238E27FC236}">
                  <a16:creationId xmlns:a16="http://schemas.microsoft.com/office/drawing/2014/main" id="{A025D649-E58D-608E-8D28-4AD9DD79DFDF}"/>
                </a:ext>
              </a:extLst>
            </p:cNvPr>
            <p:cNvSpPr/>
            <p:nvPr/>
          </p:nvSpPr>
          <p:spPr>
            <a:xfrm>
              <a:off x="7331816" y="3166604"/>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Code</a:t>
              </a:r>
            </a:p>
          </p:txBody>
        </p:sp>
      </p:grpSp>
      <p:grpSp>
        <p:nvGrpSpPr>
          <p:cNvPr id="5" name="Group 4">
            <a:extLst>
              <a:ext uri="{FF2B5EF4-FFF2-40B4-BE49-F238E27FC236}">
                <a16:creationId xmlns:a16="http://schemas.microsoft.com/office/drawing/2014/main" id="{9C9A24CA-475A-0881-2E5D-245592552FD6}"/>
              </a:ext>
            </a:extLst>
          </p:cNvPr>
          <p:cNvGrpSpPr/>
          <p:nvPr/>
        </p:nvGrpSpPr>
        <p:grpSpPr>
          <a:xfrm>
            <a:off x="6095998" y="2863308"/>
            <a:ext cx="5630958" cy="904846"/>
            <a:chOff x="2259861" y="3166604"/>
            <a:chExt cx="7812054" cy="1096040"/>
          </a:xfrm>
          <a:solidFill>
            <a:schemeClr val="tx2">
              <a:lumMod val="50000"/>
            </a:schemeClr>
          </a:solidFill>
        </p:grpSpPr>
        <p:sp>
          <p:nvSpPr>
            <p:cNvPr id="6" name="Freeform: Shape 5">
              <a:extLst>
                <a:ext uri="{FF2B5EF4-FFF2-40B4-BE49-F238E27FC236}">
                  <a16:creationId xmlns:a16="http://schemas.microsoft.com/office/drawing/2014/main" id="{30B13674-4D6C-ABC5-FAB8-FF1D4C0C8155}"/>
                </a:ext>
              </a:extLst>
            </p:cNvPr>
            <p:cNvSpPr/>
            <p:nvPr/>
          </p:nvSpPr>
          <p:spPr>
            <a:xfrm>
              <a:off x="2259861" y="3166605"/>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Soldering</a:t>
              </a:r>
            </a:p>
          </p:txBody>
        </p:sp>
        <p:sp>
          <p:nvSpPr>
            <p:cNvPr id="7" name="Freeform: Shape 6">
              <a:extLst>
                <a:ext uri="{FF2B5EF4-FFF2-40B4-BE49-F238E27FC236}">
                  <a16:creationId xmlns:a16="http://schemas.microsoft.com/office/drawing/2014/main" id="{DB8B2DA2-106D-08F8-53AB-1DE61F558EA4}"/>
                </a:ext>
              </a:extLst>
            </p:cNvPr>
            <p:cNvSpPr/>
            <p:nvPr/>
          </p:nvSpPr>
          <p:spPr>
            <a:xfrm>
              <a:off x="4725950" y="3166605"/>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Simulation</a:t>
              </a:r>
            </a:p>
          </p:txBody>
        </p:sp>
        <p:sp>
          <p:nvSpPr>
            <p:cNvPr id="8" name="Freeform: Shape 7">
              <a:extLst>
                <a:ext uri="{FF2B5EF4-FFF2-40B4-BE49-F238E27FC236}">
                  <a16:creationId xmlns:a16="http://schemas.microsoft.com/office/drawing/2014/main" id="{1961732D-67BC-0F63-7912-AC1A9259D24F}"/>
                </a:ext>
              </a:extLst>
            </p:cNvPr>
            <p:cNvSpPr/>
            <p:nvPr/>
          </p:nvSpPr>
          <p:spPr>
            <a:xfrm>
              <a:off x="7331816" y="3166604"/>
              <a:ext cx="2740099" cy="1096039"/>
            </a:xfrm>
            <a:custGeom>
              <a:avLst/>
              <a:gdLst>
                <a:gd name="connsiteX0" fmla="*/ 0 w 2740099"/>
                <a:gd name="connsiteY0" fmla="*/ 0 h 1096039"/>
                <a:gd name="connsiteX1" fmla="*/ 2192080 w 2740099"/>
                <a:gd name="connsiteY1" fmla="*/ 0 h 1096039"/>
                <a:gd name="connsiteX2" fmla="*/ 2740099 w 2740099"/>
                <a:gd name="connsiteY2" fmla="*/ 548020 h 1096039"/>
                <a:gd name="connsiteX3" fmla="*/ 2192080 w 2740099"/>
                <a:gd name="connsiteY3" fmla="*/ 1096039 h 1096039"/>
                <a:gd name="connsiteX4" fmla="*/ 0 w 2740099"/>
                <a:gd name="connsiteY4" fmla="*/ 1096039 h 1096039"/>
                <a:gd name="connsiteX5" fmla="*/ 548020 w 2740099"/>
                <a:gd name="connsiteY5" fmla="*/ 548020 h 1096039"/>
                <a:gd name="connsiteX6" fmla="*/ 0 w 2740099"/>
                <a:gd name="connsiteY6" fmla="*/ 0 h 109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0099" h="1096039">
                  <a:moveTo>
                    <a:pt x="0" y="0"/>
                  </a:moveTo>
                  <a:lnTo>
                    <a:pt x="2192080" y="0"/>
                  </a:lnTo>
                  <a:lnTo>
                    <a:pt x="2740099" y="548020"/>
                  </a:lnTo>
                  <a:lnTo>
                    <a:pt x="2192080" y="1096039"/>
                  </a:lnTo>
                  <a:lnTo>
                    <a:pt x="0" y="1096039"/>
                  </a:lnTo>
                  <a:lnTo>
                    <a:pt x="548020" y="548020"/>
                  </a:lnTo>
                  <a:lnTo>
                    <a:pt x="0" y="0"/>
                  </a:lnTo>
                  <a:close/>
                </a:path>
              </a:pathLst>
            </a:cu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40044" tIns="64008" rIns="612027" bIns="64008" numCol="1" spcCol="1270" anchor="ctr" anchorCtr="0">
              <a:noAutofit/>
            </a:bodyPr>
            <a:lstStyle/>
            <a:p>
              <a:pPr marL="0" lvl="0" indent="0" algn="ctr" defTabSz="2133600">
                <a:lnSpc>
                  <a:spcPct val="90000"/>
                </a:lnSpc>
                <a:spcBef>
                  <a:spcPct val="0"/>
                </a:spcBef>
                <a:spcAft>
                  <a:spcPct val="35000"/>
                </a:spcAft>
                <a:buNone/>
              </a:pPr>
              <a:r>
                <a:rPr lang="en-US" sz="1100" dirty="0">
                  <a:latin typeface="Times New Roman" panose="02020603050405020304" pitchFamily="18" charset="0"/>
                  <a:cs typeface="Times New Roman" panose="02020603050405020304" pitchFamily="18" charset="0"/>
                </a:rPr>
                <a:t>Research Paper</a:t>
              </a:r>
              <a:endParaRPr lang="en-US" sz="1100"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912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326E-F09F-72A2-7B67-CFC9720745C6}"/>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Methodology</a:t>
            </a:r>
          </a:p>
        </p:txBody>
      </p:sp>
      <p:sp>
        <p:nvSpPr>
          <p:cNvPr id="3" name="Title 1">
            <a:extLst>
              <a:ext uri="{FF2B5EF4-FFF2-40B4-BE49-F238E27FC236}">
                <a16:creationId xmlns:a16="http://schemas.microsoft.com/office/drawing/2014/main" id="{FA2172DE-94AD-DF68-3EBA-48CBE73C784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5E363143-756C-422B-CD5C-76022A6C2A84}"/>
              </a:ext>
            </a:extLst>
          </p:cNvPr>
          <p:cNvPicPr>
            <a:picLocks noChangeAspect="1"/>
          </p:cNvPicPr>
          <p:nvPr/>
        </p:nvPicPr>
        <p:blipFill>
          <a:blip r:embed="rId2"/>
          <a:stretch>
            <a:fillRect/>
          </a:stretch>
        </p:blipFill>
        <p:spPr>
          <a:xfrm>
            <a:off x="0" y="2597"/>
            <a:ext cx="1504949" cy="1023587"/>
          </a:xfrm>
          <a:prstGeom prst="rect">
            <a:avLst/>
          </a:prstGeom>
        </p:spPr>
      </p:pic>
      <p:pic>
        <p:nvPicPr>
          <p:cNvPr id="7" name="Picture 6">
            <a:extLst>
              <a:ext uri="{FF2B5EF4-FFF2-40B4-BE49-F238E27FC236}">
                <a16:creationId xmlns:a16="http://schemas.microsoft.com/office/drawing/2014/main" id="{C5F3DC02-C185-EF0C-0340-A21D8A63AA8A}"/>
              </a:ext>
            </a:extLst>
          </p:cNvPr>
          <p:cNvPicPr>
            <a:picLocks noChangeAspect="1"/>
          </p:cNvPicPr>
          <p:nvPr/>
        </p:nvPicPr>
        <p:blipFill>
          <a:blip r:embed="rId3"/>
          <a:stretch>
            <a:fillRect/>
          </a:stretch>
        </p:blipFill>
        <p:spPr>
          <a:xfrm>
            <a:off x="3087431" y="2414068"/>
            <a:ext cx="5479255" cy="2926334"/>
          </a:xfrm>
          <a:prstGeom prst="rect">
            <a:avLst/>
          </a:prstGeom>
        </p:spPr>
      </p:pic>
      <p:sp>
        <p:nvSpPr>
          <p:cNvPr id="9" name="TextBox 8">
            <a:extLst>
              <a:ext uri="{FF2B5EF4-FFF2-40B4-BE49-F238E27FC236}">
                <a16:creationId xmlns:a16="http://schemas.microsoft.com/office/drawing/2014/main" id="{38F49727-4F5B-C45A-0051-83380E32DBC5}"/>
              </a:ext>
            </a:extLst>
          </p:cNvPr>
          <p:cNvSpPr txBox="1"/>
          <p:nvPr/>
        </p:nvSpPr>
        <p:spPr>
          <a:xfrm>
            <a:off x="734543" y="1293295"/>
            <a:ext cx="10489830" cy="452431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specific approach of executing is required in this project like any other software hardware integrated project. This approach emphasizes on step-by-step development by finishing one step before advancing to the other until it reaches the final stages of prototyping.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Figure :- Flow chart</a:t>
            </a:r>
          </a:p>
        </p:txBody>
      </p:sp>
    </p:spTree>
    <p:extLst>
      <p:ext uri="{BB962C8B-B14F-4D97-AF65-F5344CB8AC3E}">
        <p14:creationId xmlns:p14="http://schemas.microsoft.com/office/powerpoint/2010/main" val="30229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1F699D-B41D-72A9-7C26-BADC3FAE0ABB}"/>
              </a:ext>
            </a:extLst>
          </p:cNvPr>
          <p:cNvSpPr txBox="1">
            <a:spLocks noChangeArrowheads="1"/>
          </p:cNvSpPr>
          <p:nvPr/>
        </p:nvSpPr>
        <p:spPr>
          <a:xfrm>
            <a:off x="1504949" y="3214"/>
            <a:ext cx="10687052" cy="993778"/>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Simulation Video</a:t>
            </a:r>
          </a:p>
        </p:txBody>
      </p:sp>
      <p:sp>
        <p:nvSpPr>
          <p:cNvPr id="5" name="Title 1">
            <a:extLst>
              <a:ext uri="{FF2B5EF4-FFF2-40B4-BE49-F238E27FC236}">
                <a16:creationId xmlns:a16="http://schemas.microsoft.com/office/drawing/2014/main" id="{3E290AD7-7F10-02AB-D454-7A8F7716BC37}"/>
              </a:ext>
            </a:extLst>
          </p:cNvPr>
          <p:cNvSpPr txBox="1">
            <a:spLocks noChangeArrowheads="1"/>
          </p:cNvSpPr>
          <p:nvPr/>
        </p:nvSpPr>
        <p:spPr>
          <a:xfrm>
            <a:off x="-1" y="6443778"/>
            <a:ext cx="12191998" cy="386484"/>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cs typeface="Times New Roman" panose="02020603050405020304" pitchFamily="18" charset="0"/>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139FFD76-5C16-9CC6-6ACF-5B0771A1B578}"/>
              </a:ext>
            </a:extLst>
          </p:cNvPr>
          <p:cNvPicPr>
            <a:picLocks noChangeAspect="1"/>
          </p:cNvPicPr>
          <p:nvPr/>
        </p:nvPicPr>
        <p:blipFill>
          <a:blip r:embed="rId4"/>
          <a:stretch>
            <a:fillRect/>
          </a:stretch>
        </p:blipFill>
        <p:spPr>
          <a:xfrm>
            <a:off x="0" y="2598"/>
            <a:ext cx="1504950" cy="1023586"/>
          </a:xfrm>
          <a:prstGeom prst="rect">
            <a:avLst/>
          </a:prstGeom>
        </p:spPr>
      </p:pic>
      <p:pic>
        <p:nvPicPr>
          <p:cNvPr id="7" name="simulation video">
            <a:hlinkClick r:id="" action="ppaction://media"/>
            <a:extLst>
              <a:ext uri="{FF2B5EF4-FFF2-40B4-BE49-F238E27FC236}">
                <a16:creationId xmlns:a16="http://schemas.microsoft.com/office/drawing/2014/main" id="{A0DD9AB5-464F-33FE-18A9-3FCF4F89BBD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54387" y="1008254"/>
            <a:ext cx="11412105" cy="5302963"/>
          </a:xfrm>
          <a:prstGeom prst="rect">
            <a:avLst/>
          </a:prstGeom>
        </p:spPr>
      </p:pic>
    </p:spTree>
    <p:extLst>
      <p:ext uri="{BB962C8B-B14F-4D97-AF65-F5344CB8AC3E}">
        <p14:creationId xmlns:p14="http://schemas.microsoft.com/office/powerpoint/2010/main" val="1609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36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FC25-9353-97EE-F9D4-0D7F3BC665AE}"/>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Conclusions</a:t>
            </a:r>
          </a:p>
        </p:txBody>
      </p:sp>
      <p:sp>
        <p:nvSpPr>
          <p:cNvPr id="3" name="Title 1">
            <a:extLst>
              <a:ext uri="{FF2B5EF4-FFF2-40B4-BE49-F238E27FC236}">
                <a16:creationId xmlns:a16="http://schemas.microsoft.com/office/drawing/2014/main" id="{4031322B-F775-74A7-DADC-79E04D24EBE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1951A8B8-72BA-68FA-640A-0C379F1CCCF1}"/>
              </a:ext>
            </a:extLst>
          </p:cNvPr>
          <p:cNvPicPr>
            <a:picLocks noChangeAspect="1"/>
          </p:cNvPicPr>
          <p:nvPr/>
        </p:nvPicPr>
        <p:blipFill>
          <a:blip r:embed="rId2"/>
          <a:stretch>
            <a:fillRect/>
          </a:stretch>
        </p:blipFill>
        <p:spPr>
          <a:xfrm>
            <a:off x="0" y="2597"/>
            <a:ext cx="1504949" cy="1023587"/>
          </a:xfrm>
          <a:prstGeom prst="rect">
            <a:avLst/>
          </a:prstGeom>
        </p:spPr>
      </p:pic>
      <p:sp>
        <p:nvSpPr>
          <p:cNvPr id="7" name="TextBox 6">
            <a:extLst>
              <a:ext uri="{FF2B5EF4-FFF2-40B4-BE49-F238E27FC236}">
                <a16:creationId xmlns:a16="http://schemas.microsoft.com/office/drawing/2014/main" id="{38AE73F9-5165-C45D-E96E-2AC4A5B4C823}"/>
              </a:ext>
            </a:extLst>
          </p:cNvPr>
          <p:cNvSpPr txBox="1"/>
          <p:nvPr/>
        </p:nvSpPr>
        <p:spPr>
          <a:xfrm>
            <a:off x="824472" y="1475484"/>
            <a:ext cx="10543055"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Student Attendance System Using RFID is developed with the purpose to automate and improve the current processes and procedure of manual attendance recording. In developing the system, the student had to prepare 3 major scopes of functions which include the Arduino microcontroller, RFID module and microSD Card module. The system is developed using Arduino Integrated Development Environment (IDE) software as its main platform. IDE is used because of its open source and a very easy to program user interface.</a:t>
            </a:r>
          </a:p>
          <a:p>
            <a:pPr algn="just"/>
            <a:r>
              <a:rPr lang="en-US" dirty="0">
                <a:latin typeface="Times New Roman" panose="02020603050405020304" pitchFamily="18" charset="0"/>
                <a:cs typeface="Times New Roman" panose="02020603050405020304" pitchFamily="18" charset="0"/>
              </a:rPr>
              <a:t>The two way verification will be a boon and bane for attendance system as we know that a person entering a class room will be verified through real time face recognition and the active RFID will start working as soon as the person enter the class rooms, and the range will be decided by the dimensions  of the room and the real time movement of the person will be recorded i.e. entry time and exit time.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64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BA74CE-194A-2C99-E8D5-45E7CB6A0F16}"/>
              </a:ext>
            </a:extLst>
          </p:cNvPr>
          <p:cNvPicPr>
            <a:picLocks noChangeAspect="1"/>
          </p:cNvPicPr>
          <p:nvPr/>
        </p:nvPicPr>
        <p:blipFill>
          <a:blip r:embed="rId2"/>
          <a:stretch>
            <a:fillRect/>
          </a:stretch>
        </p:blipFill>
        <p:spPr>
          <a:xfrm>
            <a:off x="8965" y="9525"/>
            <a:ext cx="1504949" cy="1023587"/>
          </a:xfrm>
          <a:prstGeom prst="rect">
            <a:avLst/>
          </a:prstGeom>
        </p:spPr>
      </p:pic>
      <p:sp>
        <p:nvSpPr>
          <p:cNvPr id="3" name="Title 1">
            <a:extLst>
              <a:ext uri="{FF2B5EF4-FFF2-40B4-BE49-F238E27FC236}">
                <a16:creationId xmlns:a16="http://schemas.microsoft.com/office/drawing/2014/main" id="{06F10C06-23B6-8DD9-60DA-00795379C19F}"/>
              </a:ext>
            </a:extLst>
          </p:cNvPr>
          <p:cNvSpPr txBox="1">
            <a:spLocks noChangeArrowheads="1"/>
          </p:cNvSpPr>
          <p:nvPr/>
        </p:nvSpPr>
        <p:spPr>
          <a:xfrm>
            <a:off x="1504949" y="0"/>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References</a:t>
            </a:r>
          </a:p>
        </p:txBody>
      </p:sp>
      <p:sp>
        <p:nvSpPr>
          <p:cNvPr id="4" name="Title 1">
            <a:extLst>
              <a:ext uri="{FF2B5EF4-FFF2-40B4-BE49-F238E27FC236}">
                <a16:creationId xmlns:a16="http://schemas.microsoft.com/office/drawing/2014/main" id="{8FB2283F-72FD-D9C3-DA6F-6BA405E4119A}"/>
              </a:ext>
            </a:extLst>
          </p:cNvPr>
          <p:cNvSpPr txBox="1">
            <a:spLocks noChangeArrowheads="1"/>
          </p:cNvSpPr>
          <p:nvPr/>
        </p:nvSpPr>
        <p:spPr>
          <a:xfrm>
            <a:off x="-1" y="6452582"/>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TextBox 4">
            <a:extLst>
              <a:ext uri="{FF2B5EF4-FFF2-40B4-BE49-F238E27FC236}">
                <a16:creationId xmlns:a16="http://schemas.microsoft.com/office/drawing/2014/main" id="{8DFDE0A9-1181-D5FA-F569-DF2F7F788F42}"/>
              </a:ext>
            </a:extLst>
          </p:cNvPr>
          <p:cNvSpPr txBox="1"/>
          <p:nvPr/>
        </p:nvSpPr>
        <p:spPr>
          <a:xfrm>
            <a:off x="959224" y="1308845"/>
            <a:ext cx="10623176"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[1]Sudhir </a:t>
            </a:r>
            <a:r>
              <a:rPr lang="en-US" sz="2000" dirty="0" err="1">
                <a:latin typeface="Times New Roman" panose="02020603050405020304" pitchFamily="18" charset="0"/>
                <a:cs typeface="Times New Roman" panose="02020603050405020304" pitchFamily="18" charset="0"/>
              </a:rPr>
              <a:t>Bussa,Shruti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Bharuka</a:t>
            </a:r>
            <a:r>
              <a:rPr lang="en-US" sz="2000" dirty="0">
                <a:latin typeface="Times New Roman" panose="02020603050405020304" pitchFamily="18" charset="0"/>
                <a:cs typeface="Times New Roman" panose="02020603050405020304" pitchFamily="18" charset="0"/>
              </a:rPr>
              <a:t>, Ananya </a:t>
            </a:r>
            <a:r>
              <a:rPr lang="en-US" sz="2000" dirty="0" err="1">
                <a:latin typeface="Times New Roman" panose="02020603050405020304" pitchFamily="18" charset="0"/>
                <a:cs typeface="Times New Roman" panose="02020603050405020304" pitchFamily="18" charset="0"/>
              </a:rPr>
              <a:t>mani</a:t>
            </a:r>
            <a:r>
              <a:rPr lang="en-US" sz="2000" dirty="0">
                <a:latin typeface="Times New Roman" panose="02020603050405020304" pitchFamily="18" charset="0"/>
                <a:cs typeface="Times New Roman" panose="02020603050405020304" pitchFamily="18" charset="0"/>
              </a:rPr>
              <a:t>, Sakshi Kaushik, Smart attendance system using OPENCV based on facial recognition, vol. 9.IJERT, 03March -2020.</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[2]Hao </a:t>
            </a:r>
            <a:r>
              <a:rPr lang="en-US" sz="2000" dirty="0" err="1">
                <a:latin typeface="Times New Roman" panose="02020603050405020304" pitchFamily="18" charset="0"/>
                <a:cs typeface="Times New Roman" panose="02020603050405020304" pitchFamily="18" charset="0"/>
              </a:rPr>
              <a:t>Yang,Xiaofeng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han</a:t>
            </a:r>
            <a:r>
              <a:rPr lang="en-US" sz="2000" dirty="0">
                <a:latin typeface="Times New Roman" panose="02020603050405020304" pitchFamily="18" charset="0"/>
                <a:cs typeface="Times New Roman" panose="02020603050405020304" pitchFamily="18" charset="0"/>
              </a:rPr>
              <a:t>, Face recognition attendance system based on real-time video Processing, IEEE.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[3]</a:t>
            </a:r>
            <a:r>
              <a:rPr lang="en-US" sz="2000" dirty="0" err="1">
                <a:latin typeface="Times New Roman" panose="02020603050405020304" pitchFamily="18" charset="0"/>
                <a:cs typeface="Times New Roman" panose="02020603050405020304" pitchFamily="18" charset="0"/>
              </a:rPr>
              <a:t>Nirmalya</a:t>
            </a:r>
            <a:r>
              <a:rPr lang="en-US" sz="2000" dirty="0">
                <a:latin typeface="Times New Roman" panose="02020603050405020304" pitchFamily="18" charset="0"/>
                <a:cs typeface="Times New Roman" panose="02020603050405020304" pitchFamily="18" charset="0"/>
              </a:rPr>
              <a:t> Kar, Mrinal Kanti </a:t>
            </a:r>
            <a:r>
              <a:rPr lang="en-US" sz="2000" dirty="0" err="1">
                <a:latin typeface="Times New Roman" panose="02020603050405020304" pitchFamily="18" charset="0"/>
                <a:cs typeface="Times New Roman" panose="02020603050405020304" pitchFamily="18" charset="0"/>
              </a:rPr>
              <a:t>Debbarama,Ashim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saha,Dwijen</a:t>
            </a:r>
            <a:r>
              <a:rPr lang="en-US" sz="2000" dirty="0">
                <a:latin typeface="Times New Roman" panose="02020603050405020304" pitchFamily="18" charset="0"/>
                <a:cs typeface="Times New Roman" panose="02020603050405020304" pitchFamily="18" charset="0"/>
              </a:rPr>
              <a:t> Rudra pal, Study of implementing automated attendance system using face recognition technique, vol 01. IJCCE, July 2012.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a:t>
            </a:r>
            <a:r>
              <a:rPr lang="en-US" sz="2000" dirty="0" err="1">
                <a:latin typeface="Times New Roman" panose="02020603050405020304" pitchFamily="18" charset="0"/>
                <a:cs typeface="Times New Roman" panose="02020603050405020304" pitchFamily="18" charset="0"/>
              </a:rPr>
              <a:t>Shreyaksawhney,Karan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Kacker,Samyak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Jain,Shailendra</a:t>
            </a:r>
            <a:r>
              <a:rPr lang="en-US" sz="2000" dirty="0">
                <a:latin typeface="Times New Roman" panose="02020603050405020304" pitchFamily="18" charset="0"/>
                <a:cs typeface="Times New Roman" panose="02020603050405020304" pitchFamily="18" charset="0"/>
              </a:rPr>
              <a:t> Narayan </a:t>
            </a:r>
            <a:r>
              <a:rPr lang="en-US" sz="2000" dirty="0" err="1">
                <a:latin typeface="Times New Roman" panose="02020603050405020304" pitchFamily="18" charset="0"/>
                <a:cs typeface="Times New Roman" panose="02020603050405020304" pitchFamily="18" charset="0"/>
              </a:rPr>
              <a:t>Singh,Rakesh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Garg,Real</a:t>
            </a:r>
            <a:r>
              <a:rPr lang="en-US" sz="2000" dirty="0">
                <a:latin typeface="Times New Roman" panose="02020603050405020304" pitchFamily="18" charset="0"/>
                <a:cs typeface="Times New Roman" panose="02020603050405020304" pitchFamily="18" charset="0"/>
              </a:rPr>
              <a:t>-time Smart attendance system using face recognition techniques, ICCDSE,2019.</a:t>
            </a:r>
          </a:p>
        </p:txBody>
      </p:sp>
    </p:spTree>
    <p:extLst>
      <p:ext uri="{BB962C8B-B14F-4D97-AF65-F5344CB8AC3E}">
        <p14:creationId xmlns:p14="http://schemas.microsoft.com/office/powerpoint/2010/main" val="336045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A30B7-B456-19D6-034F-1F2A3E52D033}"/>
              </a:ext>
            </a:extLst>
          </p:cNvPr>
          <p:cNvPicPr>
            <a:picLocks noChangeAspect="1"/>
          </p:cNvPicPr>
          <p:nvPr/>
        </p:nvPicPr>
        <p:blipFill>
          <a:blip r:embed="rId2"/>
          <a:stretch>
            <a:fillRect/>
          </a:stretch>
        </p:blipFill>
        <p:spPr>
          <a:xfrm>
            <a:off x="0" y="2597"/>
            <a:ext cx="1504949" cy="1023587"/>
          </a:xfrm>
          <a:prstGeom prst="rect">
            <a:avLst/>
          </a:prstGeom>
        </p:spPr>
      </p:pic>
      <p:sp>
        <p:nvSpPr>
          <p:cNvPr id="3" name="Title 1">
            <a:extLst>
              <a:ext uri="{FF2B5EF4-FFF2-40B4-BE49-F238E27FC236}">
                <a16:creationId xmlns:a16="http://schemas.microsoft.com/office/drawing/2014/main" id="{C3BC3AF3-6C4B-493F-8152-1C8A33270BD2}"/>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39468BA-8CC9-A7CA-D152-8455C7B0266C}"/>
              </a:ext>
            </a:extLst>
          </p:cNvPr>
          <p:cNvSpPr txBox="1">
            <a:spLocks noChangeArrowheads="1"/>
          </p:cNvSpPr>
          <p:nvPr/>
        </p:nvSpPr>
        <p:spPr>
          <a:xfrm>
            <a:off x="-1" y="6445654"/>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5" name="Rectangle 4">
            <a:extLst>
              <a:ext uri="{FF2B5EF4-FFF2-40B4-BE49-F238E27FC236}">
                <a16:creationId xmlns:a16="http://schemas.microsoft.com/office/drawing/2014/main" id="{5D1E4B54-E1CA-5A90-18D6-20D0F9875901}"/>
              </a:ext>
            </a:extLst>
          </p:cNvPr>
          <p:cNvSpPr/>
          <p:nvPr/>
        </p:nvSpPr>
        <p:spPr>
          <a:xfrm>
            <a:off x="3076976" y="2705725"/>
            <a:ext cx="6038042" cy="1446550"/>
          </a:xfrm>
          <a:prstGeom prst="rect">
            <a:avLst/>
          </a:prstGeom>
          <a:noFill/>
        </p:spPr>
        <p:txBody>
          <a:bodyPr wrap="square" lIns="91440" tIns="45720" rIns="91440" bIns="45720">
            <a:spAutoFit/>
          </a:bodyPr>
          <a:lstStyle/>
          <a:p>
            <a:pPr algn="ctr"/>
            <a:r>
              <a:rPr lang="en-US" sz="8800" b="0" cap="none" spc="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7873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E596-1C3E-BC3F-64CF-B84E85606E14}"/>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Contents</a:t>
            </a:r>
          </a:p>
        </p:txBody>
      </p:sp>
      <p:sp>
        <p:nvSpPr>
          <p:cNvPr id="3" name="Title 1">
            <a:extLst>
              <a:ext uri="{FF2B5EF4-FFF2-40B4-BE49-F238E27FC236}">
                <a16:creationId xmlns:a16="http://schemas.microsoft.com/office/drawing/2014/main" id="{A9D5CEB0-535E-4644-0784-C0F303DFE11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1A78DED1-B905-25F2-DF21-908394B8B600}"/>
              </a:ext>
            </a:extLst>
          </p:cNvPr>
          <p:cNvPicPr>
            <a:picLocks noChangeAspect="1"/>
          </p:cNvPicPr>
          <p:nvPr/>
        </p:nvPicPr>
        <p:blipFill>
          <a:blip r:embed="rId2"/>
          <a:stretch>
            <a:fillRect/>
          </a:stretch>
        </p:blipFill>
        <p:spPr>
          <a:xfrm>
            <a:off x="0" y="2597"/>
            <a:ext cx="1504949" cy="1023587"/>
          </a:xfrm>
          <a:prstGeom prst="rect">
            <a:avLst/>
          </a:prstGeom>
        </p:spPr>
      </p:pic>
      <p:sp>
        <p:nvSpPr>
          <p:cNvPr id="6" name="Rectangle 5">
            <a:extLst>
              <a:ext uri="{FF2B5EF4-FFF2-40B4-BE49-F238E27FC236}">
                <a16:creationId xmlns:a16="http://schemas.microsoft.com/office/drawing/2014/main" id="{7557C493-197C-7370-C6DB-0BF15EE88EF7}"/>
              </a:ext>
            </a:extLst>
          </p:cNvPr>
          <p:cNvSpPr/>
          <p:nvPr/>
        </p:nvSpPr>
        <p:spPr>
          <a:xfrm>
            <a:off x="752474" y="1443335"/>
            <a:ext cx="7324726" cy="3970318"/>
          </a:xfrm>
          <a:prstGeom prst="rect">
            <a:avLst/>
          </a:prstGeom>
          <a:noFill/>
        </p:spPr>
        <p:txBody>
          <a:bodyPr wrap="square" lIns="91440" tIns="45720" rIns="91440" bIns="45720">
            <a:spAutoFit/>
          </a:bodyPr>
          <a:lstStyle/>
          <a:p>
            <a:pPr marL="342900" indent="-342900">
              <a:buFont typeface="+mj-lt"/>
              <a:buAutoNum type="arabicPeriod"/>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a:p>
            <a:pPr marL="342900" indent="-342900">
              <a:buFont typeface="+mj-lt"/>
              <a:buAutoNum type="arabicPeriod"/>
            </a:pP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Merits and Demerits</a:t>
            </a:r>
          </a:p>
          <a:p>
            <a:pPr marL="342900" indent="-342900">
              <a:buFont typeface="+mj-lt"/>
              <a:buAutoNum type="arabicPeriod"/>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marL="342900" indent="-342900">
              <a:buFont typeface="+mj-lt"/>
              <a:buAutoNum type="arabicPeriod"/>
            </a:pP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Timeline</a:t>
            </a:r>
          </a:p>
          <a:p>
            <a:pPr marL="342900" indent="-342900">
              <a:buFont typeface="+mj-lt"/>
              <a:buAutoNum type="arabicPeriod"/>
            </a:pP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a:p>
            <a:pPr marL="342900" indent="-342900">
              <a:buFont typeface="+mj-lt"/>
              <a:buAutoNum type="arabicPeriod"/>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Simulation video</a:t>
            </a:r>
          </a:p>
          <a:p>
            <a:pPr marL="342900" indent="-342900">
              <a:buFont typeface="+mj-lt"/>
              <a:buAutoNum type="arabicPeriod"/>
            </a:pP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Conclusions</a:t>
            </a:r>
          </a:p>
          <a:p>
            <a:pPr marL="342900" indent="-342900">
              <a:buFont typeface="+mj-lt"/>
              <a:buAutoNum type="arabicPeriod"/>
            </a:pP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8644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FF04-D622-429E-4AAF-5B869472B5B5}"/>
              </a:ext>
            </a:extLst>
          </p:cNvPr>
          <p:cNvSpPr txBox="1">
            <a:spLocks noChangeArrowheads="1"/>
          </p:cNvSpPr>
          <p:nvPr/>
        </p:nvSpPr>
        <p:spPr>
          <a:xfrm>
            <a:off x="1504949" y="0"/>
            <a:ext cx="10687047" cy="1023587"/>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Literature Survey</a:t>
            </a:r>
          </a:p>
        </p:txBody>
      </p:sp>
      <p:sp>
        <p:nvSpPr>
          <p:cNvPr id="3" name="Title 1">
            <a:extLst>
              <a:ext uri="{FF2B5EF4-FFF2-40B4-BE49-F238E27FC236}">
                <a16:creationId xmlns:a16="http://schemas.microsoft.com/office/drawing/2014/main" id="{C02DDBA1-F6B1-384C-0F62-410BC023F34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CDAA4F79-1DDC-F623-FEDD-EC7082BE3BAF}"/>
              </a:ext>
            </a:extLst>
          </p:cNvPr>
          <p:cNvPicPr>
            <a:picLocks noChangeAspect="1"/>
          </p:cNvPicPr>
          <p:nvPr/>
        </p:nvPicPr>
        <p:blipFill>
          <a:blip r:embed="rId2"/>
          <a:stretch>
            <a:fillRect/>
          </a:stretch>
        </p:blipFill>
        <p:spPr>
          <a:xfrm>
            <a:off x="0" y="2597"/>
            <a:ext cx="1504949" cy="1023587"/>
          </a:xfrm>
          <a:prstGeom prst="rect">
            <a:avLst/>
          </a:prstGeom>
        </p:spPr>
      </p:pic>
      <p:sp>
        <p:nvSpPr>
          <p:cNvPr id="7" name="TextBox 6">
            <a:extLst>
              <a:ext uri="{FF2B5EF4-FFF2-40B4-BE49-F238E27FC236}">
                <a16:creationId xmlns:a16="http://schemas.microsoft.com/office/drawing/2014/main" id="{C89D7AB5-6991-CD7D-29F6-5C3FF74524BE}"/>
              </a:ext>
            </a:extLst>
          </p:cNvPr>
          <p:cNvSpPr txBox="1"/>
          <p:nvPr/>
        </p:nvSpPr>
        <p:spPr>
          <a:xfrm>
            <a:off x="752474" y="1340693"/>
            <a:ext cx="10945906" cy="369332"/>
          </a:xfrm>
          <a:prstGeom prst="rect">
            <a:avLst/>
          </a:prstGeom>
          <a:noFill/>
        </p:spPr>
        <p:txBody>
          <a:bodyPr wrap="square">
            <a:spAutoFit/>
          </a:bodyPr>
          <a:lstStyle/>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B0E39CB-72A5-95B6-C3E3-84AEF2AE49F8}"/>
              </a:ext>
            </a:extLst>
          </p:cNvPr>
          <p:cNvSpPr txBox="1"/>
          <p:nvPr/>
        </p:nvSpPr>
        <p:spPr>
          <a:xfrm>
            <a:off x="626407" y="1525359"/>
            <a:ext cx="11071973" cy="34932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Real-time face recognition and RFID (Radio Frequency Identification) tags are widely used in attendance systems to improve accuracy and efficiency. Here is a literature survey on the topic:</a:t>
            </a:r>
          </a:p>
          <a:p>
            <a:pPr marL="342900" indent="-342900" algn="just">
              <a:buAutoNum type="arabicPeriod"/>
            </a:pPr>
            <a:r>
              <a:rPr lang="en-US" dirty="0">
                <a:latin typeface="Times New Roman" panose="02020603050405020304" pitchFamily="18" charset="0"/>
                <a:cs typeface="Times New Roman" panose="02020603050405020304" pitchFamily="18" charset="0"/>
              </a:rPr>
              <a:t>"Real-time face recognition-based attendance system using IoT" by Ravishankar et al. (2019): The paper presents a real-time attendance system that uses face recognition and RFID technology. The proposed system is based on IoT (Internet of Things) architecture and can be used in educational institutions and companies.</a:t>
            </a:r>
          </a:p>
          <a:p>
            <a:pPr marL="342900" indent="-342900" algn="just">
              <a:buAutoNum type="arabicPeriod"/>
            </a:pPr>
            <a:endParaRPr lang="en-US" sz="500"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"Development of an RFID-based attendance system with face recognition" by </a:t>
            </a:r>
            <a:r>
              <a:rPr lang="en-US" dirty="0" err="1">
                <a:latin typeface="Times New Roman" panose="02020603050405020304" pitchFamily="18" charset="0"/>
                <a:cs typeface="Times New Roman" panose="02020603050405020304" pitchFamily="18" charset="0"/>
              </a:rPr>
              <a:t>Boonkham</a:t>
            </a:r>
            <a:r>
              <a:rPr lang="en-US" dirty="0">
                <a:latin typeface="Times New Roman" panose="02020603050405020304" pitchFamily="18" charset="0"/>
                <a:cs typeface="Times New Roman" panose="02020603050405020304" pitchFamily="18" charset="0"/>
              </a:rPr>
              <a:t> et al. (2014): The paper proposes an attendance system that combines RFID and face recognition technologies. The system is designed for educational institutions and can automatically record attendance using RFID tags and facial recognition.</a:t>
            </a:r>
          </a:p>
          <a:p>
            <a:pPr marL="342900" indent="-342900" algn="just">
              <a:buAutoNum type="arabicPeriod"/>
            </a:pPr>
            <a:r>
              <a:rPr lang="en-US" dirty="0">
                <a:latin typeface="Times New Roman" panose="02020603050405020304" pitchFamily="18" charset="0"/>
                <a:cs typeface="Times New Roman" panose="02020603050405020304" pitchFamily="18" charset="0"/>
              </a:rPr>
              <a:t>"Design and implementation of a real-time face recognition and RFID-based attendance management system" by </a:t>
            </a:r>
            <a:r>
              <a:rPr lang="en-US" dirty="0" err="1">
                <a:latin typeface="Times New Roman" panose="02020603050405020304" pitchFamily="18" charset="0"/>
                <a:cs typeface="Times New Roman" panose="02020603050405020304" pitchFamily="18" charset="0"/>
              </a:rPr>
              <a:t>Adegbiji</a:t>
            </a:r>
            <a:r>
              <a:rPr lang="en-US" dirty="0">
                <a:latin typeface="Times New Roman" panose="02020603050405020304" pitchFamily="18" charset="0"/>
                <a:cs typeface="Times New Roman" panose="02020603050405020304" pitchFamily="18" charset="0"/>
              </a:rPr>
              <a:t> et al. (2020): The paper presents a real-time attendance management system that uses face recognition and RFID technology. The proposed system can automatically record attendance and generate reports for educational institutions and companies.</a:t>
            </a:r>
          </a:p>
        </p:txBody>
      </p:sp>
    </p:spTree>
    <p:extLst>
      <p:ext uri="{BB962C8B-B14F-4D97-AF65-F5344CB8AC3E}">
        <p14:creationId xmlns:p14="http://schemas.microsoft.com/office/powerpoint/2010/main" val="281568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479B09-FEFA-67D1-AF71-97A1E724999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0387E61-B44C-3492-1B34-1E68B1FD539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00D14824-B374-9E64-1713-440D2ED0E2D9}"/>
              </a:ext>
            </a:extLst>
          </p:cNvPr>
          <p:cNvPicPr>
            <a:picLocks noChangeAspect="1"/>
          </p:cNvPicPr>
          <p:nvPr/>
        </p:nvPicPr>
        <p:blipFill>
          <a:blip r:embed="rId2"/>
          <a:stretch>
            <a:fillRect/>
          </a:stretch>
        </p:blipFill>
        <p:spPr>
          <a:xfrm>
            <a:off x="0" y="2597"/>
            <a:ext cx="1504949" cy="1023587"/>
          </a:xfrm>
          <a:prstGeom prst="rect">
            <a:avLst/>
          </a:prstGeom>
        </p:spPr>
      </p:pic>
      <p:sp>
        <p:nvSpPr>
          <p:cNvPr id="14" name="Title 1">
            <a:extLst>
              <a:ext uri="{FF2B5EF4-FFF2-40B4-BE49-F238E27FC236}">
                <a16:creationId xmlns:a16="http://schemas.microsoft.com/office/drawing/2014/main" id="{FEF4B0AE-C550-0618-9038-F2A7F459DE65}"/>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Literature Survey</a:t>
            </a:r>
          </a:p>
        </p:txBody>
      </p:sp>
      <p:sp>
        <p:nvSpPr>
          <p:cNvPr id="2" name="TextBox 1">
            <a:extLst>
              <a:ext uri="{FF2B5EF4-FFF2-40B4-BE49-F238E27FC236}">
                <a16:creationId xmlns:a16="http://schemas.microsoft.com/office/drawing/2014/main" id="{399C2867-93BC-F36F-D7B3-40B9021BA3A7}"/>
              </a:ext>
            </a:extLst>
          </p:cNvPr>
          <p:cNvSpPr txBox="1"/>
          <p:nvPr/>
        </p:nvSpPr>
        <p:spPr>
          <a:xfrm>
            <a:off x="752474" y="1425390"/>
            <a:ext cx="10687051" cy="321626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4. "Real-time attendance system using RFID and face recognition" by Singh et al. (2018): The paper proposes an attendance system that combines RFID and face recognition technologies. The system is designed for educational institutions and can automatically record attendance using RFID tags and facial recognition.</a:t>
            </a:r>
          </a:p>
          <a:p>
            <a:pPr algn="just"/>
            <a:endParaRPr lang="en-US" sz="5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"Smart attendance system using RFID and face recognition" by Sutar et al. (2017): The paper presents a smart attendance system that uses RFID and face recognition technologies. The proposed system can automatically record attendance and generate reports for educational institutions and companies.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Overall, the literature suggests that real-time face recognition and RFID technology can be used together to create efficient attendance systems. These technologies can automate the attendance process and eliminate manual entry errors, which can save time and reduce costs. The proposed systems can also generate attendance reports and provide real-time data to help educational institutions and companies manage attendance more effectively.</a:t>
            </a:r>
          </a:p>
        </p:txBody>
      </p:sp>
    </p:spTree>
    <p:extLst>
      <p:ext uri="{BB962C8B-B14F-4D97-AF65-F5344CB8AC3E}">
        <p14:creationId xmlns:p14="http://schemas.microsoft.com/office/powerpoint/2010/main" val="422194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F36B-93D7-D859-348E-2EFC57805555}"/>
              </a:ext>
            </a:extLst>
          </p:cNvPr>
          <p:cNvSpPr txBox="1">
            <a:spLocks noChangeArrowheads="1"/>
          </p:cNvSpPr>
          <p:nvPr/>
        </p:nvSpPr>
        <p:spPr>
          <a:xfrm>
            <a:off x="1504949" y="-16453"/>
            <a:ext cx="10687051" cy="1033112"/>
          </a:xfrm>
          <a:prstGeom prst="rect">
            <a:avLst/>
          </a:prstGeom>
          <a:solidFill>
            <a:srgbClr val="C00000"/>
          </a:solidFill>
        </p:spPr>
        <p:txBody>
          <a:bodyPr/>
          <a:lstStyle/>
          <a:p>
            <a:pPr marL="0" marR="0" algn="ctr">
              <a:lnSpc>
                <a:spcPct val="150000"/>
              </a:lnSpc>
              <a:spcBef>
                <a:spcPts val="1200"/>
              </a:spcBef>
              <a:spcAft>
                <a:spcPts val="1000"/>
              </a:spcAft>
            </a:pPr>
            <a:r>
              <a:rPr lang="en-US" sz="2400" b="1"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Problem Statement</a:t>
            </a:r>
            <a:endParaRPr lang="en-US" sz="24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itle 1">
            <a:extLst>
              <a:ext uri="{FF2B5EF4-FFF2-40B4-BE49-F238E27FC236}">
                <a16:creationId xmlns:a16="http://schemas.microsoft.com/office/drawing/2014/main" id="{1E3ADDBA-6302-087C-A12B-42BCAC61A7A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47AEDC84-D7EB-A7CC-037B-791398AD7FA5}"/>
              </a:ext>
            </a:extLst>
          </p:cNvPr>
          <p:cNvPicPr>
            <a:picLocks noChangeAspect="1"/>
          </p:cNvPicPr>
          <p:nvPr/>
        </p:nvPicPr>
        <p:blipFill>
          <a:blip r:embed="rId2"/>
          <a:stretch>
            <a:fillRect/>
          </a:stretch>
        </p:blipFill>
        <p:spPr>
          <a:xfrm>
            <a:off x="0" y="2597"/>
            <a:ext cx="1504949" cy="1023587"/>
          </a:xfrm>
          <a:prstGeom prst="rect">
            <a:avLst/>
          </a:prstGeom>
        </p:spPr>
      </p:pic>
      <p:sp>
        <p:nvSpPr>
          <p:cNvPr id="7" name="TextBox 6">
            <a:extLst>
              <a:ext uri="{FF2B5EF4-FFF2-40B4-BE49-F238E27FC236}">
                <a16:creationId xmlns:a16="http://schemas.microsoft.com/office/drawing/2014/main" id="{872CDA41-19FD-0141-6572-9CEF5AB0465C}"/>
              </a:ext>
            </a:extLst>
          </p:cNvPr>
          <p:cNvSpPr txBox="1"/>
          <p:nvPr/>
        </p:nvSpPr>
        <p:spPr>
          <a:xfrm>
            <a:off x="948013" y="1281369"/>
            <a:ext cx="10295967" cy="2669129"/>
          </a:xfrm>
          <a:prstGeom prst="rect">
            <a:avLst/>
          </a:prstGeom>
          <a:noFill/>
        </p:spPr>
        <p:txBody>
          <a:bodyPr wrap="square">
            <a:spAutoFit/>
          </a:bodyPr>
          <a:lstStyle/>
          <a:p>
            <a:pPr marL="0" marR="0" algn="ctr">
              <a:lnSpc>
                <a:spcPct val="150000"/>
              </a:lnSpc>
              <a:spcBef>
                <a:spcPts val="1200"/>
              </a:spcBef>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“The problem  statement is to reduce the manual attendance by using this devices”</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Basically, recording of student attendance can be tedious and time consuming if done manually, especially for large classes. There are a few latest technologies that also involve in recording students’ attendance such as bar code system and fingerprint system but all of them are very high maintenance and costly. If a portable computer assisted system with affordable cost is used, data can be recorded and stored accurately, so that time consuming problem can be avoided.</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6" name="TextBox 5">
            <a:extLst>
              <a:ext uri="{FF2B5EF4-FFF2-40B4-BE49-F238E27FC236}">
                <a16:creationId xmlns:a16="http://schemas.microsoft.com/office/drawing/2014/main" id="{DAF05624-A3CF-00FE-F6DB-0916BF9FC357}"/>
              </a:ext>
            </a:extLst>
          </p:cNvPr>
          <p:cNvSpPr txBox="1"/>
          <p:nvPr/>
        </p:nvSpPr>
        <p:spPr>
          <a:xfrm>
            <a:off x="948013" y="4720389"/>
            <a:ext cx="10295967"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Future Scope:- </a:t>
            </a:r>
            <a:r>
              <a:rPr lang="en-US" dirty="0">
                <a:latin typeface="Times New Roman" panose="02020603050405020304" pitchFamily="18" charset="0"/>
                <a:cs typeface="Times New Roman" panose="02020603050405020304" pitchFamily="18" charset="0"/>
              </a:rPr>
              <a:t>We can connect the system to a server and link it with the parent email id thereafter we can give the monthly attendance report of the student to their parents via email for the student’s progress.</a:t>
            </a:r>
          </a:p>
        </p:txBody>
      </p:sp>
    </p:spTree>
    <p:extLst>
      <p:ext uri="{BB962C8B-B14F-4D97-AF65-F5344CB8AC3E}">
        <p14:creationId xmlns:p14="http://schemas.microsoft.com/office/powerpoint/2010/main" val="97035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939E-A969-5E91-3E33-2307A8637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Merits and demerits</a:t>
            </a:r>
          </a:p>
        </p:txBody>
      </p:sp>
      <p:sp>
        <p:nvSpPr>
          <p:cNvPr id="3" name="Title 1">
            <a:extLst>
              <a:ext uri="{FF2B5EF4-FFF2-40B4-BE49-F238E27FC236}">
                <a16:creationId xmlns:a16="http://schemas.microsoft.com/office/drawing/2014/main" id="{3A903FD2-4BA4-D534-53AD-8D46986E21CA}"/>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90623E8F-3280-E6AA-9ADC-8F82FA54E9DF}"/>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a:extLst>
              <a:ext uri="{FF2B5EF4-FFF2-40B4-BE49-F238E27FC236}">
                <a16:creationId xmlns:a16="http://schemas.microsoft.com/office/drawing/2014/main" id="{AB019165-8420-9DBC-9042-7B9AD934B939}"/>
              </a:ext>
            </a:extLst>
          </p:cNvPr>
          <p:cNvSpPr txBox="1"/>
          <p:nvPr/>
        </p:nvSpPr>
        <p:spPr>
          <a:xfrm>
            <a:off x="1504948" y="1124795"/>
            <a:ext cx="10238817" cy="4308872"/>
          </a:xfrm>
          <a:prstGeom prst="rect">
            <a:avLst/>
          </a:prstGeom>
          <a:noFill/>
        </p:spPr>
        <p:txBody>
          <a:bodyPr wrap="square">
            <a:spAutoFit/>
          </a:bodyPr>
          <a:lstStyle/>
          <a:p>
            <a:pPr algn="just" fontAlgn="base"/>
            <a:r>
              <a:rPr lang="en-IN" sz="2000" b="1" dirty="0">
                <a:latin typeface="Times New Roman" panose="02020603050405020304" pitchFamily="18" charset="0"/>
                <a:cs typeface="Times New Roman" panose="02020603050405020304" pitchFamily="18" charset="0"/>
              </a:rPr>
              <a:t>Merits:-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tag and reader should not be in LOS to make the system work.</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Unlike barcodes, tags can store more information.</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It provides location to the reader along with its ID.</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tags are used for tracking luggage as well as for monitoring health history of patients in the hospitals.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technology is versatile in nature and hence smaller and larger RFID devices are available as per application.</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Tags can be read only as well as read/write unlike barcodes.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The technology is used for security and attendance purpose in schools, colleges as well as office establishments. The time-in and time-out is recorded it the database of the server.</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No privacy concern with 2- way verification.</a:t>
            </a:r>
            <a:endParaRPr lang="en-IN" sz="2000" dirty="0">
              <a:latin typeface="Times New Roman" panose="02020603050405020304" pitchFamily="18" charset="0"/>
              <a:cs typeface="Times New Roman" panose="02020603050405020304" pitchFamily="18" charset="0"/>
            </a:endParaRPr>
          </a:p>
          <a:p>
            <a:pPr marL="342900" indent="-342900" algn="just" fontAlgn="base">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lgn="just" fontAlgn="base">
              <a:buFont typeface="+mj-lt"/>
              <a:buAutoNum type="arabicPeriod"/>
            </a:pP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05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E701-C0FF-E62E-1341-789B1C67331E}"/>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Merits and demerits</a:t>
            </a:r>
          </a:p>
        </p:txBody>
      </p:sp>
      <p:sp>
        <p:nvSpPr>
          <p:cNvPr id="3" name="Title 1">
            <a:extLst>
              <a:ext uri="{FF2B5EF4-FFF2-40B4-BE49-F238E27FC236}">
                <a16:creationId xmlns:a16="http://schemas.microsoft.com/office/drawing/2014/main" id="{F7B8012A-D5EA-0B18-2317-8277230A2BC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219CBB23-D19F-EA00-1F7A-32D346313369}"/>
              </a:ext>
            </a:extLst>
          </p:cNvPr>
          <p:cNvPicPr>
            <a:picLocks noChangeAspect="1"/>
          </p:cNvPicPr>
          <p:nvPr/>
        </p:nvPicPr>
        <p:blipFill>
          <a:blip r:embed="rId2"/>
          <a:stretch>
            <a:fillRect/>
          </a:stretch>
        </p:blipFill>
        <p:spPr>
          <a:xfrm>
            <a:off x="0" y="2597"/>
            <a:ext cx="1504949" cy="1023587"/>
          </a:xfrm>
          <a:prstGeom prst="rect">
            <a:avLst/>
          </a:prstGeom>
        </p:spPr>
      </p:pic>
      <p:sp>
        <p:nvSpPr>
          <p:cNvPr id="5" name="TextBox 4">
            <a:extLst>
              <a:ext uri="{FF2B5EF4-FFF2-40B4-BE49-F238E27FC236}">
                <a16:creationId xmlns:a16="http://schemas.microsoft.com/office/drawing/2014/main" id="{62E63AB7-4DFB-D64B-E0C2-456DE55832C3}"/>
              </a:ext>
            </a:extLst>
          </p:cNvPr>
          <p:cNvSpPr txBox="1"/>
          <p:nvPr/>
        </p:nvSpPr>
        <p:spPr>
          <a:xfrm>
            <a:off x="1504949" y="1420629"/>
            <a:ext cx="9342346" cy="1938992"/>
          </a:xfrm>
          <a:prstGeom prst="rect">
            <a:avLst/>
          </a:prstGeom>
          <a:noFill/>
        </p:spPr>
        <p:txBody>
          <a:bodyPr wrap="square">
            <a:spAutoFit/>
          </a:bodyPr>
          <a:lstStyle/>
          <a:p>
            <a:pPr algn="just" fontAlgn="base"/>
            <a:r>
              <a:rPr lang="en-IN" sz="2000" b="1" dirty="0">
                <a:latin typeface="Times New Roman" panose="02020603050405020304" pitchFamily="18" charset="0"/>
                <a:cs typeface="Times New Roman" panose="02020603050405020304" pitchFamily="18" charset="0"/>
              </a:rPr>
              <a:t>Demerits:-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Active RFID is costly due to use of batteries.</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RFID devices need to be programmed which requires enough amount of time.</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Use of RFID technology at inventory control and for other such applications lead to loss of jobs for unskilled laborer.</a:t>
            </a:r>
          </a:p>
          <a:p>
            <a:pPr marL="342900" indent="-342900" algn="just" fontAlgn="base">
              <a:buFont typeface="+mj-lt"/>
              <a:buAutoNum type="arabicPeriod"/>
            </a:pPr>
            <a:r>
              <a:rPr lang="en-US" sz="2000" dirty="0">
                <a:latin typeface="Times New Roman" panose="02020603050405020304" pitchFamily="18" charset="0"/>
                <a:cs typeface="Times New Roman" panose="02020603050405020304" pitchFamily="18" charset="0"/>
              </a:rPr>
              <a:t>The external electromagnetic interference can limit the RFID remote reading.</a:t>
            </a:r>
          </a:p>
        </p:txBody>
      </p:sp>
    </p:spTree>
    <p:extLst>
      <p:ext uri="{BB962C8B-B14F-4D97-AF65-F5344CB8AC3E}">
        <p14:creationId xmlns:p14="http://schemas.microsoft.com/office/powerpoint/2010/main" val="225562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E287-9E23-D68A-8680-8351FA0BFB6E}"/>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Introduction</a:t>
            </a:r>
          </a:p>
        </p:txBody>
      </p:sp>
      <p:sp>
        <p:nvSpPr>
          <p:cNvPr id="3" name="Title 1">
            <a:extLst>
              <a:ext uri="{FF2B5EF4-FFF2-40B4-BE49-F238E27FC236}">
                <a16:creationId xmlns:a16="http://schemas.microsoft.com/office/drawing/2014/main" id="{A4AB0860-307C-C9B4-A26C-EF8D84DEC35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72F59864-3DE8-14B9-FD29-2024A7EF6613}"/>
              </a:ext>
            </a:extLst>
          </p:cNvPr>
          <p:cNvPicPr>
            <a:picLocks noChangeAspect="1"/>
          </p:cNvPicPr>
          <p:nvPr/>
        </p:nvPicPr>
        <p:blipFill>
          <a:blip r:embed="rId2"/>
          <a:stretch>
            <a:fillRect/>
          </a:stretch>
        </p:blipFill>
        <p:spPr>
          <a:xfrm>
            <a:off x="0" y="2597"/>
            <a:ext cx="1504949" cy="1023587"/>
          </a:xfrm>
          <a:prstGeom prst="rect">
            <a:avLst/>
          </a:prstGeom>
        </p:spPr>
      </p:pic>
      <p:sp>
        <p:nvSpPr>
          <p:cNvPr id="5" name="TextBox 4">
            <a:extLst>
              <a:ext uri="{FF2B5EF4-FFF2-40B4-BE49-F238E27FC236}">
                <a16:creationId xmlns:a16="http://schemas.microsoft.com/office/drawing/2014/main" id="{40B4185E-A927-38C8-F1D4-F1D1368CAA95}"/>
              </a:ext>
            </a:extLst>
          </p:cNvPr>
          <p:cNvSpPr txBox="1"/>
          <p:nvPr/>
        </p:nvSpPr>
        <p:spPr>
          <a:xfrm>
            <a:off x="752474" y="1340693"/>
            <a:ext cx="10945906" cy="3693319"/>
          </a:xfrm>
          <a:prstGeom prst="rect">
            <a:avLst/>
          </a:prstGeom>
          <a:noFill/>
        </p:spPr>
        <p:txBody>
          <a:bodyPr wrap="square">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Identification or Attendance management is one of the most crucial tasks in an educational institution- school, college, or university. Daily student attendance allows teachers to keep a tab on students’ activities.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also enables parents to understand whether their children are attentive towards studies &amp; attend their class regularly.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Active RFID based and Face recognition attendance system can be a great solution to overcome such challenges as it automates the students’ attendance process &amp; enables teachers and parents to track &amp; monitor students’ activities effortlessly.</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RFID attendance system can also be used to track the attendance of faculty or staff to simplify the payroll management procedure. Patients at hospital can be tracked with active RFID tags and can be cared with more efficiency.</a:t>
            </a:r>
          </a:p>
        </p:txBody>
      </p:sp>
    </p:spTree>
    <p:extLst>
      <p:ext uri="{BB962C8B-B14F-4D97-AF65-F5344CB8AC3E}">
        <p14:creationId xmlns:p14="http://schemas.microsoft.com/office/powerpoint/2010/main" val="19267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BCA-A3CA-416B-7203-21737F24CF2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28E902C6-C1C6-8FD8-3E5B-30D932AB4A0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A45CD1EA-9996-77CE-5AA7-A176A2F72A47}"/>
              </a:ext>
            </a:extLst>
          </p:cNvPr>
          <p:cNvPicPr>
            <a:picLocks noChangeAspect="1"/>
          </p:cNvPicPr>
          <p:nvPr/>
        </p:nvPicPr>
        <p:blipFill>
          <a:blip r:embed="rId2"/>
          <a:stretch>
            <a:fillRect/>
          </a:stretch>
        </p:blipFill>
        <p:spPr>
          <a:xfrm>
            <a:off x="0" y="2597"/>
            <a:ext cx="1504949" cy="1023587"/>
          </a:xfrm>
          <a:prstGeom prst="rect">
            <a:avLst/>
          </a:prstGeom>
        </p:spPr>
      </p:pic>
      <p:sp>
        <p:nvSpPr>
          <p:cNvPr id="5" name="Title 1">
            <a:extLst>
              <a:ext uri="{FF2B5EF4-FFF2-40B4-BE49-F238E27FC236}">
                <a16:creationId xmlns:a16="http://schemas.microsoft.com/office/drawing/2014/main" id="{EDA5BC9A-F307-BEE8-9302-C2705CDFC004}"/>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C62C24-BA42-2D34-6908-F469E0E43050}"/>
              </a:ext>
            </a:extLst>
          </p:cNvPr>
          <p:cNvSpPr txBox="1"/>
          <p:nvPr/>
        </p:nvSpPr>
        <p:spPr>
          <a:xfrm>
            <a:off x="752474" y="1299852"/>
            <a:ext cx="10945906" cy="2585323"/>
          </a:xfrm>
          <a:prstGeom prst="rect">
            <a:avLst/>
          </a:prstGeom>
          <a:noFill/>
        </p:spPr>
        <p:txBody>
          <a:bodyPr wrap="square">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Recording the attendance of students using RFID cards requires a portable recording device to be designed and built. Several components need to be integrated into a robust portable device that can read the RFID cards and store key data on board which can be transferred to a personal computer later.</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portable device have a storage part which is Secure Digital (SD) card to store the data that can be prevent the data from damage. Attendance can be recorded by swiping student identification card onto a portable device that contain a microcontroller equipped with Radio Frequency Identification (RFID) reader and recorded into on-board memory. Then, the data will be transferred to a personal computer either using a memory card or through Universal Serial Bus (USB) cable.</a:t>
            </a:r>
          </a:p>
        </p:txBody>
      </p:sp>
      <p:sp>
        <p:nvSpPr>
          <p:cNvPr id="7" name="Title 1">
            <a:extLst>
              <a:ext uri="{FF2B5EF4-FFF2-40B4-BE49-F238E27FC236}">
                <a16:creationId xmlns:a16="http://schemas.microsoft.com/office/drawing/2014/main" id="{90AA3455-3D36-0E66-2C5B-4F1072EA4F6A}"/>
              </a:ext>
            </a:extLst>
          </p:cNvPr>
          <p:cNvSpPr txBox="1">
            <a:spLocks noChangeArrowheads="1"/>
          </p:cNvSpPr>
          <p:nvPr/>
        </p:nvSpPr>
        <p:spPr>
          <a:xfrm>
            <a:off x="0" y="645362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1737122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1816</Words>
  <Application>Microsoft Office PowerPoint</Application>
  <PresentationFormat>Widescreen</PresentationFormat>
  <Paragraphs>139</Paragraphs>
  <Slides>17</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dc:creator>
  <cp:lastModifiedBy>Ayush kumar</cp:lastModifiedBy>
  <cp:revision>1</cp:revision>
  <dcterms:created xsi:type="dcterms:W3CDTF">2022-11-23T14:49:50Z</dcterms:created>
  <dcterms:modified xsi:type="dcterms:W3CDTF">2023-05-13T05:08:23Z</dcterms:modified>
</cp:coreProperties>
</file>