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D21900-19D7-4A26-A7E3-35A2720A2D27}">
  <a:tblStyle styleId="{3FD21900-19D7-4A26-A7E3-35A2720A2D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1c5b62b6d7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1c5b62b6d7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c5b62b6d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c5b62b6d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c5b62b6d7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c5b62b6d7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c5b62b6d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c5b62b6d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c5b62b6d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1c5b62b6d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c5b62b6d7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c5b62b6d7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c5b62b6d7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c5b62b6d7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c5b62b6d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c5b62b6d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c5b62b6d7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c5b62b6d7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mailto:Teamail@gmail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0" y="65225"/>
            <a:ext cx="4841100" cy="111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GB" sz="37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Face Recognition Attendance System</a:t>
            </a:r>
            <a:endParaRPr sz="50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0" y="1178825"/>
            <a:ext cx="63879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Automating Attendance with AI for Efficiency and Security</a:t>
            </a:r>
            <a:endParaRPr sz="15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62250" y="1874225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Group Members and Contribution </a:t>
            </a:r>
            <a:endParaRPr sz="13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280" name="Google Shape;280;p13"/>
          <p:cNvGraphicFramePr/>
          <p:nvPr/>
        </p:nvGraphicFramePr>
        <p:xfrm>
          <a:off x="62250" y="231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{3FD21900-19D7-4A26-A7E3-35A2720A2D27}</a:tableStyleId>
              </a:tblPr>
              <a:tblGrid>
                <a:gridCol w="3619500"/>
                <a:gridCol w="3619500"/>
              </a:tblGrid>
              <a:tr h="3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Group Members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2"/>
                          </a:solidFill>
                        </a:rPr>
                        <a:t>Contribution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134F5C"/>
                    </a:solidFill>
                  </a:tcPr>
                </a:tc>
              </a:tr>
              <a:tr h="3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Arshad Reza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Planning The Project &amp; Field Research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Celestine Joseph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Make the Flow Charts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Dyanraj Rathod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Implementation of Add Data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Gyan Gupta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Implementation</a:t>
                      </a:r>
                      <a:r>
                        <a:rPr lang="en-GB"/>
                        <a:t> oF unique Features &amp; GUI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  <a:tr h="384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Pratik Pandarkar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Implementation</a:t>
                      </a:r>
                      <a:r>
                        <a:rPr lang="en-GB"/>
                        <a:t> of Mark Attendance 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45818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"/>
          <p:cNvSpPr txBox="1"/>
          <p:nvPr>
            <p:ph type="ctrTitle"/>
          </p:nvPr>
        </p:nvSpPr>
        <p:spPr>
          <a:xfrm>
            <a:off x="0" y="0"/>
            <a:ext cx="3264900" cy="11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Call to Action: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22"/>
          <p:cNvSpPr txBox="1"/>
          <p:nvPr>
            <p:ph idx="1" type="subTitle"/>
          </p:nvPr>
        </p:nvSpPr>
        <p:spPr>
          <a:xfrm>
            <a:off x="0" y="187635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For inquiries, contact:</a:t>
            </a:r>
            <a:endParaRPr sz="3200"/>
          </a:p>
        </p:txBody>
      </p:sp>
      <p:sp>
        <p:nvSpPr>
          <p:cNvPr id="371" name="Google Shape;371;p22"/>
          <p:cNvSpPr txBox="1"/>
          <p:nvPr/>
        </p:nvSpPr>
        <p:spPr>
          <a:xfrm>
            <a:off x="899950" y="2839975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u="sng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Teamail@gmail.com</a:t>
            </a:r>
            <a:r>
              <a:rPr lang="en-GB" sz="13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|        Customer Support: +91 12345 67890</a:t>
            </a:r>
            <a:endParaRPr sz="1300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2" name="Google Shape;37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00" y="2916175"/>
            <a:ext cx="262749" cy="26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07575" y="2901050"/>
            <a:ext cx="262749" cy="26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0" y="0"/>
            <a:ext cx="5079600" cy="10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2"/>
                </a:solidFill>
              </a:rPr>
              <a:t>Problem</a:t>
            </a:r>
            <a:r>
              <a:rPr lang="en-GB" u="sng">
                <a:solidFill>
                  <a:schemeClr val="lt2"/>
                </a:solidFill>
              </a:rPr>
              <a:t> and Solution</a:t>
            </a:r>
            <a:endParaRPr u="sng">
              <a:solidFill>
                <a:schemeClr val="lt2"/>
              </a:solidFill>
            </a:endParaRPr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19350" y="1707175"/>
            <a:ext cx="6015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200">
                <a:latin typeface="Arial"/>
                <a:ea typeface="Arial"/>
                <a:cs typeface="Arial"/>
                <a:sym typeface="Arial"/>
              </a:rPr>
              <a:t>Traditional attendance systems rely on manual processes, which are </a:t>
            </a:r>
            <a:r>
              <a:rPr b="1" i="1" lang="en-GB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time-consuming</a:t>
            </a:r>
            <a:r>
              <a:rPr lang="en-GB" sz="3200">
                <a:latin typeface="Arial"/>
                <a:ea typeface="Arial"/>
                <a:cs typeface="Arial"/>
                <a:sym typeface="Arial"/>
              </a:rPr>
              <a:t> and prone to </a:t>
            </a:r>
            <a:r>
              <a:rPr b="1" i="1" lang="en-GB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errors</a:t>
            </a:r>
            <a:r>
              <a:rPr lang="en-GB" sz="3200">
                <a:latin typeface="Arial"/>
                <a:ea typeface="Arial"/>
                <a:cs typeface="Arial"/>
                <a:sym typeface="Arial"/>
              </a:rPr>
              <a:t>. There is also the </a:t>
            </a:r>
            <a:r>
              <a:rPr b="1" i="1" lang="en-GB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risk of tampering</a:t>
            </a:r>
            <a:r>
              <a:rPr lang="en-GB" sz="32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GB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inaccuracies</a:t>
            </a:r>
            <a:r>
              <a:rPr lang="en-GB" sz="3200">
                <a:latin typeface="Arial"/>
                <a:ea typeface="Arial"/>
                <a:cs typeface="Arial"/>
                <a:sym typeface="Arial"/>
              </a:rPr>
              <a:t> in attendance records.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0" y="1184125"/>
            <a:ext cx="6263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lt2"/>
                </a:solidFill>
                <a:latin typeface="Maven Pro"/>
                <a:ea typeface="Maven Pro"/>
                <a:cs typeface="Maven Pro"/>
                <a:sym typeface="Maven Pro"/>
              </a:rPr>
              <a:t>Problem: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5548025" y="2864275"/>
            <a:ext cx="322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Our solution:</a:t>
            </a:r>
            <a:endParaRPr sz="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3536300" y="3353600"/>
            <a:ext cx="547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An advanced attendance system that marks student attendance instantly by recognizing their faces, </a:t>
            </a:r>
            <a:r>
              <a:rPr b="1" i="1" lang="en-GB"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eliminating time wastage and effort.</a:t>
            </a:r>
            <a:endParaRPr b="1" i="1" sz="20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0" y="787275"/>
            <a:ext cx="745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What was the Problem in </a:t>
            </a:r>
            <a:r>
              <a:rPr lang="en-GB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Real</a:t>
            </a:r>
            <a:r>
              <a:rPr lang="en-GB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scenario</a:t>
            </a:r>
            <a:r>
              <a:rPr lang="en-GB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and what solution did we offer.</a:t>
            </a:r>
            <a:endParaRPr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ctrTitle"/>
          </p:nvPr>
        </p:nvSpPr>
        <p:spPr>
          <a:xfrm>
            <a:off x="0" y="0"/>
            <a:ext cx="3601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Core Highlights:</a:t>
            </a:r>
            <a:endParaRPr u="sng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15"/>
          <p:cNvSpPr txBox="1"/>
          <p:nvPr>
            <p:ph idx="1" type="subTitle"/>
          </p:nvPr>
        </p:nvSpPr>
        <p:spPr>
          <a:xfrm>
            <a:off x="0" y="689575"/>
            <a:ext cx="57654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What Makes This Attendance System Truly Exceptional!</a:t>
            </a:r>
            <a:endParaRPr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0" y="1268175"/>
            <a:ext cx="62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Wi-Fi Check for Security:</a:t>
            </a:r>
            <a:r>
              <a:rPr lang="en-GB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Makes sure attendance can only be marked on the right network, stopping any cheating.</a:t>
            </a:r>
            <a:endParaRPr sz="1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0" y="1914675"/>
            <a:ext cx="62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Real vs. Fake Face Detection:</a:t>
            </a:r>
            <a:r>
              <a:rPr lang="en-GB" sz="11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Uses eye blinking to confirm it’s a real person, not a fake image.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0" y="2591775"/>
            <a:ext cx="62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Easy to Access:</a:t>
            </a:r>
            <a:r>
              <a:rPr lang="en-GB" sz="1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Works on any device through a web browser, making it simple for everyone to use.</a:t>
            </a:r>
            <a:endParaRPr sz="1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0" name="Google Shape;300;p15"/>
          <p:cNvSpPr txBox="1"/>
          <p:nvPr/>
        </p:nvSpPr>
        <p:spPr>
          <a:xfrm>
            <a:off x="0" y="3268875"/>
            <a:ext cx="62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Quick and Hassle-Free:</a:t>
            </a:r>
            <a:r>
              <a:rPr lang="en-GB"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No forms or typing needed—just show your face, and attendance is marked in seconds.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0" y="3976575"/>
            <a:ext cx="62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Scheduled Attendance:</a:t>
            </a:r>
            <a:r>
              <a:rPr lang="en-GB" sz="16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Only allows attendance to be marked during the set time, ensuring accuracy.</a:t>
            </a:r>
            <a:endParaRPr sz="16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"/>
          <p:cNvSpPr txBox="1"/>
          <p:nvPr>
            <p:ph type="ctrTitle"/>
          </p:nvPr>
        </p:nvSpPr>
        <p:spPr>
          <a:xfrm>
            <a:off x="0" y="-8"/>
            <a:ext cx="4210500" cy="69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How It Works</a:t>
            </a:r>
            <a:r>
              <a:rPr b="0" lang="en-GB" u="sng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 u="sng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16"/>
          <p:cNvSpPr txBox="1"/>
          <p:nvPr>
            <p:ph idx="1" type="subTitle"/>
          </p:nvPr>
        </p:nvSpPr>
        <p:spPr>
          <a:xfrm>
            <a:off x="0" y="57327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work-flow and how this project </a:t>
            </a:r>
            <a:r>
              <a:rPr lang="en-GB" sz="13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works?</a:t>
            </a:r>
            <a:endParaRPr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8" name="Google Shape;308;p16"/>
          <p:cNvSpPr txBox="1"/>
          <p:nvPr/>
        </p:nvSpPr>
        <p:spPr>
          <a:xfrm>
            <a:off x="2296625" y="3690700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9" name="Google Shape;3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8775"/>
            <a:ext cx="6657499" cy="41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ctrTitle"/>
          </p:nvPr>
        </p:nvSpPr>
        <p:spPr>
          <a:xfrm>
            <a:off x="0" y="0"/>
            <a:ext cx="5988600" cy="7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440"/>
              <a:buFont typeface="Arial"/>
              <a:buNone/>
            </a:pP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Innovative Technology: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5" name="Google Shape;315;p17"/>
          <p:cNvSpPr txBox="1"/>
          <p:nvPr>
            <p:ph idx="1" type="subTitle"/>
          </p:nvPr>
        </p:nvSpPr>
        <p:spPr>
          <a:xfrm>
            <a:off x="0" y="650425"/>
            <a:ext cx="5988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-GB" sz="134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This system uses advanced libraries to deliver a smooth and efficient attendance management experience.</a:t>
            </a:r>
            <a:endParaRPr sz="134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340"/>
          </a:p>
        </p:txBody>
      </p:sp>
      <p:sp>
        <p:nvSpPr>
          <p:cNvPr id="316" name="Google Shape;316;p17"/>
          <p:cNvSpPr txBox="1"/>
          <p:nvPr/>
        </p:nvSpPr>
        <p:spPr>
          <a:xfrm>
            <a:off x="0" y="1263425"/>
            <a:ext cx="70944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OpenCV (Computer Vision Library):</a:t>
            </a:r>
            <a:r>
              <a:rPr lang="en-GB" sz="13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Used for face detection and recognition, allowing the system to identify students quickly and accurately.</a:t>
            </a:r>
            <a:endParaRPr sz="1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dlib (Machine Learning Library):</a:t>
            </a:r>
            <a:r>
              <a:rPr lang="en-GB" sz="11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Helps with face landmark detection and verifying the authenticity of the face through eye blink detection, ensuring the attendance is recorded by a real person.</a:t>
            </a:r>
            <a:endParaRPr sz="1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SQLite / pandas (Data Handling):</a:t>
            </a:r>
            <a:r>
              <a:rPr lang="en-GB" sz="15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Stores and processes attendance data in an organized format. pandas is used to handle attendance records and generate reports.</a:t>
            </a:r>
            <a:endParaRPr sz="1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Flask (Web Framework):</a:t>
            </a:r>
            <a:r>
              <a:rPr lang="en-GB" sz="12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a lightweight web interface that allows easy access through any browser, making the system simple and flexible to use.</a:t>
            </a:r>
            <a:endParaRPr sz="1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Matplotlib (Data Visualization):</a:t>
            </a:r>
            <a:r>
              <a:rPr lang="en-GB" sz="15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Used for generating attendance graphs and visual reports, helping admins track attendance trends.</a:t>
            </a:r>
            <a:endParaRPr sz="1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Tabulate (Table Display):</a:t>
            </a:r>
            <a:r>
              <a:rPr lang="en-GB"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Provides a neat and readable format for displaying user data and attendance records, making the system user-friendly.</a:t>
            </a:r>
            <a:endParaRPr sz="1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Python</a:t>
            </a:r>
            <a:r>
              <a:rPr b="1" lang="en-GB" sz="15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smtplib (Email Notifications):</a:t>
            </a:r>
            <a:r>
              <a:rPr lang="en-GB" sz="11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GB" sz="1200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plans include sending notifications, allowing users to stay updated with their attendance status via email.</a:t>
            </a:r>
            <a:endParaRPr sz="1200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 txBox="1"/>
          <p:nvPr>
            <p:ph type="ctrTitle"/>
          </p:nvPr>
        </p:nvSpPr>
        <p:spPr>
          <a:xfrm>
            <a:off x="0" y="0"/>
            <a:ext cx="3757500" cy="84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Demonstration</a:t>
            </a:r>
            <a:r>
              <a:rPr b="0"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ctrTitle"/>
          </p:nvPr>
        </p:nvSpPr>
        <p:spPr>
          <a:xfrm>
            <a:off x="0" y="0"/>
            <a:ext cx="4026000" cy="74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Market Potential: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27" name="Google Shape;327;p19"/>
          <p:cNvSpPr txBox="1"/>
          <p:nvPr>
            <p:ph idx="1" type="subTitle"/>
          </p:nvPr>
        </p:nvSpPr>
        <p:spPr>
          <a:xfrm>
            <a:off x="0" y="651225"/>
            <a:ext cx="53976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This Face Recognition Attendance System has significant potential in various sectors: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28" name="Google Shape;328;p19"/>
          <p:cNvSpPr txBox="1"/>
          <p:nvPr/>
        </p:nvSpPr>
        <p:spPr>
          <a:xfrm>
            <a:off x="120425" y="1340075"/>
            <a:ext cx="62634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Educational Institutions:</a:t>
            </a:r>
            <a:r>
              <a:rPr lang="en-GB" sz="1500"/>
              <a:t> </a:t>
            </a:r>
            <a:r>
              <a:rPr lang="en-GB" sz="1200">
                <a:solidFill>
                  <a:schemeClr val="lt2"/>
                </a:solidFill>
              </a:rPr>
              <a:t>Reduces administrative workload, ensures accurate attendance, and prevents proxy attendance.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Corporate Offices:</a:t>
            </a:r>
            <a:r>
              <a:rPr lang="en-GB" sz="1100"/>
              <a:t> </a:t>
            </a:r>
            <a:r>
              <a:rPr lang="en-GB" sz="1200">
                <a:solidFill>
                  <a:schemeClr val="lt2"/>
                </a:solidFill>
              </a:rPr>
              <a:t>Streamlines employee attendance tracking, enhances security, and reduces fraud.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Event Management:</a:t>
            </a:r>
            <a:r>
              <a:rPr lang="en-GB" sz="1500">
                <a:solidFill>
                  <a:schemeClr val="lt2"/>
                </a:solidFill>
              </a:rPr>
              <a:t> </a:t>
            </a:r>
            <a:r>
              <a:rPr lang="en-GB" sz="1200">
                <a:solidFill>
                  <a:schemeClr val="lt2"/>
                </a:solidFill>
              </a:rPr>
              <a:t>Provides a quick and secure check-in process for large events and conferences.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Multi-Platform Access:</a:t>
            </a:r>
            <a:r>
              <a:rPr lang="en-GB" sz="1200"/>
              <a:t> </a:t>
            </a:r>
            <a:r>
              <a:rPr lang="en-GB" sz="1200">
                <a:solidFill>
                  <a:schemeClr val="lt2"/>
                </a:solidFill>
              </a:rPr>
              <a:t>Can be accessed through any device on a browser, ensuring convenience and accessibility.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Data-Driven Insights:</a:t>
            </a:r>
            <a:r>
              <a:rPr lang="en-GB" sz="1100"/>
              <a:t> </a:t>
            </a:r>
            <a:r>
              <a:rPr lang="en-GB" sz="1200">
                <a:solidFill>
                  <a:schemeClr val="lt2"/>
                </a:solidFill>
              </a:rPr>
              <a:t>Generates reports and visualizations to track trends and make informed decisions.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Flexible Scheduling:</a:t>
            </a:r>
            <a:r>
              <a:rPr lang="en-GB" sz="1500"/>
              <a:t> </a:t>
            </a:r>
            <a:r>
              <a:rPr lang="en-GB" sz="1200">
                <a:solidFill>
                  <a:schemeClr val="lt2"/>
                </a:solidFill>
              </a:rPr>
              <a:t>Attendance is marked only within scheduled hours, preventing misuse.</a:t>
            </a:r>
            <a:endParaRPr sz="12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/>
          <p:nvPr>
            <p:ph type="ctrTitle"/>
          </p:nvPr>
        </p:nvSpPr>
        <p:spPr>
          <a:xfrm>
            <a:off x="0" y="-7"/>
            <a:ext cx="3218100" cy="8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</a:rPr>
              <a:t>Limitations: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56950" y="1690400"/>
            <a:ext cx="233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Database Integration: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20"/>
          <p:cNvSpPr txBox="1"/>
          <p:nvPr/>
        </p:nvSpPr>
        <p:spPr>
          <a:xfrm>
            <a:off x="2848750" y="1690400"/>
            <a:ext cx="2791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Camera Quality Dependency: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5859525" y="1690400"/>
            <a:ext cx="238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Attendance Editing: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p20"/>
          <p:cNvSpPr txBox="1"/>
          <p:nvPr/>
        </p:nvSpPr>
        <p:spPr>
          <a:xfrm>
            <a:off x="899925" y="3801050"/>
            <a:ext cx="287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</a:rPr>
              <a:t>Requires Stable Internet Connection: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8" name="Google Shape;338;p20"/>
          <p:cNvSpPr txBox="1"/>
          <p:nvPr/>
        </p:nvSpPr>
        <p:spPr>
          <a:xfrm>
            <a:off x="4636550" y="3801050"/>
            <a:ext cx="467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Limited User Management:</a:t>
            </a:r>
            <a:endParaRPr b="1" sz="13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20"/>
          <p:cNvSpPr txBox="1"/>
          <p:nvPr/>
        </p:nvSpPr>
        <p:spPr>
          <a:xfrm>
            <a:off x="0" y="672250"/>
            <a:ext cx="62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What are the 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drawbacks</a:t>
            </a: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of the project ?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0" y="2013450"/>
            <a:ext cx="2550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system does not integrate with a centralized database, limiting scalability for larger organizations or institutions.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2848738" y="2013450"/>
            <a:ext cx="2550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performance of the face recognition system is highly dependent on the quality of the camera, and lower-quality cameras may affect accuracy.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5697488" y="2079150"/>
            <a:ext cx="2550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Once attendance is marked, it cannot be edited or corrected, which could cause issues if mistakes are made.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0"/>
          <p:cNvSpPr txBox="1"/>
          <p:nvPr/>
        </p:nvSpPr>
        <p:spPr>
          <a:xfrm>
            <a:off x="899913" y="4020650"/>
            <a:ext cx="25509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Once attendance is marked, it cannot be edited or corrected, which could cause issues if mistakes are made.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4459463" y="4020650"/>
            <a:ext cx="25509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User addition and deletion are manual processes, which could be time-consuming when dealing with a large number of users.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125" y="1061675"/>
            <a:ext cx="722001" cy="7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6800" y="930075"/>
            <a:ext cx="985200" cy="9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60475" y="930075"/>
            <a:ext cx="860300" cy="8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3450" y="2790650"/>
            <a:ext cx="1141500" cy="11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43450" y="2931250"/>
            <a:ext cx="860300" cy="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1"/>
          <p:cNvSpPr txBox="1"/>
          <p:nvPr>
            <p:ph type="ctrTitle"/>
          </p:nvPr>
        </p:nvSpPr>
        <p:spPr>
          <a:xfrm>
            <a:off x="0" y="0"/>
            <a:ext cx="5429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Future Enhancement:</a:t>
            </a:r>
            <a:endParaRPr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5" name="Google Shape;355;p21"/>
          <p:cNvSpPr txBox="1"/>
          <p:nvPr>
            <p:ph idx="1" type="subTitle"/>
          </p:nvPr>
        </p:nvSpPr>
        <p:spPr>
          <a:xfrm>
            <a:off x="0" y="727850"/>
            <a:ext cx="40830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What enhancement could be made in Future ?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341575" y="2186850"/>
            <a:ext cx="1861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Database Integration: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3023863" y="2186850"/>
            <a:ext cx="232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Real-Time Notifications: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6166050" y="2186850"/>
            <a:ext cx="254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Enhanced Security Features: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54750" y="2642925"/>
            <a:ext cx="2662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Integrate with relational or NoSQL databases like MySQL or MongoDB for scalable, efficient data storage and management, allowing the system to handle larger user bases.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2969150" y="2642925"/>
            <a:ext cx="2543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Implement more sophisticated machine learning or deep learning models to improve accuracy, even in challenging conditions like poor lighting or obstructions.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6166050" y="2642925"/>
            <a:ext cx="25437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Introduce security measures like data encryption, multi-factor authentication, and audit logs to ensure privacy and safeguard sensitive user data.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2" name="Google Shape;36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000" y="1249887"/>
            <a:ext cx="942363" cy="94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0424" y="1217075"/>
            <a:ext cx="942374" cy="94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6713" y="1249875"/>
            <a:ext cx="942374" cy="94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