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7fdad5f3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7fdad5f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7fdad5f3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7fdad5f3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7fdad5f3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7fdad5f3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7fdad5f3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7fdad5f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7fdad5f3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7fdad5f3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7fdad5f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7fdad5f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7fdad5f3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7fdad5f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44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Teaching in Nepal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407950"/>
            <a:ext cx="8520600" cy="16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       A Brief Overview</a:t>
            </a:r>
            <a:endParaRPr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 : Ayush Khanal</a:t>
            </a:r>
            <a:endParaRPr/>
          </a:p>
          <a:p>
            <a:pPr indent="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080BCT021	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312775"/>
            <a:ext cx="8520600" cy="6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Introduction</a:t>
            </a:r>
            <a:endParaRPr sz="31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Nepal’s education system has evolved over the years, transitioning from traditional Gurukul learning to modern schooling.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Teaching style plays a crucial role in shaping students’ learning experiences and future opportunities.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This presentation will explore traditional and modern teaching methods, challenges, and future trends in Nepalese education.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09900"/>
            <a:ext cx="8520600" cy="7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Background/Context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6766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981"/>
              <a:t>Nepal’s education system was historically based on the Gurukul system, where students lived with their teachers to gain knowledge.</a:t>
            </a:r>
            <a:endParaRPr sz="3981"/>
          </a:p>
          <a:p>
            <a:pPr indent="-3676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981"/>
              <a:t>The formal education system began in the 1950s with the establishment of schools and universities.</a:t>
            </a:r>
            <a:endParaRPr sz="3981"/>
          </a:p>
          <a:p>
            <a:pPr indent="-3676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981"/>
              <a:t>Teaching methods have largely remained teacher-centric, with an emphasis on rote learning.</a:t>
            </a:r>
            <a:endParaRPr sz="3981"/>
          </a:p>
          <a:p>
            <a:pPr indent="-36766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981"/>
              <a:t>Recent reforms are aiming to integrate interactive and student-centered learning.</a:t>
            </a:r>
            <a:endParaRPr sz="398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12750"/>
            <a:ext cx="85206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Key Teaching Methods In Nepal</a:t>
            </a:r>
            <a:endParaRPr sz="27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592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20"/>
              <a:buChar char="●"/>
            </a:pPr>
            <a:r>
              <a:rPr b="1" lang="en" sz="2320">
                <a:solidFill>
                  <a:schemeClr val="dk1"/>
                </a:solidFill>
              </a:rPr>
              <a:t>Lecture-based learning:</a:t>
            </a:r>
            <a:r>
              <a:rPr lang="en" sz="2320">
                <a:solidFill>
                  <a:schemeClr val="dk1"/>
                </a:solidFill>
              </a:rPr>
              <a:t> Still the most widely used method, especially in public schools.</a:t>
            </a:r>
            <a:endParaRPr sz="2320">
              <a:solidFill>
                <a:schemeClr val="dk1"/>
              </a:solidFill>
            </a:endParaRPr>
          </a:p>
          <a:p>
            <a:pPr indent="-3759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0"/>
              <a:buChar char="●"/>
            </a:pPr>
            <a:r>
              <a:rPr b="1" lang="en" sz="2320">
                <a:solidFill>
                  <a:schemeClr val="dk1"/>
                </a:solidFill>
              </a:rPr>
              <a:t>Rote memorization:</a:t>
            </a:r>
            <a:r>
              <a:rPr lang="en" sz="2320">
                <a:solidFill>
                  <a:schemeClr val="dk1"/>
                </a:solidFill>
              </a:rPr>
              <a:t> Exams are heavily based on memory recall rather than practical understanding.</a:t>
            </a:r>
            <a:endParaRPr sz="2320">
              <a:solidFill>
                <a:schemeClr val="dk1"/>
              </a:solidFill>
            </a:endParaRPr>
          </a:p>
          <a:p>
            <a:pPr indent="-3759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0"/>
              <a:buChar char="●"/>
            </a:pPr>
            <a:r>
              <a:rPr b="1" lang="en" sz="2320">
                <a:solidFill>
                  <a:schemeClr val="dk1"/>
                </a:solidFill>
              </a:rPr>
              <a:t>Interactive learning:</a:t>
            </a:r>
            <a:r>
              <a:rPr lang="en" sz="2320">
                <a:solidFill>
                  <a:schemeClr val="dk1"/>
                </a:solidFill>
              </a:rPr>
              <a:t> Private institutions are introducing discussion-based and problem-solving approaches.</a:t>
            </a:r>
            <a:endParaRPr sz="2320">
              <a:solidFill>
                <a:schemeClr val="dk1"/>
              </a:solidFill>
            </a:endParaRPr>
          </a:p>
          <a:p>
            <a:pPr indent="-37592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20"/>
              <a:buChar char="●"/>
            </a:pPr>
            <a:r>
              <a:rPr b="1" lang="en" sz="2320">
                <a:solidFill>
                  <a:schemeClr val="dk1"/>
                </a:solidFill>
              </a:rPr>
              <a:t>Use of technology:</a:t>
            </a:r>
            <a:r>
              <a:rPr lang="en" sz="2320">
                <a:solidFill>
                  <a:schemeClr val="dk1"/>
                </a:solidFill>
              </a:rPr>
              <a:t> Some schools are implementing digital resources and e-learning platforms to enhance engagement.</a:t>
            </a:r>
            <a:endParaRPr sz="232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76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Challenges In Teaching Methods</a:t>
            </a:r>
            <a:endParaRPr sz="272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Limited resources:</a:t>
            </a:r>
            <a:r>
              <a:rPr lang="en" sz="2400">
                <a:solidFill>
                  <a:schemeClr val="dk1"/>
                </a:solidFill>
              </a:rPr>
              <a:t> Many rural schools lack access to modern teaching tools.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Overcrowded classrooms:</a:t>
            </a:r>
            <a:r>
              <a:rPr lang="en" sz="2400">
                <a:solidFill>
                  <a:schemeClr val="dk1"/>
                </a:solidFill>
              </a:rPr>
              <a:t> Teacher-to-student ratios are high, affecting individual attention.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Lack of trained educators:</a:t>
            </a:r>
            <a:r>
              <a:rPr lang="en" sz="2400">
                <a:solidFill>
                  <a:schemeClr val="dk1"/>
                </a:solidFill>
              </a:rPr>
              <a:t> Teacher training programs are insufficient, leading to ineffective teaching strategies.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" sz="2400">
                <a:solidFill>
                  <a:schemeClr val="dk1"/>
                </a:solidFill>
              </a:rPr>
              <a:t>Resistance to change:</a:t>
            </a:r>
            <a:r>
              <a:rPr lang="en" sz="2400">
                <a:solidFill>
                  <a:schemeClr val="dk1"/>
                </a:solidFill>
              </a:rPr>
              <a:t> Many educators and institutions are hesitant to adopt new teaching methodologies.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Modern Innovations and Future Trends</a:t>
            </a:r>
            <a:endParaRPr sz="270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Digital learning platforms:</a:t>
            </a:r>
            <a:r>
              <a:rPr lang="en" sz="2300">
                <a:solidFill>
                  <a:schemeClr val="dk1"/>
                </a:solidFill>
              </a:rPr>
              <a:t> Online courses and educational apps are gradually being introduced.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Government initiatives:</a:t>
            </a:r>
            <a:r>
              <a:rPr lang="en" sz="2300">
                <a:solidFill>
                  <a:schemeClr val="dk1"/>
                </a:solidFill>
              </a:rPr>
              <a:t> Policies promoting experiential learning and teacher training programs.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Private sector involvement:</a:t>
            </a:r>
            <a:r>
              <a:rPr lang="en" sz="2300">
                <a:solidFill>
                  <a:schemeClr val="dk1"/>
                </a:solidFill>
              </a:rPr>
              <a:t> Schools adopting international curriculums and interactive teaching techniques.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Future vision:</a:t>
            </a:r>
            <a:r>
              <a:rPr lang="en" sz="2300">
                <a:solidFill>
                  <a:schemeClr val="dk1"/>
                </a:solidFill>
              </a:rPr>
              <a:t> Moving towards a more holistic and practical education system, integrating technology and research-based learning.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Nepal’s teaching style is transitioning from traditional rote learning to interactive and technology-driven education.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Addressing challenges such as teacher training and resource availability is crucial for progress.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Embracing modern teaching methodologies can improve student engagement and learning outcomes.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/>
              <a:t>How can we further innovate teaching methods in Nepal?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Thank You For Your Attention :)</a:t>
            </a:r>
            <a:endParaRPr/>
          </a:p>
          <a:p>
            <a:pPr indent="45720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a Nice Day	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