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82" r:id="rId9"/>
    <p:sldId id="270" r:id="rId10"/>
    <p:sldId id="280" r:id="rId11"/>
    <p:sldId id="281" r:id="rId12"/>
    <p:sldId id="271" r:id="rId13"/>
    <p:sldId id="272" r:id="rId14"/>
    <p:sldId id="273" r:id="rId15"/>
    <p:sldId id="274" r:id="rId16"/>
    <p:sldId id="283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02D4A-6657-41AC-BB89-D2450CD7462E}" type="datetimeFigureOut">
              <a:rPr lang="en-US" smtClean="0"/>
              <a:pPr/>
              <a:t>5/8/2019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122AF-3EA8-45F5-AD63-40D58737C8B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122AF-3EA8-45F5-AD63-40D58737C8B2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122AF-3EA8-45F5-AD63-40D58737C8B2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1FDB1F1-E2C1-4944-8901-82D797C904F3}" type="datetimeFigureOut">
              <a:rPr lang="en-US" smtClean="0"/>
              <a:pPr/>
              <a:t>5/8/2019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1A5247D-4638-477A-9194-1158A05D6A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B1F1-E2C1-4944-8901-82D797C904F3}" type="datetimeFigureOut">
              <a:rPr lang="en-US" smtClean="0"/>
              <a:pPr/>
              <a:t>5/8/2019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247D-4638-477A-9194-1158A05D6A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B1F1-E2C1-4944-8901-82D797C904F3}" type="datetimeFigureOut">
              <a:rPr lang="en-US" smtClean="0"/>
              <a:pPr/>
              <a:t>5/8/2019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247D-4638-477A-9194-1158A05D6A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1FDB1F1-E2C1-4944-8901-82D797C904F3}" type="datetimeFigureOut">
              <a:rPr lang="en-US" smtClean="0"/>
              <a:pPr/>
              <a:t>5/8/2019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1A5247D-4638-477A-9194-1158A05D6A2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1FDB1F1-E2C1-4944-8901-82D797C904F3}" type="datetimeFigureOut">
              <a:rPr lang="en-US" smtClean="0"/>
              <a:pPr/>
              <a:t>5/8/2019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1A5247D-4638-477A-9194-1158A05D6A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B1F1-E2C1-4944-8901-82D797C904F3}" type="datetimeFigureOut">
              <a:rPr lang="en-US" smtClean="0"/>
              <a:pPr/>
              <a:t>5/8/2019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247D-4638-477A-9194-1158A05D6A2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B1F1-E2C1-4944-8901-82D797C904F3}" type="datetimeFigureOut">
              <a:rPr lang="en-US" smtClean="0"/>
              <a:pPr/>
              <a:t>5/8/2019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247D-4638-477A-9194-1158A05D6A2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1FDB1F1-E2C1-4944-8901-82D797C904F3}" type="datetimeFigureOut">
              <a:rPr lang="en-US" smtClean="0"/>
              <a:pPr/>
              <a:t>5/8/2019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1A5247D-4638-477A-9194-1158A05D6A2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B1F1-E2C1-4944-8901-82D797C904F3}" type="datetimeFigureOut">
              <a:rPr lang="en-US" smtClean="0"/>
              <a:pPr/>
              <a:t>5/8/2019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247D-4638-477A-9194-1158A05D6A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1FDB1F1-E2C1-4944-8901-82D797C904F3}" type="datetimeFigureOut">
              <a:rPr lang="en-US" smtClean="0"/>
              <a:pPr/>
              <a:t>5/8/2019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1A5247D-4638-477A-9194-1158A05D6A2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1FDB1F1-E2C1-4944-8901-82D797C904F3}" type="datetimeFigureOut">
              <a:rPr lang="en-US" smtClean="0"/>
              <a:pPr/>
              <a:t>5/8/2019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1A5247D-4638-477A-9194-1158A05D6A2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1FDB1F1-E2C1-4944-8901-82D797C904F3}" type="datetimeFigureOut">
              <a:rPr lang="en-US" smtClean="0"/>
              <a:pPr/>
              <a:t>5/8/2019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1A5247D-4638-477A-9194-1158A05D6A2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Click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.nsw.gov.au/environment/air/Pages/ozone.aspx" TargetMode="External"/><Relationship Id="rId2" Type="http://schemas.openxmlformats.org/officeDocument/2006/relationships/hyperlink" Target="https://www.health.nsw.gov.au/environment/air/Pages/particulate-matter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ealth.nsw.gov.au/environment/air/Pages/sulphur-dioxide.aspx" TargetMode="External"/><Relationship Id="rId5" Type="http://schemas.openxmlformats.org/officeDocument/2006/relationships/hyperlink" Target="https://www.health.nsw.gov.au/environment/air/Pages/carbon-monoxide.aspx" TargetMode="External"/><Relationship Id="rId4" Type="http://schemas.openxmlformats.org/officeDocument/2006/relationships/hyperlink" Target="https://www.health.nsw.gov.au/environment/air/Pages/nitrogen-dioxide.asp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642918"/>
            <a:ext cx="7929618" cy="4143404"/>
          </a:xfrm>
        </p:spPr>
        <p:txBody>
          <a:bodyPr>
            <a:normAutofit/>
          </a:bodyPr>
          <a:lstStyle/>
          <a:p>
            <a:pPr algn="ctr"/>
            <a:r>
              <a:rPr lang="en-US" sz="36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     SMART </a:t>
            </a:r>
            <a:r>
              <a:rPr lang="en-US" sz="36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ALERT VENTILATION  </a:t>
            </a:r>
            <a:r>
              <a:rPr lang="en-US" sz="36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system</a:t>
            </a:r>
            <a:r>
              <a:rPr lang="en-US" sz="3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sz="3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3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sz="3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3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                </a:t>
            </a:r>
            <a:br>
              <a:rPr lang="en-US" sz="3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3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sz="3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3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   </a:t>
            </a:r>
            <a:r>
              <a:rPr lang="en-US" sz="16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Graphic Era deemed to be University</a:t>
            </a:r>
            <a:br>
              <a:rPr lang="en-US" sz="16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16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          </a:t>
            </a:r>
            <a:r>
              <a:rPr lang="en-US" sz="1600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Dehradun</a:t>
            </a:r>
            <a:r>
              <a:rPr lang="en-US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662" y="5003322"/>
            <a:ext cx="7529538" cy="13716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 Guided By:                                                          Submitted By :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Dr.Sachin</a:t>
            </a:r>
            <a:r>
              <a:rPr lang="en-IN" dirty="0" smtClean="0"/>
              <a:t> Sharma                                             </a:t>
            </a:r>
            <a:r>
              <a:rPr lang="en-IN" dirty="0" err="1" smtClean="0"/>
              <a:t>Ayush</a:t>
            </a:r>
            <a:r>
              <a:rPr lang="en-IN" dirty="0" smtClean="0"/>
              <a:t> Kumar</a:t>
            </a:r>
          </a:p>
          <a:p>
            <a:r>
              <a:rPr lang="en-IN" dirty="0" smtClean="0"/>
              <a:t>Associate Professor                                            Roll no. : 2011701</a:t>
            </a:r>
          </a:p>
          <a:p>
            <a:r>
              <a:rPr lang="en-IN" dirty="0" smtClean="0"/>
              <a:t>  GEU </a:t>
            </a:r>
            <a:r>
              <a:rPr lang="en-IN" dirty="0" err="1" smtClean="0"/>
              <a:t>Dehradun</a:t>
            </a:r>
            <a:r>
              <a:rPr lang="en-IN" dirty="0" smtClean="0"/>
              <a:t>                                                  Sem. : 6</a:t>
            </a:r>
            <a:r>
              <a:rPr lang="en-IN" baseline="30000" dirty="0" smtClean="0"/>
              <a:t>th</a:t>
            </a:r>
            <a:endParaRPr lang="en-IN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Guide: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0252" y="1600200"/>
            <a:ext cx="5641495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8001016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0"/>
            <a:ext cx="6758006" cy="939784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Software Required</a:t>
            </a:r>
            <a:endParaRPr lang="en-IN" sz="40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7467600" cy="5000660"/>
          </a:xfrm>
        </p:spPr>
        <p:txBody>
          <a:bodyPr>
            <a:normAutofit/>
          </a:bodyPr>
          <a:lstStyle/>
          <a:p>
            <a:r>
              <a:rPr lang="en-IN" dirty="0" err="1" smtClean="0"/>
              <a:t>Arduino</a:t>
            </a:r>
            <a:r>
              <a:rPr lang="en-IN" dirty="0" smtClean="0"/>
              <a:t> IDE</a:t>
            </a:r>
          </a:p>
          <a:p>
            <a:r>
              <a:rPr lang="en-IN" dirty="0" smtClean="0"/>
              <a:t>IBM  Cloud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55721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572132" y="53578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29684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500042"/>
            <a:ext cx="7467600" cy="4873752"/>
          </a:xfrm>
        </p:spPr>
        <p:txBody>
          <a:bodyPr/>
          <a:lstStyle/>
          <a:p>
            <a:r>
              <a:rPr lang="en-US" altLang="zh-TW" sz="3000" u="sng" dirty="0" smtClean="0">
                <a:solidFill>
                  <a:srgbClr val="FF0000"/>
                </a:solidFill>
              </a:rPr>
              <a:t>Working Principle</a:t>
            </a:r>
          </a:p>
          <a:p>
            <a:r>
              <a:rPr lang="en-IN" dirty="0" smtClean="0"/>
              <a:t>Sensors senses the room air quality components.</a:t>
            </a:r>
          </a:p>
          <a:p>
            <a:r>
              <a:rPr lang="en-IN" dirty="0" smtClean="0"/>
              <a:t>Sensors </a:t>
            </a:r>
            <a:r>
              <a:rPr lang="en-IN" dirty="0" err="1" smtClean="0"/>
              <a:t>analog</a:t>
            </a:r>
            <a:r>
              <a:rPr lang="en-IN" dirty="0" smtClean="0"/>
              <a:t> data is </a:t>
            </a:r>
            <a:r>
              <a:rPr lang="en-IN" dirty="0" err="1" smtClean="0"/>
              <a:t>conveted</a:t>
            </a:r>
            <a:r>
              <a:rPr lang="en-IN" dirty="0" smtClean="0"/>
              <a:t> into digital data by </a:t>
            </a:r>
            <a:r>
              <a:rPr lang="en-IN" dirty="0" err="1" smtClean="0"/>
              <a:t>Arduino</a:t>
            </a:r>
            <a:r>
              <a:rPr lang="en-IN" dirty="0" smtClean="0"/>
              <a:t> Uno.</a:t>
            </a:r>
          </a:p>
          <a:p>
            <a:r>
              <a:rPr lang="en-IN" dirty="0" smtClean="0"/>
              <a:t>This Digital data is sent to the cloud by using </a:t>
            </a:r>
            <a:r>
              <a:rPr lang="en-IN" dirty="0" err="1" smtClean="0"/>
              <a:t>wifi</a:t>
            </a:r>
            <a:r>
              <a:rPr lang="en-IN" dirty="0" smtClean="0"/>
              <a:t> module ESP 8266-01</a:t>
            </a:r>
          </a:p>
          <a:p>
            <a:r>
              <a:rPr lang="en-IN" dirty="0" smtClean="0"/>
              <a:t>The following data is analysed  and smart ventilation window ventilates the room and give a notification to the close relative in case room air quality is dangerous.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71604" y="39290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22540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642918"/>
            <a:ext cx="6786610" cy="2428892"/>
          </a:xfrm>
        </p:spPr>
        <p:txBody>
          <a:bodyPr/>
          <a:lstStyle/>
          <a:p>
            <a:r>
              <a:rPr lang="en-US" altLang="zh-TW" u="sng" dirty="0" smtClean="0">
                <a:solidFill>
                  <a:srgbClr val="FF0000"/>
                </a:solidFill>
              </a:rPr>
              <a:t>Circuit Diagram</a:t>
            </a:r>
          </a:p>
        </p:txBody>
      </p:sp>
      <p:pic>
        <p:nvPicPr>
          <p:cNvPr id="27650" name="Picture 2" descr="Circuit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00174"/>
            <a:ext cx="7500990" cy="500066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3971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857232"/>
            <a:ext cx="7500990" cy="4500594"/>
          </a:xfrm>
        </p:spPr>
        <p:txBody>
          <a:bodyPr>
            <a:normAutofit/>
          </a:bodyPr>
          <a:lstStyle/>
          <a:p>
            <a:r>
              <a:rPr lang="en-US" altLang="zh-TW" b="1" u="sng" dirty="0" smtClean="0">
                <a:solidFill>
                  <a:srgbClr val="FF0000"/>
                </a:solidFill>
              </a:rPr>
              <a:t>Connections:</a:t>
            </a: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28596" y="1571612"/>
            <a:ext cx="37147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Arduino</a:t>
            </a:r>
            <a:r>
              <a:rPr lang="en-US" b="1" dirty="0" smtClean="0"/>
              <a:t> ==&gt; LCD</a:t>
            </a:r>
            <a:endParaRPr lang="en-US" dirty="0" smtClean="0"/>
          </a:p>
          <a:p>
            <a:r>
              <a:rPr lang="en-US" dirty="0" smtClean="0"/>
              <a:t>GND ==&gt; GND</a:t>
            </a:r>
          </a:p>
          <a:p>
            <a:r>
              <a:rPr lang="en-US" dirty="0" smtClean="0"/>
              <a:t>5 V ==&gt; </a:t>
            </a:r>
            <a:r>
              <a:rPr lang="en-US" dirty="0" err="1" smtClean="0"/>
              <a:t>Vcc</a:t>
            </a:r>
            <a:endParaRPr lang="en-US" dirty="0" smtClean="0"/>
          </a:p>
          <a:p>
            <a:r>
              <a:rPr lang="en-US" dirty="0" smtClean="0"/>
              <a:t>D13 ==&gt; RS</a:t>
            </a:r>
          </a:p>
          <a:p>
            <a:r>
              <a:rPr lang="en-US" dirty="0" smtClean="0"/>
              <a:t>GND ==&gt; R/W</a:t>
            </a:r>
          </a:p>
          <a:p>
            <a:r>
              <a:rPr lang="en-US" dirty="0" smtClean="0"/>
              <a:t>D12 ==&gt; Enable</a:t>
            </a:r>
          </a:p>
          <a:p>
            <a:r>
              <a:rPr lang="en-US" dirty="0" smtClean="0"/>
              <a:t>D6 ==&gt; DB4</a:t>
            </a:r>
          </a:p>
          <a:p>
            <a:r>
              <a:rPr lang="en-US" dirty="0" smtClean="0"/>
              <a:t>D5 ==&gt; DB5</a:t>
            </a:r>
          </a:p>
          <a:p>
            <a:r>
              <a:rPr lang="en-US" dirty="0" smtClean="0"/>
              <a:t>D4 ==&gt; DB6</a:t>
            </a:r>
          </a:p>
          <a:p>
            <a:r>
              <a:rPr lang="en-US" dirty="0" smtClean="0"/>
              <a:t>D3 ==&gt; DB7</a:t>
            </a:r>
          </a:p>
          <a:p>
            <a:r>
              <a:rPr lang="en-US" dirty="0" smtClean="0"/>
              <a:t>5V ==&gt; LED+</a:t>
            </a:r>
          </a:p>
          <a:p>
            <a:r>
              <a:rPr lang="en-US" dirty="0" smtClean="0"/>
              <a:t>GND ==&gt; LED-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00496" y="16430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/>
              <a:t>Arduino ==&gt; Gas sensor</a:t>
            </a:r>
            <a:endParaRPr lang="pt-BR" dirty="0" smtClean="0"/>
          </a:p>
          <a:p>
            <a:r>
              <a:rPr lang="pt-BR" dirty="0" smtClean="0"/>
              <a:t>GND ==&gt; GND</a:t>
            </a:r>
          </a:p>
          <a:p>
            <a:r>
              <a:rPr lang="pt-BR" dirty="0" smtClean="0"/>
              <a:t>3.3 V ==&gt; Vcc</a:t>
            </a:r>
          </a:p>
          <a:p>
            <a:r>
              <a:rPr lang="pt-BR" dirty="0" smtClean="0"/>
              <a:t>Analog0 ==&gt; A0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143372" y="335756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/>
              <a:t>Arduino</a:t>
            </a:r>
            <a:r>
              <a:rPr lang="en-US" b="1" dirty="0" smtClean="0"/>
              <a:t> ==&gt; ESP8266</a:t>
            </a:r>
            <a:endParaRPr lang="en-US" dirty="0" smtClean="0"/>
          </a:p>
          <a:p>
            <a:r>
              <a:rPr lang="en-US" dirty="0" smtClean="0"/>
              <a:t>D10 ==&gt; </a:t>
            </a:r>
            <a:r>
              <a:rPr lang="en-US" dirty="0" err="1" smtClean="0"/>
              <a:t>Tx</a:t>
            </a:r>
            <a:endParaRPr lang="en-US" dirty="0" smtClean="0"/>
          </a:p>
          <a:p>
            <a:r>
              <a:rPr lang="en-US" dirty="0" smtClean="0"/>
              <a:t>D11 ==&gt; Rx</a:t>
            </a:r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Usefulness: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may serve as a life saving device.</a:t>
            </a:r>
            <a:endParaRPr lang="en-US" dirty="0"/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488" y="1500174"/>
            <a:ext cx="3500462" cy="2214578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YOU....</a:t>
            </a:r>
            <a:endParaRPr lang="en-IN" sz="36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86050" y="5143512"/>
            <a:ext cx="5138750" cy="133044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467600" cy="1274786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What is the need?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endParaRPr lang="en-IN" sz="2000" dirty="0" smtClean="0">
              <a:latin typeface="Calibri" pitchFamily="34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/>
              <a:t>Poor room air quality leads to many diseases.</a:t>
            </a:r>
            <a:endParaRPr lang="en-IN" sz="2000" dirty="0" smtClean="0">
              <a:latin typeface="Calibri" pitchFamily="34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/>
              <a:t>Accumulation of harmful gases (carbon monoxide) may be fatal. 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b="1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000" dirty="0" smtClean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                                           </a:t>
            </a:r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Factors affecting air quality</a:t>
            </a:r>
            <a:r>
              <a:rPr lang="en-US" sz="2800" b="1" dirty="0" smtClean="0">
                <a:solidFill>
                  <a:srgbClr val="FF3300"/>
                </a:solidFill>
              </a:rPr>
              <a:t/>
            </a:r>
            <a:br>
              <a:rPr lang="en-US" sz="2800" b="1" dirty="0" smtClean="0">
                <a:solidFill>
                  <a:srgbClr val="FF3300"/>
                </a:solidFill>
              </a:rPr>
            </a:b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Particulate matter (PM10 and PM2.5)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Ozone (O3)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Nitrogen dioxide (NO2)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5"/>
              </a:rPr>
              <a:t>Carbon monoxide (CO)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hlinkClick r:id="rId6"/>
              </a:rPr>
              <a:t>Sulphur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6"/>
              </a:rPr>
              <a:t> dioxide (SO2)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High temperatures</a:t>
            </a:r>
          </a:p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High humidity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Components Required:</a:t>
            </a:r>
            <a:endParaRPr lang="en-IN" sz="4000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29130"/>
          </a:xfrm>
        </p:spPr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Uno R3 </a:t>
            </a:r>
          </a:p>
          <a:p>
            <a:r>
              <a:rPr lang="en-US" dirty="0" smtClean="0"/>
              <a:t>DHT 11</a:t>
            </a:r>
          </a:p>
          <a:p>
            <a:r>
              <a:rPr lang="en-US" dirty="0" smtClean="0"/>
              <a:t>MQ135 gas sensor </a:t>
            </a:r>
          </a:p>
          <a:p>
            <a:r>
              <a:rPr lang="en-US" dirty="0" smtClean="0"/>
              <a:t>ESP8266  </a:t>
            </a:r>
            <a:r>
              <a:rPr lang="en-US" dirty="0" err="1" smtClean="0"/>
              <a:t>wifi</a:t>
            </a:r>
            <a:r>
              <a:rPr lang="en-US" dirty="0" smtClean="0"/>
              <a:t> module </a:t>
            </a:r>
          </a:p>
          <a:p>
            <a:r>
              <a:rPr lang="en-US" dirty="0" smtClean="0"/>
              <a:t>Breadboard </a:t>
            </a:r>
          </a:p>
          <a:p>
            <a:r>
              <a:rPr lang="en-US" dirty="0" smtClean="0"/>
              <a:t>Jumper wires</a:t>
            </a:r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7467600" cy="114300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Hardware</a:t>
            </a:r>
            <a:endParaRPr lang="en-IN" sz="28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14800" cy="614354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Arduino</a:t>
            </a:r>
            <a:r>
              <a:rPr lang="en-US" b="1" dirty="0" smtClean="0"/>
              <a:t> Uno</a:t>
            </a:r>
            <a:endParaRPr lang="en-IN" dirty="0"/>
          </a:p>
        </p:txBody>
      </p:sp>
      <p:pic>
        <p:nvPicPr>
          <p:cNvPr id="35842" name="Picture 2" descr="Arduino Un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500306"/>
            <a:ext cx="4714908" cy="3265512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86370" cy="36828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857232"/>
            <a:ext cx="4757742" cy="471478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  DHT 11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357554" y="3643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5362" name="Picture 2" descr="Image result for dht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1285860"/>
            <a:ext cx="4500594" cy="4500594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57874" cy="15396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000108"/>
            <a:ext cx="5257808" cy="75723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ESP8266 Wi-Fi Module</a:t>
            </a:r>
            <a:endParaRPr lang="en-IN" dirty="0"/>
          </a:p>
        </p:txBody>
      </p:sp>
      <p:pic>
        <p:nvPicPr>
          <p:cNvPr id="32770" name="Picture 2" descr="https://hackster.imgix.net/uploads/attachments/472869/i4_MVbWLRb5KH.png?auto=compress%2Cformat&amp;w=1280&amp;h=960&amp;fit=ma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000240"/>
            <a:ext cx="6648108" cy="285752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 smtClean="0">
                <a:solidFill>
                  <a:schemeClr val="accent3">
                    <a:lumMod val="50000"/>
                  </a:schemeClr>
                </a:solidFill>
              </a:rPr>
              <a:t>The </a:t>
            </a:r>
            <a:r>
              <a:rPr lang="en-US" sz="2700" dirty="0" err="1" smtClean="0">
                <a:solidFill>
                  <a:schemeClr val="accent3">
                    <a:lumMod val="50000"/>
                  </a:schemeClr>
                </a:solidFill>
              </a:rPr>
              <a:t>pinout</a:t>
            </a:r>
            <a:r>
              <a:rPr lang="en-US" sz="2700" dirty="0" smtClean="0">
                <a:solidFill>
                  <a:schemeClr val="accent3">
                    <a:lumMod val="50000"/>
                  </a:schemeClr>
                </a:solidFill>
              </a:rPr>
              <a:t> is as follows for the common ESP-01 module: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/>
              <a:t>VCC, Voltage (+3.3 V; can handle up to 3.6 V)</a:t>
            </a:r>
          </a:p>
          <a:p>
            <a:r>
              <a:rPr lang="en-US" sz="1800" dirty="0" smtClean="0"/>
              <a:t>GND, Ground (0 V)</a:t>
            </a:r>
          </a:p>
          <a:p>
            <a:r>
              <a:rPr lang="en-US" sz="1800" dirty="0" smtClean="0"/>
              <a:t>RX, Receive data bit X</a:t>
            </a:r>
          </a:p>
          <a:p>
            <a:r>
              <a:rPr lang="en-US" sz="1800" dirty="0" smtClean="0"/>
              <a:t>TX, Transmit data bit X</a:t>
            </a:r>
          </a:p>
          <a:p>
            <a:r>
              <a:rPr lang="en-US" sz="1800" dirty="0" smtClean="0"/>
              <a:t>CH_PD, Chip power-down</a:t>
            </a:r>
          </a:p>
          <a:p>
            <a:r>
              <a:rPr lang="en-US" sz="1800" dirty="0" smtClean="0"/>
              <a:t>RST, Reset</a:t>
            </a:r>
          </a:p>
          <a:p>
            <a:r>
              <a:rPr lang="en-US" sz="1800" dirty="0" smtClean="0"/>
              <a:t>GPIO 0, General-purpose input/output No. 0</a:t>
            </a:r>
          </a:p>
          <a:p>
            <a:r>
              <a:rPr lang="en-US" sz="1800" dirty="0" smtClean="0"/>
              <a:t>GPIO 2, General-purpose input/output No. 2</a:t>
            </a:r>
          </a:p>
          <a:p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86370" cy="15396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714356"/>
            <a:ext cx="4471990" cy="614354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MQ-135 Gas sensor</a:t>
            </a:r>
            <a:endParaRPr lang="en-IN" dirty="0"/>
          </a:p>
        </p:txBody>
      </p:sp>
      <p:pic>
        <p:nvPicPr>
          <p:cNvPr id="31746" name="Picture 2" descr="MQ-135 Sens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857364"/>
            <a:ext cx="4214842" cy="3445176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896</TotalTime>
  <Words>337</Words>
  <Application>Microsoft Office PowerPoint</Application>
  <PresentationFormat>On-screen Show (4:3)</PresentationFormat>
  <Paragraphs>73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      SMART ALERT VENTILATION  system                           Graphic Era deemed to be University            Dehradun </vt:lpstr>
      <vt:lpstr>What is the need? </vt:lpstr>
      <vt:lpstr>                                              Factors affecting air quality </vt:lpstr>
      <vt:lpstr>Components Required:</vt:lpstr>
      <vt:lpstr>Hardware</vt:lpstr>
      <vt:lpstr>Slide 6</vt:lpstr>
      <vt:lpstr>Slide 7</vt:lpstr>
      <vt:lpstr>The pinout is as follows for the common ESP-01 module: </vt:lpstr>
      <vt:lpstr>Slide 9</vt:lpstr>
      <vt:lpstr>Selection Guide:</vt:lpstr>
      <vt:lpstr>Slide 11</vt:lpstr>
      <vt:lpstr>Software Required</vt:lpstr>
      <vt:lpstr>Slide 13</vt:lpstr>
      <vt:lpstr>Slide 14</vt:lpstr>
      <vt:lpstr>Slide 15</vt:lpstr>
      <vt:lpstr>Usefulness:</vt:lpstr>
      <vt:lpstr>THANK YOU....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61</cp:revision>
  <dcterms:created xsi:type="dcterms:W3CDTF">2016-10-09T05:51:30Z</dcterms:created>
  <dcterms:modified xsi:type="dcterms:W3CDTF">2019-05-08T05:11:35Z</dcterms:modified>
</cp:coreProperties>
</file>