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8" d="100"/>
          <a:sy n="98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IE" sz="20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T20 World Cup 2022 Analysis Dashboard</a:t>
            </a: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8b0303c1-b786-40ee-8739-b1cf59a0616b}">
  <we:reference id="WA200003233" version="2.0.0.3" store="en-GB" storeType="OMEX"/>
  <we:alternateReferences/>
  <we:properties>
    <we:property name="Microsoft.Office.CampaignId" value="&quot;none&quot;"/>
    <we:property name="reportUrl" value="&quot;/groups/me/reports/daaae3e3-6c06-4bc2-bbc0-88adb65051ac/ReportSection691cf717f9f587a7316b?fromEntryPoint=export&quot;"/>
    <we:property name="reportState" value="&quot;CONNECTED&quot;"/>
    <we:property name="reportEmbeddedTime" value="&quot;2023-10-18T16:24:35.699Z&quot;"/>
    <we:property name="creatorSessionId" value="&quot;8467400a-eb25-46e5-a595-3cb23e8702e8&quot;"/>
    <we:property name="creatorUserId" value="&quot;1003200305D589B1&quot;"/>
    <we:property name="creatorTenantId" value="&quot;b37f978e-5249-4f0c-a581-8bd72c9769be&quot;"/>
    <we:property name="reportName" value="&quot;T20 World Cup 2022 Analysis&quot;"/>
    <we:property name="isFiltersActionButtonVisible" value="true"/>
    <we:property name="initialStateBookmark" value="&quot;H4sIAAAAAAAAA+1aW08bORT+K2he9iVa+X7pG6EgVWwvohX7sKrQsX0cZptkosmkhUX89z0zCaLishmlWwoEHgB77OPveL7z+dieiyKV89kYzt/BBItXxbCqvkyg/rIjTDEopqvK9+8P3+4eHZ682327T9XVrCmr6bx4dVE0UI+wOS7nCxi3Jqjyr8+DAsbjDzBqSxnGcxwUM6zn1RTG5T+4bEyPmnqBl4MCz2bjqobW5McGGmzNfqXmVKax+e+SRoTYlF/xI8ZmWXuEs6puVmXjecyW2+yzdhas5CZQn/nyaQdzfft20A7YXjVtoJwSgLYuSgvJKOtiZElLLVVKbf28nI7GK1eu+346n7XzVU7I93aewt80Ymvn8pIc1WC0ZyYFmVxgjGUp/Fpb0EEeLpqGHL9lMsqgpAzammgUMJEkhh80qUxIygdAzRUzUSsV7A+aTKA0lxklOp+s1NHx9Y7PT2F2xyTGqEBkATlqIUAJ8Ga9xw2eNaE6u20NdfAqaJYTy5FDdsy4za1FNPSDGrKUyYCLDuSmfnojLDfJuWRBpay41npTWyGZpKQKTIicQGpm03ov77GlghAaknU2SSERWIQOVy7HzSpmwvn+2awmIbi4EpCD7iEEoyTz1gmVjGDCCZtogGY53h6F/qiqy0hYBitzrbXjKykQg+Kgriad3ZVatd33p03ZnLeFcnLSKlmLYlAsvWCXJEZ/nmKNXTeK7VQuJeSieNP9bqHifL4Uiq7JeDG58aQtfawWdcQjzNeFDkA7Jx/qivStA9E5fNmOegzjRSeHZPSPsnW/m+Oumhr+dlSOEXeOqvm8Wnz7re3zmSb481IQvxu4F6A7J+FuaIPitPq2VyNNNykZvxxc3P0GfhKKZfXJUiJvomGd//9Ny3IyG+Obtvv+cE9pLw+8OeBK6IOhfO3Unh4eMDEkjus7FDhJhpp4lyUEgKSjSD3Ji1YxHbiXJlpOxmktgO0l73FJC/bOYXU6Ll+o+yDU9SFq0EpbplArl5F42JO6QiuvraJFV7Ag6K+zbHup+w7mi8nO7ukE0wt1H4S6LHjSWUmZbwbKQlIEK3pSl7J08FkIxSQok7PBiNtL3ceXMuymrzCNmG4xd3c0qnEEVxO3/5PxHSymq62h3IDdEep0R7IgZQ6cO0hotBJG8AA9aZt18go9cGItSO5TTluc6T62ZOFe0r5FWhtq7Ish0673JBDHp6MTWlMmUJ/fxPKpamC8c7SYzjdR3du8pEKdsB6ed2/wdVlfnYgQZfYf0hcC3yo7ZcU+mRyFpuQksxSA9wwRlZjwUnhvIm0mOdNciO0NkceWlPxfIXKI5yerLrdA7MdqWk3OH3lg9PNgGQ6QjSHpD9EnCdI4n0Pom+holYUBoTAjYpDSs2eXo8dqMW06XekREUOg909L7/z0IQLiGtovTtRXQH5Rpp4UMsGcTuAYxoScqdj3fMQFrq0VLkgDymHI0m01gclMc7qzm1unXyj8YBQWOqHNDGyEnIxMLKDpS2EbMWcFQRuRvfKS6+2m8BtC88LdB5RfqQSTLEuTE5OSOauwJ3eTyj51ih3RcRG9k2qrufv48odffFbyPcSfcVzCPS39mUvvUeeobHCy992Kj44rxZUx1nAPqLy9Ju9TmbfBTa9MUiY7A5yJACkHZZ7djdETzYg2pLiRRHALSslMmzVHWz3se/dtcndbbpTUzImss/XP7rjj6eYWT0ViNuStdBo1R6tDTtlkH7Xpu60DB6TIPEmeHJcgmOg+DHtWvH2Gx3TP4PolqcSBi0SbMcFdDhJc37NlHalvpE1gzCJqrdGaLb41fDLXL8+AtApNJNZJKRhzIAAZrP948v6vEyFGFWiraAyCBUoj/fpvAO+1JpICFrJS1njhpI0O8ubWcvQghG+xUXwajBSfm1rrDF7XFBOsR93GlxLG+QwifoDpMq5my/dYYteO6APThGn1fxfFd0RA9wly0Q1CaMowxjUd2g+Tiw5WGyuX/wJ14CXdJC0AAA==&quot;"/>
    <we:property name="bookmark" value="&quot;H4sIAAAAAAAAA+1a224bNxD9FWNf+iIUvF/yZjk2EKQNAidwH4rAGJJDeRtJK6xWiVXD/97ZlQynvlQLpXFsy36wTS45PMM9czgk96JI5Xw2huU7mGDxqhhW1ecJ1J/3hCkGxfTflcZlCzFII4312Sobg6JW1awpq+m8eHVRNFCPsDkp5wsYtxap8s9PgwLG4/cwaksZxnMcFDOs59UUxuXfuGpMj5p6gZeDAs9n46qG1uSHBhpszX6h5lQmKPxXSSNCbMov+AFjs6o9xllVN+uy8Txmy232WTsLVnITqM989bSDubl9O2gH7KCaNlBOCUBbF6WFZJR1MbKkpZYqpbZ+Xk5H47Ur130/Lmft9JUT8r2dp/AXjdjaubwkRzUY7ZlJQSYXGGNZCr/RFnSQh4umIcdvmYwyKCmDtiYaBUwkieE7TSoTkvIBUHPFTNRKBfudJhMozWVGic4nK3V0fLPj8zOY3TGJMSoQWUCOWghQArzZ7HGD502ozm9bQx28CprlxHLkkB0zbntrEQ39oIYsZTLgogO5rZ/eCMtNci5ZUCkrrrXe1lZIJimpAhMiJ5Ca2bTZy3tsqSCEhmSdTVJIBBahw5XLcbOOmbA8PJ/VJAQXV3py1D2EYJRk3jqhkhFMOGETDdCsxjug0B9VdRkJy2BtrrV2ciUFYlAc1dWks7sWr7b74bQpm2VbKCenrbC1KAbFygt2SWL0xxnW2HWj2E7lSkIuijfd7xYqzucroeiajBeTG0/a0odqUUc8xnxd6AC0c/K+rkjfOhCdw5ftqCcwXnRySEZ/K1v3uznuqqnhL8flGHHvuJrPq8XXX9o+n2iCP60E8ZuBewG6cxLuhjYozqqvBzXSdJOS8cvBxd1v4AehWFWfriTyJhrW+f/ftCwnszG+absfDg+U9vLImyOuhD4aytdOHejhERND4ri+Q4GTZKiJd1lCAEg6itSTvGgV04F7aaLlZJzWAthd8p6UtGDvva3OxuULdR+Euj5EDVppyxRq5TISD3tSV2jltVW06AoWBP11lu0udd/BfDHZ2z+bYHqh7oNQlwVPOisp881AWUiKYEVP6lKWDj4LoZgEZXI2GHF3qfv4Uob99AWmEdMt5u6PRjWO4GriDn8wvqPFdL01lFuwO0Kd7kgWpMyBcwcJjVbCCB6gJ22zTl6hB06sBcl9ymmHM93HlizcS9rfkdaGGvtiyLTrPQ3E8enolNaUCdTLm1g+Vg2M944X0/k2qnubl1SoE9bDZfcGX5f11YkIUebwIX0h8K2yU1bsk8lRaEpOMksBeM8QUYkJL4X3JtJmkjPNhdjdEHlsScn/FSJvcXm67nILxGGsptVk+cgDo58Hq3CAbAxJf4g+SZDG+RxC30RHqywMCIUZEYOUnj27HD1Wi2nT6UqPiBgCvX9aeudnDxEQ19B+cqK+BvKTMvWkkAnmdALHMCbkTMW+5yMucG2tcEEaUA5Dlm6nCUxmmrO9/dw6/ULhB6Ow0AltZmAj5GRkYgFNXwrbiDkrCNqI7JWXXO82hd8QmhfuPqD8SiWYZFmanJiUzFmFPbmbVPapU+yIjovonVQ7zd3Hlz/85LOSbyH+iOMS7mnpz1x6jzpHZYOTve9WfHRcKa6MsYZ7QOXtNXmfyrwNbnplkjLZGeBMBEg5KPPsboyeaEa0JcWNJIJbUEpm2qw52uph37tvk7vbcqOkZk5kna1/dscdTze3eCoSsyVvpdOoOVodcsom+6hN320dOCBF5kny5LgEwUT3ndiz4u0zPKZ7BtcvSSUOXCTajAnucpDg+p4t60h9I20CYxZRa43W7PCt4ZO5fnkGpFVoIrFOSsGYAwHIYPPHk/d/nQgxqkBbRWMQLFAa6Td/A3ivNZEUsJCVssYLJ210kLe3lqMHIXyLjeLTYKT43NZaZ/C6pphgPeo2vpQwzmcQ8T1MV3E1W73HErt2RB+YJkzr/7soviMCuk+Qi24QQlOGMW7o0H6YXHSw2li5/AcyEeJMMy0AAA==&quot;"/>
    <we:property name="datasetId" value="&quot;2881662e-0c5a-4d12-a098-4e2e70c2a63d&quot;"/>
    <we:property name="embedUrl" value="&quot;/reportEmbed?reportId=daaae3e3-6c06-4bc2-bbc0-88adb65051ac&amp;config=eyJjbHVzdGVyVXJsIjoiaHR0cHM6Ly9XQUJJLUlORElBLUNFTlRSQUwtQS1QUklNQVJZLXJlZGlyZWN0LmFuYWx5c2lzLndpbmRvd3MubmV0IiwiZW1iZWRGZWF0dXJlcyI6eyJ1c2FnZU1ldHJpY3NWTmV4dCI6dHJ1ZX19&amp;disableSensitivityBanner=true&quot;"/>
    <we:property name="pageName" value="&quot;ReportSection691cf717f9f587a7316b&quot;"/>
    <we:property name="pageDisplayName" value="&quot;Home&quot;"/>
    <we:property name="backgroundColor" value="&quot;#0D1635&quot;"/>
    <we:property name="isFooterCollapsed" value="tru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 Theme</vt:lpstr>
      <vt:lpstr>T20 World Cup 2022 Analysis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Ayush Kumar</cp:lastModifiedBy>
  <cp:revision>3</cp:revision>
  <dcterms:created xsi:type="dcterms:W3CDTF">2018-06-07T21:39:02Z</dcterms:created>
  <dcterms:modified xsi:type="dcterms:W3CDTF">2023-10-18T16:28:39Z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