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62" r:id="rId2"/>
    <p:sldId id="263" r:id="rId3"/>
    <p:sldId id="256" r:id="rId4"/>
    <p:sldId id="266" r:id="rId5"/>
    <p:sldId id="264" r:id="rId6"/>
    <p:sldId id="257" r:id="rId7"/>
    <p:sldId id="258" r:id="rId8"/>
    <p:sldId id="265" r:id="rId9"/>
    <p:sldId id="260" r:id="rId10"/>
    <p:sldId id="267" r:id="rId11"/>
    <p:sldId id="268" r:id="rId12"/>
    <p:sldId id="269" r:id="rId13"/>
    <p:sldId id="270" r:id="rId14"/>
    <p:sldId id="271" r:id="rId15"/>
    <p:sldId id="272" r:id="rId16"/>
    <p:sldId id="273" r:id="rId17"/>
    <p:sldId id="274" r:id="rId18"/>
    <p:sldId id="275" r:id="rId19"/>
    <p:sldId id="276" r:id="rId20"/>
    <p:sldId id="277" r:id="rId21"/>
    <p:sldId id="26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 khandelwal" userId="b65245ce1e106f37" providerId="LiveId" clId="{7AF0C431-A599-4E2E-B478-53976210FD60}"/>
    <pc:docChg chg="undo custSel addSld delSld modSld sldOrd">
      <pc:chgData name="yash khandelwal" userId="b65245ce1e106f37" providerId="LiveId" clId="{7AF0C431-A599-4E2E-B478-53976210FD60}" dt="2022-11-21T20:10:41.701" v="594" actId="14100"/>
      <pc:docMkLst>
        <pc:docMk/>
      </pc:docMkLst>
      <pc:sldChg chg="modSp mod">
        <pc:chgData name="yash khandelwal" userId="b65245ce1e106f37" providerId="LiveId" clId="{7AF0C431-A599-4E2E-B478-53976210FD60}" dt="2022-11-21T19:19:31.272" v="59" actId="1076"/>
        <pc:sldMkLst>
          <pc:docMk/>
          <pc:sldMk cId="1680651959" sldId="256"/>
        </pc:sldMkLst>
        <pc:spChg chg="mod">
          <ac:chgData name="yash khandelwal" userId="b65245ce1e106f37" providerId="LiveId" clId="{7AF0C431-A599-4E2E-B478-53976210FD60}" dt="2022-11-21T19:09:27.923" v="25"/>
          <ac:spMkLst>
            <pc:docMk/>
            <pc:sldMk cId="1680651959" sldId="256"/>
            <ac:spMk id="3" creationId="{6A3DC5C6-1215-C9ED-CF9C-69C95F6A2DEA}"/>
          </ac:spMkLst>
        </pc:spChg>
        <pc:picChg chg="mod">
          <ac:chgData name="yash khandelwal" userId="b65245ce1e106f37" providerId="LiveId" clId="{7AF0C431-A599-4E2E-B478-53976210FD60}" dt="2022-11-21T19:19:31.272" v="59" actId="1076"/>
          <ac:picMkLst>
            <pc:docMk/>
            <pc:sldMk cId="1680651959" sldId="256"/>
            <ac:picMk id="4" creationId="{C42A7F71-62CA-E594-6379-93EBEC5589E1}"/>
          </ac:picMkLst>
        </pc:picChg>
      </pc:sldChg>
      <pc:sldChg chg="modSp mod">
        <pc:chgData name="yash khandelwal" userId="b65245ce1e106f37" providerId="LiveId" clId="{7AF0C431-A599-4E2E-B478-53976210FD60}" dt="2022-11-21T19:18:46.685" v="58" actId="20577"/>
        <pc:sldMkLst>
          <pc:docMk/>
          <pc:sldMk cId="1844851374" sldId="257"/>
        </pc:sldMkLst>
        <pc:spChg chg="mod">
          <ac:chgData name="yash khandelwal" userId="b65245ce1e106f37" providerId="LiveId" clId="{7AF0C431-A599-4E2E-B478-53976210FD60}" dt="2022-11-21T19:18:46.685" v="58" actId="20577"/>
          <ac:spMkLst>
            <pc:docMk/>
            <pc:sldMk cId="1844851374" sldId="257"/>
            <ac:spMk id="2" creationId="{CCEBF3E7-F70B-3624-4D97-F6BCEDABB784}"/>
          </ac:spMkLst>
        </pc:spChg>
        <pc:spChg chg="mod">
          <ac:chgData name="yash khandelwal" userId="b65245ce1e106f37" providerId="LiveId" clId="{7AF0C431-A599-4E2E-B478-53976210FD60}" dt="2022-11-21T06:36:58.042" v="0" actId="1076"/>
          <ac:spMkLst>
            <pc:docMk/>
            <pc:sldMk cId="1844851374" sldId="257"/>
            <ac:spMk id="3" creationId="{3F84E0FB-D7B0-97C9-B83E-C44F8A585A5C}"/>
          </ac:spMkLst>
        </pc:spChg>
      </pc:sldChg>
      <pc:sldChg chg="modSp">
        <pc:chgData name="yash khandelwal" userId="b65245ce1e106f37" providerId="LiveId" clId="{7AF0C431-A599-4E2E-B478-53976210FD60}" dt="2022-11-21T19:09:27.923" v="25"/>
        <pc:sldMkLst>
          <pc:docMk/>
          <pc:sldMk cId="3127426271" sldId="258"/>
        </pc:sldMkLst>
        <pc:spChg chg="mod">
          <ac:chgData name="yash khandelwal" userId="b65245ce1e106f37" providerId="LiveId" clId="{7AF0C431-A599-4E2E-B478-53976210FD60}" dt="2022-11-21T19:09:27.923" v="25"/>
          <ac:spMkLst>
            <pc:docMk/>
            <pc:sldMk cId="3127426271" sldId="258"/>
            <ac:spMk id="2" creationId="{92B09E17-AD91-7C3A-3442-FC7B6A20F684}"/>
          </ac:spMkLst>
        </pc:spChg>
        <pc:spChg chg="mod">
          <ac:chgData name="yash khandelwal" userId="b65245ce1e106f37" providerId="LiveId" clId="{7AF0C431-A599-4E2E-B478-53976210FD60}" dt="2022-11-21T19:09:27.923" v="25"/>
          <ac:spMkLst>
            <pc:docMk/>
            <pc:sldMk cId="3127426271" sldId="258"/>
            <ac:spMk id="3" creationId="{111020BF-9BAF-849B-3082-0010578F852D}"/>
          </ac:spMkLst>
        </pc:spChg>
      </pc:sldChg>
      <pc:sldChg chg="modSp del mod">
        <pc:chgData name="yash khandelwal" userId="b65245ce1e106f37" providerId="LiveId" clId="{7AF0C431-A599-4E2E-B478-53976210FD60}" dt="2022-11-21T19:35:08.875" v="194" actId="47"/>
        <pc:sldMkLst>
          <pc:docMk/>
          <pc:sldMk cId="1840727021" sldId="259"/>
        </pc:sldMkLst>
        <pc:spChg chg="mod">
          <ac:chgData name="yash khandelwal" userId="b65245ce1e106f37" providerId="LiveId" clId="{7AF0C431-A599-4E2E-B478-53976210FD60}" dt="2022-11-21T19:09:27.923" v="25"/>
          <ac:spMkLst>
            <pc:docMk/>
            <pc:sldMk cId="1840727021" sldId="259"/>
            <ac:spMk id="2" creationId="{76F982F1-35A2-76B3-25F2-7297B2F2CA30}"/>
          </ac:spMkLst>
        </pc:spChg>
        <pc:spChg chg="mod">
          <ac:chgData name="yash khandelwal" userId="b65245ce1e106f37" providerId="LiveId" clId="{7AF0C431-A599-4E2E-B478-53976210FD60}" dt="2022-11-21T19:06:44.451" v="11" actId="27636"/>
          <ac:spMkLst>
            <pc:docMk/>
            <pc:sldMk cId="1840727021" sldId="259"/>
            <ac:spMk id="3" creationId="{16DA8F21-3E1D-F0CB-12B5-668AC60ADBAC}"/>
          </ac:spMkLst>
        </pc:spChg>
      </pc:sldChg>
      <pc:sldChg chg="modSp mod">
        <pc:chgData name="yash khandelwal" userId="b65245ce1e106f37" providerId="LiveId" clId="{7AF0C431-A599-4E2E-B478-53976210FD60}" dt="2022-11-21T19:09:27.923" v="25"/>
        <pc:sldMkLst>
          <pc:docMk/>
          <pc:sldMk cId="2032505485" sldId="260"/>
        </pc:sldMkLst>
        <pc:spChg chg="mod">
          <ac:chgData name="yash khandelwal" userId="b65245ce1e106f37" providerId="LiveId" clId="{7AF0C431-A599-4E2E-B478-53976210FD60}" dt="2022-11-21T19:09:27.923" v="25"/>
          <ac:spMkLst>
            <pc:docMk/>
            <pc:sldMk cId="2032505485" sldId="260"/>
            <ac:spMk id="2" creationId="{FC84AB4F-492C-EA33-69BE-C5039A2EF4CC}"/>
          </ac:spMkLst>
        </pc:spChg>
        <pc:spChg chg="mod">
          <ac:chgData name="yash khandelwal" userId="b65245ce1e106f37" providerId="LiveId" clId="{7AF0C431-A599-4E2E-B478-53976210FD60}" dt="2022-11-21T19:09:27.923" v="25"/>
          <ac:spMkLst>
            <pc:docMk/>
            <pc:sldMk cId="2032505485" sldId="260"/>
            <ac:spMk id="3" creationId="{466FA95E-D481-297C-45A7-909CC3A17E72}"/>
          </ac:spMkLst>
        </pc:spChg>
      </pc:sldChg>
      <pc:sldChg chg="modSp">
        <pc:chgData name="yash khandelwal" userId="b65245ce1e106f37" providerId="LiveId" clId="{7AF0C431-A599-4E2E-B478-53976210FD60}" dt="2022-11-21T19:09:27.923" v="25"/>
        <pc:sldMkLst>
          <pc:docMk/>
          <pc:sldMk cId="1698689637" sldId="261"/>
        </pc:sldMkLst>
        <pc:spChg chg="mod">
          <ac:chgData name="yash khandelwal" userId="b65245ce1e106f37" providerId="LiveId" clId="{7AF0C431-A599-4E2E-B478-53976210FD60}" dt="2022-11-21T19:09:27.923" v="25"/>
          <ac:spMkLst>
            <pc:docMk/>
            <pc:sldMk cId="1698689637" sldId="261"/>
            <ac:spMk id="2" creationId="{150324FD-DFC4-714F-E5BA-6EA506932AE6}"/>
          </ac:spMkLst>
        </pc:spChg>
        <pc:spChg chg="mod">
          <ac:chgData name="yash khandelwal" userId="b65245ce1e106f37" providerId="LiveId" clId="{7AF0C431-A599-4E2E-B478-53976210FD60}" dt="2022-11-21T19:09:27.923" v="25"/>
          <ac:spMkLst>
            <pc:docMk/>
            <pc:sldMk cId="1698689637" sldId="261"/>
            <ac:spMk id="3" creationId="{F071C15B-5080-227D-F5E9-4B525AD5FF90}"/>
          </ac:spMkLst>
        </pc:spChg>
      </pc:sldChg>
      <pc:sldChg chg="addSp delSp modSp mod">
        <pc:chgData name="yash khandelwal" userId="b65245ce1e106f37" providerId="LiveId" clId="{7AF0C431-A599-4E2E-B478-53976210FD60}" dt="2022-11-21T20:10:41.701" v="594" actId="14100"/>
        <pc:sldMkLst>
          <pc:docMk/>
          <pc:sldMk cId="2329646352" sldId="262"/>
        </pc:sldMkLst>
        <pc:spChg chg="mod">
          <ac:chgData name="yash khandelwal" userId="b65245ce1e106f37" providerId="LiveId" clId="{7AF0C431-A599-4E2E-B478-53976210FD60}" dt="2022-11-21T19:09:27.923" v="25"/>
          <ac:spMkLst>
            <pc:docMk/>
            <pc:sldMk cId="2329646352" sldId="262"/>
            <ac:spMk id="2" creationId="{23466FD9-B8BA-4EE2-97BF-635591591182}"/>
          </ac:spMkLst>
        </pc:spChg>
        <pc:spChg chg="mod">
          <ac:chgData name="yash khandelwal" userId="b65245ce1e106f37" providerId="LiveId" clId="{7AF0C431-A599-4E2E-B478-53976210FD60}" dt="2022-11-21T19:09:27.923" v="25"/>
          <ac:spMkLst>
            <pc:docMk/>
            <pc:sldMk cId="2329646352" sldId="262"/>
            <ac:spMk id="3" creationId="{23DBE0EC-267A-AEFC-5B71-F38B7CA9A18F}"/>
          </ac:spMkLst>
        </pc:spChg>
        <pc:spChg chg="add del mod">
          <ac:chgData name="yash khandelwal" userId="b65245ce1e106f37" providerId="LiveId" clId="{7AF0C431-A599-4E2E-B478-53976210FD60}" dt="2022-11-21T19:09:26.952" v="23"/>
          <ac:spMkLst>
            <pc:docMk/>
            <pc:sldMk cId="2329646352" sldId="262"/>
            <ac:spMk id="4" creationId="{5A38FEA1-7C7B-498A-6421-831BFA062D4A}"/>
          </ac:spMkLst>
        </pc:spChg>
        <pc:spChg chg="add del">
          <ac:chgData name="yash khandelwal" userId="b65245ce1e106f37" providerId="LiveId" clId="{7AF0C431-A599-4E2E-B478-53976210FD60}" dt="2022-11-21T19:09:26.952" v="23"/>
          <ac:spMkLst>
            <pc:docMk/>
            <pc:sldMk cId="2329646352" sldId="262"/>
            <ac:spMk id="6" creationId="{9C5A07DE-F5DC-BFAC-E21F-DC5B854F4A7C}"/>
          </ac:spMkLst>
        </pc:spChg>
        <pc:picChg chg="del">
          <ac:chgData name="yash khandelwal" userId="b65245ce1e106f37" providerId="LiveId" clId="{7AF0C431-A599-4E2E-B478-53976210FD60}" dt="2022-11-21T19:05:54.073" v="1" actId="478"/>
          <ac:picMkLst>
            <pc:docMk/>
            <pc:sldMk cId="2329646352" sldId="262"/>
            <ac:picMk id="5" creationId="{6151676E-196C-C6D3-C879-5B3773999DFC}"/>
          </ac:picMkLst>
        </pc:picChg>
        <pc:picChg chg="add del mod">
          <ac:chgData name="yash khandelwal" userId="b65245ce1e106f37" providerId="LiveId" clId="{7AF0C431-A599-4E2E-B478-53976210FD60}" dt="2022-11-21T20:10:19.313" v="589" actId="478"/>
          <ac:picMkLst>
            <pc:docMk/>
            <pc:sldMk cId="2329646352" sldId="262"/>
            <ac:picMk id="5" creationId="{8C74B83D-D54A-A3B1-C00E-C4EBF6B6D2B9}"/>
          </ac:picMkLst>
        </pc:picChg>
        <pc:picChg chg="add mod">
          <ac:chgData name="yash khandelwal" userId="b65245ce1e106f37" providerId="LiveId" clId="{7AF0C431-A599-4E2E-B478-53976210FD60}" dt="2022-11-21T20:10:41.701" v="594" actId="14100"/>
          <ac:picMkLst>
            <pc:docMk/>
            <pc:sldMk cId="2329646352" sldId="262"/>
            <ac:picMk id="7" creationId="{6813C422-9ED8-C66D-55C8-05FE68349C88}"/>
          </ac:picMkLst>
        </pc:picChg>
        <pc:picChg chg="add del mod">
          <ac:chgData name="yash khandelwal" userId="b65245ce1e106f37" providerId="LiveId" clId="{7AF0C431-A599-4E2E-B478-53976210FD60}" dt="2022-11-21T19:13:15.460" v="34" actId="478"/>
          <ac:picMkLst>
            <pc:docMk/>
            <pc:sldMk cId="2329646352" sldId="262"/>
            <ac:picMk id="8" creationId="{D4BA17FF-0847-21C1-A868-BEE77413EA64}"/>
          </ac:picMkLst>
        </pc:picChg>
        <pc:picChg chg="add del mod">
          <ac:chgData name="yash khandelwal" userId="b65245ce1e106f37" providerId="LiveId" clId="{7AF0C431-A599-4E2E-B478-53976210FD60}" dt="2022-11-21T19:25:28.927" v="77" actId="478"/>
          <ac:picMkLst>
            <pc:docMk/>
            <pc:sldMk cId="2329646352" sldId="262"/>
            <ac:picMk id="10" creationId="{B4621D9B-E2D6-9395-2763-35BAD4580DFB}"/>
          </ac:picMkLst>
        </pc:picChg>
        <pc:picChg chg="add del">
          <ac:chgData name="yash khandelwal" userId="b65245ce1e106f37" providerId="LiveId" clId="{7AF0C431-A599-4E2E-B478-53976210FD60}" dt="2022-11-21T19:09:26.952" v="23"/>
          <ac:picMkLst>
            <pc:docMk/>
            <pc:sldMk cId="2329646352" sldId="262"/>
            <ac:picMk id="2049" creationId="{4035029A-CC96-843D-C882-73D36E3ABB81}"/>
          </ac:picMkLst>
        </pc:picChg>
      </pc:sldChg>
      <pc:sldChg chg="addSp delSp modSp mod">
        <pc:chgData name="yash khandelwal" userId="b65245ce1e106f37" providerId="LiveId" clId="{7AF0C431-A599-4E2E-B478-53976210FD60}" dt="2022-11-21T19:34:32.116" v="193" actId="20577"/>
        <pc:sldMkLst>
          <pc:docMk/>
          <pc:sldMk cId="3047892431" sldId="263"/>
        </pc:sldMkLst>
        <pc:spChg chg="mod">
          <ac:chgData name="yash khandelwal" userId="b65245ce1e106f37" providerId="LiveId" clId="{7AF0C431-A599-4E2E-B478-53976210FD60}" dt="2022-11-21T19:34:32.116" v="193" actId="20577"/>
          <ac:spMkLst>
            <pc:docMk/>
            <pc:sldMk cId="3047892431" sldId="263"/>
            <ac:spMk id="2" creationId="{13C6227B-D52C-71EE-9CE8-26B13637F774}"/>
          </ac:spMkLst>
        </pc:spChg>
        <pc:spChg chg="mod">
          <ac:chgData name="yash khandelwal" userId="b65245ce1e106f37" providerId="LiveId" clId="{7AF0C431-A599-4E2E-B478-53976210FD60}" dt="2022-11-21T19:09:27.923" v="25"/>
          <ac:spMkLst>
            <pc:docMk/>
            <pc:sldMk cId="3047892431" sldId="263"/>
            <ac:spMk id="3" creationId="{A9DB052F-E954-0380-9EEE-4B7ADB0352AD}"/>
          </ac:spMkLst>
        </pc:spChg>
        <pc:picChg chg="del">
          <ac:chgData name="yash khandelwal" userId="b65245ce1e106f37" providerId="LiveId" clId="{7AF0C431-A599-4E2E-B478-53976210FD60}" dt="2022-11-21T19:27:36.479" v="83" actId="478"/>
          <ac:picMkLst>
            <pc:docMk/>
            <pc:sldMk cId="3047892431" sldId="263"/>
            <ac:picMk id="5" creationId="{EF0DDC46-8038-C77C-B4BE-5B5CBD5C501F}"/>
          </ac:picMkLst>
        </pc:picChg>
        <pc:picChg chg="add del mod">
          <ac:chgData name="yash khandelwal" userId="b65245ce1e106f37" providerId="LiveId" clId="{7AF0C431-A599-4E2E-B478-53976210FD60}" dt="2022-11-21T19:28:39.744" v="86" actId="478"/>
          <ac:picMkLst>
            <pc:docMk/>
            <pc:sldMk cId="3047892431" sldId="263"/>
            <ac:picMk id="6" creationId="{5C3E62F8-C504-D55D-9D9A-B683CCB2EA70}"/>
          </ac:picMkLst>
        </pc:picChg>
        <pc:picChg chg="add del mod">
          <ac:chgData name="yash khandelwal" userId="b65245ce1e106f37" providerId="LiveId" clId="{7AF0C431-A599-4E2E-B478-53976210FD60}" dt="2022-11-21T19:30:02.723" v="98" actId="478"/>
          <ac:picMkLst>
            <pc:docMk/>
            <pc:sldMk cId="3047892431" sldId="263"/>
            <ac:picMk id="8" creationId="{CB5157FD-C6B9-9264-D994-110509986F5A}"/>
          </ac:picMkLst>
        </pc:picChg>
      </pc:sldChg>
      <pc:sldChg chg="modSp">
        <pc:chgData name="yash khandelwal" userId="b65245ce1e106f37" providerId="LiveId" clId="{7AF0C431-A599-4E2E-B478-53976210FD60}" dt="2022-11-21T19:09:27.923" v="25"/>
        <pc:sldMkLst>
          <pc:docMk/>
          <pc:sldMk cId="1313888717" sldId="264"/>
        </pc:sldMkLst>
        <pc:spChg chg="mod">
          <ac:chgData name="yash khandelwal" userId="b65245ce1e106f37" providerId="LiveId" clId="{7AF0C431-A599-4E2E-B478-53976210FD60}" dt="2022-11-21T19:09:27.923" v="25"/>
          <ac:spMkLst>
            <pc:docMk/>
            <pc:sldMk cId="1313888717" sldId="264"/>
            <ac:spMk id="2" creationId="{B48F9454-405E-BAD4-B058-E49D1BED9747}"/>
          </ac:spMkLst>
        </pc:spChg>
        <pc:spChg chg="mod">
          <ac:chgData name="yash khandelwal" userId="b65245ce1e106f37" providerId="LiveId" clId="{7AF0C431-A599-4E2E-B478-53976210FD60}" dt="2022-11-21T19:09:27.923" v="25"/>
          <ac:spMkLst>
            <pc:docMk/>
            <pc:sldMk cId="1313888717" sldId="264"/>
            <ac:spMk id="3" creationId="{A103AB83-C3F8-AA04-EEF2-60B4B5F6185F}"/>
          </ac:spMkLst>
        </pc:spChg>
      </pc:sldChg>
      <pc:sldChg chg="modSp">
        <pc:chgData name="yash khandelwal" userId="b65245ce1e106f37" providerId="LiveId" clId="{7AF0C431-A599-4E2E-B478-53976210FD60}" dt="2022-11-21T19:09:27.923" v="25"/>
        <pc:sldMkLst>
          <pc:docMk/>
          <pc:sldMk cId="1564210544" sldId="265"/>
        </pc:sldMkLst>
        <pc:spChg chg="mod">
          <ac:chgData name="yash khandelwal" userId="b65245ce1e106f37" providerId="LiveId" clId="{7AF0C431-A599-4E2E-B478-53976210FD60}" dt="2022-11-21T19:09:27.923" v="25"/>
          <ac:spMkLst>
            <pc:docMk/>
            <pc:sldMk cId="1564210544" sldId="265"/>
            <ac:spMk id="2" creationId="{E7737151-0111-98FB-6678-68CD5E224A2D}"/>
          </ac:spMkLst>
        </pc:spChg>
        <pc:spChg chg="mod">
          <ac:chgData name="yash khandelwal" userId="b65245ce1e106f37" providerId="LiveId" clId="{7AF0C431-A599-4E2E-B478-53976210FD60}" dt="2022-11-21T19:09:27.923" v="25"/>
          <ac:spMkLst>
            <pc:docMk/>
            <pc:sldMk cId="1564210544" sldId="265"/>
            <ac:spMk id="3" creationId="{E6CA191C-BEA2-7D15-6048-74F1C38766E3}"/>
          </ac:spMkLst>
        </pc:spChg>
      </pc:sldChg>
      <pc:sldChg chg="modSp new mod ord">
        <pc:chgData name="yash khandelwal" userId="b65245ce1e106f37" providerId="LiveId" clId="{7AF0C431-A599-4E2E-B478-53976210FD60}" dt="2022-11-21T19:32:13.568" v="131"/>
        <pc:sldMkLst>
          <pc:docMk/>
          <pc:sldMk cId="219045622" sldId="266"/>
        </pc:sldMkLst>
        <pc:spChg chg="mod">
          <ac:chgData name="yash khandelwal" userId="b65245ce1e106f37" providerId="LiveId" clId="{7AF0C431-A599-4E2E-B478-53976210FD60}" dt="2022-11-21T19:21:14.756" v="76" actId="20577"/>
          <ac:spMkLst>
            <pc:docMk/>
            <pc:sldMk cId="219045622" sldId="266"/>
            <ac:spMk id="2" creationId="{443449B6-32B1-5312-D1D6-CC74A75229FA}"/>
          </ac:spMkLst>
        </pc:spChg>
        <pc:spChg chg="mod">
          <ac:chgData name="yash khandelwal" userId="b65245ce1e106f37" providerId="LiveId" clId="{7AF0C431-A599-4E2E-B478-53976210FD60}" dt="2022-11-21T19:21:07.006" v="64" actId="207"/>
          <ac:spMkLst>
            <pc:docMk/>
            <pc:sldMk cId="219045622" sldId="266"/>
            <ac:spMk id="3" creationId="{FBB8A71A-9296-3993-33DF-F5190D297B2E}"/>
          </ac:spMkLst>
        </pc:spChg>
      </pc:sldChg>
      <pc:sldChg chg="new del">
        <pc:chgData name="yash khandelwal" userId="b65245ce1e106f37" providerId="LiveId" clId="{7AF0C431-A599-4E2E-B478-53976210FD60}" dt="2022-11-21T19:20:35.552" v="61" actId="47"/>
        <pc:sldMkLst>
          <pc:docMk/>
          <pc:sldMk cId="3951899323" sldId="266"/>
        </pc:sldMkLst>
      </pc:sldChg>
      <pc:sldChg chg="addSp modSp new mod ord">
        <pc:chgData name="yash khandelwal" userId="b65245ce1e106f37" providerId="LiveId" clId="{7AF0C431-A599-4E2E-B478-53976210FD60}" dt="2022-11-21T19:38:06.242" v="303" actId="20577"/>
        <pc:sldMkLst>
          <pc:docMk/>
          <pc:sldMk cId="3578987902" sldId="267"/>
        </pc:sldMkLst>
        <pc:spChg chg="mod">
          <ac:chgData name="yash khandelwal" userId="b65245ce1e106f37" providerId="LiveId" clId="{7AF0C431-A599-4E2E-B478-53976210FD60}" dt="2022-11-21T19:36:13.715" v="235" actId="20577"/>
          <ac:spMkLst>
            <pc:docMk/>
            <pc:sldMk cId="3578987902" sldId="267"/>
            <ac:spMk id="2" creationId="{FC907521-B687-22CE-4B1A-AA34024D389E}"/>
          </ac:spMkLst>
        </pc:spChg>
        <pc:spChg chg="mod">
          <ac:chgData name="yash khandelwal" userId="b65245ce1e106f37" providerId="LiveId" clId="{7AF0C431-A599-4E2E-B478-53976210FD60}" dt="2022-11-21T19:38:06.242" v="303" actId="20577"/>
          <ac:spMkLst>
            <pc:docMk/>
            <pc:sldMk cId="3578987902" sldId="267"/>
            <ac:spMk id="3" creationId="{56B7392D-E699-2C90-7C80-41581CD8D2EA}"/>
          </ac:spMkLst>
        </pc:spChg>
        <pc:picChg chg="add mod">
          <ac:chgData name="yash khandelwal" userId="b65245ce1e106f37" providerId="LiveId" clId="{7AF0C431-A599-4E2E-B478-53976210FD60}" dt="2022-11-21T19:37:35.861" v="238" actId="1076"/>
          <ac:picMkLst>
            <pc:docMk/>
            <pc:sldMk cId="3578987902" sldId="267"/>
            <ac:picMk id="4" creationId="{756161BE-7A57-70B9-AAD7-1C5D2D8A14ED}"/>
          </ac:picMkLst>
        </pc:picChg>
      </pc:sldChg>
      <pc:sldChg chg="addSp modSp new mod">
        <pc:chgData name="yash khandelwal" userId="b65245ce1e106f37" providerId="LiveId" clId="{7AF0C431-A599-4E2E-B478-53976210FD60}" dt="2022-11-21T19:39:04.614" v="382" actId="1076"/>
        <pc:sldMkLst>
          <pc:docMk/>
          <pc:sldMk cId="726950213" sldId="268"/>
        </pc:sldMkLst>
        <pc:spChg chg="mod">
          <ac:chgData name="yash khandelwal" userId="b65245ce1e106f37" providerId="LiveId" clId="{7AF0C431-A599-4E2E-B478-53976210FD60}" dt="2022-11-21T19:39:00.040" v="381" actId="20577"/>
          <ac:spMkLst>
            <pc:docMk/>
            <pc:sldMk cId="726950213" sldId="268"/>
            <ac:spMk id="3" creationId="{4291A6E5-A391-AABE-3871-B253B9249CF7}"/>
          </ac:spMkLst>
        </pc:spChg>
        <pc:picChg chg="add mod">
          <ac:chgData name="yash khandelwal" userId="b65245ce1e106f37" providerId="LiveId" clId="{7AF0C431-A599-4E2E-B478-53976210FD60}" dt="2022-11-21T19:39:04.614" v="382" actId="1076"/>
          <ac:picMkLst>
            <pc:docMk/>
            <pc:sldMk cId="726950213" sldId="268"/>
            <ac:picMk id="4" creationId="{539FA369-D8B9-2507-8172-3CBDF9655807}"/>
          </ac:picMkLst>
        </pc:picChg>
      </pc:sldChg>
      <pc:sldChg chg="addSp delSp modSp new mod setBg">
        <pc:chgData name="yash khandelwal" userId="b65245ce1e106f37" providerId="LiveId" clId="{7AF0C431-A599-4E2E-B478-53976210FD60}" dt="2022-11-21T19:43:40.709" v="391"/>
        <pc:sldMkLst>
          <pc:docMk/>
          <pc:sldMk cId="1582230332" sldId="269"/>
        </pc:sldMkLst>
        <pc:spChg chg="mod">
          <ac:chgData name="yash khandelwal" userId="b65245ce1e106f37" providerId="LiveId" clId="{7AF0C431-A599-4E2E-B478-53976210FD60}" dt="2022-11-21T19:39:57.510" v="384"/>
          <ac:spMkLst>
            <pc:docMk/>
            <pc:sldMk cId="1582230332" sldId="269"/>
            <ac:spMk id="2" creationId="{6C142683-9EB8-B8F5-3411-4A45F9AF1D3E}"/>
          </ac:spMkLst>
        </pc:spChg>
        <pc:spChg chg="mod">
          <ac:chgData name="yash khandelwal" userId="b65245ce1e106f37" providerId="LiveId" clId="{7AF0C431-A599-4E2E-B478-53976210FD60}" dt="2022-11-21T19:41:04.325" v="387"/>
          <ac:spMkLst>
            <pc:docMk/>
            <pc:sldMk cId="1582230332" sldId="269"/>
            <ac:spMk id="3" creationId="{25BFCC94-A78B-C09E-0172-BC9B599AAD88}"/>
          </ac:spMkLst>
        </pc:spChg>
        <pc:spChg chg="add del">
          <ac:chgData name="yash khandelwal" userId="b65245ce1e106f37" providerId="LiveId" clId="{7AF0C431-A599-4E2E-B478-53976210FD60}" dt="2022-11-21T19:43:17.292" v="389"/>
          <ac:spMkLst>
            <pc:docMk/>
            <pc:sldMk cId="1582230332" sldId="269"/>
            <ac:spMk id="4" creationId="{E18BCFF1-E5AB-4FD2-6E4B-EB5F953F45DF}"/>
          </ac:spMkLst>
        </pc:spChg>
        <pc:spChg chg="add del">
          <ac:chgData name="yash khandelwal" userId="b65245ce1e106f37" providerId="LiveId" clId="{7AF0C431-A599-4E2E-B478-53976210FD60}" dt="2022-11-21T19:43:40.709" v="391"/>
          <ac:spMkLst>
            <pc:docMk/>
            <pc:sldMk cId="1582230332" sldId="269"/>
            <ac:spMk id="5" creationId="{465CE18E-6C00-B344-0669-E82513595CFF}"/>
          </ac:spMkLst>
        </pc:spChg>
      </pc:sldChg>
      <pc:sldChg chg="modSp new mod">
        <pc:chgData name="yash khandelwal" userId="b65245ce1e106f37" providerId="LiveId" clId="{7AF0C431-A599-4E2E-B478-53976210FD60}" dt="2022-11-21T19:57:30.221" v="468" actId="20577"/>
        <pc:sldMkLst>
          <pc:docMk/>
          <pc:sldMk cId="1655554335" sldId="270"/>
        </pc:sldMkLst>
        <pc:spChg chg="mod">
          <ac:chgData name="yash khandelwal" userId="b65245ce1e106f37" providerId="LiveId" clId="{7AF0C431-A599-4E2E-B478-53976210FD60}" dt="2022-11-21T19:57:12.512" v="454" actId="255"/>
          <ac:spMkLst>
            <pc:docMk/>
            <pc:sldMk cId="1655554335" sldId="270"/>
            <ac:spMk id="2" creationId="{58185F08-5A9A-84D6-B0DE-B8F4D520F99D}"/>
          </ac:spMkLst>
        </pc:spChg>
        <pc:spChg chg="mod">
          <ac:chgData name="yash khandelwal" userId="b65245ce1e106f37" providerId="LiveId" clId="{7AF0C431-A599-4E2E-B478-53976210FD60}" dt="2022-11-21T19:57:30.221" v="468" actId="20577"/>
          <ac:spMkLst>
            <pc:docMk/>
            <pc:sldMk cId="1655554335" sldId="270"/>
            <ac:spMk id="3" creationId="{200585AB-47A6-3D3B-F423-6BFE312040CC}"/>
          </ac:spMkLst>
        </pc:spChg>
      </pc:sldChg>
      <pc:sldChg chg="addSp modSp new ord">
        <pc:chgData name="yash khandelwal" userId="b65245ce1e106f37" providerId="LiveId" clId="{7AF0C431-A599-4E2E-B478-53976210FD60}" dt="2022-11-21T19:59:19.356" v="472"/>
        <pc:sldMkLst>
          <pc:docMk/>
          <pc:sldMk cId="696767945" sldId="271"/>
        </pc:sldMkLst>
        <pc:picChg chg="add mod">
          <ac:chgData name="yash khandelwal" userId="b65245ce1e106f37" providerId="LiveId" clId="{7AF0C431-A599-4E2E-B478-53976210FD60}" dt="2022-11-21T19:59:19.356" v="472"/>
          <ac:picMkLst>
            <pc:docMk/>
            <pc:sldMk cId="696767945" sldId="271"/>
            <ac:picMk id="5" creationId="{13749ACA-44B1-8C48-14DE-2AC56BE6E72A}"/>
          </ac:picMkLst>
        </pc:picChg>
      </pc:sldChg>
      <pc:sldChg chg="addSp delSp modSp new mod">
        <pc:chgData name="yash khandelwal" userId="b65245ce1e106f37" providerId="LiveId" clId="{7AF0C431-A599-4E2E-B478-53976210FD60}" dt="2022-11-21T20:03:44.176" v="496" actId="207"/>
        <pc:sldMkLst>
          <pc:docMk/>
          <pc:sldMk cId="1612055485" sldId="272"/>
        </pc:sldMkLst>
        <pc:spChg chg="mod">
          <ac:chgData name="yash khandelwal" userId="b65245ce1e106f37" providerId="LiveId" clId="{7AF0C431-A599-4E2E-B478-53976210FD60}" dt="2022-11-21T20:03:44.176" v="496" actId="207"/>
          <ac:spMkLst>
            <pc:docMk/>
            <pc:sldMk cId="1612055485" sldId="272"/>
            <ac:spMk id="2" creationId="{C46C3C98-02AD-D80F-0421-705B46467E7F}"/>
          </ac:spMkLst>
        </pc:spChg>
        <pc:spChg chg="del mod">
          <ac:chgData name="yash khandelwal" userId="b65245ce1e106f37" providerId="LiveId" clId="{7AF0C431-A599-4E2E-B478-53976210FD60}" dt="2022-11-21T20:01:55.772" v="480" actId="478"/>
          <ac:spMkLst>
            <pc:docMk/>
            <pc:sldMk cId="1612055485" sldId="272"/>
            <ac:spMk id="3" creationId="{DF804447-C99B-F7C8-AA5C-91D04A5FB0F8}"/>
          </ac:spMkLst>
        </pc:spChg>
        <pc:spChg chg="add del mod">
          <ac:chgData name="yash khandelwal" userId="b65245ce1e106f37" providerId="LiveId" clId="{7AF0C431-A599-4E2E-B478-53976210FD60}" dt="2022-11-21T20:01:55.772" v="480" actId="478"/>
          <ac:spMkLst>
            <pc:docMk/>
            <pc:sldMk cId="1612055485" sldId="272"/>
            <ac:spMk id="5" creationId="{730B22D7-5241-E241-AB92-485061032D0F}"/>
          </ac:spMkLst>
        </pc:spChg>
        <pc:spChg chg="add del mod">
          <ac:chgData name="yash khandelwal" userId="b65245ce1e106f37" providerId="LiveId" clId="{7AF0C431-A599-4E2E-B478-53976210FD60}" dt="2022-11-21T20:01:55.772" v="480" actId="478"/>
          <ac:spMkLst>
            <pc:docMk/>
            <pc:sldMk cId="1612055485" sldId="272"/>
            <ac:spMk id="6" creationId="{304F5DF6-6A4F-5F41-3BB4-3B9DB97156D1}"/>
          </ac:spMkLst>
        </pc:spChg>
        <pc:picChg chg="add del mod">
          <ac:chgData name="yash khandelwal" userId="b65245ce1e106f37" providerId="LiveId" clId="{7AF0C431-A599-4E2E-B478-53976210FD60}" dt="2022-11-21T20:01:06.260" v="477" actId="478"/>
          <ac:picMkLst>
            <pc:docMk/>
            <pc:sldMk cId="1612055485" sldId="272"/>
            <ac:picMk id="4" creationId="{5EEDF490-E643-FDDB-54A8-764A45F78192}"/>
          </ac:picMkLst>
        </pc:picChg>
        <pc:picChg chg="add mod">
          <ac:chgData name="yash khandelwal" userId="b65245ce1e106f37" providerId="LiveId" clId="{7AF0C431-A599-4E2E-B478-53976210FD60}" dt="2022-11-21T20:02:51.070" v="492" actId="1076"/>
          <ac:picMkLst>
            <pc:docMk/>
            <pc:sldMk cId="1612055485" sldId="272"/>
            <ac:picMk id="7" creationId="{7E947796-D862-12B9-51F1-6E7B6EB1939C}"/>
          </ac:picMkLst>
        </pc:picChg>
        <pc:picChg chg="add del mod">
          <ac:chgData name="yash khandelwal" userId="b65245ce1e106f37" providerId="LiveId" clId="{7AF0C431-A599-4E2E-B478-53976210FD60}" dt="2022-11-21T20:01:55.772" v="480" actId="478"/>
          <ac:picMkLst>
            <pc:docMk/>
            <pc:sldMk cId="1612055485" sldId="272"/>
            <ac:picMk id="2049" creationId="{1E32A999-A784-727C-79E1-E4C5F3E85511}"/>
          </ac:picMkLst>
        </pc:picChg>
      </pc:sldChg>
      <pc:sldChg chg="addSp modSp new mod">
        <pc:chgData name="yash khandelwal" userId="b65245ce1e106f37" providerId="LiveId" clId="{7AF0C431-A599-4E2E-B478-53976210FD60}" dt="2022-11-21T20:04:23.125" v="502" actId="14100"/>
        <pc:sldMkLst>
          <pc:docMk/>
          <pc:sldMk cId="1416528836" sldId="273"/>
        </pc:sldMkLst>
        <pc:spChg chg="mod">
          <ac:chgData name="yash khandelwal" userId="b65245ce1e106f37" providerId="LiveId" clId="{7AF0C431-A599-4E2E-B478-53976210FD60}" dt="2022-11-21T20:03:52.411" v="497" actId="207"/>
          <ac:spMkLst>
            <pc:docMk/>
            <pc:sldMk cId="1416528836" sldId="273"/>
            <ac:spMk id="2" creationId="{66D13D4E-FA15-8B5D-7109-D94BC76BCA25}"/>
          </ac:spMkLst>
        </pc:spChg>
        <pc:picChg chg="add mod">
          <ac:chgData name="yash khandelwal" userId="b65245ce1e106f37" providerId="LiveId" clId="{7AF0C431-A599-4E2E-B478-53976210FD60}" dt="2022-11-21T20:04:23.125" v="502" actId="14100"/>
          <ac:picMkLst>
            <pc:docMk/>
            <pc:sldMk cId="1416528836" sldId="273"/>
            <ac:picMk id="3" creationId="{04D1F65F-4F98-E139-B27C-582325F14B71}"/>
          </ac:picMkLst>
        </pc:picChg>
      </pc:sldChg>
      <pc:sldChg chg="addSp modSp new mod">
        <pc:chgData name="yash khandelwal" userId="b65245ce1e106f37" providerId="LiveId" clId="{7AF0C431-A599-4E2E-B478-53976210FD60}" dt="2022-11-21T20:05:22.169" v="522" actId="255"/>
        <pc:sldMkLst>
          <pc:docMk/>
          <pc:sldMk cId="4058313866" sldId="274"/>
        </pc:sldMkLst>
        <pc:spChg chg="mod">
          <ac:chgData name="yash khandelwal" userId="b65245ce1e106f37" providerId="LiveId" clId="{7AF0C431-A599-4E2E-B478-53976210FD60}" dt="2022-11-21T20:05:22.169" v="522" actId="255"/>
          <ac:spMkLst>
            <pc:docMk/>
            <pc:sldMk cId="4058313866" sldId="274"/>
            <ac:spMk id="2" creationId="{0191D098-5623-4791-3313-629406B7DC09}"/>
          </ac:spMkLst>
        </pc:spChg>
        <pc:picChg chg="add mod">
          <ac:chgData name="yash khandelwal" userId="b65245ce1e106f37" providerId="LiveId" clId="{7AF0C431-A599-4E2E-B478-53976210FD60}" dt="2022-11-21T20:05:06.821" v="508" actId="1076"/>
          <ac:picMkLst>
            <pc:docMk/>
            <pc:sldMk cId="4058313866" sldId="274"/>
            <ac:picMk id="3" creationId="{55CF98CB-D821-ABAF-25AC-B7037158FD3F}"/>
          </ac:picMkLst>
        </pc:picChg>
      </pc:sldChg>
      <pc:sldChg chg="addSp modSp new mod">
        <pc:chgData name="yash khandelwal" userId="b65245ce1e106f37" providerId="LiveId" clId="{7AF0C431-A599-4E2E-B478-53976210FD60}" dt="2022-11-21T20:06:29.534" v="527" actId="1076"/>
        <pc:sldMkLst>
          <pc:docMk/>
          <pc:sldMk cId="340190059" sldId="275"/>
        </pc:sldMkLst>
        <pc:spChg chg="mod">
          <ac:chgData name="yash khandelwal" userId="b65245ce1e106f37" providerId="LiveId" clId="{7AF0C431-A599-4E2E-B478-53976210FD60}" dt="2022-11-21T20:06:11.885" v="525" actId="207"/>
          <ac:spMkLst>
            <pc:docMk/>
            <pc:sldMk cId="340190059" sldId="275"/>
            <ac:spMk id="2" creationId="{5F7EBD5D-34CB-0558-DC11-4F3BE430EA6E}"/>
          </ac:spMkLst>
        </pc:spChg>
        <pc:picChg chg="add mod">
          <ac:chgData name="yash khandelwal" userId="b65245ce1e106f37" providerId="LiveId" clId="{7AF0C431-A599-4E2E-B478-53976210FD60}" dt="2022-11-21T20:06:29.534" v="527" actId="1076"/>
          <ac:picMkLst>
            <pc:docMk/>
            <pc:sldMk cId="340190059" sldId="275"/>
            <ac:picMk id="3" creationId="{9B182504-D2C1-1EB2-7A7C-1E3819E9B610}"/>
          </ac:picMkLst>
        </pc:picChg>
      </pc:sldChg>
      <pc:sldChg chg="addSp modSp new mod">
        <pc:chgData name="yash khandelwal" userId="b65245ce1e106f37" providerId="LiveId" clId="{7AF0C431-A599-4E2E-B478-53976210FD60}" dt="2022-11-21T20:07:37.261" v="534" actId="1076"/>
        <pc:sldMkLst>
          <pc:docMk/>
          <pc:sldMk cId="153761990" sldId="276"/>
        </pc:sldMkLst>
        <pc:spChg chg="mod">
          <ac:chgData name="yash khandelwal" userId="b65245ce1e106f37" providerId="LiveId" clId="{7AF0C431-A599-4E2E-B478-53976210FD60}" dt="2022-11-21T20:07:10.240" v="530" actId="207"/>
          <ac:spMkLst>
            <pc:docMk/>
            <pc:sldMk cId="153761990" sldId="276"/>
            <ac:spMk id="2" creationId="{5DB7F00C-710A-3951-DB55-0DA9503B3C0D}"/>
          </ac:spMkLst>
        </pc:spChg>
        <pc:picChg chg="add mod">
          <ac:chgData name="yash khandelwal" userId="b65245ce1e106f37" providerId="LiveId" clId="{7AF0C431-A599-4E2E-B478-53976210FD60}" dt="2022-11-21T20:07:37.261" v="534" actId="1076"/>
          <ac:picMkLst>
            <pc:docMk/>
            <pc:sldMk cId="153761990" sldId="276"/>
            <ac:picMk id="3" creationId="{6CE5E36C-802F-62CB-D500-2BE1C9847469}"/>
          </ac:picMkLst>
        </pc:picChg>
      </pc:sldChg>
      <pc:sldChg chg="modSp new mod">
        <pc:chgData name="yash khandelwal" userId="b65245ce1e106f37" providerId="LiveId" clId="{7AF0C431-A599-4E2E-B478-53976210FD60}" dt="2022-11-21T20:09:58.121" v="588" actId="207"/>
        <pc:sldMkLst>
          <pc:docMk/>
          <pc:sldMk cId="2435251087" sldId="277"/>
        </pc:sldMkLst>
        <pc:spChg chg="mod">
          <ac:chgData name="yash khandelwal" userId="b65245ce1e106f37" providerId="LiveId" clId="{7AF0C431-A599-4E2E-B478-53976210FD60}" dt="2022-11-21T20:08:54.435" v="561" actId="20577"/>
          <ac:spMkLst>
            <pc:docMk/>
            <pc:sldMk cId="2435251087" sldId="277"/>
            <ac:spMk id="2" creationId="{58AE737D-E998-FD0D-BB36-895EF217327B}"/>
          </ac:spMkLst>
        </pc:spChg>
        <pc:spChg chg="mod">
          <ac:chgData name="yash khandelwal" userId="b65245ce1e106f37" providerId="LiveId" clId="{7AF0C431-A599-4E2E-B478-53976210FD60}" dt="2022-11-21T20:09:58.121" v="588" actId="207"/>
          <ac:spMkLst>
            <pc:docMk/>
            <pc:sldMk cId="2435251087" sldId="277"/>
            <ac:spMk id="3" creationId="{3091F861-E4F6-08B2-C288-9857AB27D39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AA4D16-09D7-4A6F-BCF7-F33E21989739}"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432408-FB91-4408-B096-F301A0F7BE42}" type="slidenum">
              <a:rPr lang="en-IN" smtClean="0"/>
              <a:t>‹#›</a:t>
            </a:fld>
            <a:endParaRPr lang="en-IN"/>
          </a:p>
        </p:txBody>
      </p:sp>
    </p:spTree>
    <p:extLst>
      <p:ext uri="{BB962C8B-B14F-4D97-AF65-F5344CB8AC3E}">
        <p14:creationId xmlns:p14="http://schemas.microsoft.com/office/powerpoint/2010/main" val="2099465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AA4D16-09D7-4A6F-BCF7-F33E21989739}" type="datetimeFigureOut">
              <a:rPr lang="en-IN" smtClean="0"/>
              <a:t>22-11-2022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432408-FB91-4408-B096-F301A0F7BE42}" type="slidenum">
              <a:rPr lang="en-IN" smtClean="0"/>
              <a:t>‹#›</a:t>
            </a:fld>
            <a:endParaRPr lang="en-IN"/>
          </a:p>
        </p:txBody>
      </p:sp>
    </p:spTree>
    <p:extLst>
      <p:ext uri="{BB962C8B-B14F-4D97-AF65-F5344CB8AC3E}">
        <p14:creationId xmlns:p14="http://schemas.microsoft.com/office/powerpoint/2010/main" val="151392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4AA4D16-09D7-4A6F-BCF7-F33E21989739}"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432408-FB91-4408-B096-F301A0F7BE42}" type="slidenum">
              <a:rPr lang="en-IN" smtClean="0"/>
              <a:t>‹#›</a:t>
            </a:fld>
            <a:endParaRPr lang="en-IN"/>
          </a:p>
        </p:txBody>
      </p:sp>
    </p:spTree>
    <p:extLst>
      <p:ext uri="{BB962C8B-B14F-4D97-AF65-F5344CB8AC3E}">
        <p14:creationId xmlns:p14="http://schemas.microsoft.com/office/powerpoint/2010/main" val="2313420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4AA4D16-09D7-4A6F-BCF7-F33E21989739}"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432408-FB91-4408-B096-F301A0F7BE4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07454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AA4D16-09D7-4A6F-BCF7-F33E21989739}"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432408-FB91-4408-B096-F301A0F7BE42}" type="slidenum">
              <a:rPr lang="en-IN" smtClean="0"/>
              <a:t>‹#›</a:t>
            </a:fld>
            <a:endParaRPr lang="en-IN"/>
          </a:p>
        </p:txBody>
      </p:sp>
    </p:spTree>
    <p:extLst>
      <p:ext uri="{BB962C8B-B14F-4D97-AF65-F5344CB8AC3E}">
        <p14:creationId xmlns:p14="http://schemas.microsoft.com/office/powerpoint/2010/main" val="2414448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4AA4D16-09D7-4A6F-BCF7-F33E21989739}" type="datetimeFigureOut">
              <a:rPr lang="en-IN" smtClean="0"/>
              <a:t>22-11-2022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432408-FB91-4408-B096-F301A0F7BE42}" type="slidenum">
              <a:rPr lang="en-IN" smtClean="0"/>
              <a:t>‹#›</a:t>
            </a:fld>
            <a:endParaRPr lang="en-IN"/>
          </a:p>
        </p:txBody>
      </p:sp>
    </p:spTree>
    <p:extLst>
      <p:ext uri="{BB962C8B-B14F-4D97-AF65-F5344CB8AC3E}">
        <p14:creationId xmlns:p14="http://schemas.microsoft.com/office/powerpoint/2010/main" val="2464306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4AA4D16-09D7-4A6F-BCF7-F33E21989739}" type="datetimeFigureOut">
              <a:rPr lang="en-IN" smtClean="0"/>
              <a:t>22-11-2022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432408-FB91-4408-B096-F301A0F7BE42}" type="slidenum">
              <a:rPr lang="en-IN" smtClean="0"/>
              <a:t>‹#›</a:t>
            </a:fld>
            <a:endParaRPr lang="en-IN"/>
          </a:p>
        </p:txBody>
      </p:sp>
    </p:spTree>
    <p:extLst>
      <p:ext uri="{BB962C8B-B14F-4D97-AF65-F5344CB8AC3E}">
        <p14:creationId xmlns:p14="http://schemas.microsoft.com/office/powerpoint/2010/main" val="3160230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AA4D16-09D7-4A6F-BCF7-F33E21989739}"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432408-FB91-4408-B096-F301A0F7BE42}" type="slidenum">
              <a:rPr lang="en-IN" smtClean="0"/>
              <a:t>‹#›</a:t>
            </a:fld>
            <a:endParaRPr lang="en-IN"/>
          </a:p>
        </p:txBody>
      </p:sp>
    </p:spTree>
    <p:extLst>
      <p:ext uri="{BB962C8B-B14F-4D97-AF65-F5344CB8AC3E}">
        <p14:creationId xmlns:p14="http://schemas.microsoft.com/office/powerpoint/2010/main" val="3591357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AA4D16-09D7-4A6F-BCF7-F33E21989739}"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432408-FB91-4408-B096-F301A0F7BE42}" type="slidenum">
              <a:rPr lang="en-IN" smtClean="0"/>
              <a:t>‹#›</a:t>
            </a:fld>
            <a:endParaRPr lang="en-IN"/>
          </a:p>
        </p:txBody>
      </p:sp>
    </p:spTree>
    <p:extLst>
      <p:ext uri="{BB962C8B-B14F-4D97-AF65-F5344CB8AC3E}">
        <p14:creationId xmlns:p14="http://schemas.microsoft.com/office/powerpoint/2010/main" val="353149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4AA4D16-09D7-4A6F-BCF7-F33E21989739}"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432408-FB91-4408-B096-F301A0F7BE42}" type="slidenum">
              <a:rPr lang="en-IN" smtClean="0"/>
              <a:t>‹#›</a:t>
            </a:fld>
            <a:endParaRPr lang="en-IN"/>
          </a:p>
        </p:txBody>
      </p:sp>
    </p:spTree>
    <p:extLst>
      <p:ext uri="{BB962C8B-B14F-4D97-AF65-F5344CB8AC3E}">
        <p14:creationId xmlns:p14="http://schemas.microsoft.com/office/powerpoint/2010/main" val="1604024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AA4D16-09D7-4A6F-BCF7-F33E21989739}"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432408-FB91-4408-B096-F301A0F7BE42}" type="slidenum">
              <a:rPr lang="en-IN" smtClean="0"/>
              <a:t>‹#›</a:t>
            </a:fld>
            <a:endParaRPr lang="en-IN"/>
          </a:p>
        </p:txBody>
      </p:sp>
    </p:spTree>
    <p:extLst>
      <p:ext uri="{BB962C8B-B14F-4D97-AF65-F5344CB8AC3E}">
        <p14:creationId xmlns:p14="http://schemas.microsoft.com/office/powerpoint/2010/main" val="3735277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AA4D16-09D7-4A6F-BCF7-F33E21989739}" type="datetimeFigureOut">
              <a:rPr lang="en-IN" smtClean="0"/>
              <a:t>22-11-2022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432408-FB91-4408-B096-F301A0F7BE42}" type="slidenum">
              <a:rPr lang="en-IN" smtClean="0"/>
              <a:t>‹#›</a:t>
            </a:fld>
            <a:endParaRPr lang="en-IN"/>
          </a:p>
        </p:txBody>
      </p:sp>
    </p:spTree>
    <p:extLst>
      <p:ext uri="{BB962C8B-B14F-4D97-AF65-F5344CB8AC3E}">
        <p14:creationId xmlns:p14="http://schemas.microsoft.com/office/powerpoint/2010/main" val="1801905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AA4D16-09D7-4A6F-BCF7-F33E21989739}" type="datetimeFigureOut">
              <a:rPr lang="en-IN" smtClean="0"/>
              <a:t>22-11-2022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432408-FB91-4408-B096-F301A0F7BE42}" type="slidenum">
              <a:rPr lang="en-IN" smtClean="0"/>
              <a:t>‹#›</a:t>
            </a:fld>
            <a:endParaRPr lang="en-IN"/>
          </a:p>
        </p:txBody>
      </p:sp>
    </p:spTree>
    <p:extLst>
      <p:ext uri="{BB962C8B-B14F-4D97-AF65-F5344CB8AC3E}">
        <p14:creationId xmlns:p14="http://schemas.microsoft.com/office/powerpoint/2010/main" val="1270077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4AA4D16-09D7-4A6F-BCF7-F33E21989739}" type="datetimeFigureOut">
              <a:rPr lang="en-IN" smtClean="0"/>
              <a:t>22-11-2022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8432408-FB91-4408-B096-F301A0F7BE42}" type="slidenum">
              <a:rPr lang="en-IN" smtClean="0"/>
              <a:t>‹#›</a:t>
            </a:fld>
            <a:endParaRPr lang="en-IN"/>
          </a:p>
        </p:txBody>
      </p:sp>
    </p:spTree>
    <p:extLst>
      <p:ext uri="{BB962C8B-B14F-4D97-AF65-F5344CB8AC3E}">
        <p14:creationId xmlns:p14="http://schemas.microsoft.com/office/powerpoint/2010/main" val="66324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4AA4D16-09D7-4A6F-BCF7-F33E21989739}" type="datetimeFigureOut">
              <a:rPr lang="en-IN" smtClean="0"/>
              <a:t>22-11-2022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8432408-FB91-4408-B096-F301A0F7BE42}" type="slidenum">
              <a:rPr lang="en-IN" smtClean="0"/>
              <a:t>‹#›</a:t>
            </a:fld>
            <a:endParaRPr lang="en-IN"/>
          </a:p>
        </p:txBody>
      </p:sp>
    </p:spTree>
    <p:extLst>
      <p:ext uri="{BB962C8B-B14F-4D97-AF65-F5344CB8AC3E}">
        <p14:creationId xmlns:p14="http://schemas.microsoft.com/office/powerpoint/2010/main" val="126739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4AA4D16-09D7-4A6F-BCF7-F33E21989739}" type="datetimeFigureOut">
              <a:rPr lang="en-IN" smtClean="0"/>
              <a:t>22-11-2022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8432408-FB91-4408-B096-F301A0F7BE42}" type="slidenum">
              <a:rPr lang="en-IN" smtClean="0"/>
              <a:t>‹#›</a:t>
            </a:fld>
            <a:endParaRPr lang="en-IN"/>
          </a:p>
        </p:txBody>
      </p:sp>
    </p:spTree>
    <p:extLst>
      <p:ext uri="{BB962C8B-B14F-4D97-AF65-F5344CB8AC3E}">
        <p14:creationId xmlns:p14="http://schemas.microsoft.com/office/powerpoint/2010/main" val="1954498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AA4D16-09D7-4A6F-BCF7-F33E21989739}" type="datetimeFigureOut">
              <a:rPr lang="en-IN" smtClean="0"/>
              <a:t>22-11-2022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432408-FB91-4408-B096-F301A0F7BE42}" type="slidenum">
              <a:rPr lang="en-IN" smtClean="0"/>
              <a:t>‹#›</a:t>
            </a:fld>
            <a:endParaRPr lang="en-IN"/>
          </a:p>
        </p:txBody>
      </p:sp>
    </p:spTree>
    <p:extLst>
      <p:ext uri="{BB962C8B-B14F-4D97-AF65-F5344CB8AC3E}">
        <p14:creationId xmlns:p14="http://schemas.microsoft.com/office/powerpoint/2010/main" val="3648969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4AA4D16-09D7-4A6F-BCF7-F33E21989739}" type="datetimeFigureOut">
              <a:rPr lang="en-IN" smtClean="0"/>
              <a:t>22-11-2022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8432408-FB91-4408-B096-F301A0F7BE42}" type="slidenum">
              <a:rPr lang="en-IN" smtClean="0"/>
              <a:t>‹#›</a:t>
            </a:fld>
            <a:endParaRPr lang="en-IN"/>
          </a:p>
        </p:txBody>
      </p:sp>
    </p:spTree>
    <p:extLst>
      <p:ext uri="{BB962C8B-B14F-4D97-AF65-F5344CB8AC3E}">
        <p14:creationId xmlns:p14="http://schemas.microsoft.com/office/powerpoint/2010/main" val="3480955502"/>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8" Type="http://schemas.openxmlformats.org/officeDocument/2006/relationships/hyperlink" Target="https://github.com/lens-protocol/core/blob/main/docker-entrypoint.sh" TargetMode="External"/><Relationship Id="rId3" Type="http://schemas.openxmlformats.org/officeDocument/2006/relationships/hyperlink" Target="https://github.com/lens-protocol/core/commit/5396b6b379366079fd045582592aac6af423f15a" TargetMode="External"/><Relationship Id="rId7" Type="http://schemas.openxmlformats.org/officeDocument/2006/relationships/hyperlink" Target="https://github.com/lens-protocol/core/commit/e2daef1250e7a1106366d0bee44ab68dc26351c1" TargetMode="External"/><Relationship Id="rId2" Type="http://schemas.openxmlformats.org/officeDocument/2006/relationships/hyperlink" Target="https://github.com/lens-protocol/core/blob/main/contracts/core/CollectNFT.sol" TargetMode="External"/><Relationship Id="rId1" Type="http://schemas.openxmlformats.org/officeDocument/2006/relationships/slideLayout" Target="../slideLayouts/slideLayout11.xml"/><Relationship Id="rId6" Type="http://schemas.openxmlformats.org/officeDocument/2006/relationships/hyperlink" Target="https://github.com/lens-protocol/core/blob/main/.solcover.js" TargetMode="External"/><Relationship Id="rId5" Type="http://schemas.openxmlformats.org/officeDocument/2006/relationships/hyperlink" Target="https://github.com/lens-protocol/core/commit/dd137b2dee64c5edf288df297ee4249a0e6c11d4" TargetMode="External"/><Relationship Id="rId4" Type="http://schemas.openxmlformats.org/officeDocument/2006/relationships/hyperlink" Target="https://github.com/lens-protocol/core/blob/main/.eslintrc.json" TargetMode="External"/><Relationship Id="rId9" Type="http://schemas.openxmlformats.org/officeDocument/2006/relationships/hyperlink" Target="https://github.com/lens-protocol/core/commit/2676ba75fc9975e1344fddb75de9bae089fcb6a1"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phemex.com/academy/what-is-decentralized-social-media" TargetMode="External"/><Relationship Id="rId2" Type="http://schemas.openxmlformats.org/officeDocument/2006/relationships/hyperlink" Target="https://www.lens.xyz/" TargetMode="External"/><Relationship Id="rId1" Type="http://schemas.openxmlformats.org/officeDocument/2006/relationships/slideLayout" Target="../slideLayouts/slideLayout1.xml"/><Relationship Id="rId6" Type="http://schemas.openxmlformats.org/officeDocument/2006/relationships/hyperlink" Target="https://docs.lens.xyz/docs/authentication-quickstart" TargetMode="External"/><Relationship Id="rId5" Type="http://schemas.openxmlformats.org/officeDocument/2006/relationships/hyperlink" Target="https://aws.amazon.com/blockchain/decentralization-in-blockchain/" TargetMode="External"/><Relationship Id="rId4" Type="http://schemas.openxmlformats.org/officeDocument/2006/relationships/hyperlink" Target="https://www.sciencedirect.com/topics/engineering/blockchain#:~:text=Abstract,that%20are%20digitized%20and%20decentralize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66FD9-B8BA-4EE2-97BF-635591591182}"/>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23DBE0EC-267A-AEFC-5B71-F38B7CA9A18F}"/>
              </a:ext>
            </a:extLst>
          </p:cNvPr>
          <p:cNvSpPr>
            <a:spLocks noGrp="1"/>
          </p:cNvSpPr>
          <p:nvPr>
            <p:ph type="subTitle" idx="1"/>
          </p:nvPr>
        </p:nvSpPr>
        <p:spPr/>
        <p:txBody>
          <a:bodyPr/>
          <a:lstStyle/>
          <a:p>
            <a:endParaRPr lang="en-IN"/>
          </a:p>
        </p:txBody>
      </p:sp>
      <p:pic>
        <p:nvPicPr>
          <p:cNvPr id="7" name="Picture 6">
            <a:extLst>
              <a:ext uri="{FF2B5EF4-FFF2-40B4-BE49-F238E27FC236}">
                <a16:creationId xmlns:a16="http://schemas.microsoft.com/office/drawing/2014/main" id="{6813C422-9ED8-C66D-55C8-05FE68349C88}"/>
              </a:ext>
            </a:extLst>
          </p:cNvPr>
          <p:cNvPicPr>
            <a:picLocks noChangeAspect="1"/>
          </p:cNvPicPr>
          <p:nvPr/>
        </p:nvPicPr>
        <p:blipFill>
          <a:blip r:embed="rId2"/>
          <a:stretch>
            <a:fillRect/>
          </a:stretch>
        </p:blipFill>
        <p:spPr>
          <a:xfrm>
            <a:off x="-139958" y="0"/>
            <a:ext cx="12331958" cy="6858000"/>
          </a:xfrm>
          <a:prstGeom prst="rect">
            <a:avLst/>
          </a:prstGeom>
        </p:spPr>
      </p:pic>
    </p:spTree>
    <p:extLst>
      <p:ext uri="{BB962C8B-B14F-4D97-AF65-F5344CB8AC3E}">
        <p14:creationId xmlns:p14="http://schemas.microsoft.com/office/powerpoint/2010/main" val="2329646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7521-B687-22CE-4B1A-AA34024D389E}"/>
              </a:ext>
            </a:extLst>
          </p:cNvPr>
          <p:cNvSpPr>
            <a:spLocks noGrp="1"/>
          </p:cNvSpPr>
          <p:nvPr>
            <p:ph type="ctrTitle"/>
          </p:nvPr>
        </p:nvSpPr>
        <p:spPr>
          <a:xfrm>
            <a:off x="1154955" y="1447799"/>
            <a:ext cx="8825658" cy="3329581"/>
          </a:xfrm>
        </p:spPr>
        <p:txBody>
          <a:bodyPr/>
          <a:lstStyle/>
          <a:p>
            <a:br>
              <a:rPr lang="en-IN" sz="3200" dirty="0"/>
            </a:br>
            <a:br>
              <a:rPr lang="en-IN" sz="3200" dirty="0"/>
            </a:br>
            <a:br>
              <a:rPr lang="en-IN" sz="3200" dirty="0"/>
            </a:br>
            <a:br>
              <a:rPr lang="en-IN" sz="3200" dirty="0"/>
            </a:br>
            <a:br>
              <a:rPr lang="en-IN" sz="3200" dirty="0"/>
            </a:br>
            <a:br>
              <a:rPr lang="en-IN" sz="3200" dirty="0"/>
            </a:br>
            <a:r>
              <a:rPr lang="en-IN" sz="3200" dirty="0"/>
              <a:t>Architecture Design</a:t>
            </a: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endParaRPr lang="en-IN" sz="3200" dirty="0"/>
          </a:p>
        </p:txBody>
      </p:sp>
      <p:sp>
        <p:nvSpPr>
          <p:cNvPr id="3" name="Subtitle 2">
            <a:extLst>
              <a:ext uri="{FF2B5EF4-FFF2-40B4-BE49-F238E27FC236}">
                <a16:creationId xmlns:a16="http://schemas.microsoft.com/office/drawing/2014/main" id="{56B7392D-E699-2C90-7C80-41581CD8D2EA}"/>
              </a:ext>
            </a:extLst>
          </p:cNvPr>
          <p:cNvSpPr>
            <a:spLocks noGrp="1"/>
          </p:cNvSpPr>
          <p:nvPr>
            <p:ph type="subTitle" idx="1"/>
          </p:nvPr>
        </p:nvSpPr>
        <p:spPr/>
        <p:txBody>
          <a:bodyPr/>
          <a:lstStyle/>
          <a:p>
            <a:r>
              <a:rPr lang="en-IN" dirty="0"/>
              <a:t>                                        Lens Profile architecture</a:t>
            </a:r>
          </a:p>
        </p:txBody>
      </p:sp>
      <p:pic>
        <p:nvPicPr>
          <p:cNvPr id="4" name="Picture 3">
            <a:extLst>
              <a:ext uri="{FF2B5EF4-FFF2-40B4-BE49-F238E27FC236}">
                <a16:creationId xmlns:a16="http://schemas.microsoft.com/office/drawing/2014/main" id="{756161BE-7A57-70B9-AAD7-1C5D2D8A14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3768" y="1768010"/>
            <a:ext cx="5657850" cy="2828925"/>
          </a:xfrm>
          <a:prstGeom prst="rect">
            <a:avLst/>
          </a:prstGeom>
          <a:noFill/>
          <a:ln>
            <a:noFill/>
          </a:ln>
        </p:spPr>
      </p:pic>
    </p:spTree>
    <p:extLst>
      <p:ext uri="{BB962C8B-B14F-4D97-AF65-F5344CB8AC3E}">
        <p14:creationId xmlns:p14="http://schemas.microsoft.com/office/powerpoint/2010/main" val="3578987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7EDAB-C3B3-19BF-9714-AAC023A0ACEA}"/>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4291A6E5-A391-AABE-3871-B253B9249CF7}"/>
              </a:ext>
            </a:extLst>
          </p:cNvPr>
          <p:cNvSpPr>
            <a:spLocks noGrp="1"/>
          </p:cNvSpPr>
          <p:nvPr>
            <p:ph type="subTitle" idx="1"/>
          </p:nvPr>
        </p:nvSpPr>
        <p:spPr/>
        <p:txBody>
          <a:bodyPr/>
          <a:lstStyle/>
          <a:p>
            <a:r>
              <a:rPr lang="en-IN" dirty="0"/>
              <a:t>                               Profile storage in graph </a:t>
            </a:r>
          </a:p>
        </p:txBody>
      </p:sp>
      <p:pic>
        <p:nvPicPr>
          <p:cNvPr id="4" name="Picture 3">
            <a:extLst>
              <a:ext uri="{FF2B5EF4-FFF2-40B4-BE49-F238E27FC236}">
                <a16:creationId xmlns:a16="http://schemas.microsoft.com/office/drawing/2014/main" id="{539FA369-D8B9-2507-8172-3CBDF96558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34096" y="1332830"/>
            <a:ext cx="5667375" cy="3238500"/>
          </a:xfrm>
          <a:prstGeom prst="rect">
            <a:avLst/>
          </a:prstGeom>
          <a:noFill/>
          <a:ln>
            <a:noFill/>
          </a:ln>
        </p:spPr>
      </p:pic>
    </p:spTree>
    <p:extLst>
      <p:ext uri="{BB962C8B-B14F-4D97-AF65-F5344CB8AC3E}">
        <p14:creationId xmlns:p14="http://schemas.microsoft.com/office/powerpoint/2010/main" val="726950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42683-9EB8-B8F5-3411-4A45F9AF1D3E}"/>
              </a:ext>
            </a:extLst>
          </p:cNvPr>
          <p:cNvSpPr>
            <a:spLocks noGrp="1"/>
          </p:cNvSpPr>
          <p:nvPr>
            <p:ph type="title"/>
          </p:nvPr>
        </p:nvSpPr>
        <p:spPr/>
        <p:txBody>
          <a:bodyPr/>
          <a:lstStyle/>
          <a:p>
            <a:r>
              <a:rPr lang="en-US" sz="4800" dirty="0">
                <a:solidFill>
                  <a:schemeClr val="tx1"/>
                </a:solidFill>
                <a:effectLst/>
                <a:latin typeface="Calibri" panose="020F0502020204030204" pitchFamily="34" charset="0"/>
                <a:ea typeface="Calibri" panose="020F0502020204030204" pitchFamily="34" charset="0"/>
              </a:rPr>
              <a:t>Description of algorithm</a:t>
            </a:r>
            <a:br>
              <a:rPr lang="en-US" sz="4800" dirty="0">
                <a:solidFill>
                  <a:schemeClr val="tx1"/>
                </a:solidFill>
                <a:effectLst/>
                <a:latin typeface="Calibri" panose="020F0502020204030204" pitchFamily="34" charset="0"/>
                <a:ea typeface="Calibri" panose="020F0502020204030204" pitchFamily="34" charset="0"/>
              </a:rPr>
            </a:br>
            <a:endParaRPr lang="en-IN" dirty="0"/>
          </a:p>
        </p:txBody>
      </p:sp>
      <p:sp>
        <p:nvSpPr>
          <p:cNvPr id="3" name="Text Placeholder 2">
            <a:extLst>
              <a:ext uri="{FF2B5EF4-FFF2-40B4-BE49-F238E27FC236}">
                <a16:creationId xmlns:a16="http://schemas.microsoft.com/office/drawing/2014/main" id="{25BFCC94-A78B-C09E-0172-BC9B599AAD88}"/>
              </a:ext>
            </a:extLst>
          </p:cNvPr>
          <p:cNvSpPr>
            <a:spLocks noGrp="1"/>
          </p:cNvSpPr>
          <p:nvPr>
            <p:ph type="body" sz="half" idx="2"/>
          </p:nvPr>
        </p:nvSpPr>
        <p:spPr/>
        <p:txBody>
          <a:bodyPr/>
          <a:lstStyle/>
          <a:p>
            <a:r>
              <a:rPr lang="en-US" b="0" i="0" dirty="0">
                <a:effectLst/>
                <a:latin typeface="EuclidCircular"/>
              </a:rPr>
              <a:t>The Graph is an indexing protocol for querying networks like Ethereum and IPFS. Anyone can build and publish open APIs, called subgraphs, making data easily accessible. Subgraphs can be composed into a global graph of all the world's public information. This data can be transformed, organized, and shared across applications for anyone to query with just a few keystrokes.</a:t>
            </a:r>
            <a:endParaRPr lang="en-IN" dirty="0"/>
          </a:p>
        </p:txBody>
      </p:sp>
    </p:spTree>
    <p:extLst>
      <p:ext uri="{BB962C8B-B14F-4D97-AF65-F5344CB8AC3E}">
        <p14:creationId xmlns:p14="http://schemas.microsoft.com/office/powerpoint/2010/main" val="1582230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5F08-5A9A-84D6-B0DE-B8F4D520F99D}"/>
              </a:ext>
            </a:extLst>
          </p:cNvPr>
          <p:cNvSpPr>
            <a:spLocks noGrp="1"/>
          </p:cNvSpPr>
          <p:nvPr>
            <p:ph type="title"/>
          </p:nvPr>
        </p:nvSpPr>
        <p:spPr/>
        <p:txBody>
          <a:bodyPr/>
          <a:lstStyle/>
          <a:p>
            <a:r>
              <a:rPr lang="en-IN" sz="3600" dirty="0"/>
              <a:t>Modules</a:t>
            </a:r>
          </a:p>
        </p:txBody>
      </p:sp>
      <p:sp>
        <p:nvSpPr>
          <p:cNvPr id="3" name="Text Placeholder 2">
            <a:extLst>
              <a:ext uri="{FF2B5EF4-FFF2-40B4-BE49-F238E27FC236}">
                <a16:creationId xmlns:a16="http://schemas.microsoft.com/office/drawing/2014/main" id="{200585AB-47A6-3D3B-F423-6BFE312040CC}"/>
              </a:ext>
            </a:extLst>
          </p:cNvPr>
          <p:cNvSpPr>
            <a:spLocks noGrp="1"/>
          </p:cNvSpPr>
          <p:nvPr>
            <p:ph type="body" sz="half" idx="2"/>
          </p:nvPr>
        </p:nvSpPr>
        <p:spPr/>
        <p:txBody>
          <a:bodyPr>
            <a:normAutofit/>
          </a:bodyPr>
          <a:lstStyle/>
          <a:p>
            <a:r>
              <a:rPr lang="en-IN" b="0" i="0" strike="noStrike" dirty="0" err="1">
                <a:effectLst/>
                <a:latin typeface="-apple-system"/>
                <a:hlinkClick r:id="rId2" tooltip="CollectNFT.sol">
                  <a:extLst>
                    <a:ext uri="{A12FA001-AC4F-418D-AE19-62706E023703}">
                      <ahyp:hlinkClr xmlns:ahyp="http://schemas.microsoft.com/office/drawing/2018/hyperlinkcolor" val="tx"/>
                    </a:ext>
                  </a:extLst>
                </a:hlinkClick>
              </a:rPr>
              <a:t>CollectNFT.sol</a:t>
            </a:r>
            <a:r>
              <a:rPr lang="en-IN" b="0" i="0" strike="noStrike" dirty="0">
                <a:effectLst/>
                <a:latin typeface="-apple-system"/>
              </a:rPr>
              <a:t> - </a:t>
            </a:r>
            <a:r>
              <a:rPr lang="en-US" b="0" i="0" strike="noStrike" dirty="0">
                <a:effectLst/>
                <a:latin typeface="-apple-system"/>
                <a:hlinkClick r:id="rId3" tooltip="fix: Move royalties setup from proxy constructor to clone initializer">
                  <a:extLst>
                    <a:ext uri="{A12FA001-AC4F-418D-AE19-62706E023703}">
                      <ahyp:hlinkClr xmlns:ahyp="http://schemas.microsoft.com/office/drawing/2018/hyperlinkcolor" val="tx"/>
                    </a:ext>
                  </a:extLst>
                </a:hlinkClick>
              </a:rPr>
              <a:t>Move royalties setup from proxy constructor to clone initializer</a:t>
            </a:r>
            <a:endParaRPr lang="en-US" b="0" i="0" strike="noStrike" dirty="0">
              <a:effectLst/>
              <a:latin typeface="-apple-system"/>
            </a:endParaRPr>
          </a:p>
          <a:p>
            <a:r>
              <a:rPr lang="en-IN" b="0" i="0" strike="noStrike" dirty="0">
                <a:solidFill>
                  <a:srgbClr val="58C1BA"/>
                </a:solidFill>
                <a:effectLst/>
                <a:latin typeface="-apple-system"/>
                <a:hlinkClick r:id="rId4" tooltip=".eslintrc.json">
                  <a:extLst>
                    <a:ext uri="{A12FA001-AC4F-418D-AE19-62706E023703}">
                      <ahyp:hlinkClr xmlns:ahyp="http://schemas.microsoft.com/office/drawing/2018/hyperlinkcolor" val="tx"/>
                    </a:ext>
                  </a:extLst>
                </a:hlinkClick>
              </a:rPr>
              <a:t>.</a:t>
            </a:r>
            <a:r>
              <a:rPr lang="en-IN" b="0" i="0" strike="noStrike" dirty="0" err="1">
                <a:effectLst/>
                <a:latin typeface="-apple-system"/>
                <a:hlinkClick r:id="rId4" tooltip=".eslintrc.json">
                  <a:extLst>
                    <a:ext uri="{A12FA001-AC4F-418D-AE19-62706E023703}">
                      <ahyp:hlinkClr xmlns:ahyp="http://schemas.microsoft.com/office/drawing/2018/hyperlinkcolor" val="tx"/>
                    </a:ext>
                  </a:extLst>
                </a:hlinkClick>
              </a:rPr>
              <a:t>eslintrc.json</a:t>
            </a:r>
            <a:r>
              <a:rPr lang="en-US" dirty="0">
                <a:latin typeface="-apple-system"/>
              </a:rPr>
              <a:t> - </a:t>
            </a:r>
            <a:r>
              <a:rPr lang="en-IN" b="0" i="0" strike="noStrike" dirty="0">
                <a:effectLst/>
                <a:latin typeface="-apple-system"/>
                <a:hlinkClick r:id="rId5" tooltip="Initial commit">
                  <a:extLst>
                    <a:ext uri="{A12FA001-AC4F-418D-AE19-62706E023703}">
                      <ahyp:hlinkClr xmlns:ahyp="http://schemas.microsoft.com/office/drawing/2018/hyperlinkcolor" val="tx"/>
                    </a:ext>
                  </a:extLst>
                </a:hlinkClick>
              </a:rPr>
              <a:t>Initial commit</a:t>
            </a:r>
            <a:endParaRPr lang="en-IN" b="0" i="0" strike="noStrike" dirty="0">
              <a:effectLst/>
              <a:latin typeface="-apple-system"/>
            </a:endParaRPr>
          </a:p>
          <a:p>
            <a:r>
              <a:rPr lang="en-IN" b="0" i="0" strike="noStrike" dirty="0">
                <a:effectLst/>
                <a:latin typeface="-apple-system"/>
                <a:hlinkClick r:id="rId6" tooltip=".solcover.js">
                  <a:extLst>
                    <a:ext uri="{A12FA001-AC4F-418D-AE19-62706E023703}">
                      <ahyp:hlinkClr xmlns:ahyp="http://schemas.microsoft.com/office/drawing/2018/hyperlinkcolor" val="tx"/>
                    </a:ext>
                  </a:extLst>
                </a:hlinkClick>
              </a:rPr>
              <a:t>solcover.js</a:t>
            </a:r>
            <a:r>
              <a:rPr lang="en-IN" dirty="0">
                <a:latin typeface="-apple-system"/>
              </a:rPr>
              <a:t> - </a:t>
            </a:r>
            <a:r>
              <a:rPr lang="en-US" b="0" i="0" dirty="0">
                <a:effectLst/>
                <a:latin typeface="-apple-system"/>
                <a:hlinkClick r:id="rId7" tooltip="test: Added tests for zero treasury fee on referral.">
                  <a:extLst>
                    <a:ext uri="{A12FA001-AC4F-418D-AE19-62706E023703}">
                      <ahyp:hlinkClr xmlns:ahyp="http://schemas.microsoft.com/office/drawing/2018/hyperlinkcolor" val="tx"/>
                    </a:ext>
                  </a:extLst>
                </a:hlinkClick>
              </a:rPr>
              <a:t>Added tests for zero treasury fee on referral.</a:t>
            </a:r>
            <a:endParaRPr lang="en-US" b="0" i="0" dirty="0">
              <a:effectLst/>
              <a:latin typeface="-apple-system"/>
            </a:endParaRPr>
          </a:p>
          <a:p>
            <a:r>
              <a:rPr lang="en-IN" b="0" i="0" dirty="0">
                <a:effectLst/>
                <a:latin typeface="-apple-system"/>
                <a:hlinkClick r:id="rId8" tooltip="docker-entrypoint.sh">
                  <a:extLst>
                    <a:ext uri="{A12FA001-AC4F-418D-AE19-62706E023703}">
                      <ahyp:hlinkClr xmlns:ahyp="http://schemas.microsoft.com/office/drawing/2018/hyperlinkcolor" val="tx"/>
                    </a:ext>
                  </a:extLst>
                </a:hlinkClick>
              </a:rPr>
              <a:t>docker-entrypoint.sh</a:t>
            </a:r>
            <a:r>
              <a:rPr lang="en-US" dirty="0">
                <a:latin typeface="-apple-system"/>
              </a:rPr>
              <a:t> - </a:t>
            </a:r>
            <a:r>
              <a:rPr lang="en-IN" b="0" i="0" dirty="0">
                <a:effectLst/>
                <a:latin typeface="-apple-system"/>
                <a:hlinkClick r:id="rId9" tooltip="Small compose fixes">
                  <a:extLst>
                    <a:ext uri="{A12FA001-AC4F-418D-AE19-62706E023703}">
                      <ahyp:hlinkClr xmlns:ahyp="http://schemas.microsoft.com/office/drawing/2018/hyperlinkcolor" val="tx"/>
                    </a:ext>
                  </a:extLst>
                </a:hlinkClick>
              </a:rPr>
              <a:t>Small compose fixes</a:t>
            </a:r>
            <a:endParaRPr lang="en-IN" b="0" i="0" dirty="0">
              <a:effectLst/>
              <a:latin typeface="-apple-system"/>
            </a:endParaRPr>
          </a:p>
          <a:p>
            <a:endParaRPr lang="en-IN" dirty="0">
              <a:latin typeface="-apple-system"/>
            </a:endParaRPr>
          </a:p>
          <a:p>
            <a:endParaRPr lang="en-IN" dirty="0">
              <a:latin typeface="-apple-system"/>
            </a:endParaRPr>
          </a:p>
          <a:p>
            <a:endParaRPr lang="en-IN" dirty="0">
              <a:latin typeface="-apple-system"/>
            </a:endParaRPr>
          </a:p>
          <a:p>
            <a:endParaRPr lang="en-IN" dirty="0">
              <a:latin typeface="-apple-system"/>
            </a:endParaRPr>
          </a:p>
          <a:p>
            <a:endParaRPr lang="en-IN" dirty="0">
              <a:latin typeface="-apple-system"/>
            </a:endParaRPr>
          </a:p>
          <a:p>
            <a:endParaRPr lang="en-IN" dirty="0">
              <a:latin typeface="-apple-system"/>
            </a:endParaRPr>
          </a:p>
          <a:p>
            <a:endParaRPr lang="en-IN" dirty="0">
              <a:latin typeface="-apple-system"/>
            </a:endParaRPr>
          </a:p>
          <a:p>
            <a:endParaRPr lang="en-IN" dirty="0"/>
          </a:p>
        </p:txBody>
      </p:sp>
    </p:spTree>
    <p:extLst>
      <p:ext uri="{BB962C8B-B14F-4D97-AF65-F5344CB8AC3E}">
        <p14:creationId xmlns:p14="http://schemas.microsoft.com/office/powerpoint/2010/main" val="1655554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8B565-C417-77A5-36D2-2438864D1333}"/>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7B42CC76-B744-8E18-9BCB-69C245355BAD}"/>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13749ACA-44B1-8C48-14DE-2AC56BE6E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96767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C3C98-02AD-D80F-0421-705B46467E7F}"/>
              </a:ext>
            </a:extLst>
          </p:cNvPr>
          <p:cNvSpPr>
            <a:spLocks noGrp="1"/>
          </p:cNvSpPr>
          <p:nvPr>
            <p:ph type="ctrTitle"/>
          </p:nvPr>
        </p:nvSpPr>
        <p:spPr>
          <a:xfrm>
            <a:off x="1154955" y="1466462"/>
            <a:ext cx="8825658" cy="3329581"/>
          </a:xfrm>
        </p:spPr>
        <p:txBody>
          <a:bodyPr/>
          <a:lstStyle/>
          <a:p>
            <a:r>
              <a:rPr lang="en-IN" sz="1800" dirty="0">
                <a:solidFill>
                  <a:schemeClr val="tx1"/>
                </a:solidFill>
                <a:effectLst/>
                <a:latin typeface="Times New Roman" panose="02020603050405020304" pitchFamily="18" charset="0"/>
                <a:ea typeface="Times New Roman" panose="02020603050405020304" pitchFamily="18" charset="0"/>
              </a:rPr>
              <a:t>Create a file named api.js in the root of the project and add the following code:</a:t>
            </a:r>
            <a:br>
              <a:rPr lang="en-IN" sz="1800" dirty="0">
                <a:solidFill>
                  <a:schemeClr val="tx1"/>
                </a:solidFill>
                <a:effectLst/>
                <a:latin typeface="Times New Roman" panose="02020603050405020304" pitchFamily="18" charset="0"/>
                <a:ea typeface="Times New Roman" panose="02020603050405020304" pitchFamily="18" charset="0"/>
              </a:rPr>
            </a:br>
            <a:br>
              <a:rPr lang="en-IN" sz="1800" dirty="0">
                <a:solidFill>
                  <a:schemeClr val="tx1"/>
                </a:solidFill>
                <a:effectLst/>
                <a:latin typeface="Times New Roman" panose="02020603050405020304" pitchFamily="18" charset="0"/>
                <a:ea typeface="Times New Roman" panose="02020603050405020304" pitchFamily="18" charset="0"/>
              </a:rPr>
            </a:br>
            <a:br>
              <a:rPr lang="en-IN" sz="1800" dirty="0">
                <a:solidFill>
                  <a:srgbClr val="000000"/>
                </a:solidFill>
                <a:effectLst/>
                <a:latin typeface="Times New Roman" panose="02020603050405020304" pitchFamily="18" charset="0"/>
                <a:ea typeface="Times New Roman" panose="02020603050405020304" pitchFamily="18" charset="0"/>
              </a:rPr>
            </a:br>
            <a:br>
              <a:rPr lang="en-IN" sz="1800" dirty="0">
                <a:solidFill>
                  <a:srgbClr val="000000"/>
                </a:solidFill>
                <a:effectLst/>
                <a:latin typeface="Times New Roman" panose="02020603050405020304" pitchFamily="18" charset="0"/>
                <a:ea typeface="Times New Roman" panose="02020603050405020304" pitchFamily="18" charset="0"/>
              </a:rPr>
            </a:br>
            <a:br>
              <a:rPr lang="en-IN" sz="1800" dirty="0">
                <a:solidFill>
                  <a:srgbClr val="000000"/>
                </a:solidFill>
                <a:effectLst/>
                <a:latin typeface="Times New Roman" panose="02020603050405020304" pitchFamily="18" charset="0"/>
                <a:ea typeface="Times New Roman" panose="02020603050405020304" pitchFamily="18" charset="0"/>
              </a:rPr>
            </a:br>
            <a:br>
              <a:rPr lang="en-IN" sz="1800" dirty="0">
                <a:solidFill>
                  <a:srgbClr val="000000"/>
                </a:solidFill>
                <a:effectLst/>
                <a:latin typeface="Times New Roman" panose="02020603050405020304" pitchFamily="18" charset="0"/>
                <a:ea typeface="Times New Roman" panose="02020603050405020304" pitchFamily="18" charset="0"/>
              </a:rPr>
            </a:br>
            <a:br>
              <a:rPr lang="en-IN" sz="1800" dirty="0">
                <a:solidFill>
                  <a:srgbClr val="000000"/>
                </a:solidFill>
                <a:effectLst/>
                <a:latin typeface="Times New Roman" panose="02020603050405020304" pitchFamily="18" charset="0"/>
                <a:ea typeface="Times New Roman" panose="02020603050405020304" pitchFamily="18" charset="0"/>
              </a:rPr>
            </a:br>
            <a:br>
              <a:rPr lang="en-IN" sz="1800" dirty="0">
                <a:solidFill>
                  <a:srgbClr val="000000"/>
                </a:solidFill>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endParaRPr lang="en-IN" dirty="0"/>
          </a:p>
        </p:txBody>
      </p:sp>
      <p:pic>
        <p:nvPicPr>
          <p:cNvPr id="7" name="Picture 6">
            <a:extLst>
              <a:ext uri="{FF2B5EF4-FFF2-40B4-BE49-F238E27FC236}">
                <a16:creationId xmlns:a16="http://schemas.microsoft.com/office/drawing/2014/main" id="{7E947796-D862-12B9-51F1-6E7B6EB1939C}"/>
              </a:ext>
            </a:extLst>
          </p:cNvPr>
          <p:cNvPicPr>
            <a:picLocks noChangeAspect="1"/>
          </p:cNvPicPr>
          <p:nvPr/>
        </p:nvPicPr>
        <p:blipFill>
          <a:blip r:embed="rId2"/>
          <a:stretch>
            <a:fillRect/>
          </a:stretch>
        </p:blipFill>
        <p:spPr>
          <a:xfrm>
            <a:off x="1283905" y="1689100"/>
            <a:ext cx="5668010" cy="1739900"/>
          </a:xfrm>
          <a:prstGeom prst="rect">
            <a:avLst/>
          </a:prstGeom>
        </p:spPr>
      </p:pic>
    </p:spTree>
    <p:extLst>
      <p:ext uri="{BB962C8B-B14F-4D97-AF65-F5344CB8AC3E}">
        <p14:creationId xmlns:p14="http://schemas.microsoft.com/office/powerpoint/2010/main" val="1612055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13D4E-FA15-8B5D-7109-D94BC76BCA25}"/>
              </a:ext>
            </a:extLst>
          </p:cNvPr>
          <p:cNvSpPr>
            <a:spLocks noGrp="1"/>
          </p:cNvSpPr>
          <p:nvPr>
            <p:ph type="title"/>
          </p:nvPr>
        </p:nvSpPr>
        <p:spPr/>
        <p:txBody>
          <a:bodyPr/>
          <a:lstStyle/>
          <a:p>
            <a:pPr marL="349250" marR="180340" indent="-42545">
              <a:spcBef>
                <a:spcPts val="1315"/>
              </a:spcBef>
            </a:pPr>
            <a:r>
              <a:rPr lang="en-US" sz="1800" b="1" dirty="0">
                <a:solidFill>
                  <a:schemeClr val="tx1"/>
                </a:solidFill>
                <a:effectLst/>
                <a:latin typeface="Times New Roman" panose="02020603050405020304" pitchFamily="18" charset="0"/>
              </a:rPr>
              <a:t>Building the authentication flow</a:t>
            </a:r>
            <a:br>
              <a:rPr lang="en-IN" sz="1800" b="1" dirty="0">
                <a:solidFill>
                  <a:schemeClr val="tx1"/>
                </a:solidFill>
                <a:effectLst/>
                <a:latin typeface="Times New Roman" panose="02020603050405020304" pitchFamily="18" charset="0"/>
              </a:rPr>
            </a:br>
            <a:r>
              <a:rPr lang="en-US" sz="1800" dirty="0">
                <a:solidFill>
                  <a:schemeClr val="tx1"/>
                </a:solidFill>
                <a:effectLst/>
                <a:latin typeface="Times New Roman" panose="02020603050405020304" pitchFamily="18" charset="0"/>
                <a:ea typeface="Times New Roman" panose="02020603050405020304" pitchFamily="18" charset="0"/>
              </a:rPr>
              <a:t>Now that the </a:t>
            </a:r>
            <a:r>
              <a:rPr lang="en-US" sz="1800" dirty="0" err="1">
                <a:solidFill>
                  <a:schemeClr val="tx1"/>
                </a:solidFill>
                <a:effectLst/>
                <a:latin typeface="Times New Roman" panose="02020603050405020304" pitchFamily="18" charset="0"/>
                <a:ea typeface="Times New Roman" panose="02020603050405020304" pitchFamily="18" charset="0"/>
              </a:rPr>
              <a:t>GraphQL</a:t>
            </a:r>
            <a:r>
              <a:rPr lang="en-US" sz="1800" dirty="0">
                <a:solidFill>
                  <a:schemeClr val="tx1"/>
                </a:solidFill>
                <a:effectLst/>
                <a:latin typeface="Times New Roman" panose="02020603050405020304" pitchFamily="18" charset="0"/>
                <a:ea typeface="Times New Roman" panose="02020603050405020304" pitchFamily="18" charset="0"/>
              </a:rPr>
              <a:t> client is configured, let's build </a:t>
            </a:r>
            <a:r>
              <a:rPr lang="en-US" sz="1800" dirty="0">
                <a:effectLst/>
                <a:latin typeface="Times New Roman" panose="02020603050405020304" pitchFamily="18" charset="0"/>
                <a:ea typeface="Times New Roman" panose="02020603050405020304" pitchFamily="18" charset="0"/>
              </a:rPr>
              <a:t>out the authentication flow. Update index.js with the following code:</a:t>
            </a:r>
            <a:endParaRPr lang="en-IN" dirty="0"/>
          </a:p>
        </p:txBody>
      </p:sp>
      <p:pic>
        <p:nvPicPr>
          <p:cNvPr id="3" name="Picture 2">
            <a:extLst>
              <a:ext uri="{FF2B5EF4-FFF2-40B4-BE49-F238E27FC236}">
                <a16:creationId xmlns:a16="http://schemas.microsoft.com/office/drawing/2014/main" id="{04D1F65F-4F98-E139-B27C-582325F14B71}"/>
              </a:ext>
            </a:extLst>
          </p:cNvPr>
          <p:cNvPicPr>
            <a:picLocks noChangeAspect="1"/>
          </p:cNvPicPr>
          <p:nvPr/>
        </p:nvPicPr>
        <p:blipFill>
          <a:blip r:embed="rId2"/>
          <a:stretch>
            <a:fillRect/>
          </a:stretch>
        </p:blipFill>
        <p:spPr>
          <a:xfrm>
            <a:off x="1059969" y="1427583"/>
            <a:ext cx="8587883" cy="5228655"/>
          </a:xfrm>
          <a:prstGeom prst="rect">
            <a:avLst/>
          </a:prstGeom>
        </p:spPr>
      </p:pic>
    </p:spTree>
    <p:extLst>
      <p:ext uri="{BB962C8B-B14F-4D97-AF65-F5344CB8AC3E}">
        <p14:creationId xmlns:p14="http://schemas.microsoft.com/office/powerpoint/2010/main" val="1416528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1D098-5623-4791-3313-629406B7DC09}"/>
              </a:ext>
            </a:extLst>
          </p:cNvPr>
          <p:cNvSpPr>
            <a:spLocks noGrp="1"/>
          </p:cNvSpPr>
          <p:nvPr>
            <p:ph type="title"/>
          </p:nvPr>
        </p:nvSpPr>
        <p:spPr/>
        <p:txBody>
          <a:bodyPr/>
          <a:lstStyle/>
          <a:p>
            <a:r>
              <a:rPr lang="en-IN" sz="2400" dirty="0"/>
              <a:t>Continued…</a:t>
            </a:r>
          </a:p>
        </p:txBody>
      </p:sp>
      <p:pic>
        <p:nvPicPr>
          <p:cNvPr id="3" name="Picture 2">
            <a:extLst>
              <a:ext uri="{FF2B5EF4-FFF2-40B4-BE49-F238E27FC236}">
                <a16:creationId xmlns:a16="http://schemas.microsoft.com/office/drawing/2014/main" id="{55CF98CB-D821-ABAF-25AC-B7037158FD3F}"/>
              </a:ext>
            </a:extLst>
          </p:cNvPr>
          <p:cNvPicPr>
            <a:picLocks noChangeAspect="1"/>
          </p:cNvPicPr>
          <p:nvPr/>
        </p:nvPicPr>
        <p:blipFill>
          <a:blip r:embed="rId2"/>
          <a:stretch>
            <a:fillRect/>
          </a:stretch>
        </p:blipFill>
        <p:spPr>
          <a:xfrm>
            <a:off x="783772" y="1477697"/>
            <a:ext cx="8052927" cy="5053732"/>
          </a:xfrm>
          <a:prstGeom prst="rect">
            <a:avLst/>
          </a:prstGeom>
        </p:spPr>
      </p:pic>
    </p:spTree>
    <p:extLst>
      <p:ext uri="{BB962C8B-B14F-4D97-AF65-F5344CB8AC3E}">
        <p14:creationId xmlns:p14="http://schemas.microsoft.com/office/powerpoint/2010/main" val="4058313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BD5D-34CB-0558-DC11-4F3BE430EA6E}"/>
              </a:ext>
            </a:extLst>
          </p:cNvPr>
          <p:cNvSpPr>
            <a:spLocks noGrp="1"/>
          </p:cNvSpPr>
          <p:nvPr>
            <p:ph type="title"/>
          </p:nvPr>
        </p:nvSpPr>
        <p:spPr/>
        <p:txBody>
          <a:bodyPr/>
          <a:lstStyle/>
          <a:p>
            <a:pPr marL="574675" indent="-247650"/>
            <a:r>
              <a:rPr lang="en-US" sz="1800" b="1" dirty="0">
                <a:solidFill>
                  <a:schemeClr val="tx1"/>
                </a:solidFill>
                <a:effectLst/>
                <a:latin typeface="Times New Roman" panose="02020603050405020304" pitchFamily="18" charset="0"/>
              </a:rPr>
              <a:t>Apollo Link</a:t>
            </a:r>
            <a:br>
              <a:rPr lang="en-IN" sz="1800" b="1" dirty="0">
                <a:solidFill>
                  <a:schemeClr val="tx1"/>
                </a:solidFill>
                <a:effectLst/>
                <a:latin typeface="Times New Roman" panose="02020603050405020304" pitchFamily="18" charset="0"/>
              </a:rPr>
            </a:br>
            <a:r>
              <a:rPr lang="en-IN" sz="1800" dirty="0">
                <a:solidFill>
                  <a:schemeClr val="tx1"/>
                </a:solidFill>
                <a:effectLst/>
                <a:latin typeface="Times New Roman" panose="02020603050405020304" pitchFamily="18" charset="0"/>
                <a:ea typeface="Times New Roman" panose="02020603050405020304" pitchFamily="18" charset="0"/>
              </a:rPr>
              <a:t>You can also consider using Apollo Link to automatically add an authorization header to every HTTP request. This would change the way you configure your client:</a:t>
            </a:r>
            <a:br>
              <a:rPr lang="en-IN" sz="1800" dirty="0">
                <a:solidFill>
                  <a:schemeClr val="tx1"/>
                </a:solidFill>
                <a:effectLst/>
                <a:latin typeface="Times New Roman" panose="02020603050405020304" pitchFamily="18" charset="0"/>
                <a:ea typeface="Times New Roman" panose="02020603050405020304" pitchFamily="18" charset="0"/>
              </a:rPr>
            </a:br>
            <a:endParaRPr lang="en-IN" dirty="0">
              <a:solidFill>
                <a:schemeClr val="tx1"/>
              </a:solidFill>
            </a:endParaRPr>
          </a:p>
        </p:txBody>
      </p:sp>
      <p:pic>
        <p:nvPicPr>
          <p:cNvPr id="3" name="Picture 2">
            <a:extLst>
              <a:ext uri="{FF2B5EF4-FFF2-40B4-BE49-F238E27FC236}">
                <a16:creationId xmlns:a16="http://schemas.microsoft.com/office/drawing/2014/main" id="{9B182504-D2C1-1EB2-7A7C-1E3819E9B610}"/>
              </a:ext>
            </a:extLst>
          </p:cNvPr>
          <p:cNvPicPr>
            <a:picLocks noChangeAspect="1"/>
          </p:cNvPicPr>
          <p:nvPr/>
        </p:nvPicPr>
        <p:blipFill>
          <a:blip r:embed="rId2"/>
          <a:stretch>
            <a:fillRect/>
          </a:stretch>
        </p:blipFill>
        <p:spPr>
          <a:xfrm>
            <a:off x="1349219" y="1644650"/>
            <a:ext cx="5668010" cy="3568700"/>
          </a:xfrm>
          <a:prstGeom prst="rect">
            <a:avLst/>
          </a:prstGeom>
        </p:spPr>
      </p:pic>
    </p:spTree>
    <p:extLst>
      <p:ext uri="{BB962C8B-B14F-4D97-AF65-F5344CB8AC3E}">
        <p14:creationId xmlns:p14="http://schemas.microsoft.com/office/powerpoint/2010/main" val="340190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7F00C-710A-3951-DB55-0DA9503B3C0D}"/>
              </a:ext>
            </a:extLst>
          </p:cNvPr>
          <p:cNvSpPr>
            <a:spLocks noGrp="1"/>
          </p:cNvSpPr>
          <p:nvPr>
            <p:ph type="title"/>
          </p:nvPr>
        </p:nvSpPr>
        <p:spPr/>
        <p:txBody>
          <a:bodyPr/>
          <a:lstStyle/>
          <a:p>
            <a:r>
              <a:rPr lang="en-US" sz="1800" b="1" dirty="0">
                <a:solidFill>
                  <a:schemeClr val="tx1"/>
                </a:solidFill>
                <a:effectLst/>
                <a:latin typeface="Times New Roman" panose="02020603050405020304" pitchFamily="18" charset="0"/>
              </a:rPr>
              <a:t>Viewing an individual profile</a:t>
            </a:r>
            <a:br>
              <a:rPr lang="en-IN" sz="1800" b="1" dirty="0">
                <a:effectLst/>
                <a:latin typeface="Times New Roman" panose="02020603050405020304" pitchFamily="18" charset="0"/>
              </a:rPr>
            </a:br>
            <a:endParaRPr lang="en-IN" dirty="0"/>
          </a:p>
        </p:txBody>
      </p:sp>
      <p:pic>
        <p:nvPicPr>
          <p:cNvPr id="3" name="Picture 2">
            <a:extLst>
              <a:ext uri="{FF2B5EF4-FFF2-40B4-BE49-F238E27FC236}">
                <a16:creationId xmlns:a16="http://schemas.microsoft.com/office/drawing/2014/main" id="{6CE5E36C-802F-62CB-D500-2BE1C9847469}"/>
              </a:ext>
            </a:extLst>
          </p:cNvPr>
          <p:cNvPicPr>
            <a:picLocks noChangeAspect="1"/>
          </p:cNvPicPr>
          <p:nvPr/>
        </p:nvPicPr>
        <p:blipFill>
          <a:blip r:embed="rId2"/>
          <a:stretch>
            <a:fillRect/>
          </a:stretch>
        </p:blipFill>
        <p:spPr>
          <a:xfrm>
            <a:off x="738538" y="914401"/>
            <a:ext cx="5135217" cy="5225142"/>
          </a:xfrm>
          <a:prstGeom prst="rect">
            <a:avLst/>
          </a:prstGeom>
        </p:spPr>
      </p:pic>
    </p:spTree>
    <p:extLst>
      <p:ext uri="{BB962C8B-B14F-4D97-AF65-F5344CB8AC3E}">
        <p14:creationId xmlns:p14="http://schemas.microsoft.com/office/powerpoint/2010/main" val="153761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227B-D52C-71EE-9CE8-26B13637F774}"/>
              </a:ext>
            </a:extLst>
          </p:cNvPr>
          <p:cNvSpPr>
            <a:spLocks noGrp="1"/>
          </p:cNvSpPr>
          <p:nvPr>
            <p:ph type="ctrTitle"/>
          </p:nvPr>
        </p:nvSpPr>
        <p:spPr>
          <a:xfrm>
            <a:off x="-1588244" y="3276600"/>
            <a:ext cx="8825658" cy="3329581"/>
          </a:xfrm>
        </p:spPr>
        <p:txBody>
          <a:bodyPr/>
          <a:lstStyle/>
          <a:p>
            <a:pPr marL="2088515" marR="1702435">
              <a:lnSpc>
                <a:spcPct val="107000"/>
              </a:lnSpc>
              <a:spcAft>
                <a:spcPts val="170"/>
              </a:spcAft>
            </a:pPr>
            <a:r>
              <a:rPr lang="en-IN" sz="3600" b="1" kern="0" dirty="0">
                <a:solidFill>
                  <a:schemeClr val="tx1"/>
                </a:solidFill>
                <a:effectLst/>
                <a:latin typeface="Calibri" panose="020F0502020204030204" pitchFamily="34" charset="0"/>
                <a:ea typeface="Calibri" panose="020F0502020204030204" pitchFamily="34" charset="0"/>
              </a:rPr>
              <a:t>Table of contents</a:t>
            </a:r>
            <a:br>
              <a:rPr lang="en-IN" sz="1800" b="1" kern="0" dirty="0">
                <a:solidFill>
                  <a:schemeClr val="tx1"/>
                </a:solidFill>
                <a:effectLst/>
                <a:latin typeface="Calibri" panose="020F0502020204030204" pitchFamily="34" charset="0"/>
                <a:ea typeface="Calibri" panose="020F0502020204030204" pitchFamily="34" charset="0"/>
              </a:rPr>
            </a:br>
            <a:r>
              <a:rPr lang="en-IN" sz="1800" dirty="0">
                <a:solidFill>
                  <a:schemeClr val="tx1"/>
                </a:solidFill>
                <a:effectLst/>
                <a:latin typeface="Calibri" panose="020F0502020204030204" pitchFamily="34" charset="0"/>
                <a:ea typeface="Calibri" panose="020F0502020204030204" pitchFamily="34" charset="0"/>
              </a:rPr>
              <a:t>                      </a:t>
            </a:r>
            <a:br>
              <a:rPr lang="en-IN" sz="1800" dirty="0">
                <a:solidFill>
                  <a:schemeClr val="tx1"/>
                </a:solidFill>
                <a:effectLst/>
                <a:latin typeface="Calibri" panose="020F0502020204030204" pitchFamily="34" charset="0"/>
                <a:ea typeface="Calibri" panose="020F0502020204030204" pitchFamily="34" charset="0"/>
              </a:rPr>
            </a:br>
            <a:r>
              <a:rPr lang="en-IN" sz="1800" dirty="0">
                <a:solidFill>
                  <a:schemeClr val="tx1"/>
                </a:solidFill>
                <a:effectLst/>
                <a:latin typeface="Calibri" panose="020F0502020204030204" pitchFamily="34" charset="0"/>
                <a:ea typeface="Calibri" panose="020F0502020204030204" pitchFamily="34" charset="0"/>
              </a:rPr>
              <a:t>1. </a:t>
            </a:r>
            <a:r>
              <a:rPr lang="en-US" sz="1800" dirty="0">
                <a:solidFill>
                  <a:schemeClr val="tx1"/>
                </a:solidFill>
                <a:effectLst/>
                <a:latin typeface="Calibri" panose="020F0502020204030204" pitchFamily="34" charset="0"/>
                <a:ea typeface="Calibri" panose="020F0502020204030204" pitchFamily="34" charset="0"/>
              </a:rPr>
              <a:t>Introduction</a:t>
            </a:r>
            <a:br>
              <a:rPr lang="en-US" sz="1800" dirty="0">
                <a:solidFill>
                  <a:schemeClr val="tx1"/>
                </a:solidFill>
                <a:effectLst/>
                <a:latin typeface="Calibri" panose="020F0502020204030204" pitchFamily="34" charset="0"/>
                <a:ea typeface="Calibri" panose="020F0502020204030204" pitchFamily="34" charset="0"/>
              </a:rPr>
            </a:br>
            <a:r>
              <a:rPr lang="en-US" sz="1800" dirty="0">
                <a:solidFill>
                  <a:schemeClr val="tx1"/>
                </a:solidFill>
                <a:effectLst/>
                <a:latin typeface="Calibri" panose="020F0502020204030204" pitchFamily="34" charset="0"/>
                <a:ea typeface="Calibri" panose="020F0502020204030204" pitchFamily="34" charset="0"/>
              </a:rPr>
              <a:t>2. Abstract</a:t>
            </a:r>
            <a:br>
              <a:rPr lang="en-US" sz="1800" dirty="0">
                <a:solidFill>
                  <a:schemeClr val="tx1"/>
                </a:solidFill>
                <a:effectLst/>
                <a:latin typeface="Calibri" panose="020F0502020204030204" pitchFamily="34" charset="0"/>
                <a:ea typeface="Calibri" panose="020F0502020204030204" pitchFamily="34" charset="0"/>
              </a:rPr>
            </a:br>
            <a:r>
              <a:rPr lang="en-US" sz="1800" dirty="0">
                <a:solidFill>
                  <a:schemeClr val="tx1"/>
                </a:solidFill>
                <a:effectLst/>
                <a:latin typeface="Calibri" panose="020F0502020204030204" pitchFamily="34" charset="0"/>
                <a:ea typeface="Calibri" panose="020F0502020204030204" pitchFamily="34" charset="0"/>
              </a:rPr>
              <a:t>3. Objective</a:t>
            </a:r>
            <a:br>
              <a:rPr lang="en-US" sz="1800" dirty="0">
                <a:solidFill>
                  <a:schemeClr val="tx1"/>
                </a:solidFill>
                <a:effectLst/>
                <a:latin typeface="Calibri" panose="020F0502020204030204" pitchFamily="34" charset="0"/>
                <a:ea typeface="Calibri" panose="020F0502020204030204" pitchFamily="34" charset="0"/>
              </a:rPr>
            </a:br>
            <a:r>
              <a:rPr lang="en-US" sz="1800" dirty="0">
                <a:solidFill>
                  <a:schemeClr val="tx1"/>
                </a:solidFill>
                <a:effectLst/>
                <a:latin typeface="Calibri" panose="020F0502020204030204" pitchFamily="34" charset="0"/>
                <a:ea typeface="Calibri" panose="020F0502020204030204" pitchFamily="34" charset="0"/>
              </a:rPr>
              <a:t>4. Tool used</a:t>
            </a:r>
            <a:br>
              <a:rPr lang="en-US" sz="1800" dirty="0">
                <a:solidFill>
                  <a:schemeClr val="tx1"/>
                </a:solidFill>
                <a:effectLst/>
                <a:latin typeface="Calibri" panose="020F0502020204030204" pitchFamily="34" charset="0"/>
                <a:ea typeface="Calibri" panose="020F0502020204030204" pitchFamily="34" charset="0"/>
              </a:rPr>
            </a:br>
            <a:r>
              <a:rPr lang="en-US" sz="1800" dirty="0">
                <a:solidFill>
                  <a:schemeClr val="tx1"/>
                </a:solidFill>
                <a:effectLst/>
                <a:latin typeface="Calibri" panose="020F0502020204030204" pitchFamily="34" charset="0"/>
                <a:ea typeface="Calibri" panose="020F0502020204030204" pitchFamily="34" charset="0"/>
              </a:rPr>
              <a:t>5. Explanation about the tool</a:t>
            </a:r>
            <a:br>
              <a:rPr lang="en-US" sz="1800" dirty="0">
                <a:solidFill>
                  <a:schemeClr val="tx1"/>
                </a:solidFill>
                <a:effectLst/>
                <a:latin typeface="Calibri" panose="020F0502020204030204" pitchFamily="34" charset="0"/>
                <a:ea typeface="Calibri" panose="020F0502020204030204" pitchFamily="34" charset="0"/>
              </a:rPr>
            </a:br>
            <a:r>
              <a:rPr lang="en-US" sz="1800" dirty="0">
                <a:solidFill>
                  <a:schemeClr val="tx1"/>
                </a:solidFill>
                <a:effectLst/>
                <a:latin typeface="Calibri" panose="020F0502020204030204" pitchFamily="34" charset="0"/>
                <a:ea typeface="Calibri" panose="020F0502020204030204" pitchFamily="34" charset="0"/>
              </a:rPr>
              <a:t>6. Algorithm</a:t>
            </a:r>
            <a:br>
              <a:rPr lang="en-US" sz="1800" dirty="0">
                <a:solidFill>
                  <a:schemeClr val="tx1"/>
                </a:solidFill>
                <a:effectLst/>
                <a:latin typeface="Calibri" panose="020F0502020204030204" pitchFamily="34" charset="0"/>
                <a:ea typeface="Calibri" panose="020F0502020204030204" pitchFamily="34" charset="0"/>
              </a:rPr>
            </a:br>
            <a:r>
              <a:rPr lang="en-US" sz="1800" dirty="0">
                <a:solidFill>
                  <a:schemeClr val="tx1"/>
                </a:solidFill>
                <a:effectLst/>
                <a:latin typeface="Calibri" panose="020F0502020204030204" pitchFamily="34" charset="0"/>
                <a:ea typeface="Calibri" panose="020F0502020204030204" pitchFamily="34" charset="0"/>
              </a:rPr>
              <a:t>7. Architecture diagram</a:t>
            </a:r>
            <a:br>
              <a:rPr lang="en-US" sz="1800" dirty="0">
                <a:solidFill>
                  <a:schemeClr val="tx1"/>
                </a:solidFill>
                <a:effectLst/>
                <a:latin typeface="Calibri" panose="020F0502020204030204" pitchFamily="34" charset="0"/>
                <a:ea typeface="Calibri" panose="020F0502020204030204" pitchFamily="34" charset="0"/>
              </a:rPr>
            </a:br>
            <a:r>
              <a:rPr lang="en-US" sz="1800" dirty="0">
                <a:solidFill>
                  <a:schemeClr val="tx1"/>
                </a:solidFill>
                <a:effectLst/>
                <a:latin typeface="Calibri" panose="020F0502020204030204" pitchFamily="34" charset="0"/>
                <a:ea typeface="Calibri" panose="020F0502020204030204" pitchFamily="34" charset="0"/>
              </a:rPr>
              <a:t>8. Description of algorithm</a:t>
            </a:r>
            <a:br>
              <a:rPr lang="en-US" sz="1800" dirty="0">
                <a:solidFill>
                  <a:schemeClr val="tx1"/>
                </a:solidFill>
                <a:effectLst/>
                <a:latin typeface="Calibri" panose="020F0502020204030204" pitchFamily="34" charset="0"/>
                <a:ea typeface="Calibri" panose="020F0502020204030204" pitchFamily="34" charset="0"/>
              </a:rPr>
            </a:br>
            <a:r>
              <a:rPr lang="en-US" sz="1800" dirty="0">
                <a:solidFill>
                  <a:schemeClr val="tx1"/>
                </a:solidFill>
                <a:effectLst/>
                <a:latin typeface="Calibri" panose="020F0502020204030204" pitchFamily="34" charset="0"/>
                <a:ea typeface="Calibri" panose="020F0502020204030204" pitchFamily="34" charset="0"/>
              </a:rPr>
              <a:t>9. Modules</a:t>
            </a:r>
            <a:br>
              <a:rPr lang="en-US" sz="1800" dirty="0">
                <a:solidFill>
                  <a:schemeClr val="tx1"/>
                </a:solidFill>
                <a:effectLst/>
                <a:latin typeface="Calibri" panose="020F0502020204030204" pitchFamily="34" charset="0"/>
                <a:ea typeface="Calibri" panose="020F0502020204030204" pitchFamily="34" charset="0"/>
              </a:rPr>
            </a:br>
            <a:r>
              <a:rPr lang="en-US" sz="1800" dirty="0">
                <a:solidFill>
                  <a:schemeClr val="tx1"/>
                </a:solidFill>
                <a:effectLst/>
                <a:latin typeface="Calibri" panose="020F0502020204030204" pitchFamily="34" charset="0"/>
                <a:ea typeface="Calibri" panose="020F0502020204030204" pitchFamily="34" charset="0"/>
              </a:rPr>
              <a:t>10. Experimental Results</a:t>
            </a:r>
            <a:br>
              <a:rPr lang="en-US" sz="1800" dirty="0">
                <a:solidFill>
                  <a:schemeClr val="tx1"/>
                </a:solidFill>
                <a:effectLst/>
                <a:latin typeface="Calibri" panose="020F0502020204030204" pitchFamily="34" charset="0"/>
                <a:ea typeface="Calibri" panose="020F0502020204030204" pitchFamily="34" charset="0"/>
              </a:rPr>
            </a:br>
            <a:r>
              <a:rPr lang="en-US" sz="1800" dirty="0">
                <a:solidFill>
                  <a:schemeClr val="tx1"/>
                </a:solidFill>
                <a:effectLst/>
                <a:latin typeface="Calibri" panose="020F0502020204030204" pitchFamily="34" charset="0"/>
                <a:ea typeface="Calibri" panose="020F0502020204030204" pitchFamily="34" charset="0"/>
              </a:rPr>
              <a:t>11. Output Screen Shots</a:t>
            </a:r>
            <a:br>
              <a:rPr lang="en-US" sz="1800" dirty="0">
                <a:solidFill>
                  <a:schemeClr val="tx1"/>
                </a:solidFill>
                <a:effectLst/>
                <a:latin typeface="Calibri" panose="020F0502020204030204" pitchFamily="34" charset="0"/>
                <a:ea typeface="Calibri" panose="020F0502020204030204" pitchFamily="34" charset="0"/>
              </a:rPr>
            </a:br>
            <a:r>
              <a:rPr lang="en-US" sz="1800" dirty="0">
                <a:solidFill>
                  <a:schemeClr val="tx1"/>
                </a:solidFill>
                <a:effectLst/>
                <a:latin typeface="Calibri" panose="020F0502020204030204" pitchFamily="34" charset="0"/>
                <a:ea typeface="Calibri" panose="020F0502020204030204" pitchFamily="34" charset="0"/>
              </a:rPr>
              <a:t>12. Coding</a:t>
            </a:r>
            <a:br>
              <a:rPr lang="en-US" sz="1800" dirty="0">
                <a:solidFill>
                  <a:schemeClr val="tx1"/>
                </a:solidFill>
                <a:effectLst/>
                <a:latin typeface="Calibri" panose="020F0502020204030204" pitchFamily="34" charset="0"/>
                <a:ea typeface="Calibri" panose="020F0502020204030204" pitchFamily="34" charset="0"/>
              </a:rPr>
            </a:br>
            <a:r>
              <a:rPr lang="en-US" sz="1800" dirty="0">
                <a:solidFill>
                  <a:schemeClr val="tx1"/>
                </a:solidFill>
                <a:effectLst/>
                <a:latin typeface="Calibri" panose="020F0502020204030204" pitchFamily="34" charset="0"/>
                <a:ea typeface="Calibri" panose="020F0502020204030204" pitchFamily="34" charset="0"/>
              </a:rPr>
              <a:t>13. Reference Papers</a:t>
            </a:r>
            <a:b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endParaRPr lang="en-IN" dirty="0"/>
          </a:p>
        </p:txBody>
      </p:sp>
      <p:sp>
        <p:nvSpPr>
          <p:cNvPr id="3" name="Subtitle 2">
            <a:extLst>
              <a:ext uri="{FF2B5EF4-FFF2-40B4-BE49-F238E27FC236}">
                <a16:creationId xmlns:a16="http://schemas.microsoft.com/office/drawing/2014/main" id="{A9DB052F-E954-0380-9EEE-4B7ADB0352A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47892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737D-E998-FD0D-BB36-895EF217327B}"/>
              </a:ext>
            </a:extLst>
          </p:cNvPr>
          <p:cNvSpPr>
            <a:spLocks noGrp="1"/>
          </p:cNvSpPr>
          <p:nvPr>
            <p:ph type="ctrTitle"/>
          </p:nvPr>
        </p:nvSpPr>
        <p:spPr/>
        <p:txBody>
          <a:bodyPr/>
          <a:lstStyle/>
          <a:p>
            <a:r>
              <a:rPr lang="en-IN" sz="3600" dirty="0"/>
              <a:t>Reference Paper</a:t>
            </a:r>
            <a:br>
              <a:rPr lang="en-IN" sz="3600" dirty="0"/>
            </a:br>
            <a:br>
              <a:rPr lang="en-IN" sz="3600" dirty="0"/>
            </a:br>
            <a:br>
              <a:rPr lang="en-IN" sz="3600" dirty="0"/>
            </a:br>
            <a:br>
              <a:rPr lang="en-IN" sz="3600" dirty="0"/>
            </a:br>
            <a:br>
              <a:rPr lang="en-IN" sz="3600" dirty="0"/>
            </a:br>
            <a:endParaRPr lang="en-IN" sz="3600" dirty="0"/>
          </a:p>
        </p:txBody>
      </p:sp>
      <p:sp>
        <p:nvSpPr>
          <p:cNvPr id="3" name="Subtitle 2">
            <a:extLst>
              <a:ext uri="{FF2B5EF4-FFF2-40B4-BE49-F238E27FC236}">
                <a16:creationId xmlns:a16="http://schemas.microsoft.com/office/drawing/2014/main" id="{3091F861-E4F6-08B2-C288-9857AB27D397}"/>
              </a:ext>
            </a:extLst>
          </p:cNvPr>
          <p:cNvSpPr>
            <a:spLocks noGrp="1"/>
          </p:cNvSpPr>
          <p:nvPr>
            <p:ph type="subTitle" idx="1"/>
          </p:nvPr>
        </p:nvSpPr>
        <p:spPr>
          <a:xfrm>
            <a:off x="1154955" y="2360752"/>
            <a:ext cx="8825658" cy="861420"/>
          </a:xfrm>
        </p:spPr>
        <p:txBody>
          <a:bodyPr>
            <a:normAutofit fontScale="25000" lnSpcReduction="20000"/>
          </a:bodyPr>
          <a:lstStyle/>
          <a:p>
            <a:pPr marL="342900" lvl="0" indent="-342900">
              <a:lnSpc>
                <a:spcPct val="115000"/>
              </a:lnSpc>
              <a:spcBef>
                <a:spcPts val="375"/>
              </a:spcBef>
              <a:spcAft>
                <a:spcPts val="1125"/>
              </a:spcAft>
              <a:buFont typeface="Wingdings" panose="05000000000000000000" pitchFamily="2" charset="2"/>
              <a:buChar char=""/>
            </a:pPr>
            <a:r>
              <a:rPr lang="en-US" sz="7200" u="sng" dirty="0">
                <a:solidFill>
                  <a:schemeClr val="tx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https://www.lens.xyz/</a:t>
            </a:r>
            <a:endParaRPr lang="en-IN" sz="7200" dirty="0">
              <a:solidFill>
                <a:schemeClr val="tx1"/>
              </a:solidFill>
              <a:effectLst/>
              <a:latin typeface="Times New Roman" panose="02020603050405020304" pitchFamily="18" charset="0"/>
              <a:ea typeface="Times New Roman" panose="02020603050405020304" pitchFamily="18" charset="0"/>
            </a:endParaRPr>
          </a:p>
          <a:p>
            <a:pPr marL="342900" lvl="0" indent="-342900">
              <a:lnSpc>
                <a:spcPct val="115000"/>
              </a:lnSpc>
              <a:spcBef>
                <a:spcPts val="375"/>
              </a:spcBef>
              <a:spcAft>
                <a:spcPts val="1125"/>
              </a:spcAft>
              <a:buFont typeface="Wingdings" panose="05000000000000000000" pitchFamily="2" charset="2"/>
              <a:buChar char=""/>
            </a:pPr>
            <a:r>
              <a:rPr lang="en-US" sz="7200" u="sng" dirty="0">
                <a:solidFill>
                  <a:schemeClr val="tx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https://phemex.com/academy/what-is-decentralized-social-media</a:t>
            </a:r>
            <a:endParaRPr lang="en-IN" sz="7200" dirty="0">
              <a:solidFill>
                <a:schemeClr val="tx1"/>
              </a:solidFill>
              <a:effectLst/>
              <a:latin typeface="Times New Roman" panose="02020603050405020304" pitchFamily="18" charset="0"/>
              <a:ea typeface="Times New Roman" panose="02020603050405020304" pitchFamily="18" charset="0"/>
            </a:endParaRPr>
          </a:p>
          <a:p>
            <a:pPr marL="342900" lvl="0" indent="-342900">
              <a:lnSpc>
                <a:spcPct val="115000"/>
              </a:lnSpc>
              <a:spcBef>
                <a:spcPts val="375"/>
              </a:spcBef>
              <a:spcAft>
                <a:spcPts val="1125"/>
              </a:spcAft>
              <a:buFont typeface="Wingdings" panose="05000000000000000000" pitchFamily="2" charset="2"/>
              <a:buChar char=""/>
            </a:pPr>
            <a:r>
              <a:rPr lang="en-US" sz="7200" u="sng" dirty="0">
                <a:solidFill>
                  <a:schemeClr val="tx1"/>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https://www.sciencedirect.com/topics/engineering/blockchain#:~:text=Abstract,that%20are%20digitized%20and%20decentralized</a:t>
            </a:r>
            <a:r>
              <a:rPr lang="en-US" sz="7200" dirty="0">
                <a:solidFill>
                  <a:schemeClr val="tx1"/>
                </a:solidFill>
                <a:effectLst/>
                <a:latin typeface="Times New Roman" panose="02020603050405020304" pitchFamily="18" charset="0"/>
                <a:ea typeface="Times New Roman" panose="02020603050405020304" pitchFamily="18" charset="0"/>
              </a:rPr>
              <a:t>.</a:t>
            </a:r>
            <a:endParaRPr lang="en-IN" sz="7200" dirty="0">
              <a:solidFill>
                <a:schemeClr val="tx1"/>
              </a:solidFill>
              <a:effectLst/>
              <a:latin typeface="Times New Roman" panose="02020603050405020304" pitchFamily="18" charset="0"/>
              <a:ea typeface="Times New Roman" panose="02020603050405020304" pitchFamily="18" charset="0"/>
            </a:endParaRPr>
          </a:p>
          <a:p>
            <a:pPr marL="342900" lvl="0" indent="-342900">
              <a:lnSpc>
                <a:spcPct val="115000"/>
              </a:lnSpc>
              <a:spcBef>
                <a:spcPts val="375"/>
              </a:spcBef>
              <a:spcAft>
                <a:spcPts val="1125"/>
              </a:spcAft>
              <a:buFont typeface="Wingdings" panose="05000000000000000000" pitchFamily="2" charset="2"/>
              <a:buChar char=""/>
            </a:pPr>
            <a:r>
              <a:rPr lang="en-US" sz="7200" u="sng" dirty="0">
                <a:solidFill>
                  <a:schemeClr val="tx1"/>
                </a:solidFill>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https://aws.amazon.com/blockchain/decentralization-in-blockchain/</a:t>
            </a:r>
            <a:endParaRPr lang="en-IN" sz="7200" dirty="0">
              <a:solidFill>
                <a:schemeClr val="tx1"/>
              </a:solidFill>
              <a:effectLst/>
              <a:latin typeface="Times New Roman" panose="02020603050405020304" pitchFamily="18" charset="0"/>
              <a:ea typeface="Times New Roman" panose="02020603050405020304" pitchFamily="18" charset="0"/>
            </a:endParaRPr>
          </a:p>
          <a:p>
            <a:pPr marL="342900" lvl="0" indent="-342900">
              <a:lnSpc>
                <a:spcPct val="115000"/>
              </a:lnSpc>
              <a:spcBef>
                <a:spcPts val="375"/>
              </a:spcBef>
              <a:spcAft>
                <a:spcPts val="1125"/>
              </a:spcAft>
              <a:buFont typeface="Wingdings" panose="05000000000000000000" pitchFamily="2" charset="2"/>
              <a:buChar char=""/>
            </a:pPr>
            <a:r>
              <a:rPr lang="en-US" sz="7200" u="sng" dirty="0">
                <a:solidFill>
                  <a:schemeClr val="tx1"/>
                </a:solidFill>
                <a:effectLst/>
                <a:latin typeface="Times New Roman" panose="02020603050405020304" pitchFamily="18" charset="0"/>
                <a:ea typeface="Times New Roman" panose="02020603050405020304" pitchFamily="18" charset="0"/>
                <a:hlinkClick r:id="rId6">
                  <a:extLst>
                    <a:ext uri="{A12FA001-AC4F-418D-AE19-62706E023703}">
                      <ahyp:hlinkClr xmlns:ahyp="http://schemas.microsoft.com/office/drawing/2018/hyperlinkcolor" val="tx"/>
                    </a:ext>
                  </a:extLst>
                </a:hlinkClick>
              </a:rPr>
              <a:t>https://docs.lens.xyz/docs/authentication-quickstart</a:t>
            </a:r>
            <a:endParaRPr lang="en-US" sz="7200" u="sng" dirty="0">
              <a:solidFill>
                <a:schemeClr val="tx1"/>
              </a:solidFill>
              <a:effectLst/>
              <a:latin typeface="Times New Roman" panose="02020603050405020304" pitchFamily="18" charset="0"/>
              <a:ea typeface="Times New Roman" panose="02020603050405020304" pitchFamily="18" charset="0"/>
            </a:endParaRPr>
          </a:p>
          <a:p>
            <a:pPr marL="342900" lvl="0" indent="-342900">
              <a:lnSpc>
                <a:spcPct val="115000"/>
              </a:lnSpc>
              <a:spcBef>
                <a:spcPts val="375"/>
              </a:spcBef>
              <a:spcAft>
                <a:spcPts val="1125"/>
              </a:spcAft>
              <a:buFont typeface="Wingdings" panose="05000000000000000000" pitchFamily="2" charset="2"/>
              <a:buChar char=""/>
            </a:pPr>
            <a:endParaRPr lang="en-US" sz="7200" u="sng" dirty="0">
              <a:solidFill>
                <a:srgbClr val="0000FF"/>
              </a:solidFill>
              <a:latin typeface="Times New Roman" panose="02020603050405020304" pitchFamily="18" charset="0"/>
              <a:ea typeface="Times New Roman" panose="02020603050405020304" pitchFamily="18" charset="0"/>
            </a:endParaRPr>
          </a:p>
          <a:p>
            <a:pPr marL="342900" lvl="0" indent="-342900">
              <a:lnSpc>
                <a:spcPct val="115000"/>
              </a:lnSpc>
              <a:spcBef>
                <a:spcPts val="375"/>
              </a:spcBef>
              <a:spcAft>
                <a:spcPts val="1125"/>
              </a:spcAft>
              <a:buFont typeface="Wingdings" panose="05000000000000000000" pitchFamily="2" charset="2"/>
              <a:buChar char=""/>
            </a:pPr>
            <a:endParaRPr lang="en-US" sz="7200" u="sng" dirty="0">
              <a:solidFill>
                <a:srgbClr val="0000FF"/>
              </a:solidFill>
              <a:effectLst/>
              <a:latin typeface="Times New Roman" panose="02020603050405020304" pitchFamily="18" charset="0"/>
              <a:ea typeface="Times New Roman" panose="02020603050405020304" pitchFamily="18" charset="0"/>
            </a:endParaRPr>
          </a:p>
          <a:p>
            <a:pPr marL="342900" lvl="0" indent="-342900">
              <a:lnSpc>
                <a:spcPct val="115000"/>
              </a:lnSpc>
              <a:spcBef>
                <a:spcPts val="375"/>
              </a:spcBef>
              <a:spcAft>
                <a:spcPts val="1125"/>
              </a:spcAft>
              <a:buFont typeface="Wingdings" panose="05000000000000000000" pitchFamily="2" charset="2"/>
              <a:buChar char=""/>
            </a:pPr>
            <a:endParaRPr lang="en-US" sz="7200" u="sng" dirty="0">
              <a:solidFill>
                <a:srgbClr val="0000FF"/>
              </a:solidFill>
              <a:latin typeface="Times New Roman" panose="02020603050405020304" pitchFamily="18" charset="0"/>
              <a:ea typeface="Times New Roman" panose="02020603050405020304" pitchFamily="18" charset="0"/>
            </a:endParaRPr>
          </a:p>
          <a:p>
            <a:pPr marL="342900" lvl="0" indent="-342900">
              <a:lnSpc>
                <a:spcPct val="115000"/>
              </a:lnSpc>
              <a:spcBef>
                <a:spcPts val="375"/>
              </a:spcBef>
              <a:spcAft>
                <a:spcPts val="1125"/>
              </a:spcAft>
              <a:buFont typeface="Wingdings" panose="05000000000000000000" pitchFamily="2" charset="2"/>
              <a:buChar char=""/>
            </a:pPr>
            <a:endParaRPr lang="en-IN" sz="7200" dirty="0">
              <a:effectLst/>
              <a:latin typeface="Times New Roman" panose="02020603050405020304" pitchFamily="18" charset="0"/>
              <a:ea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435251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324FD-DFC4-714F-E5BA-6EA506932AE6}"/>
              </a:ext>
            </a:extLst>
          </p:cNvPr>
          <p:cNvSpPr>
            <a:spLocks noGrp="1"/>
          </p:cNvSpPr>
          <p:nvPr>
            <p:ph type="title"/>
          </p:nvPr>
        </p:nvSpPr>
        <p:spPr/>
        <p:txBody>
          <a:bodyPr/>
          <a:lstStyle/>
          <a:p>
            <a:r>
              <a:rPr lang="en-IN" dirty="0"/>
              <a:t>Thank You</a:t>
            </a:r>
          </a:p>
        </p:txBody>
      </p:sp>
      <p:sp>
        <p:nvSpPr>
          <p:cNvPr id="3" name="Text Placeholder 2">
            <a:extLst>
              <a:ext uri="{FF2B5EF4-FFF2-40B4-BE49-F238E27FC236}">
                <a16:creationId xmlns:a16="http://schemas.microsoft.com/office/drawing/2014/main" id="{F071C15B-5080-227D-F5E9-4B525AD5FF90}"/>
              </a:ext>
            </a:extLst>
          </p:cNvPr>
          <p:cNvSpPr>
            <a:spLocks noGrp="1"/>
          </p:cNvSpPr>
          <p:nvPr>
            <p:ph type="body" sz="half" idx="2"/>
          </p:nvPr>
        </p:nvSpPr>
        <p:spPr/>
        <p:txBody>
          <a:bodyPr/>
          <a:lstStyle/>
          <a:p>
            <a:r>
              <a:rPr lang="en-IN" dirty="0"/>
              <a:t>Made by –</a:t>
            </a:r>
          </a:p>
          <a:p>
            <a:r>
              <a:rPr lang="en-IN" dirty="0"/>
              <a:t>Yash Khandelwal (RA2011050010012)</a:t>
            </a:r>
          </a:p>
          <a:p>
            <a:r>
              <a:rPr lang="en-IN" dirty="0" err="1"/>
              <a:t>Ayush</a:t>
            </a:r>
            <a:r>
              <a:rPr lang="en-IN" dirty="0"/>
              <a:t> Singhal (RA2011050010013)</a:t>
            </a:r>
          </a:p>
        </p:txBody>
      </p:sp>
    </p:spTree>
    <p:extLst>
      <p:ext uri="{BB962C8B-B14F-4D97-AF65-F5344CB8AC3E}">
        <p14:creationId xmlns:p14="http://schemas.microsoft.com/office/powerpoint/2010/main" val="1698689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2D904-DCDC-8B58-FF8A-1B896254B94C}"/>
              </a:ext>
            </a:extLst>
          </p:cNvPr>
          <p:cNvSpPr>
            <a:spLocks noGrp="1"/>
          </p:cNvSpPr>
          <p:nvPr>
            <p:ph type="ctrTitle"/>
          </p:nvPr>
        </p:nvSpPr>
        <p:spPr>
          <a:xfrm>
            <a:off x="2013371" y="423241"/>
            <a:ext cx="8825658" cy="1250410"/>
          </a:xfrm>
        </p:spPr>
        <p:txBody>
          <a:bodyPr/>
          <a:lstStyle/>
          <a:p>
            <a:r>
              <a:rPr lang="en-IN" sz="4400" dirty="0"/>
              <a:t>Decentralised Social Media</a:t>
            </a:r>
          </a:p>
        </p:txBody>
      </p:sp>
      <p:sp>
        <p:nvSpPr>
          <p:cNvPr id="3" name="Subtitle 2">
            <a:extLst>
              <a:ext uri="{FF2B5EF4-FFF2-40B4-BE49-F238E27FC236}">
                <a16:creationId xmlns:a16="http://schemas.microsoft.com/office/drawing/2014/main" id="{6A3DC5C6-1215-C9ED-CF9C-69C95F6A2DEA}"/>
              </a:ext>
            </a:extLst>
          </p:cNvPr>
          <p:cNvSpPr>
            <a:spLocks noGrp="1"/>
          </p:cNvSpPr>
          <p:nvPr>
            <p:ph type="subTitle" idx="1"/>
          </p:nvPr>
        </p:nvSpPr>
        <p:spPr/>
        <p:txBody>
          <a:bodyPr/>
          <a:lstStyle/>
          <a:p>
            <a:endParaRPr lang="en-IN" dirty="0"/>
          </a:p>
        </p:txBody>
      </p:sp>
      <p:pic>
        <p:nvPicPr>
          <p:cNvPr id="4" name="Picture 3">
            <a:extLst>
              <a:ext uri="{FF2B5EF4-FFF2-40B4-BE49-F238E27FC236}">
                <a16:creationId xmlns:a16="http://schemas.microsoft.com/office/drawing/2014/main" id="{C42A7F71-62CA-E594-6379-93EBEC5589E1}"/>
              </a:ext>
            </a:extLst>
          </p:cNvPr>
          <p:cNvPicPr>
            <a:picLocks noChangeAspect="1"/>
          </p:cNvPicPr>
          <p:nvPr/>
        </p:nvPicPr>
        <p:blipFill>
          <a:blip r:embed="rId2"/>
          <a:stretch>
            <a:fillRect/>
          </a:stretch>
        </p:blipFill>
        <p:spPr>
          <a:xfrm>
            <a:off x="1726164" y="2080620"/>
            <a:ext cx="8162892" cy="4590354"/>
          </a:xfrm>
          <a:prstGeom prst="rect">
            <a:avLst/>
          </a:prstGeom>
        </p:spPr>
      </p:pic>
    </p:spTree>
    <p:extLst>
      <p:ext uri="{BB962C8B-B14F-4D97-AF65-F5344CB8AC3E}">
        <p14:creationId xmlns:p14="http://schemas.microsoft.com/office/powerpoint/2010/main" val="1680651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449B6-32B1-5312-D1D6-CC74A75229FA}"/>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BB8A71A-9296-3993-33DF-F5190D297B2E}"/>
              </a:ext>
            </a:extLst>
          </p:cNvPr>
          <p:cNvSpPr>
            <a:spLocks noGrp="1"/>
          </p:cNvSpPr>
          <p:nvPr>
            <p:ph idx="1"/>
          </p:nvPr>
        </p:nvSpPr>
        <p:spPr/>
        <p:txBody>
          <a:bodyPr/>
          <a:lstStyle/>
          <a:p>
            <a:r>
              <a:rPr lang="en-US" b="0" i="0" dirty="0">
                <a:effectLst/>
                <a:latin typeface="Inter"/>
              </a:rPr>
              <a:t>The purpose of the Lens Protocol is to empower creators to own the links between themselves and their community, forming a fully composable, decentralized social graph. This is achieved by allowing users to create profiles and interact with each other via these profiles. "Profile" (as used here) refers specifically to Lens profiles; "user" refers to standard crypto-wallets.</a:t>
            </a:r>
            <a:endParaRPr lang="en-IN" dirty="0"/>
          </a:p>
        </p:txBody>
      </p:sp>
    </p:spTree>
    <p:extLst>
      <p:ext uri="{BB962C8B-B14F-4D97-AF65-F5344CB8AC3E}">
        <p14:creationId xmlns:p14="http://schemas.microsoft.com/office/powerpoint/2010/main" val="219045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F9454-405E-BAD4-B058-E49D1BED9747}"/>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A103AB83-C3F8-AA04-EEF2-60B4B5F6185F}"/>
              </a:ext>
            </a:extLst>
          </p:cNvPr>
          <p:cNvSpPr>
            <a:spLocks noGrp="1"/>
          </p:cNvSpPr>
          <p:nvPr>
            <p:ph idx="1"/>
          </p:nvPr>
        </p:nvSpPr>
        <p:spPr/>
        <p:txBody>
          <a:bodyPr>
            <a:normAutofit/>
          </a:bodyPr>
          <a:lstStyle/>
          <a:p>
            <a:r>
              <a:rPr lang="en-US" b="0" i="0" dirty="0">
                <a:effectLst/>
                <a:latin typeface="Inter"/>
              </a:rPr>
              <a:t>Social media is undeniably popular. With digital platforms to share ideas, content and information, communities are built and individuals are given a space to have their voices heard in ways never experienced before. It’s an exciting, lucrative environment for content sharing and community building. This digital space is here. And it’s here to stay.</a:t>
            </a:r>
            <a:endParaRPr lang="en-IN" dirty="0"/>
          </a:p>
        </p:txBody>
      </p:sp>
    </p:spTree>
    <p:extLst>
      <p:ext uri="{BB962C8B-B14F-4D97-AF65-F5344CB8AC3E}">
        <p14:creationId xmlns:p14="http://schemas.microsoft.com/office/powerpoint/2010/main" val="1313888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BF3E7-F70B-3624-4D97-F6BCEDABB784}"/>
              </a:ext>
            </a:extLst>
          </p:cNvPr>
          <p:cNvSpPr>
            <a:spLocks noGrp="1"/>
          </p:cNvSpPr>
          <p:nvPr>
            <p:ph type="title"/>
          </p:nvPr>
        </p:nvSpPr>
        <p:spPr/>
        <p:txBody>
          <a:bodyPr/>
          <a:lstStyle/>
          <a:p>
            <a:r>
              <a:rPr lang="en-IN" dirty="0"/>
              <a:t>Objective</a:t>
            </a:r>
          </a:p>
        </p:txBody>
      </p:sp>
      <p:sp>
        <p:nvSpPr>
          <p:cNvPr id="3" name="Text Placeholder 2">
            <a:extLst>
              <a:ext uri="{FF2B5EF4-FFF2-40B4-BE49-F238E27FC236}">
                <a16:creationId xmlns:a16="http://schemas.microsoft.com/office/drawing/2014/main" id="{3F84E0FB-D7B0-97C9-B83E-C44F8A585A5C}"/>
              </a:ext>
            </a:extLst>
          </p:cNvPr>
          <p:cNvSpPr>
            <a:spLocks noGrp="1"/>
          </p:cNvSpPr>
          <p:nvPr>
            <p:ph type="body" sz="half" idx="2"/>
          </p:nvPr>
        </p:nvSpPr>
        <p:spPr>
          <a:xfrm>
            <a:off x="1409478" y="2969443"/>
            <a:ext cx="8825659" cy="2362200"/>
          </a:xfrm>
        </p:spPr>
        <p:txBody>
          <a:bodyPr/>
          <a:lstStyle/>
          <a:p>
            <a:pPr algn="l"/>
            <a:r>
              <a:rPr lang="en-US" b="0" i="0" dirty="0">
                <a:effectLst/>
                <a:latin typeface="Muli"/>
              </a:rPr>
              <a:t>Decentralized social media is the most appropriate answer to the monopolistic attitudes of modern social networking platforms. You cannot make billions of Facebook users close their accounts and switch to a new social networking platform just like that. You have to provide them with a better alternate solution, and that’s what decentralized social media aims to achieve.</a:t>
            </a:r>
            <a:br>
              <a:rPr lang="en-US" b="0" i="0" dirty="0">
                <a:solidFill>
                  <a:srgbClr val="111111"/>
                </a:solidFill>
                <a:effectLst/>
                <a:latin typeface="Roboto" panose="02000000000000000000" pitchFamily="2" charset="0"/>
              </a:rPr>
            </a:br>
            <a:endParaRPr lang="en-IN" dirty="0"/>
          </a:p>
        </p:txBody>
      </p:sp>
    </p:spTree>
    <p:extLst>
      <p:ext uri="{BB962C8B-B14F-4D97-AF65-F5344CB8AC3E}">
        <p14:creationId xmlns:p14="http://schemas.microsoft.com/office/powerpoint/2010/main" val="1844851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09E17-AD91-7C3A-3442-FC7B6A20F684}"/>
              </a:ext>
            </a:extLst>
          </p:cNvPr>
          <p:cNvSpPr>
            <a:spLocks noGrp="1"/>
          </p:cNvSpPr>
          <p:nvPr>
            <p:ph type="title"/>
          </p:nvPr>
        </p:nvSpPr>
        <p:spPr/>
        <p:txBody>
          <a:bodyPr/>
          <a:lstStyle/>
          <a:p>
            <a:r>
              <a:rPr lang="en-IN" dirty="0"/>
              <a:t>Tool Used</a:t>
            </a:r>
          </a:p>
        </p:txBody>
      </p:sp>
      <p:sp>
        <p:nvSpPr>
          <p:cNvPr id="3" name="Text Placeholder 2">
            <a:extLst>
              <a:ext uri="{FF2B5EF4-FFF2-40B4-BE49-F238E27FC236}">
                <a16:creationId xmlns:a16="http://schemas.microsoft.com/office/drawing/2014/main" id="{111020BF-9BAF-849B-3082-0010578F852D}"/>
              </a:ext>
            </a:extLst>
          </p:cNvPr>
          <p:cNvSpPr>
            <a:spLocks noGrp="1"/>
          </p:cNvSpPr>
          <p:nvPr>
            <p:ph type="body" sz="half" idx="2"/>
          </p:nvPr>
        </p:nvSpPr>
        <p:spPr/>
        <p:txBody>
          <a:bodyPr/>
          <a:lstStyle/>
          <a:p>
            <a:r>
              <a:rPr lang="en-US" i="0" dirty="0">
                <a:effectLst/>
                <a:latin typeface="Roboto" panose="02000000000000000000" pitchFamily="2" charset="0"/>
              </a:rPr>
              <a:t>The Lens Protocol is a smart contracts-based social graph built on top of the Polygon blockchain, built by the team that </a:t>
            </a:r>
            <a:r>
              <a:rPr lang="en-US" sz="2000" i="0" dirty="0">
                <a:effectLst/>
                <a:latin typeface="Roboto" panose="02000000000000000000" pitchFamily="2" charset="0"/>
              </a:rPr>
              <a:t>created</a:t>
            </a:r>
            <a:r>
              <a:rPr lang="en-US" i="0" dirty="0">
                <a:effectLst/>
                <a:latin typeface="Roboto" panose="02000000000000000000" pitchFamily="2" charset="0"/>
              </a:rPr>
              <a:t> </a:t>
            </a:r>
            <a:r>
              <a:rPr lang="en-US" i="0" dirty="0" err="1">
                <a:effectLst/>
                <a:latin typeface="Roboto" panose="02000000000000000000" pitchFamily="2" charset="0"/>
              </a:rPr>
              <a:t>Aave</a:t>
            </a:r>
            <a:r>
              <a:rPr lang="en-US" i="0" dirty="0">
                <a:effectLst/>
                <a:latin typeface="Roboto" panose="02000000000000000000" pitchFamily="2" charset="0"/>
              </a:rPr>
              <a:t>. Since Polygon uses a Proof-of-Stake consensus algorithm, it is energy-efficient and affordable.</a:t>
            </a:r>
            <a:endParaRPr lang="en-IN" dirty="0"/>
          </a:p>
        </p:txBody>
      </p:sp>
    </p:spTree>
    <p:extLst>
      <p:ext uri="{BB962C8B-B14F-4D97-AF65-F5344CB8AC3E}">
        <p14:creationId xmlns:p14="http://schemas.microsoft.com/office/powerpoint/2010/main" val="3127426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37151-0111-98FB-6678-68CD5E224A2D}"/>
              </a:ext>
            </a:extLst>
          </p:cNvPr>
          <p:cNvSpPr>
            <a:spLocks noGrp="1"/>
          </p:cNvSpPr>
          <p:nvPr>
            <p:ph type="title"/>
          </p:nvPr>
        </p:nvSpPr>
        <p:spPr/>
        <p:txBody>
          <a:bodyPr/>
          <a:lstStyle/>
          <a:p>
            <a:r>
              <a:rPr lang="en-IN" dirty="0"/>
              <a:t>How Lens Protocol works</a:t>
            </a:r>
          </a:p>
        </p:txBody>
      </p:sp>
      <p:sp>
        <p:nvSpPr>
          <p:cNvPr id="3" name="Content Placeholder 2">
            <a:extLst>
              <a:ext uri="{FF2B5EF4-FFF2-40B4-BE49-F238E27FC236}">
                <a16:creationId xmlns:a16="http://schemas.microsoft.com/office/drawing/2014/main" id="{E6CA191C-BEA2-7D15-6048-74F1C38766E3}"/>
              </a:ext>
            </a:extLst>
          </p:cNvPr>
          <p:cNvSpPr>
            <a:spLocks noGrp="1"/>
          </p:cNvSpPr>
          <p:nvPr>
            <p:ph idx="1"/>
          </p:nvPr>
        </p:nvSpPr>
        <p:spPr/>
        <p:txBody>
          <a:bodyPr/>
          <a:lstStyle/>
          <a:p>
            <a:r>
              <a:rPr lang="en-US" b="0" i="0" dirty="0">
                <a:effectLst/>
                <a:latin typeface="Poppins" panose="00000500000000000000" pitchFamily="2" charset="0"/>
              </a:rPr>
              <a:t>Lens Protocol’s social chart is established through a graph database (GDB). These databases use graph systems that contain individual nodes, and advantages such as connection issues between them, places, objects, and other effects to store data. These charts show the components of the network and the connections between them.</a:t>
            </a:r>
            <a:endParaRPr lang="en-IN" dirty="0"/>
          </a:p>
        </p:txBody>
      </p:sp>
    </p:spTree>
    <p:extLst>
      <p:ext uri="{BB962C8B-B14F-4D97-AF65-F5344CB8AC3E}">
        <p14:creationId xmlns:p14="http://schemas.microsoft.com/office/powerpoint/2010/main" val="1564210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4AB4F-492C-EA33-69BE-C5039A2EF4CC}"/>
              </a:ext>
            </a:extLst>
          </p:cNvPr>
          <p:cNvSpPr>
            <a:spLocks noGrp="1"/>
          </p:cNvSpPr>
          <p:nvPr>
            <p:ph type="title"/>
          </p:nvPr>
        </p:nvSpPr>
        <p:spPr/>
        <p:txBody>
          <a:bodyPr/>
          <a:lstStyle/>
          <a:p>
            <a:r>
              <a:rPr lang="en-IN" dirty="0"/>
              <a:t>Algorithm</a:t>
            </a:r>
          </a:p>
        </p:txBody>
      </p:sp>
      <p:sp>
        <p:nvSpPr>
          <p:cNvPr id="3" name="Text Placeholder 2">
            <a:extLst>
              <a:ext uri="{FF2B5EF4-FFF2-40B4-BE49-F238E27FC236}">
                <a16:creationId xmlns:a16="http://schemas.microsoft.com/office/drawing/2014/main" id="{466FA95E-D481-297C-45A7-909CC3A17E72}"/>
              </a:ext>
            </a:extLst>
          </p:cNvPr>
          <p:cNvSpPr>
            <a:spLocks noGrp="1"/>
          </p:cNvSpPr>
          <p:nvPr>
            <p:ph type="body" sz="half" idx="2"/>
          </p:nvPr>
        </p:nvSpPr>
        <p:spPr/>
        <p:txBody>
          <a:bodyPr>
            <a:normAutofit fontScale="47500" lnSpcReduction="20000"/>
          </a:bodyPr>
          <a:lstStyle/>
          <a:p>
            <a:r>
              <a:rPr lang="en-IN" sz="3300" dirty="0"/>
              <a:t>GRAPH – </a:t>
            </a:r>
          </a:p>
          <a:p>
            <a:pPr algn="l"/>
            <a:r>
              <a:rPr lang="en-US" sz="3300" b="0" i="0" dirty="0">
                <a:effectLst/>
                <a:latin typeface="source-serif-pro"/>
              </a:rPr>
              <a:t>The graph is an Indexing protocol for querying blockchain data with </a:t>
            </a:r>
            <a:r>
              <a:rPr lang="en-US" sz="3300" b="0" i="0" dirty="0" err="1">
                <a:effectLst/>
                <a:latin typeface="source-serif-pro"/>
              </a:rPr>
              <a:t>GraphQL</a:t>
            </a:r>
            <a:r>
              <a:rPr lang="en-US" sz="3300" b="0" i="0" dirty="0">
                <a:effectLst/>
                <a:latin typeface="source-serif-pro"/>
              </a:rPr>
              <a:t>. It helps in structuring and organizing open data and makes it easily accessible for decentralized applications. Think of blockchain as a book and graph as the index page . Without the index , it will be difficult to find a particular useful chapter or a page that you are looking for in the book.</a:t>
            </a:r>
          </a:p>
          <a:p>
            <a:pPr algn="l"/>
            <a:r>
              <a:rPr lang="en-US" sz="3300" b="0" i="0" dirty="0">
                <a:effectLst/>
                <a:latin typeface="source-serif-pro"/>
              </a:rPr>
              <a:t>Consensus Mechanism  - </a:t>
            </a:r>
          </a:p>
          <a:p>
            <a:pPr algn="l"/>
            <a:r>
              <a:rPr lang="en-US" sz="3300" b="0" i="0" dirty="0">
                <a:effectLst/>
                <a:latin typeface="source-serif-pro"/>
              </a:rPr>
              <a:t>Proof of Stake</a:t>
            </a:r>
          </a:p>
          <a:p>
            <a:br>
              <a:rPr lang="en-US" dirty="0">
                <a:effectLst/>
              </a:rPr>
            </a:br>
            <a:endParaRPr lang="en-IN" dirty="0"/>
          </a:p>
        </p:txBody>
      </p:sp>
    </p:spTree>
    <p:extLst>
      <p:ext uri="{BB962C8B-B14F-4D97-AF65-F5344CB8AC3E}">
        <p14:creationId xmlns:p14="http://schemas.microsoft.com/office/powerpoint/2010/main" val="20325054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227</TotalTime>
  <Words>772</Words>
  <Application>Microsoft Office PowerPoint</Application>
  <PresentationFormat>Widescreen</PresentationFormat>
  <Paragraphs>61</Paragraphs>
  <Slides>21</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21</vt:i4>
      </vt:variant>
    </vt:vector>
  </HeadingPairs>
  <TitlesOfParts>
    <vt:vector size="35" baseType="lpstr">
      <vt:lpstr>-apple-system</vt:lpstr>
      <vt:lpstr>Arial</vt:lpstr>
      <vt:lpstr>Calibri</vt:lpstr>
      <vt:lpstr>Century Gothic</vt:lpstr>
      <vt:lpstr>EuclidCircular</vt:lpstr>
      <vt:lpstr>Inter</vt:lpstr>
      <vt:lpstr>Muli</vt:lpstr>
      <vt:lpstr>Poppins</vt:lpstr>
      <vt:lpstr>Roboto</vt:lpstr>
      <vt:lpstr>source-serif-pro</vt:lpstr>
      <vt:lpstr>Times New Roman</vt:lpstr>
      <vt:lpstr>Wingdings</vt:lpstr>
      <vt:lpstr>Wingdings 3</vt:lpstr>
      <vt:lpstr>Ion</vt:lpstr>
      <vt:lpstr>PowerPoint Presentation</vt:lpstr>
      <vt:lpstr>Table of contents                        1. Introduction 2. Abstract 3. Objective 4. Tool used 5. Explanation about the tool 6. Algorithm 7. Architecture diagram 8. Description of algorithm 9. Modules 10. Experimental Results 11. Output Screen Shots 12. Coding 13. Reference Papers </vt:lpstr>
      <vt:lpstr>Decentralised Social Media</vt:lpstr>
      <vt:lpstr>Introduction</vt:lpstr>
      <vt:lpstr>Abstract</vt:lpstr>
      <vt:lpstr>Objective</vt:lpstr>
      <vt:lpstr>Tool Used</vt:lpstr>
      <vt:lpstr>How Lens Protocol works</vt:lpstr>
      <vt:lpstr>Algorithm</vt:lpstr>
      <vt:lpstr>      Architecture Design        </vt:lpstr>
      <vt:lpstr>PowerPoint Presentation</vt:lpstr>
      <vt:lpstr>Description of algorithm </vt:lpstr>
      <vt:lpstr>Modules</vt:lpstr>
      <vt:lpstr>PowerPoint Presentation</vt:lpstr>
      <vt:lpstr>Create a file named api.js in the root of the project and add the following code:         </vt:lpstr>
      <vt:lpstr>Building the authentication flow Now that the GraphQL client is configured, let's build out the authentication flow. Update index.js with the following code:</vt:lpstr>
      <vt:lpstr>Continued…</vt:lpstr>
      <vt:lpstr>Apollo Link You can also consider using Apollo Link to automatically add an authorization header to every HTTP request. This would change the way you configure your client: </vt:lpstr>
      <vt:lpstr>Viewing an individual profile </vt:lpstr>
      <vt:lpstr>Reference Paper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Decentralised Social Media</dc:title>
  <dc:creator>yash khandelwal</dc:creator>
  <cp:lastModifiedBy>yash khandelwal</cp:lastModifiedBy>
  <cp:revision>2</cp:revision>
  <dcterms:created xsi:type="dcterms:W3CDTF">2022-11-15T05:52:30Z</dcterms:created>
  <dcterms:modified xsi:type="dcterms:W3CDTF">2022-11-21T20:10:46Z</dcterms:modified>
</cp:coreProperties>
</file>