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102" d="100"/>
          <a:sy n="102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B4AA-6468-A418-DD08-6263003EC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14F0-E2D2-E2CA-7407-4583DDEAA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4448D-7A32-913B-2490-361041AC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73E-DACC-1446-BCC2-3779320869D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6CF5-C26F-4295-0EB8-9CD42FB0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F698-40CF-7501-5143-8AD32CB5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D61-6097-144D-B9F7-125865AF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1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B384-A382-6317-D991-4E7FAB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30D48-0521-8FE2-D2AA-3B44FF434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01B7-728C-B20D-F6D9-7CDBC41A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73E-DACC-1446-BCC2-3779320869D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54FA-69B7-390E-370D-0D3D8CCE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57D5-6008-9AC0-7A47-BC6C9D54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D61-6097-144D-B9F7-125865AF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8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B4F95-0504-4E4D-8E1C-214EA4AE1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03962-D4FA-2A78-211A-7D5ECD538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5E21-5FC4-69AE-2244-D49A427E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73E-DACC-1446-BCC2-3779320869D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670D4-AA49-9DD1-D580-1477EA5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CF1A-A142-FE77-4368-3D0EE8E7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D61-6097-144D-B9F7-125865AF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5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2013-916E-9A6E-B6BB-59E042F7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2C32-CF29-1BB9-A0AF-18C5AC8AB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FF0EB-7EB6-A333-B171-0517F4F6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73E-DACC-1446-BCC2-3779320869D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5EC9-511C-E8D5-F638-A567510C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5889-7E84-5689-3392-86B33783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D61-6097-144D-B9F7-125865AF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68AF-BD45-6E11-B820-24636966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757F2-141D-CB45-54F9-BF2BAE4E9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AD71-9774-8DDE-864A-4D59C9F8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73E-DACC-1446-BCC2-3779320869D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1575-28BE-5DE0-E921-3335296E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7E224-2494-8A1A-F8C7-27D4784F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D61-6097-144D-B9F7-125865AF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1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922C-B7DD-D85E-54F5-4D3D3949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4157-3818-5DA1-817E-077617F90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2277A-E1E4-2EE6-98EC-915FDF73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5FB24-486B-3C5F-D8E9-1C631FA8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73E-DACC-1446-BCC2-3779320869D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3779C-E440-8D9A-80E0-AA67C2D1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4ACB8-1840-46B1-3784-F027CE4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D61-6097-144D-B9F7-125865AF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1FE9-FEC6-3DEE-92C9-92EDFE36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27833-ACA1-B85D-44A9-E3059296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F6EF-B047-7FEC-0969-7228F1ED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50D45-DB0B-72CF-9392-8BFA90F3F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4015A-368F-A96F-4AE0-0E2F9BA61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523E8-ABDC-220B-B172-28CFA39D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73E-DACC-1446-BCC2-3779320869D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1B92B-611A-4D63-0C66-C7060A1D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39342-FEAA-4AD6-2570-B202712B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D61-6097-144D-B9F7-125865AF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E415-AD59-2EB2-A5AD-2CBA8EA0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F55B9-D03C-D631-79DA-7AE25C02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73E-DACC-1446-BCC2-3779320869D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43799-3853-DE0D-3081-20362CE0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44542-5DE6-8037-86C0-9E33C042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D61-6097-144D-B9F7-125865AF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017AA-F548-F0FF-2A7E-FDDCEE1E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73E-DACC-1446-BCC2-3779320869D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3F5B5-7B00-C649-D907-988DB623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5F40-3104-EB5F-5081-0BBC58F7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D61-6097-144D-B9F7-125865AF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91A7-20AC-2E96-D961-16F33AEA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766B-28CF-8F69-960F-6A89040F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80251-5DF2-09C8-5BB8-EDF575EEA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FB03A-6A60-CA1A-0759-BCC8D828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73E-DACC-1446-BCC2-3779320869D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A629E-A43B-8AFA-288F-E0216431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0C29-06D7-37A5-0A62-28489C0A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D61-6097-144D-B9F7-125865AF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6914-F520-A1AA-3A1E-A2F19881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66119-2CCE-6271-27E3-897F16F82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6E99B-F2A3-3AC6-C109-606134F33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A6628-CF0B-12B6-4E07-7EB19AF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873E-DACC-1446-BCC2-3779320869D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6A5D7-7C1C-4359-9C90-89C4AB87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3A6A-33D1-9EB5-176C-4F37B627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BD61-6097-144D-B9F7-125865AF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380B6-2AEE-32E6-B23C-E8CC3ED6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7F4F6-275E-EDDE-5798-FC70B6EC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A9451-93D9-2F61-46AB-91D422CAA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873E-DACC-1446-BCC2-3779320869D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0071-312F-9EF5-9ACD-C8875C438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51A3-CF95-812D-A094-03C61EB1A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BD61-6097-144D-B9F7-125865AFB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9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FE2D74-F20D-35D7-D8EA-00B414CA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55" y="2171789"/>
            <a:ext cx="7350691" cy="468621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82F71DB-12D2-14A4-496F-95A9F28D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53A5F-7B16-D960-6628-5BA8665F3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80" y="1418781"/>
            <a:ext cx="7772400" cy="1382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6B9438-E28F-43BB-5CAD-83E20C734DF0}"/>
              </a:ext>
            </a:extLst>
          </p:cNvPr>
          <p:cNvSpPr txBox="1"/>
          <p:nvPr/>
        </p:nvSpPr>
        <p:spPr>
          <a:xfrm>
            <a:off x="601249" y="3429000"/>
            <a:ext cx="3682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51-59 = A</a:t>
            </a:r>
          </a:p>
          <a:p>
            <a:r>
              <a:rPr lang="en-US" dirty="0"/>
              <a:t>49-51 = A-</a:t>
            </a:r>
          </a:p>
          <a:p>
            <a:r>
              <a:rPr lang="en-US" dirty="0"/>
              <a:t>46-49 = B+</a:t>
            </a:r>
          </a:p>
          <a:p>
            <a:r>
              <a:rPr lang="en-US" dirty="0"/>
              <a:t>40-46 = B</a:t>
            </a:r>
          </a:p>
          <a:p>
            <a:r>
              <a:rPr lang="en-US" dirty="0"/>
              <a:t>&lt;40 B-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A8F54-B2C3-634C-3B05-07400B821648}"/>
              </a:ext>
            </a:extLst>
          </p:cNvPr>
          <p:cNvSpPr txBox="1"/>
          <p:nvPr/>
        </p:nvSpPr>
        <p:spPr>
          <a:xfrm>
            <a:off x="8442542" y="4809995"/>
            <a:ext cx="32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50CEC8-C2CB-1821-B6E6-E18E1DF23402}"/>
              </a:ext>
            </a:extLst>
          </p:cNvPr>
          <p:cNvSpPr txBox="1"/>
          <p:nvPr/>
        </p:nvSpPr>
        <p:spPr>
          <a:xfrm>
            <a:off x="10133556" y="4514894"/>
            <a:ext cx="32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7526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Midterm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</dc:title>
  <dc:creator>Edward Carl Malthouse</dc:creator>
  <cp:lastModifiedBy>Edward Carl Malthouse</cp:lastModifiedBy>
  <cp:revision>2</cp:revision>
  <dcterms:created xsi:type="dcterms:W3CDTF">2023-11-15T00:58:22Z</dcterms:created>
  <dcterms:modified xsi:type="dcterms:W3CDTF">2023-11-15T01:52:16Z</dcterms:modified>
</cp:coreProperties>
</file>