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6"/>
  </p:notesMasterIdLst>
  <p:handoutMasterIdLst>
    <p:handoutMasterId r:id="rId7"/>
  </p:handoutMasterIdLst>
  <p:sldIdLst>
    <p:sldId id="311" r:id="rId3"/>
    <p:sldId id="645" r:id="rId4"/>
    <p:sldId id="646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87" d="100"/>
          <a:sy n="87" d="100"/>
        </p:scale>
        <p:origin x="14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-hummel/intro-to-db-sq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02 (Sept 30 – Oct 4)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450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Relational databases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sessions *are* being recorded this week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available under Panopto on Canvas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01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Wednesday Oct 9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11:59pm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simple photo app using AWS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01 has been released, configuration of AWS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02 to be released, client-side programming</a:t>
            </a:r>
          </a:p>
          <a:p>
            <a:pPr marL="400050" indent="-169863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 office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ours </a:t>
            </a: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 Monday 9/30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links on Canvas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sz="16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609600" y="2333350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Topics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000998" cy="5060950"/>
          </a:xfrm>
        </p:spPr>
        <p:txBody>
          <a:bodyPr/>
          <a:lstStyle/>
          <a:p>
            <a:pPr marL="227013" indent="-227013"/>
            <a:r>
              <a:rPr lang="en-US" dirty="0"/>
              <a:t>Relational databases</a:t>
            </a:r>
          </a:p>
          <a:p>
            <a:pPr marL="227013" indent="-227013"/>
            <a:r>
              <a:rPr lang="en-US" dirty="0"/>
              <a:t>SQL (select, insert, update, delete)</a:t>
            </a:r>
          </a:p>
          <a:p>
            <a:pPr marL="227013" indent="-227013"/>
            <a:r>
              <a:rPr lang="en-US" dirty="0"/>
              <a:t>Database design (3 most important rules)</a:t>
            </a:r>
          </a:p>
          <a:p>
            <a:pPr marL="227013" indent="-227013"/>
            <a:r>
              <a:rPr lang="en-US" dirty="0"/>
              <a:t>Optimizing database access (indexing)</a:t>
            </a:r>
          </a:p>
          <a:p>
            <a:pPr marL="227013" indent="-227013"/>
            <a:r>
              <a:rPr lang="en-US" dirty="0"/>
              <a:t>Programmatic access via Python</a:t>
            </a:r>
          </a:p>
          <a:p>
            <a:pPr marL="227013" indent="-227013"/>
            <a:endParaRPr lang="en-US" dirty="0"/>
          </a:p>
          <a:p>
            <a:pPr marL="227013" indent="-227013"/>
            <a:r>
              <a:rPr lang="en-US" dirty="0"/>
              <a:t>Notes: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Assuming no background in databases / SQL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Optional practice assignments on Canvas (HW01, HW02)</a:t>
            </a:r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60950"/>
          </a:xfrm>
        </p:spPr>
        <p:txBody>
          <a:bodyPr/>
          <a:lstStyle/>
          <a:p>
            <a:pPr marL="227013" indent="-227013"/>
            <a:r>
              <a:rPr lang="en-US" dirty="0"/>
              <a:t>Summarize key points of lecture</a:t>
            </a:r>
          </a:p>
          <a:p>
            <a:pPr marL="227013" indent="-227013"/>
            <a:r>
              <a:rPr lang="en-US" dirty="0"/>
              <a:t>Write SQL using sqlite3</a:t>
            </a:r>
          </a:p>
          <a:p>
            <a:pPr marL="227013" indent="-227013"/>
            <a:r>
              <a:rPr lang="en-US" dirty="0"/>
              <a:t>Execute SQL using python with sqlite3</a:t>
            </a:r>
          </a:p>
          <a:p>
            <a:pPr marL="227013" indent="-227013"/>
            <a:r>
              <a:rPr lang="en-US" dirty="0"/>
              <a:t>Demo optimizing access with indexes</a:t>
            </a:r>
          </a:p>
          <a:p>
            <a:pPr marL="227013" indent="-227013"/>
            <a:endParaRPr lang="en-US" dirty="0"/>
          </a:p>
          <a:p>
            <a:pPr marL="227013" indent="-227013"/>
            <a:r>
              <a:rPr lang="en-US" dirty="0"/>
              <a:t>Notes: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To work in class, make sure Docker Desktop is installed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Provided software uses Docker, download files from GitHub:</a:t>
            </a:r>
          </a:p>
          <a:p>
            <a:pPr marL="1027113" lvl="2" indent="-227013"/>
            <a:r>
              <a:rPr lang="en-US" sz="1600" dirty="0">
                <a:hlinkClick r:id="rId2"/>
              </a:rPr>
              <a:t>https://github.com/joe-hummel/intro-to-db-sql</a:t>
            </a:r>
            <a:endParaRPr lang="en-US" sz="1600" dirty="0"/>
          </a:p>
          <a:p>
            <a:pPr marL="1027113" lvl="2" indent="-227013"/>
            <a:r>
              <a:rPr lang="en-US" sz="1600" dirty="0"/>
              <a:t>Clone repo or download ZIP </a:t>
            </a:r>
          </a:p>
        </p:txBody>
      </p:sp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3570</TotalTime>
  <Words>201</Words>
  <Application>Microsoft Office PowerPoint</Application>
  <PresentationFormat>On-screen Show (4:3)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975</cp:revision>
  <cp:lastPrinted>2016-01-09T20:55:26Z</cp:lastPrinted>
  <dcterms:created xsi:type="dcterms:W3CDTF">2013-01-13T00:19:11Z</dcterms:created>
  <dcterms:modified xsi:type="dcterms:W3CDTF">2024-09-30T03:51:25Z</dcterms:modified>
</cp:coreProperties>
</file>