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5" r:id="rId3"/>
    <p:sldMasterId id="2147483657" r:id="rId4"/>
    <p:sldMasterId id="2147483659" r:id="rId5"/>
    <p:sldMasterId id="2147483665" r:id="rId6"/>
  </p:sldMasterIdLst>
  <p:notesMasterIdLst>
    <p:notesMasterId r:id="rId43"/>
  </p:notesMasterIdLst>
  <p:handoutMasterIdLst>
    <p:handoutMasterId r:id="rId44"/>
  </p:handoutMasterIdLst>
  <p:sldIdLst>
    <p:sldId id="915" r:id="rId7"/>
    <p:sldId id="726" r:id="rId8"/>
    <p:sldId id="696" r:id="rId9"/>
    <p:sldId id="727" r:id="rId10"/>
    <p:sldId id="725" r:id="rId11"/>
    <p:sldId id="737" r:id="rId12"/>
    <p:sldId id="738" r:id="rId13"/>
    <p:sldId id="765" r:id="rId14"/>
    <p:sldId id="967" r:id="rId15"/>
    <p:sldId id="828" r:id="rId16"/>
    <p:sldId id="829" r:id="rId17"/>
    <p:sldId id="830" r:id="rId18"/>
    <p:sldId id="831" r:id="rId19"/>
    <p:sldId id="832" r:id="rId20"/>
    <p:sldId id="712" r:id="rId21"/>
    <p:sldId id="770" r:id="rId22"/>
    <p:sldId id="978" r:id="rId23"/>
    <p:sldId id="870" r:id="rId24"/>
    <p:sldId id="707" r:id="rId25"/>
    <p:sldId id="767" r:id="rId26"/>
    <p:sldId id="968" r:id="rId27"/>
    <p:sldId id="969" r:id="rId28"/>
    <p:sldId id="872" r:id="rId29"/>
    <p:sldId id="873" r:id="rId30"/>
    <p:sldId id="728" r:id="rId31"/>
    <p:sldId id="874" r:id="rId32"/>
    <p:sldId id="896" r:id="rId33"/>
    <p:sldId id="733" r:id="rId34"/>
    <p:sldId id="853" r:id="rId35"/>
    <p:sldId id="865" r:id="rId36"/>
    <p:sldId id="877" r:id="rId37"/>
    <p:sldId id="964" r:id="rId38"/>
    <p:sldId id="377" r:id="rId39"/>
    <p:sldId id="970" r:id="rId40"/>
    <p:sldId id="971" r:id="rId41"/>
    <p:sldId id="972"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98FB98"/>
    <a:srgbClr val="92BE50"/>
    <a:srgbClr val="FFFF66"/>
    <a:srgbClr val="666699"/>
    <a:srgbClr val="9900FF"/>
    <a:srgbClr val="0099CC"/>
    <a:srgbClr val="92FF5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779" autoAdjust="0"/>
    <p:restoredTop sz="86865" autoAdjust="0"/>
  </p:normalViewPr>
  <p:slideViewPr>
    <p:cSldViewPr>
      <p:cViewPr varScale="1">
        <p:scale>
          <a:sx n="149" d="100"/>
          <a:sy n="149" d="100"/>
        </p:scale>
        <p:origin x="126" y="2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2" d="100"/>
          <a:sy n="82" d="100"/>
        </p:scale>
        <p:origin x="383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10400" cy="464820"/>
          </a:xfrm>
          <a:prstGeom prst="rect">
            <a:avLst/>
          </a:prstGeom>
        </p:spPr>
        <p:txBody>
          <a:bodyPr vert="horz" lIns="93172" tIns="46586" rIns="93172" bIns="46586" rtlCol="0"/>
          <a:lstStyle>
            <a:lvl1pPr algn="l">
              <a:defRPr sz="1300"/>
            </a:lvl1pPr>
          </a:lstStyle>
          <a:p>
            <a:pPr algn="ctr"/>
            <a:endParaRPr lang="en-US" sz="1400" b="1" dirty="0"/>
          </a:p>
        </p:txBody>
      </p:sp>
      <p:sp>
        <p:nvSpPr>
          <p:cNvPr id="6" name="Slide Number Placeholder 5"/>
          <p:cNvSpPr>
            <a:spLocks noGrp="1"/>
          </p:cNvSpPr>
          <p:nvPr>
            <p:ph type="sldNum" sz="quarter" idx="3"/>
          </p:nvPr>
        </p:nvSpPr>
        <p:spPr>
          <a:xfrm>
            <a:off x="5764107" y="8829967"/>
            <a:ext cx="1244671" cy="464820"/>
          </a:xfrm>
          <a:prstGeom prst="rect">
            <a:avLst/>
          </a:prstGeom>
        </p:spPr>
        <p:txBody>
          <a:bodyPr vert="horz" lIns="93172" tIns="46586" rIns="93172" bIns="46586" rtlCol="0" anchor="b"/>
          <a:lstStyle>
            <a:lvl1pPr algn="r">
              <a:defRPr sz="1300"/>
            </a:lvl1pPr>
          </a:lstStyle>
          <a:p>
            <a:fld id="{CB50AC30-B37F-4D76-906B-329B14AA6A96}" type="slidenum">
              <a:rPr lang="en-US" sz="1400" b="1"/>
              <a:t>‹#›</a:t>
            </a:fld>
            <a:endParaRPr lang="en-US" sz="1400" b="1" dirty="0"/>
          </a:p>
        </p:txBody>
      </p:sp>
    </p:spTree>
    <p:extLst>
      <p:ext uri="{BB962C8B-B14F-4D97-AF65-F5344CB8AC3E}">
        <p14:creationId xmlns:p14="http://schemas.microsoft.com/office/powerpoint/2010/main" val="1241609153"/>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4:52.665"/>
    </inkml:context>
    <inkml:brush xml:id="br0">
      <inkml:brushProperty name="width" value="0.05" units="cm"/>
      <inkml:brushProperty name="height" value="0.05" units="cm"/>
    </inkml:brush>
  </inkml:definitions>
  <inkml:trace contextRef="#ctx0" brushRef="#br0">1712 1 5063 0 0,'0'0'390'0'0,"-170"0"3497"0"0,-224 19-3276 0 0,-148 54 2235 0 0,507-66-2854 0 0,-235 47 94 0 0,4 22-252 0 0,239-65 149 0 0,23-8 10 0 0,0-1-56 0 0,11 8-326 0 0,22 29 265 0 0,-28-37 106 0 0,1 0-1 0 0,-1 0 1 0 0,1-1 0 0 0,0 1 0 0 0,0 0 0 0 0,0-1 0 0 0,0 0-1 0 0,0 1 1 0 0,0-1 0 0 0,0 0 0 0 0,0 0 0 0 0,1 0 0 0 0,-1-1 0 0 0,0 1-1 0 0,1 0 1 0 0,-1-1 0 0 0,3 1 0 0 0,6 1-79 0 0,30 9-173 0 0,78 9 1 0 0,-50-9 157 0 0,231 46 233 0 0,59 10 357 0 0,118-4-114 0 0,-322-51-379 0 0,170-8 0 0 0,-156-17 1063 0 0,-133 7-601 0 0,1-1-1 0 0,54-18 0 0 0,-86 24-436 0 0,0-1 0 0 0,-1 0 0 0 0,1 0 1 0 0,-1-1-1 0 0,0 1 0 0 0,0-1 0 0 0,0 0 0 0 0,0 0 0 0 0,0 0 0 0 0,0-1 1 0 0,3-4-1 0 0,-5 6 30 0 0,-1 0 1 0 0,0 0-1 0 0,1-1 1 0 0,-1 1-1 0 0,0 0 1 0 0,0-1-1 0 0,-1 1 1 0 0,1 0-1 0 0,0-1 0 0 0,-1 1 1 0 0,1-1-1 0 0,-1 1 1 0 0,0-1-1 0 0,0 1 1 0 0,0-1-1 0 0,0 0 1 0 0,0 1-1 0 0,-1-1 1 0 0,1 1-1 0 0,-1 0 1 0 0,0-1-1 0 0,1 1 1 0 0,-3-5-1 0 0,-1 0 107 0 0,0 0 0 0 0,-1 0 0 0 0,1 1 0 0 0,-2-1 1 0 0,1 1-1 0 0,0 0 0 0 0,-1 0 0 0 0,0 1 0 0 0,-8-6 0 0 0,-4-1 16 0 0,0 0 0 0 0,-25-12 0 0 0,-42-16-98 0 0,-2 4-1 0 0,-92-25 0 0 0,-189-23-657 0 0,284 69 137 0 0,-98-15 707 0 0,148 27-1191 0 0,0 1 0 0 0,0 1 0 0 0,-47 6 0 0 0,55-2-3903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5:00.923"/>
    </inkml:context>
    <inkml:brush xml:id="br0">
      <inkml:brushProperty name="width" value="0.05" units="cm"/>
      <inkml:brushProperty name="height" value="0.05" units="cm"/>
    </inkml:brush>
  </inkml:definitions>
  <inkml:trace contextRef="#ctx0" brushRef="#br0">134 1 3679 0 0,'0'1'512'0'0,"-1"4"2439"0"0,-8 14 5065 0 0,-8 31-7497 0 0,12-37 413 0 0,1-3-770 0 0,-21 52-88 0 0,5-8-64 0 0,-2 12-10 0 0,7-4 15 0 0,12-49 258 0 0,1 0-154 0 0,-6 39 60 0 0,6-39 754 0 0,3-1-780 0 0,3 38-15 0 0,-2-38-60 0 0,4-5 1 0 0,20 20 54 0 0,-24-25-78 0 0,0-1-1 0 0,0 1 1 0 0,0-1-1 0 0,0 0 1 0 0,0 1 0 0 0,0-1-1 0 0,1 0 1 0 0,-1 0-1 0 0,0-1 1 0 0,1 1-1 0 0,-1 0 1 0 0,1-1 0 0 0,-1 1-1 0 0,0-1 1 0 0,1 0-1 0 0,-1 0 1 0 0,1 0-1 0 0,-1 0 1 0 0,1 0 0 0 0,-1 0-1 0 0,5-2 1 0 0,4 0 156 0 0,174-16 783 0 0,-154 16-1727 0 0,-10 2-2709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20.731"/>
    </inkml:context>
    <inkml:brush xml:id="br0">
      <inkml:brushProperty name="width" value="0.05" units="cm"/>
      <inkml:brushProperty name="height" value="0.05" units="cm"/>
    </inkml:brush>
  </inkml:definitions>
  <inkml:trace contextRef="#ctx0" brushRef="#br0">9 68 5983 0 0,'-1'-3'581'0'0,"-1"-1"0"0"0,1 0-1 0 0,0 1 1 0 0,0-1-1 0 0,0 0 1 0 0,1 0 0 0 0,-1 0-1 0 0,1 1 1 0 0,0-1 0 0 0,0 0-1 0 0,0 0 1 0 0,1 0-1 0 0,-1 0 1 0 0,2-4 0 0 0,2 2 1156 0 0,-1 7 42 0 0,-1 10 1771 0 0,0 60-3118 0 0,0-23-343 0 0,-1-7 6 0 0,3-9-71 0 0,0-4 45 0 0,5 26 14 0 0,-4-25-6 0 0,5 34-10 0 0,-8-47-3 0 0,1-1 0 0 0,7 45 3 0 0,-5-30-3 0 0,10 60 16 0 0,-6-32-67 0 0,2 25 40 0 0,-3-19-42 0 0,0 1 0 0 0,-6-39 31 0 0,2 43-31 0 0,2 12-11 0 0,0-6 0 0 0,-2-1 0 0 0,-3-1 0 0 0,-2-1 0 0 0,-2 0 0 0 0,-1 9 0 0 0,-2 10 0 0 0,-4-2 11 0 0,-1-7 31 0 0,-1 5 22 0 0,4-26-53 0 0,-4 26 42 0 0,3-25-42 0 0,-3 22 42 0 0,5-22-42 0 0,-5 27 42 0 0,4-29-42 0 0,-1 19 42 0 0,4-21-31 0 0,1 22 20 0 0,2-7-31 0 0,-2-21-26 0 0,3-42-81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22.076"/>
    </inkml:context>
    <inkml:brush xml:id="br0">
      <inkml:brushProperty name="width" value="0.05" units="cm"/>
      <inkml:brushProperty name="height" value="0.05" units="cm"/>
    </inkml:brush>
  </inkml:definitions>
  <inkml:trace contextRef="#ctx0" brushRef="#br0">117 238 9215 0 0,'-2'0'428'0'0,"1"0"0"0"0,-1 0 0 0 0,0 0 0 0 0,1 0 0 0 0,-1 0 0 0 0,0-1 0 0 0,1 1 0 0 0,-1-1 0 0 0,1 1 0 0 0,-1-1 0 0 0,0 0 0 0 0,1 1 0 0 0,-2-2 0 0 0,2 1-323 0 0,0 0 0 0 0,0 0 1 0 0,0 0-1 0 0,1 0 0 0 0,-1 0 0 0 0,0 0 0 0 0,1 0 1 0 0,-1 0-1 0 0,1 0 0 0 0,-1-1 0 0 0,1 1 0 0 0,0 0 1 0 0,-1 0-1 0 0,1 0 0 0 0,0-1 0 0 0,0 1 1 0 0,0 0-1 0 0,0 0 0 0 0,0-2 0 0 0,1 2 86 0 0,1-1 0 0 0,-1 1-1 0 0,1-1 1 0 0,0 1 0 0 0,-1 0-1 0 0,1 0 1 0 0,0 0 0 0 0,0 0-1 0 0,0 0 1 0 0,0 0 0 0 0,0 1-1 0 0,2-2 1 0 0,23-4 438 0 0,-1 1 0 0 0,48-2 0 0 0,-20 2-299 0 0,300-25 150 0 0,-36 4-136 0 0,67 1-242 0 0,-98 10-23 0 0,22-2 103 0 0,-145 10-41 0 0,100-26 43 0 0,-211 25-144 0 0,-14 0 36 0 0,-49 9 8 0 0,1 1 1 0 0,0 0-1 0 0,0 0 0 0 0,0 1 0 0 0,-15 7 0 0 0,9-2-73 0 0,-7 8-11 0 0,-2 6 0 0 0,19-17 0 0 0,1 1 0 0 0,0-1 0 0 0,-7 13 0 0 0,3-4 0 0 0,-10 32 0 0 0,-2 28 0 0 0,10-5 0 0 0,4 4 0 0 0,1 10 0 0 0,1 7 0 0 0,1 8 0 0 0,-2 3-12 0 0,2-9-47 0 0,2-52-6 0 0,-10 281-143 0 0,7-163 48 0 0,3 9 77 0 0,9 93-10 0 0,-4-190 93 0 0,0 30 0 0 0,-1 1 0 0 0,-2-1 0 0 0,1 0 0 0 0,-2-4 0 0 0,-2-5 0 0 0,1-10 0 0 0,0-23-11 0 0,3-8-42 0 0,-2 1 0 0 0,-2 2 42 0 0,1-36 11 0 0,-5 30 0 0 0,4-41 0 0 0,1-1 0 0 0,-1 0 0 0 0,0 1 0 0 0,0-1 0 0 0,-1 0 0 0 0,1 0 0 0 0,-4 5 0 0 0,3-7 0 0 0,1 0 0 0 0,-1 0 0 0 0,0 0 0 0 0,0 0 0 0 0,0-1 0 0 0,-6 5 0 0 0,-15 4 0 0 0,-1-3 0 0 0,-20 2-144 0 0,-82 6-1 0 0,86-12 114 0 0,-250 18-1 0 0,-2 1 0 0 0,46-1 172 0 0,-398-14 0 0 0,525-12-104 0 0,-108-9 8 0 0,224 13-55 0 0,-6-2-634 0 0,0 1-1 0 0,-17-6 1 0 0,25 6 395 0 0,0 1 0 0 0,0-1 0 0 0,0 0 0 0 0,0 0 0 0 0,0 0 0 0 0,0 0 0 0 0,0 0 0 0 0,0-1 1 0 0,1 1-1 0 0,-1 0 0 0 0,1-1 0 0 0,-1 1 0 0 0,1-1 0 0 0,-1 0 0 0 0,1 1 0 0 0,0-1 1 0 0,0 0-1 0 0,0 0 0 0 0,-2-3 0 0 0,1-6-6789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23.088"/>
    </inkml:context>
    <inkml:brush xml:id="br0">
      <inkml:brushProperty name="width" value="0.05" units="cm"/>
      <inkml:brushProperty name="height" value="0.05" units="cm"/>
    </inkml:brush>
  </inkml:definitions>
  <inkml:trace contextRef="#ctx0" brushRef="#br0">718 103 5983 0 0,'0'-1'160'0'0,"1"0"0"0"0,-1 0 0 0 0,0 0-1 0 0,0 1 1 0 0,0-1 0 0 0,0 0 0 0 0,0 0-1 0 0,0 0 1 0 0,0 0 0 0 0,0 1-1 0 0,-1-1 1 0 0,1 0 0 0 0,0 0 0 0 0,0 0-1 0 0,-1 1 1 0 0,1-1 0 0 0,0 0 0 0 0,-1 0-1 0 0,1 1 1 0 0,-1-1 0 0 0,1 0-1 0 0,-1 0 1 0 0,-14-18 2440 0 0,10 13-2238 0 0,-1 1 1 0 0,0 0 0 0 0,-1 1-1 0 0,1-1 1 0 0,-1 1 0 0 0,0 1-1 0 0,0-1 1 0 0,0 1 0 0 0,0 0-1 0 0,-12-2 1 0 0,-2-1-108 0 0,0 2-1 0 0,-34-2 1 0 0,34 5-28 0 0,0 1-1 0 0,0 1 1 0 0,1 1 0 0 0,-1 1-1 0 0,0 0 1 0 0,-31 11 0 0 0,19-2-111 0 0,1 0 1 0 0,0 2 0 0 0,-34 22-1 0 0,63-35-117 0 0,-14 14-10 0 0,17-15-47 0 0,8 10-200 0 0,26 30 162 0 0,-33-39 91 0 0,0 0 0 0 0,0 0-1 0 0,0 0 1 0 0,-1 0 0 0 0,1 0-1 0 0,0 0 1 0 0,0 0 0 0 0,0 0-1 0 0,0 0 1 0 0,1-1 0 0 0,-1 1-1 0 0,0 0 1 0 0,0-1 0 0 0,3 1-1 0 0,39 16-10 0 0,13 5 16 0 0,2 4 0 0 0,-38-17 0 0 0,28 13-64 0 0,-12-3 0 0 0,-34-18 58 0 0,-1 0 0 0 0,1 0 0 0 0,0 0 1 0 0,-1 0-1 0 0,1 0 0 0 0,-1 1 0 0 0,1-1 0 0 0,1 2 0 0 0,3 3 4 0 0,-1 0 0 0 0,0 0-1 0 0,0 1 1 0 0,6 8 0 0 0,-9-11 4 0 0,0 0-1 0 0,0 1 1 0 0,0-1-1 0 0,-1 1 0 0 0,1-1 1 0 0,-1 1-1 0 0,0 0 1 0 0,0 0-1 0 0,-1-1 1 0 0,1 10-1 0 0,-2-11 7 0 0,0 1 0 0 0,1 0 0 0 0,-1 0 0 0 0,-1-1 0 0 0,1 1-1 0 0,0 0 1 0 0,-1-1 0 0 0,0 1 0 0 0,-2 2 0 0 0,4-6-8 0 0,0 1 6 0 0,-1 0 0 0 0,1 0-1 0 0,-1-1 1 0 0,1 1 0 0 0,-1 0 0 0 0,1-1 0 0 0,-1 1 0 0 0,1 0 0 0 0,-1-1 0 0 0,1 1-1 0 0,-1-1 1 0 0,0 1 0 0 0,1-1 0 0 0,-2 1 0 0 0,-24 13 278 0 0,0-1-1 0 0,-1-2 1 0 0,-49 14 0 0 0,20-11 49 0 0,-59 7 0 0 0,91-17-651 0 0,-1-1-1 0 0,0-1 0 0 0,0-1 1 0 0,0-1-1 0 0,-28-4 0 0 0,38-1-2446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23.912"/>
    </inkml:context>
    <inkml:brush xml:id="br0">
      <inkml:brushProperty name="width" value="0.05" units="cm"/>
      <inkml:brushProperty name="height" value="0.05" units="cm"/>
    </inkml:brush>
  </inkml:definitions>
  <inkml:trace contextRef="#ctx0" brushRef="#br0">103 276 2759 0 0,'74'-13'3638'0'0,"-56"11"-3146"0"0,1-1 0 0 0,-1-1 1 0 0,0 0-1 0 0,34-14 0 0 0,-34 9-399 0 0,0 0 0 0 0,-1-1 0 0 0,0-1 0 0 0,18-16 0 0 0,-30 23 280 0 0,1-1 0 0 0,-1 0 0 0 0,0 0-1 0 0,-1 0 1 0 0,1-1 0 0 0,-1 0 0 0 0,0 1-1 0 0,-1-1 1 0 0,1-1 0 0 0,-1 1 0 0 0,-1 0-1 0 0,1-1 1 0 0,-1 0 0 0 0,0 1 0 0 0,2-12-1 0 0,-4 16-274 0 0,0 0-1 0 0,0 0 0 0 0,0 0 1 0 0,0 0-1 0 0,0 0 0 0 0,-1 0 1 0 0,1 0-1 0 0,0 1 1 0 0,-1-1-1 0 0,0 0 0 0 0,1 0 1 0 0,-1 0-1 0 0,0 0 0 0 0,0 1 1 0 0,0-1-1 0 0,0 0 1 0 0,0 1-1 0 0,0-1 0 0 0,-2-1 1 0 0,0 1-16 0 0,1 0 1 0 0,-1 0 0 0 0,0 0-1 0 0,0 0 1 0 0,0 1 0 0 0,0-1 0 0 0,0 1-1 0 0,-1-1 1 0 0,1 1 0 0 0,-4-1-1 0 0,-3 1-48 0 0,0-1-1 0 0,-1 1 0 0 0,1 0 1 0 0,0 1-1 0 0,0 1 1 0 0,-15 1-1 0 0,6 2-105 0 0,0 0-1 0 0,1 2 1 0 0,0 0 0 0 0,0 0 0 0 0,1 2-1 0 0,0 0 1 0 0,0 1 0 0 0,1 1-1 0 0,-27 21 1 0 0,20-11 12 0 0,14-12 51 0 0,5-4 0 0 0,1-1 0 0 0,-1 1 0 0 0,1-1 0 0 0,0 1 0 0 0,0 0 0 0 0,-4 8 0 0 0,0-3 12 0 0,2-3 72 0 0,1-1 1 0 0,0 1 0 0 0,1 0 0 0 0,-6 12 0 0 0,-9 18 392 0 0,14-28 38 0 0,1 4-123 0 0,-8 35-543 0 0,8-36-236 0 0,6 1-48 0 0,6 33 87 0 0,-6-34 409 0 0,4-2 185 0 0,21 28 34 0 0,-22-28-9 0 0,4-4-66 0 0,30 16-32 0 0,-38-20-146 0 0,-1 0 0 0 0,1 0 0 0 0,-1 0-1 0 0,1-1 1 0 0,0 1 0 0 0,0-1 0 0 0,-1 1-1 0 0,4 0 1 0 0,5 1 37 0 0,-6 0-14 0 0,1-1 0 0 0,-1 0 0 0 0,1-1 1 0 0,-1 1-1 0 0,1-1 0 0 0,-1 0 0 0 0,6 0 0 0 0,11-1 141 0 0,-1 0 0 0 0,0-2 1 0 0,1 0-1 0 0,25-8 0 0 0,-27 5-33 0 0,-2-1 0 0 0,1-1 0 0 0,-1-1 0 0 0,0 0 0 0 0,0-1 0 0 0,-2-1 0 0 0,1 0 0 0 0,18-18 0 0 0,-23 17-129 0 0,0 0 0 0 0,-1 0 0 0 0,0-1 0 0 0,-1 0 0 0 0,0-1 0 0 0,-1 0 0 0 0,-1 0 0 0 0,0-1 0 0 0,-1 0 0 0 0,5-19 0 0 0,-9 25-20 0 0,0 1 0 0 0,0 0 0 0 0,-1-1 0 0 0,0 1 0 0 0,-1-1 0 0 0,0 1 0 0 0,-1-16 0 0 0,1 23-24 0 0,-1-2 73 0 0,-1 18-373 0 0,-4 34 298 0 0,5-36-39 0 0,0 0-81 0 0,-5 40 74 0 0,5-26 12 0 0,3 39 48 0 0,1 7 12 0 0,0-17 11 0 0,-4-50 156 0 0,0-7-45 0 0,-2-9 74 0 0,6-8-71 0 0,1 0 0 0 0,0 0 0 0 0,1 0 0 0 0,1 1 0 0 0,1 0 0 0 0,11-23 0 0 0,5 0-110 0 0,37-50-1 0 0,-33 51-190 0 0,53-56 0 0 0,-43 66-2934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24.959"/>
    </inkml:context>
    <inkml:brush xml:id="br0">
      <inkml:brushProperty name="width" value="0.05" units="cm"/>
      <inkml:brushProperty name="height" value="0.05" units="cm"/>
    </inkml:brush>
  </inkml:definitions>
  <inkml:trace contextRef="#ctx0" brushRef="#br0">27 198 8287 0 0,'0'0'2532'0'0,"-1"10"-1630"0"0,-9 50 1511 0 0,4-19-1684 0 0,5-31-98 0 0,0 3-414 0 0,-4 40-218 0 0,3 1-205 0 0,2-42 167 0 0,0-1-75 0 0,5-2 164 0 0,17 27 238 0 0,-16-26 64 0 0,-4-11-177 0 0,1 1 1 0 0,-1-1 0 0 0,0 1-1 0 0,1-1 1 0 0,-1 1 0 0 0,0-1-1 0 0,0 0 1 0 0,0 0 0 0 0,1 0-1 0 0,-1-1 1 0 0,0 1 0 0 0,-1 0 0 0 0,1-1-1 0 0,0 1 1 0 0,0-1 0 0 0,0 0-1 0 0,-1 1 1 0 0,1-1 0 0 0,-1 0-1 0 0,0 0 1 0 0,1 0 0 0 0,-1 0-1 0 0,0 0 1 0 0,1-4 0 0 0,3-6 135 0 0,-1 0 0 0 0,0 0 1 0 0,3-17-1 0 0,-6 25-314 0 0,11-70 123 0 0,-10 51-147 0 0,2 1 0 0 0,0-1-1 0 0,10-28 1 0 0,-14 50-276 0 0,6-11 573 0 0,1 11-1317 0 0,2 9-2520 0 0,19 27 3335 0 0,-21-26 10 0 0,2-2 40 0 0,33 22 146 0 0,-35-24 46 0 0,1-1 0 0 0,0 0 0 0 0,10 3 0 0 0,-8-3 42 0 0,-7-2-1 0 0,0-1-1 0 0,0 0 1 0 0,1 0-1 0 0,-1-1 1 0 0,0 1-1 0 0,0-1 1 0 0,7 1-1 0 0,-3-1 96 0 0,0 1 0 0 0,-1-1 1 0 0,1 0-1 0 0,0-1 0 0 0,0 0 0 0 0,0 0 0 0 0,0 0 0 0 0,-1-1 0 0 0,1 0 0 0 0,-1 0 0 0 0,1-1 0 0 0,-1 0 0 0 0,0 0 1 0 0,0 0-1 0 0,0-1 0 0 0,0 0 0 0 0,-1 0 0 0 0,0 0 0 0 0,0-1 0 0 0,5-5 0 0 0,-6 4-121 0 0,0 0-1 0 0,0 0 1 0 0,-1 0 0 0 0,0-1-1 0 0,0 1 1 0 0,-1-1 0 0 0,0 0-1 0 0,0 0 1 0 0,0 0 0 0 0,-1 0-1 0 0,0 0 1 0 0,0 0 0 0 0,-1-10-1 0 0,0 13-6 0 0,0 1 0 0 0,-1-1-1 0 0,0 0 1 0 0,1 0 0 0 0,-1 1-1 0 0,0-1 1 0 0,-1 1 0 0 0,1-1-1 0 0,-1 1 1 0 0,1-1 0 0 0,-5-5-1 0 0,4 7-12 0 0,1 0 0 0 0,-1 0 0 0 0,0 0 0 0 0,0 0 0 0 0,-1 1 0 0 0,1-1 0 0 0,0 1 0 0 0,0-1 0 0 0,-1 1 0 0 0,1 0 0 0 0,-1 0 0 0 0,1 0 0 0 0,-1 0 0 0 0,0 0 0 0 0,1 1 0 0 0,-1-1 0 0 0,0 1 0 0 0,-2-1 0 0 0,-1 2-68 0 0,0 0-1 0 0,1 0 1 0 0,-1 0-1 0 0,1 0 1 0 0,0 1-1 0 0,-1 0 0 0 0,1 0 1 0 0,0 1-1 0 0,0-1 1 0 0,-9 7-1 0 0,13-8 58 0 0,-3 1-225 0 0,-2 4 10 0 0,-17 17 44 0 0,17-17 17 0 0,1 1 6 0 0,-16 22 14 0 0,11-12 62 0 0,-5 20 54 0 0,11-27-30 0 0,4-2 38 0 0,0 0-1 0 0,-1 1 1 0 0,-2 11-1 0 0,0-6 9 0 0,3-12 5 0 0,0-1 0 0 0,-1 0 0 0 0,1 1 0 0 0,0-1 0 0 0,0 0 0 0 0,0 1 1 0 0,0-1-1 0 0,1 0 0 0 0,-1 1 0 0 0,0-1 0 0 0,0 0 0 0 0,1 1 1 0 0,-1-1-1 0 0,2 2 0 0 0,13 38 3 0 0,-15-40 2 0 0,1 0 1 0 0,-1 0 0 0 0,0 0-1 0 0,0-1 1 0 0,1 1-1 0 0,-1 0 1 0 0,1 0-1 0 0,-1 0 1 0 0,0-1-1 0 0,1 1 1 0 0,-1 0-1 0 0,1-1 1 0 0,0 1 0 0 0,-1 0-1 0 0,1-1 1 0 0,0 1-1 0 0,-1-1 1 0 0,1 1-1 0 0,0-1 1 0 0,0 1-1 0 0,0-1 1 0 0,33 20 72 0 0,-34-19-72 0 0,1-1 1 0 0,-1 1-1 0 0,1-1 1 0 0,0 1-1 0 0,-1-1 1 0 0,1 0-1 0 0,0 1 1 0 0,0-1-1 0 0,-1 0 1 0 0,1 1-1 0 0,0-1 1 0 0,0 0-1 0 0,-1 0 1 0 0,1 0-1 0 0,1 0 1 0 0,6 0 38 0 0,-1-1 0 0 0,0 0 0 0 0,1 0 0 0 0,-1-1 0 0 0,0 0 0 0 0,0 0 0 0 0,0-1 0 0 0,12-5 0 0 0,3-7 35 0 0,-1 0 0 0 0,-1-2 0 0 0,0 0 0 0 0,21-25 0 0 0,-17 17 15 0 0,42-33-1 0 0,-57 51-92 0 0,-6 4-11 0 0,1 1 0 0 0,-1-1 1 0 0,0 0-1 0 0,1 1 1 0 0,0 0-1 0 0,-1 0 0 0 0,1 0 1 0 0,0 0-1 0 0,0 1 1 0 0,0-1-1 0 0,1 1 0 0 0,-1 0 1 0 0,5-1-1 0 0,-8 2-114 0 0,7 10-672 0 0,21 30 622 0 0,-21-30 6 0 0,-4 1-116 0 0,11 33 150 0 0,-11-32 7 0 0,0-2-54 0 0,11 32 103 0 0,-11-31 2 0 0,0 0 16 0 0,12 34 61 0 0,-12-33 793 0 0,-5-12-745 0 0,0-1-1 0 0,1 1 1 0 0,-1 0 0 0 0,1 0-1 0 0,-1 0 1 0 0,1 0 0 0 0,-1-1-1 0 0,0 1 1 0 0,1 0 0 0 0,-1-1 0 0 0,1 1-1 0 0,-1 0 1 0 0,1-1 0 0 0,0 1-1 0 0,-1 0 1 0 0,1-1 0 0 0,-1 1-1 0 0,1-1 1 0 0,0 1 0 0 0,-1-1-1 0 0,1 1 1 0 0,-1-2 0 0 0,-8-15 509 0 0,6 13-374 0 0,-2-6-25 0 0,0 0 0 0 0,0 0 0 0 0,1-1 1 0 0,0 0-1 0 0,1 1 0 0 0,0-1 0 0 0,0 0 0 0 0,1 0 1 0 0,0-22-1 0 0,2 25-150 0 0,0 0-1 0 0,1 0 1 0 0,0 0 0 0 0,1 0 0 0 0,0 0-1 0 0,0 0 1 0 0,1 0 0 0 0,0 0 0 0 0,0 1-1 0 0,1-1 1 0 0,0 1 0 0 0,0 0 0 0 0,0 0-1 0 0,8-8 1 0 0,0 2-91 0 0,0 0 0 0 0,1 1 0 0 0,1 1 1 0 0,0 0-1 0 0,0 1 0 0 0,1 0 0 0 0,31-14 0 0 0,-25 14-940 0 0,1 2 0 0 0,0 1 0 0 0,0 0 0 0 0,1 2 1 0 0,37-4-1 0 0,-35 7-4466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27.021"/>
    </inkml:context>
    <inkml:brush xml:id="br0">
      <inkml:brushProperty name="width" value="0.05" units="cm"/>
      <inkml:brushProperty name="height" value="0.05" units="cm"/>
    </inkml:brush>
  </inkml:definitions>
  <inkml:trace contextRef="#ctx0" brushRef="#br0">0 180 2759 0 0,'3'-2'12934'0'0,"0"1"-12936"0"0,0-1 0 0 0,-1 1 0 0 0,1 0 0 0 0,0 0 0 0 0,0 0 0 0 0,5-1 0 0 0,-6 1 8 0 0,0 0-1 0 0,1 1 1 0 0,-1-1 0 0 0,0 1-1 0 0,1-1 1 0 0,-1 1-1 0 0,1 0 1 0 0,-1 0-1 0 0,5 0 1 0 0,10 2 188 0 0,14 0 166 0 0,7-2 465 0 0,-30 1-670 0 0,25-1 615 0 0,12-1-26 0 0,395-16 1864 0 0,-82-13-2407 0 0,-222 15 38 0 0,91 7 100 0 0,-200 9-287 0 0,-6 2 2 0 0,12 0 10 0 0,-1 0 0 0 0,-4-1-53 0 0,6 0-11 0 0,1 1 0 0 0,1 0 11 0 0,-1-1 31 0 0,-1 0-31 0 0,1 1-11 0 0,0 2 0 0 0,-1 0 0 0 0,0 0 0 0 0,4 1 0 0 0,3 0 0 0 0,-3-2 0 0 0,-4 0 12 0 0,-2-1 36 0 0,-3-1-36 0 0,-1 0-12 0 0,-2-1 0 0 0,-1-1 0 0 0,-1-2 0 0 0,54 0 0 0 0,-63 1 0 0 0,15-4 21 0 0,-14 5 30 0 0,-11 0-46 0 0,12 0 62 0 0,-8 0-14 0 0,13 0-42 0 0,5 2-11 0 0,-3-1 11 0 0,-21-1-4 0 0,20-1 39 0 0,-19-1 7 0 0,-3 1-52 0 0,0 1 0 0 0,0-1-1 0 0,0 1 1 0 0,0 0-1 0 0,0-1 1 0 0,0 0-1 0 0,0 1 1 0 0,0-1 0 0 0,0 0-1 0 0,0 0 1 0 0,0 1-1 0 0,0-1 1 0 0,0 0-1 0 0,-1 0 1 0 0,1 0-1 0 0,0 0 1 0 0,-1 0 0 0 0,1-1-1 0 0,0 0 11 0 0,-2 2 1 0 0,0-1-1 0 0,0 0 1 0 0,0 1 0 0 0,0-1 0 0 0,0 0-1 0 0,-1 1 1 0 0,1-1 0 0 0,0 1 0 0 0,0 0-1 0 0,0 0 1 0 0,-1-1 0 0 0,1 1 0 0 0,-2 0-1 0 0,2 0-5 0 0,-6-2 9 0 0,0 0 0 0 0,-1-1 0 0 0,1 1 0 0 0,0-1 0 0 0,-7-5-1 0 0,6 4 3 0 0,-1 0 0 0 0,-12-5-1 0 0,-133-44-16 0 0,93 30 0 0 0,53 20 0 0 0,5 3 0 0 0,1-1 0 0 0,-1 1 0 0 0,1-1 0 0 0,0 0 0 0 0,0 0 0 0 0,-1 0 0 0 0,1 0 0 0 0,0-1 0 0 0,0 1 0 0 0,0-1 0 0 0,0 1 0 0 0,-3-4 0 0 0,6 5-54 0 0,0-1 38 0 0,-1 1 1 0 0,1 0-1 0 0,0-1 1 0 0,0 1-1 0 0,0 0 1 0 0,0 0-1 0 0,0-1 1 0 0,0 1-1 0 0,0 0 1 0 0,0 0-1 0 0,0 0 0 0 0,0 0 1 0 0,0 0-1 0 0,0 1 1 0 0,0-1-1 0 0,0 0 1 0 0,0 0-1 0 0,0 1 1 0 0,0-1-1 0 0,-1 0 1 0 0,2 1-1 0 0,5 2 7 0 0,22 5-47 0 0,-3-2 34 0 0,10 3-20 0 0,9 1-22 0 0,-14-4 0 0 0,1 0 0 0 0,2 0 0 0 0,-3-1 0 0 0,55 14-11 0 0,-27-9-1 0 0,-24-3 4 0 0,-29-6 13 0 0,-9 11-750 0 0,-6 34 739 0 0,9-45 67 0 0,0 0 1 0 0,0-1-1 0 0,0 1 1 0 0,-1 0-1 0 0,1-1 1 0 0,0 1 0 0 0,0-1-1 0 0,0 1 1 0 0,0 0-1 0 0,0-1 1 0 0,-1 1-1 0 0,1 0 1 0 0,0-1 0 0 0,-1 1-1 0 0,1-1 1 0 0,0 1-1 0 0,-1-1 1 0 0,1 1 0 0 0,-1-1-1 0 0,1 1 1 0 0,-1-1-1 0 0,1 1 1 0 0,-1-1-1 0 0,1 0 1 0 0,-1 1 0 0 0,0-1-1 0 0,-36 23-125 0 0,-179 105-440 0 0,188-111 508 0 0,-11 9 38 0 0,1-1-21 0 0,-1 3 86 0 0,22-14-22 0 0,7-7 22 0 0,-14 10-33 0 0,3-1-39 0 0,17-13-126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28.048"/>
    </inkml:context>
    <inkml:brush xml:id="br0">
      <inkml:brushProperty name="width" value="0.05" units="cm"/>
      <inkml:brushProperty name="height" value="0.05" units="cm"/>
    </inkml:brush>
  </inkml:definitions>
  <inkml:trace contextRef="#ctx0" brushRef="#br0">402 37 2303 0 0,'-3'-4'755'0'0,"-1"1"0"0"0,0 0 0 0 0,0 0 0 0 0,-1 0 0 0 0,1 0 0 0 0,0 1 0 0 0,-1-1 0 0 0,0 1 0 0 0,-8-2 0 0 0,5 2-340 0 0,1 0 0 0 0,-1 1 0 0 0,0 0 0 0 0,1 1 0 0 0,-16 0 0 0 0,5 3-253 0 0,0 0-1 0 0,-1 1 1 0 0,2 0 0 0 0,-31 13-1 0 0,35-11 7 0 0,0 0 0 0 0,1 1-1 0 0,-1 1 1 0 0,1 0 0 0 0,1 0 0 0 0,0 1-1 0 0,0 1 1 0 0,-11 13 0 0 0,19-21-152 0 0,0 1 0 0 0,0 0 0 0 0,1 0 1 0 0,-1 0-1 0 0,1 0 0 0 0,0 0 0 0 0,-4 7 1 0 0,2-1 10 0 0,-1-2 48 0 0,2 3-1 0 0,-9 32-42 0 0,9-31 418 0 0,6 0-252 0 0,12 34-2 0 0,-12-33 152 0 0,6-5-180 0 0,24 22-8 0 0,-25-22-34 0 0,1-3-20 0 0,1 1-71 0 0,31 11 136 0 0,-34-12-141 0 0,-4-3-10 0 0,1 1 0 0 0,0-1 0 0 0,0 0 0 0 0,-1 0 0 0 0,1 0 0 0 0,4 1 0 0 0,27 4 127 0 0,-15-4-136 0 0,0 0 1 0 0,0-1-1 0 0,38-4 0 0 0,-53 3-147 0 0,-1-1-1 0 0,0 1 1 0 0,0-1-1 0 0,0-1 1 0 0,0 1-1 0 0,0 0 1 0 0,4-3 0 0 0,12-10-3615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28.663"/>
    </inkml:context>
    <inkml:brush xml:id="br0">
      <inkml:brushProperty name="width" value="0.05" units="cm"/>
      <inkml:brushProperty name="height" value="0.05" units="cm"/>
    </inkml:brush>
  </inkml:definitions>
  <inkml:trace contextRef="#ctx0" brushRef="#br0">354 9 5527 0 0,'-20'-3'455'0'0,"-1"0"-1"0"0,1 1 1 0 0,-1 2-1 0 0,-24 1 0 0 0,35 0-238 0 0,-1 1-1 0 0,1 0 0 0 0,0 1 0 0 0,-1 0 0 0 0,1 0 1 0 0,0 1-1 0 0,1 1 0 0 0,-1 0 0 0 0,-16 11 0 0 0,7-2-215 0 0,-8 14 26 0 0,3-1 96 0 0,19-22 10 0 0,1 5 71 0 0,-14 26 312 0 0,14-27 801 0 0,2 1-664 0 0,0 2-418 0 0,1-7 294 0 0,0 1 0 0 0,0 0 0 0 0,0 0 0 0 0,1 9 0 0 0,7-7-96 0 0,24 27-29 0 0,-23-27-123 0 0,-2-7-51 0 0,0-1-176 0 0,0-1-1 0 0,1 1 1 0 0,-1-1 0 0 0,0 0-1 0 0,1 0 1 0 0,-1-1-1 0 0,0 0 1 0 0,0 0 0 0 0,0-1-1 0 0,7-3 1 0 0,1-2-63 0 0,-1-1 0 0 0,0-1 0 0 0,-1 0 0 0 0,0 0 0 0 0,16-19 0 0 0,45-66-111 0 0,-59 76 139 0 0,-11 15-24 0 0,0 0 1 0 0,0 0-1 0 0,0 1 0 0 0,0-1 0 0 0,0 1 0 0 0,1 0 1 0 0,-1 0-1 0 0,1 0 0 0 0,0 0 0 0 0,5-2 0 0 0,-7 5 566 0 0,-2 12-398 0 0,0 46 156 0 0,-2-48-226 0 0,-5 30-1 0 0,4-20-3 0 0,-2 21-9 0 0,2-19-23 0 0,-3 24-56 0 0,5-34-106 0 0,2-2-1010 0 0,1 34 691 0 0,-2-34-107 0 0,4-10-1794 0 0,-3 0 2152 0 0,0 0 1 0 0,0 0-1 0 0,0-1 0 0 0,0 1 1 0 0,0 0-1 0 0,0-1 0 0 0,0 1 1 0 0,0 0-1 0 0,0-1 1 0 0,0 0-1 0 0,-1 1 0 0 0,1-1 1 0 0,0 1-1 0 0,0-1 1 0 0,1-1-1 0 0,2-5-4165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29.043"/>
    </inkml:context>
    <inkml:brush xml:id="br0">
      <inkml:brushProperty name="width" value="0.05" units="cm"/>
      <inkml:brushProperty name="height" value="0.05" units="cm"/>
    </inkml:brush>
  </inkml:definitions>
  <inkml:trace contextRef="#ctx0" brushRef="#br0">32 7 7831 0 0,'0'-1'116'0'0,"-1"1"0"0"0,1-1 0 0 0,-1 1 1 0 0,1-1-1 0 0,-1 1 0 0 0,1-1 0 0 0,-1 1 0 0 0,0 0 0 0 0,1-1 0 0 0,-1 1 0 0 0,1 0 0 0 0,-1 0 0 0 0,0-1 0 0 0,1 1 0 0 0,-1 0 0 0 0,0 0 0 0 0,0 0 0 0 0,1 0 0 0 0,-1 0 0 0 0,0 0 0 0 0,1 0 0 0 0,-1 0 0 0 0,0 0 0 0 0,1 0 0 0 0,-1 0 0 0 0,0 1 0 0 0,1-1 0 0 0,-1 0 0 0 0,0 0 0 0 0,1 1 0 0 0,-1-1 0 0 0,-4 4 3779 0 0,4 7-3731 0 0,-3 34-32 0 0,3-20-25 0 0,3 43-86 0 0,-4 0 13 0 0,2-55 374 0 0,1 1-269 0 0,0-1 1 0 0,0 15-1 0 0,-1-11-41 0 0,0-2 260 0 0,1-4 40 0 0,2 57 776 0 0,0 10-887 0 0,1-22-290 0 0,1-2-147 0 0,-4-43-74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4:53.438"/>
    </inkml:context>
    <inkml:brush xml:id="br0">
      <inkml:brushProperty name="width" value="0.05" units="cm"/>
      <inkml:brushProperty name="height" value="0.05" units="cm"/>
    </inkml:brush>
  </inkml:definitions>
  <inkml:trace contextRef="#ctx0" brushRef="#br0">17 2 9671 0 0,'0'0'73'0'0,"-1"0"0"0"0,1 0 0 0 0,0 0 0 0 0,0 0 0 0 0,0 0 0 0 0,0 0 0 0 0,0 0 0 0 0,0 0 0 0 0,0-1 1 0 0,-1 1-1 0 0,1 0 0 0 0,0 0 0 0 0,0 0 0 0 0,0 0 0 0 0,0 0 0 0 0,0 0 0 0 0,0 0 0 0 0,-1 0 0 0 0,1 0 0 0 0,0 0 0 0 0,0 0 0 0 0,0 0 0 0 0,0 0 0 0 0,0 0 0 0 0,-1 0 0 0 0,1 0 0 0 0,0 0 0 0 0,0 0 0 0 0,0 0 0 0 0,0 0 0 0 0,0 0 0 0 0,-1 0 0 0 0,1 0 0 0 0,0 0 0 0 0,0 0 0 0 0,0 0 0 0 0,0 1 0 0 0,0-1 0 0 0,0 0 0 0 0,0 0 0 0 0,-1 0 0 0 0,1 0 0 0 0,0 0 0 0 0,0 0 0 0 0,0 0 0 0 0,0 1 0 0 0,0-1 0 0 0,0 0 0 0 0,0 0 0 0 0,0 0 0 0 0,0 0 0 0 0,0 0 0 0 0,0 0 0 0 0,0 1 0 0 0,0-1 0 0 0,0 0 0 0 0,0 0 0 0 0,-3 3 1672 0 0,2 10-1638 0 0,-2 1-58 0 0,2-5 100 0 0,0 0-1 0 0,0 1 1 0 0,0 10 0 0 0,3-6 150 0 0,7 41 47 0 0,-7-41 8 0 0,1-2-8 0 0,10 38-50 0 0,-10-37-28 0 0,1 1-4 0 0,19 66 314 0 0,-5-13 60 0 0,-1 2-106 0 0,-7-24-336 0 0,-8-33-4 0 0,2 4-6 0 0,13 51-30 0 0,-10-39-18 0 0,9 44 122 0 0,-2-16-178 0 0,1 10 10 0 0,4 14 81 0 0,-10-38-108 0 0,-7-31 6 0 0,1 1-14 0 0,-1 0 1 0 0,2 22-1 0 0,-2-16-20 0 0,0-3 75 0 0,0-2-19 0 0,5 40-62 0 0,-6-39 28 0 0,0-2-5 0 0,5 49-43 0 0,1 10-4000 0 0,-3-70 2945 0 0,-1 0 524 0 0,10 1-127 0 0,-2-5-3885 0 0,-3-3-568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29.438"/>
    </inkml:context>
    <inkml:brush xml:id="br0">
      <inkml:brushProperty name="width" value="0.05" units="cm"/>
      <inkml:brushProperty name="height" value="0.05" units="cm"/>
    </inkml:brush>
  </inkml:definitions>
  <inkml:trace contextRef="#ctx0" brushRef="#br0">52 0 2303 0 0,'-7'3'5112'0'0,"5"10"-3665"0"0,-8 39 60 0 0,7-39 11 0 0,1 2-112 0 0,-7 42-484 0 0,7-42-214 0 0,1-1-41 0 0,-3 45-84 0 0,3-44-315 0 0,-1-1-138 0 0,-4 72 50 0 0,5-70-167 0 0,0 44 58 0 0,1-13 12 0 0,0-35 78 0 0,0 0-77 0 0,3 47 420 0 0,1-47-434 0 0,13 33-164 0 0,-13-33-460 0 0,3-9-1842 0 0,27 12-3002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53.395"/>
    </inkml:context>
    <inkml:brush xml:id="br0">
      <inkml:brushProperty name="width" value="0.05" units="cm"/>
      <inkml:brushProperty name="height" value="0.05" units="cm"/>
    </inkml:brush>
  </inkml:definitions>
  <inkml:trace contextRef="#ctx0" brushRef="#br0">1605 169 4607 0 0,'1'0'354'0'0,"3"-9"3084"0"0,-5 1 468 0 0,-3 3-3093 0 0,0 0 1 0 0,-1 0 0 0 0,1 0 0 0 0,-1 1 0 0 0,0 0 0 0 0,-10-6 0 0 0,6 5-401 0 0,-1 0 0 0 0,0 0 0 0 0,-14-4 0 0 0,-8 1-669 0 0,-55-8 1 0 0,64 12 690 0 0,-25-1-327 0 0,0 3-1 0 0,0 1 1 0 0,-50 6 0 0 0,-183 32 127 0 0,4 22-2 0 0,190-36-132 0 0,-158 63 0 0 0,144-35-101 0 0,98-49 0 0 0,-29 17 0 0 0,-11 9 0 0 0,39-25-2 0 0,0 0-1 0 0,-1 1 0 0 0,2 0 1 0 0,-1-1-1 0 0,0 2 0 0 0,1-1 1 0 0,-5 7-1 0 0,2 0-32 0 0,1 0 1 0 0,-5 15-1 0 0,10-26 35 0 0,-4 11-115 0 0,9-3 3 0 0,15 25-12 0 0,-20-32 110 0 0,1 1-1 0 0,0-1 1 0 0,-1 0-1 0 0,1 0 1 0 0,0 0 0 0 0,0 0-1 0 0,0 0 1 0 0,0 0-1 0 0,0 0 1 0 0,0 0-1 0 0,2 1 1 0 0,26 19-178 0 0,-12-12-7 0 0,19 6 57 0 0,67 17-1 0 0,-52-22 185 0 0,86 4 0 0 0,54-11 409 0 0,339-39 361 0 0,-399 16-793 0 0,-1-6 1 0 0,126-42-1 0 0,-124 20 15 0 0,-106 37 40 0 0,-1-1 1 0 0,45-31 0 0 0,-64 39-33 0 0,-1 0 0 0 0,0 0 0 0 0,1-1 0 0 0,-2 0 0 0 0,1 0 0 0 0,0 0 0 0 0,-1 0 0 0 0,5-8 0 0 0,-8 10-5 0 0,0 1 1 0 0,0 0-1 0 0,0-1 0 0 0,0 1 1 0 0,-1-1-1 0 0,1 0 1 0 0,-1 1-1 0 0,1-1 0 0 0,-1 1 1 0 0,0-1-1 0 0,0 0 1 0 0,0 1-1 0 0,0-1 0 0 0,-1 0 1 0 0,1 1-1 0 0,-1-1 1 0 0,1 1-1 0 0,-1-1 0 0 0,0 1 1 0 0,0-1-1 0 0,0 1 1 0 0,0 0-1 0 0,-3-4 0 0 0,-2-2 32 0 0,0 0-1 0 0,0 1 1 0 0,-1 0-1 0 0,0 0 1 0 0,0 1-1 0 0,0-1 1 0 0,-1 2-1 0 0,0-1 1 0 0,-12-5-1 0 0,-11-5 76 0 0,-42-14 0 0 0,47 20-89 0 0,-35-15-119 0 0,18 6-232 0 0,-1 3 0 0 0,-65-17-1 0 0,71 26-775 0 0,-51-5-1 0 0,46 11-494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53.950"/>
    </inkml:context>
    <inkml:brush xml:id="br0">
      <inkml:brushProperty name="width" value="0.05" units="cm"/>
      <inkml:brushProperty name="height" value="0.05" units="cm"/>
    </inkml:brush>
  </inkml:definitions>
  <inkml:trace contextRef="#ctx0" brushRef="#br0">0 1 11519 0 0,'0'0'4591'0'0,"2"10"-3926"0"0,9 43 989 0 0,-6-41-1374 0 0,14 37-22 0 0,-15-37-34 0 0,2-1-138 0 0,22 42-76 0 0,-17-34-10 0 0,12 25 78 0 0,4 12 52 0 0,-5-9-76 0 0,-14-30-46 0 0,-4-9 5 0 0,-1 0-1 0 0,0 0 0 0 0,0 0 1 0 0,2 10-1 0 0,11 44 118 0 0,-1 1 80 0 0,-2 2 188 0 0,0 4 238 0 0,0 2-66 0 0,-11-57-492 0 0,5 42 296 0 0,0 14-34 0 0,0-4-152 0 0,-3-25-101 0 0,8 60 61 0 0,-7-52-151 0 0,-4-36-77 0 0,0 39-1841 0 0,-1-41 1216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54.631"/>
    </inkml:context>
    <inkml:brush xml:id="br0">
      <inkml:brushProperty name="width" value="0.05" units="cm"/>
      <inkml:brushProperty name="height" value="0.05" units="cm"/>
    </inkml:brush>
  </inkml:definitions>
  <inkml:trace contextRef="#ctx0" brushRef="#br0">1088 0 11975 0 0,'0'0'1796'0'0,"6"8"-1245"0"0,15 23 22 0 0,-16-23 9 0 0,1 3 20 0 0,2 2-399 0 0,-1 0 138 0 0,0-1-1 0 0,6 17 0 0 0,13 31 452 0 0,-20-49-749 0 0,15 38 113 0 0,-1 5-88 0 0,5 8-55 0 0,0 1-13 0 0,0 1 0 0 0,1 3 0 0 0,-1 2 0 0 0,-3 3 0 0 0,5 13 91 0 0,-6-13 308 0 0,-17-58-280 0 0,14 40 512 0 0,3 5-11 0 0,1-4-18 0 0,6 9-514 0 0,-9-25-95 0 0,-15-29-82 0 0,-2-4-190 0 0,-1 1 238 0 0,0-1 0 0 0,0 0 0 0 0,-1 10 0 0 0,1-4-2 0 0,0-2-85 0 0,-7-8-106 0 0,-24 3 212 0 0,1-3 105 0 0,0-2 0 0 0,0-1 0 0 0,0-1 0 0 0,-29-7-1 0 0,-16-1 46 0 0,-397-23-390 0 0,362 33 262 0 0,-160 20 0 0 0,137-7 0 0 0,-86 0 0 0 0,176-11-70 0 0,39-2-29 0 0,0 1-12 0 0,-14 1-1591 0 0,17-2 1565 0 0,-1 0 1 0 0,1 0 0 0 0,0 0-1 0 0,0-1 1 0 0,-1 1 0 0 0,1 0 0 0 0,0 0-1 0 0,-1-1 1 0 0,1 1 0 0 0,0 0 0 0 0,0 0-1 0 0,0-1 1 0 0,-1 1 0 0 0,1 0 0 0 0,0-1-1 0 0,0 1 1 0 0,0 0 0 0 0,0-1 0 0 0,-1 1-1 0 0,1-1 1 0 0,0 1 0 0 0,0 0-1 0 0,0-1 1 0 0,0 0 0 0 0,8-5-5347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55.263"/>
    </inkml:context>
    <inkml:brush xml:id="br0">
      <inkml:brushProperty name="width" value="0.05" units="cm"/>
      <inkml:brushProperty name="height" value="0.05" units="cm"/>
    </inkml:brush>
  </inkml:definitions>
  <inkml:trace contextRef="#ctx0" brushRef="#br0">1 139 15199 0 0,'0'0'2770'0'0,"2"13"-2370"0"0,8 40 38 0 0,-8-40 12 0 0,3 0 4 0 0,21 64 124 0 0,-9-31-578 0 0,-13-34-408 0 0,0 0-191 0 0,13 34-45 0 0,-13-34 943 0 0,-1-13 281 0 0,-2 0-517 0 0,0 0 0 0 0,0 0 0 0 0,0 0 1 0 0,0 0-1 0 0,0 0 0 0 0,0 0 0 0 0,0 0 1 0 0,0 0-1 0 0,0 0 0 0 0,0 0 0 0 0,0 0 1 0 0,0-1-1 0 0,-1 1 0 0 0,1 0 0 0 0,-1-1 1 0 0,1 1-1 0 0,0-2 0 0 0,7-34 675 0 0,-3 12-574 0 0,2-2-33 0 0,5-22-201 0 0,2 1 0 0 0,3 0-1 0 0,24-48 1 0 0,-38 89 41 0 0,1 0-1 0 0,0 1 0 0 0,1 0 1 0 0,0 0-1 0 0,0 0 0 0 0,0 0 1 0 0,10-8-1 0 0,-11 11 5 0 0,0 1-1 0 0,0-1 1 0 0,0 1-1 0 0,1-1 1 0 0,-1 1 0 0 0,0 1-1 0 0,1-1 1 0 0,-1 1-1 0 0,1-1 1 0 0,0 1-1 0 0,-1 0 1 0 0,1 1-1 0 0,0-1 1 0 0,8 1 0 0 0,-8 0-57 0 0,-3 0 46 0 0,0-1 1 0 0,0 1-1 0 0,0 0 0 0 0,0 1 1 0 0,-1-1-1 0 0,1 0 0 0 0,0 0 1 0 0,0 1-1 0 0,0-1 0 0 0,0 1 1 0 0,2 0-1 0 0,2 1-51 0 0,-3-2 20 0 0,-1 1 0 0 0,1-1 1 0 0,0 1-1 0 0,-1 0 1 0 0,1 0-1 0 0,-1 0 1 0 0,5 3-1 0 0,14 8-314 0 0,-15-10-10 0 0,0 4-13 0 0,21 19-50 0 0,-21-19-24 0 0,-1 4-472 0 0,14 30 518 0 0,-14-30 14 0 0,-4 1-370 0 0,3 34 602 0 0,-3-33 83 0 0,-3-1-6 0 0,-8 37 306 0 0,7-36 99 0 0,-1-3 21 0 0,-15 28 27 0 0,14-28 102 0 0,-1-1 46 0 0,-20 26 10 0 0,20-25-18 0 0,-1-2-82 0 0,-19 21-33 0 0,19-21-8 0 0,1-2-19 0 0,-20 16-80 0 0,20-16-35 0 0,0-2-10 0 0,-20 11-22 0 0,20-11-90 0 0,-1-1-47 0 0,1 0-50 0 0,3-1 0 0 0,0 0-1 0 0,0 0 0 0 0,1 0 0 0 0,-1 0 0 0 0,0-1 0 0 0,0 1 1 0 0,0-1-1 0 0,-5 0 0 0 0,3 1-19 0 0,4 0 2 0 0,-1-1-1 0 0,1 0 1 0 0,-1 1-1 0 0,0-1 1 0 0,1 0 0 0 0,-1 0-1 0 0,0 0 1 0 0,1 0-1 0 0,-1 0 1 0 0,1 0 0 0 0,-1-1-1 0 0,0 1 1 0 0,-2-2 0 0 0,-3 0-319 0 0,0 0 1 0 0,0-1-1 0 0,-8-4 1 0 0,-1-4-5498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6:56.024"/>
    </inkml:context>
    <inkml:brush xml:id="br0">
      <inkml:brushProperty name="width" value="0.05" units="cm"/>
      <inkml:brushProperty name="height" value="0.05" units="cm"/>
    </inkml:brush>
  </inkml:definitions>
  <inkml:trace contextRef="#ctx0" brushRef="#br0">162 209 9215 0 0,'0'0'1987'0'0,"3"11"-864"0"0,12 30 49 0 0,-12-31-39 0 0,2 4-205 0 0,14 44-89 0 0,-11-33-21 0 0,4 21-90 0 0,-9-35-370 0 0,0 2-166 0 0,8 39-31 0 0,-9-39-58 0 0,-6-13-629 0 0,3 0 559 0 0,0 0 0 0 0,-1 0-1 0 0,1 0 1 0 0,0 0 0 0 0,0 0-1 0 0,-1-1 1 0 0,1 1 0 0 0,0 0 0 0 0,0-1-1 0 0,0 1 1 0 0,0 0 0 0 0,0-1-1 0 0,0 0 1 0 0,0 1 0 0 0,0-1-1 0 0,0 0 1 0 0,-2-1 0 0 0,1 0 60 0 0,1-1-1 0 0,-1 1 1 0 0,1-1 0 0 0,-1 1 0 0 0,1-1 0 0 0,0 0 0 0 0,0 0-1 0 0,-1-3 1 0 0,-4-15 70 0 0,1 0-1 0 0,1 0 0 0 0,0-1 1 0 0,2 1-1 0 0,1-1 1 0 0,0 0-1 0 0,5-39 1 0 0,-1 41-431 0 0,1 1 1 0 0,0-1 0 0 0,1 1 0 0 0,1-1 0 0 0,1 2-1 0 0,1-1 1 0 0,1 1 0 0 0,17-27 0 0 0,-23 40 201 0 0,1 0 1 0 0,0 0 0 0 0,1 0-1 0 0,-1 1 1 0 0,1-1-1 0 0,0 1 1 0 0,8-5 0 0 0,-9 7 48 0 0,0 0 1 0 0,0 0 0 0 0,-1 0 0 0 0,2 0-1 0 0,-1 1 1 0 0,0-1 0 0 0,0 1 0 0 0,0 0-1 0 0,1 1 1 0 0,-1-1 0 0 0,0 1 0 0 0,1 0-1 0 0,4 0 1 0 0,-3 0-33 0 0,-4 0 27 0 0,0-1 1 0 0,0 2 0 0 0,0-1 0 0 0,0 0 0 0 0,0 0-1 0 0,0 0 1 0 0,0 1 0 0 0,0-1 0 0 0,0 1 0 0 0,0 0-1 0 0,2 1 1 0 0,17 5-139 0 0,-16-5-34 0 0,1 3-20 0 0,18 12-2 0 0,-18-12 10 0 0,0 4-252 0 0,16 27 317 0 0,-16-26 12 0 0,-8 1-202 0 0,-6 33 364 0 0,8-43-28 0 0,0 0-1 0 0,0 0 0 0 0,0 0 1 0 0,-1 0-1 0 0,1 0 1 0 0,0 0-1 0 0,-1 0 0 0 0,1 0 1 0 0,0 0-1 0 0,-1 0 1 0 0,1 0-1 0 0,-1 0 0 0 0,0 0 1 0 0,1 0-1 0 0,-1-1 1 0 0,-1 3-1 0 0,-21 23 109 0 0,17-19-6 0 0,-2-2-10 0 0,-23 17-5 0 0,0-1-14 0 0,23-17-69 0 0,2 0 44 0 0,1-1 11 0 0,-2 0-41 0 0,-17 12 136 0 0,2 0-170 0 0,16-11-89 0 0,13 1-668 0 0,17 16 489 0 0,-18-15 18 0 0,0-4 77 0 0,17 9 31 0 0,-17-8 7 0 0,1 0-11 0 0,34 17-302 0 0,-7-6-19 0 0,0 1 190 0 0,-27-12 247 0 0,19 11-154 0 0,1 1 103 0 0,-15-7 24 0 0,13 10 78 0 0,-19-13 1096 0 0,-10 4-578 0 0,-12 29 16 0 0,16-38-524 0 0,0 1 1 0 0,0-1 0 0 0,0 1 0 0 0,0-1-1 0 0,0 1 1 0 0,-1-1 0 0 0,1 1 0 0 0,0 0 0 0 0,0-1-1 0 0,-1 1 1 0 0,1-1 0 0 0,0 0 0 0 0,-1 1-1 0 0,1-1 1 0 0,0 1 0 0 0,-1-1 0 0 0,1 1-1 0 0,-1-1 1 0 0,1 0 0 0 0,-1 1 0 0 0,1-1 0 0 0,-1 0-1 0 0,1 0 1 0 0,-1 1 0 0 0,0-1 0 0 0,-6 3 148 0 0,-22 7 639 0 0,-14 2 143 0 0,-128 19 1778 0 0,144-28-2442 0 0,0-2 0 0 0,-1-1 0 0 0,1-1 0 0 0,-44-7 0 0 0,12-8-2060 0 0,42 10-761 0 0,-23-11 1 0 0,26 10-2917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06.054"/>
    </inkml:context>
    <inkml:brush xml:id="br0">
      <inkml:brushProperty name="width" value="0.05" units="cm"/>
      <inkml:brushProperty name="height" value="0.05" units="cm"/>
    </inkml:brush>
  </inkml:definitions>
  <inkml:trace contextRef="#ctx0" brushRef="#br0">1 220 11055 0 0,'0'0'5878'0'0,"3"-1"-5800"0"0,30-8 6 0 0,-28 7-45 0 0,34-7 1516 0 0,-11 6-1565 0 0,0 1 1 0 0,28 2 0 0 0,-32 1 214 0 0,385-1 1840 0 0,222-26-1621 0 0,-542 20-408 0 0,67-3 48 0 0,-127 8-64 0 0,10 1 11 0 0,0-1 32 0 0,-2 1-33 0 0,-4 1-10 0 0,-8 1 11 0 0,-14-1 32 0 0,19 2-33 0 0,2 3 6 0 0,-25-4 62 0 0,-2-2 3 0 0,25 4 52 0 0,-9-2-110 0 0,-10-1 20 0 0,19 0-33 0 0,5 1-10 0 0,1 4 0 0 0,-1-1 0 0 0,0 0 0 0 0,0-2 0 0 0,-6-3 0 0 0,-4-1 0 0 0,2-1 0 0 0,-1-1 0 0 0,1 3 0 0 0,1 3 0 0 0,3 2 0 0 0,-8-6 0 0 0,-6-2 11 0 0,-14 2 106 0 0,-2 0-53 0 0,2-2 5 0 0,-2 1 17 0 0,-1 1-74 0 0,0-1 0 0 0,-1 1 1 0 0,1-1-1 0 0,-1 0 0 0 0,1 1 1 0 0,-1-1-1 0 0,0 1 0 0 0,1-1 1 0 0,-1 1-1 0 0,0 0 0 0 0,0-1 1 0 0,0 1-1 0 0,0 0 0 0 0,0 0 0 0 0,0-1 1 0 0,-1 1-1 0 0,1 0 0 0 0,0 0 1 0 0,-1 0-1 0 0,-1 0 0 0 0,-2-3 7 0 0,-9-7-1 0 0,0 1 0 0 0,-2 0 0 0 0,1 1 1 0 0,-23-10-1 0 0,-70-21 128 0 0,45 18-111 0 0,-13-9-35 0 0,75 30-6 0 0,-1-1 23 0 0,11 5-180 0 0,17 7 83 0 0,-13-5 13 0 0,18 4 54 0 0,4-1 13 0 0,1 0 0 0 0,6-1 0 0 0,10 1-53 0 0,-12-2 42 0 0,8 2 11 0 0,-34-5-1 0 0,-8-2-12 0 0,0 0 0 0 0,1 0 0 0 0,10 5 0 0 0,14 5-10 0 0,0-1-45 0 0,1 2-113 0 0,-25-8 146 0 0,0-1-69 0 0,0 2-208 0 0,19 19 208 0 0,-19-19 6 0 0,-11 6-269 0 0,-9 32 264 0 0,13-42 97 0 0,0 0 0 0 0,0 0 0 0 0,0 0 0 0 0,-1 0 0 0 0,1 0-1 0 0,0 0 1 0 0,-1-1 0 0 0,1 1 0 0 0,-1 0 0 0 0,1 0 0 0 0,-1 0 0 0 0,1-1 0 0 0,-1 1 0 0 0,1 0-1 0 0,-1-1 1 0 0,-1 2 0 0 0,-3 3-28 0 0,-17 13-106 0 0,-14 8 10 0 0,-160 83 77 0 0,168-95 108 0 0,-37 17 95 0 0,34-16-146 0 0,19-9-20 0 0,-18 7-108 0 0,-1-4-846 0 0,7-3-28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07.338"/>
    </inkml:context>
    <inkml:brush xml:id="br0">
      <inkml:brushProperty name="width" value="0.05" units="cm"/>
      <inkml:brushProperty name="height" value="0.05" units="cm"/>
    </inkml:brush>
  </inkml:definitions>
  <inkml:trace contextRef="#ctx0" brushRef="#br0">316 63 6911 0 0,'-10'-10'3308'0'0,"-19"-13"0"0"0,24 19-3213 0 0,0 0 0 0 0,-1 1 1 0 0,1 0-1 0 0,-1 0 0 0 0,0 1 0 0 0,0 0 1 0 0,0 0-1 0 0,0 0 0 0 0,-10-2 0 0 0,13 4-95 0 0,-3-1 0 0 0,-10 7 0 0 0,0 4-10 0 0,7-3-33 0 0,-8 13 22 0 0,16-20 18 0 0,0 1 0 0 0,1 0 0 0 0,-1 0 0 0 0,0 0 0 0 0,1 0 1 0 0,-1 0-1 0 0,1-1 0 0 0,-1 1 0 0 0,1 0 0 0 0,0 0 0 0 0,-1 0 0 0 0,1 0 1 0 0,0 0-1 0 0,0 2 0 0 0,-10 39-21 0 0,7-31-43 0 0,8-1-317 0 0,17 29 224 0 0,-17-29 8 0 0,-3-8 14 0 0,1-1 119 0 0,-1 0-1 0 0,0 0 1 0 0,0 1-1 0 0,1-1 1 0 0,-1 1-1 0 0,3 3 1 0 0,-2-2 5 0 0,-1-1 0 0 0,1 0 0 0 0,0 0 0 0 0,0 0 0 0 0,0 0 0 0 0,0-1 0 0 0,0 1 0 0 0,0-1 0 0 0,6 2 0 0 0,30 12-4 0 0,-1-3 2 0 0,-1-2-64 0 0,4 1-102 0 0,-19-5 100 0 0,-16-5 2 0 0,1 2-44 0 0,20 9-184 0 0,-20-9-78 0 0,0 1-412 0 0,22 12 474 0 0,-22-13 32 0 0,-7 9 490 0 0,-5 33 222 0 0,5-44-369 0 0,-1 1 0 0 0,0-1 0 0 0,0 1 0 0 0,0-1 0 0 0,0 1 0 0 0,0-1 0 0 0,0 0 0 0 0,0 0 0 0 0,0 1 0 0 0,0-1 0 0 0,-1 0 0 0 0,1 0 0 0 0,-1 0 0 0 0,1 0 0 0 0,0 0 0 0 0,-1-1 1 0 0,0 1-1 0 0,1 0 0 0 0,-1-1 0 0 0,1 1 0 0 0,-1-1 0 0 0,0 1 0 0 0,1-1 0 0 0,-3 0 0 0 0,-3 2 189 0 0,-184 55 2829 0 0,72-23-2516 0 0,92-27-586 0 0,-54 6 0 0 0,71-14-195 0 0,6-1-652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08.080"/>
    </inkml:context>
    <inkml:brush xml:id="br0">
      <inkml:brushProperty name="width" value="0.05" units="cm"/>
      <inkml:brushProperty name="height" value="0.05" units="cm"/>
    </inkml:brush>
  </inkml:definitions>
  <inkml:trace contextRef="#ctx0" brushRef="#br0">401 16 7831 0 0,'-6'-3'476'0'0,"-1"1"0"0"0,1-1 1 0 0,0 1-1 0 0,-1 1 0 0 0,0-1 0 0 0,1 1 0 0 0,-1 1 0 0 0,0-1 0 0 0,1 1 0 0 0,-1 0 0 0 0,-10 1 0 0 0,7 1-430 0 0,0 0-1 0 0,-1 1 1 0 0,1 0-1 0 0,0 0 1 0 0,0 1 0 0 0,-14 8-1 0 0,4 0-45 0 0,12-6 2 0 0,-20 17 50 0 0,21-17-43 0 0,2-2 9 0 0,1-1 1 0 0,0 1-1 0 0,0 0 1 0 0,-7 8-1 0 0,4-5 9 0 0,-18 25 177 0 0,18-24-149 0 0,-18 28 232 0 0,19-27-229 0 0,-16 28 186 0 0,6-9-130 0 0,12-20-2 0 0,1 2 4 0 0,-12 31 18 0 0,12-31 152 0 0,2 1-134 0 0,0 35 32 0 0,1-35 400 0 0,5-6-534 0 0,1 1 0 0 0,-1 0 0 0 0,-1 0 0 0 0,5 8 0 0 0,-1-3-4 0 0,0-1 90 0 0,0-7-6 0 0,2 0-89 0 0,-1 0-1 0 0,1-1 1 0 0,0 0 0 0 0,0-1 0 0 0,0 0 0 0 0,18 0 0 0 0,-10-4 33 0 0,-1 0 0 0 0,1-1 0 0 0,0 0 0 0 0,-1-2 0 0 0,0 0-1 0 0,0-1 1 0 0,-1-1 0 0 0,0 0 0 0 0,28-19 0 0 0,-33 18 0 0 0,1 0 1 0 0,-1-1-1 0 0,0 0 0 0 0,-1-1 1 0 0,-1 0-1 0 0,1 0 0 0 0,-2-1 1 0 0,0 0-1 0 0,0-1 0 0 0,-1 0 1 0 0,0 0-1 0 0,7-22 1 0 0,-13 28 54 0 0,1 1 0 0 0,-1-1 0 0 0,0 0 0 0 0,-1 0 0 0 0,0 1 0 0 0,0-1 0 0 0,0 0 0 0 0,-1 0 0 0 0,0 1 0 0 0,-1-1 1 0 0,1 1-1 0 0,-1-1 0 0 0,0 1 0 0 0,-6-11 0 0 0,5 9-258 0 0,-1 1 0 0 0,0 0 0 0 0,-1 0-1 0 0,1 1 1 0 0,-1-1 0 0 0,0 1 0 0 0,-1 0 0 0 0,0 0 0 0 0,0 1 0 0 0,0 0-1 0 0,-14-9 1 0 0,19 13-276 0 0,-1 0 0 0 0,0 1 0 0 0,1-1 0 0 0,-1 0 0 0 0,0 0 1 0 0,0 1-1 0 0,0-1 0 0 0,1 1 0 0 0,-1 0 0 0 0,0 0 0 0 0,0-1 0 0 0,0 1 0 0 0,-3 1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08.491"/>
    </inkml:context>
    <inkml:brush xml:id="br0">
      <inkml:brushProperty name="width" value="0.05" units="cm"/>
      <inkml:brushProperty name="height" value="0.05" units="cm"/>
    </inkml:brush>
  </inkml:definitions>
  <inkml:trace contextRef="#ctx0" brushRef="#br0">0 1 7831 0 0,'0'0'5152'0'0,"9"7"-4289"0"0,25 20-6 0 0,-25-20 285 0 0,-1-1-934 0 0,42 27 110 0 0,-7-7-274 0 0,-27-17-6 0 0,-12-7 168 0 0,0 0 0 0 0,0 0 0 0 0,0 1 0 0 0,-1-1 0 0 0,1 1 0 0 0,3 4 0 0 0,36 36 2406 0 0,-37-34-2538 0 0,19 26-113 0 0,-19-26-224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4:54.247"/>
    </inkml:context>
    <inkml:brush xml:id="br0">
      <inkml:brushProperty name="width" value="0.05" units="cm"/>
      <inkml:brushProperty name="height" value="0.05" units="cm"/>
    </inkml:brush>
  </inkml:definitions>
  <inkml:trace contextRef="#ctx0" brushRef="#br0">2137 19 7367 0 0,'1'-2'273'0'0,"1"1"0"0"0,-1 0 0 0 0,0-1 0 0 0,1 1 0 0 0,0 0 0 0 0,-1 0 0 0 0,1 0 0 0 0,0 0 0 0 0,-1 0 0 0 0,1 0 0 0 0,0 0 0 0 0,0 1 0 0 0,0-1 0 0 0,3 0 0 0 0,-2 0 251 0 0,1 1 1 0 0,0-1-1 0 0,-1 1 1 0 0,1 0-1 0 0,0 0 0 0 0,7 1 1299 0 0,-6 8-1593 0 0,15 24-20 0 0,-15-25 208 0 0,-3 3-204 0 0,6 35 2 0 0,-6-35 0 0 0,-1 2-5 0 0,4 66 330 0 0,-2-17-367 0 0,-2-47-12 0 0,1 1-2 0 0,5 47 0 0 0,-5-47-6 0 0,1 1-30 0 0,8 50-18 0 0,-6-38-2 0 0,4 17 3 0 0,-7-34 10 0 0,1 3 3 0 0,9 48 0 0 0,-6-35-20 0 0,9 45-20 0 0,-2-2-14 0 0,1 15 16 0 0,-7-37-6 0 0,-5-25 11 0 0,-2 21-18 0 0,0-42-62 0 0,0-1 1 0 0,0 0-1 0 0,-1 0 0 0 0,1 0 0 0 0,0 0 0 0 0,0 0 1 0 0,-1 0-1 0 0,0 0 0 0 0,0 2 0 0 0,-15 41 92 0 0,12-33-15 0 0,-51-4 205 0 0,-13-11-243 0 0,1-4 0 0 0,-103-23 0 0 0,95 16-117 0 0,13 4 24 0 0,-95-2 0 0 0,-64 13-42 0 0,82 1-57 0 0,-343 15-88 0 0,217 2 234 0 0,-167 19 0 0 0,418-36-36 0 0,-5 1-210 0 0,-1-1 0 0 0,1 0 0 0 0,-1-2 1 0 0,-28-2-1 0 0,48 2 209 0 0,-1 0 1 0 0,1 0-1 0 0,0 0 1 0 0,0 0-1 0 0,0 0 1 0 0,0 0-1 0 0,-1 0 1 0 0,1 0-1 0 0,0 0 1 0 0,0 0-1 0 0,0 0 0 0 0,0 0 1 0 0,-1 0-1 0 0,1 0 1 0 0,0 0-1 0 0,0 0 1 0 0,0 0-1 0 0,0 0 1 0 0,0-1-1 0 0,-1 1 1 0 0,1 0-1 0 0,0 0 1 0 0,0 0-1 0 0,0 0 1 0 0,0 0-1 0 0,0 0 1 0 0,0-1-1 0 0,0 1 0 0 0,-1 0 1 0 0,1 0-1 0 0,0 0 1 0 0,0 0-1 0 0,0 0 1 0 0,0-1-1 0 0,0 1 1 0 0,0 0-1 0 0,0 0 1 0 0,0 0-1 0 0,0 0 1 0 0,0-1-1 0 0,0 1 1 0 0,0 0-1 0 0,0 0 0 0 0,0 0 1 0 0,0 0-1 0 0,0-1 1 0 0,0 1-1 0 0,0 0 1 0 0,6-6-1913 0 0,2 1 457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09.045"/>
    </inkml:context>
    <inkml:brush xml:id="br0">
      <inkml:brushProperty name="width" value="0.05" units="cm"/>
      <inkml:brushProperty name="height" value="0.05" units="cm"/>
    </inkml:brush>
  </inkml:definitions>
  <inkml:trace contextRef="#ctx0" brushRef="#br0">24 1 7831 0 0,'-20'0'9583'0'0,"19"11"-9488"0"0,-1 33-69 0 0,1-33 49 0 0,4 2-6 0 0,5 39-2 0 0,-5-39 98 0 0,-2-1-77 0 0,1 3-50 0 0,4 46 476 0 0,-3-9-338 0 0,-2-39 352 0 0,1-1-240 0 0,4 36-21 0 0,-4-35 170 0 0,1-1-314 0 0,8 39-22 0 0,-9-38 347 0 0,4-4-360 0 0,18 27-1 0 0,-19-26 154 0 0,0-9-161 0 0,1 0-40 0 0,0 1 0 0 0,1-2 0 0 0,-1 1 0 0 0,0-1 0 0 0,0 0 0 0 0,0 0 0 0 0,1 0 0 0 0,-1-1 0 0 0,0 0 0 0 0,0 0 0 0 0,8-3 0 0 0,143-44-273 0 0,-76 25 90 0 0,-58 16-4031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58.909"/>
    </inkml:context>
    <inkml:brush xml:id="br0">
      <inkml:brushProperty name="width" value="0.05" units="cm"/>
      <inkml:brushProperty name="height" value="0.05" units="cm"/>
    </inkml:brush>
  </inkml:definitions>
  <inkml:trace contextRef="#ctx0" brushRef="#br0">9 68 5983 0 0,'-1'-3'581'0'0,"-1"-1"0"0"0,1 0-1 0 0,0 1 1 0 0,0-1-1 0 0,0 0 1 0 0,1 0 0 0 0,-1 0-1 0 0,1 1 1 0 0,0-1 0 0 0,0 0-1 0 0,0 0 1 0 0,1 0-1 0 0,-1 0 1 0 0,2-4 0 0 0,2 2 1156 0 0,-1 7 42 0 0,-1 10 1771 0 0,0 60-3118 0 0,0-23-343 0 0,-1-7 6 0 0,3-9-71 0 0,0-4 45 0 0,5 26 14 0 0,-4-25-6 0 0,5 34-10 0 0,-8-47-3 0 0,1-1 0 0 0,7 45 3 0 0,-5-30-3 0 0,10 60 16 0 0,-6-32-67 0 0,2 25 40 0 0,-3-19-42 0 0,0 1 0 0 0,-6-39 31 0 0,2 43-31 0 0,2 12-11 0 0,0-6 0 0 0,-2-1 0 0 0,-3-1 0 0 0,-2-1 0 0 0,-2 0 0 0 0,-1 9 0 0 0,-2 10 0 0 0,-4-2 11 0 0,-1-7 31 0 0,-1 5 22 0 0,4-26-53 0 0,-4 26 42 0 0,3-25-42 0 0,-3 22 42 0 0,5-22-42 0 0,-5 27 42 0 0,4-29-42 0 0,-1 19 42 0 0,4-21-31 0 0,1 22 20 0 0,2-7-31 0 0,-2-21-26 0 0,3-42-81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58.910"/>
    </inkml:context>
    <inkml:brush xml:id="br0">
      <inkml:brushProperty name="width" value="0.05" units="cm"/>
      <inkml:brushProperty name="height" value="0.05" units="cm"/>
    </inkml:brush>
  </inkml:definitions>
  <inkml:trace contextRef="#ctx0" brushRef="#br0">117 238 9215 0 0,'-2'0'428'0'0,"1"0"0"0"0,-1 0 0 0 0,0 0 0 0 0,1 0 0 0 0,-1 0 0 0 0,0-1 0 0 0,1 1 0 0 0,-1-1 0 0 0,1 1 0 0 0,-1-1 0 0 0,0 0 0 0 0,1 1 0 0 0,-2-2 0 0 0,2 1-323 0 0,0 0 0 0 0,0 0 1 0 0,0 0-1 0 0,1 0 0 0 0,-1 0 0 0 0,0 0 0 0 0,1 0 1 0 0,-1 0-1 0 0,1 0 0 0 0,-1-1 0 0 0,1 1 0 0 0,0 0 1 0 0,-1 0-1 0 0,1 0 0 0 0,0-1 0 0 0,0 1 1 0 0,0 0-1 0 0,0 0 0 0 0,0-2 0 0 0,1 2 86 0 0,1-1 0 0 0,-1 1-1 0 0,1-1 1 0 0,0 1 0 0 0,-1 0-1 0 0,1 0 1 0 0,0 0 0 0 0,0 0-1 0 0,0 0 1 0 0,0 0 0 0 0,0 1-1 0 0,2-2 1 0 0,23-4 438 0 0,-1 1 0 0 0,48-2 0 0 0,-20 2-299 0 0,300-25 150 0 0,-36 4-136 0 0,67 1-242 0 0,-98 10-23 0 0,22-2 103 0 0,-145 10-41 0 0,100-26 43 0 0,-211 25-144 0 0,-14 0 36 0 0,-49 9 8 0 0,1 1 1 0 0,0 0-1 0 0,0 0 0 0 0,0 1 0 0 0,-15 7 0 0 0,9-2-73 0 0,-7 8-11 0 0,-2 6 0 0 0,19-17 0 0 0,1 1 0 0 0,0-1 0 0 0,-7 13 0 0 0,3-4 0 0 0,-10 32 0 0 0,-2 28 0 0 0,10-5 0 0 0,4 4 0 0 0,1 10 0 0 0,1 7 0 0 0,1 8 0 0 0,-2 3-12 0 0,2-9-47 0 0,2-52-6 0 0,-10 281-143 0 0,7-163 48 0 0,3 9 77 0 0,9 93-10 0 0,-4-190 93 0 0,0 30 0 0 0,-1 1 0 0 0,-2-1 0 0 0,1 0 0 0 0,-2-4 0 0 0,-2-5 0 0 0,1-10 0 0 0,0-23-11 0 0,3-8-42 0 0,-2 1 0 0 0,-2 2 42 0 0,1-36 11 0 0,-5 30 0 0 0,4-41 0 0 0,1-1 0 0 0,-1 0 0 0 0,0 1 0 0 0,0-1 0 0 0,-1 0 0 0 0,1 0 0 0 0,-4 5 0 0 0,3-7 0 0 0,1 0 0 0 0,-1 0 0 0 0,0 0 0 0 0,0 0 0 0 0,0-1 0 0 0,-6 5 0 0 0,-15 4 0 0 0,-1-3 0 0 0,-20 2-144 0 0,-82 6-1 0 0,86-12 114 0 0,-250 18-1 0 0,-2 1 0 0 0,46-1 172 0 0,-398-14 0 0 0,525-12-104 0 0,-108-9 8 0 0,224 13-55 0 0,-6-2-634 0 0,0 1-1 0 0,-17-6 1 0 0,25 6 395 0 0,0 1 0 0 0,0-1 0 0 0,0 0 0 0 0,0 0 0 0 0,0 0 0 0 0,0 0 0 0 0,0 0 0 0 0,0-1 1 0 0,1 1-1 0 0,-1 0 0 0 0,1-1 0 0 0,-1 1 0 0 0,1-1 0 0 0,-1 0 0 0 0,1 1 0 0 0,0-1 1 0 0,0 0-1 0 0,0 0 0 0 0,-2-3 0 0 0,1-6-6789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58.911"/>
    </inkml:context>
    <inkml:brush xml:id="br0">
      <inkml:brushProperty name="width" value="0.05" units="cm"/>
      <inkml:brushProperty name="height" value="0.05" units="cm"/>
    </inkml:brush>
  </inkml:definitions>
  <inkml:trace contextRef="#ctx0" brushRef="#br0">718 103 5983 0 0,'0'-1'160'0'0,"1"0"0"0"0,-1 0 0 0 0,0 0-1 0 0,0 1 1 0 0,0-1 0 0 0,0 0 0 0 0,0 0-1 0 0,0 0 1 0 0,0 0 0 0 0,0 1-1 0 0,-1-1 1 0 0,1 0 0 0 0,0 0 0 0 0,0 0-1 0 0,-1 1 1 0 0,1-1 0 0 0,0 0 0 0 0,-1 0-1 0 0,1 1 1 0 0,-1-1 0 0 0,1 0-1 0 0,-1 0 1 0 0,-14-18 2440 0 0,10 13-2238 0 0,-1 1 1 0 0,0 0 0 0 0,-1 1-1 0 0,1-1 1 0 0,-1 1 0 0 0,0 1-1 0 0,0-1 1 0 0,0 1 0 0 0,0 0-1 0 0,-12-2 1 0 0,-2-1-108 0 0,0 2-1 0 0,-34-2 1 0 0,34 5-28 0 0,0 1-1 0 0,0 1 1 0 0,1 1 0 0 0,-1 1-1 0 0,0 0 1 0 0,-31 11 0 0 0,19-2-111 0 0,1 0 1 0 0,0 2 0 0 0,-34 22-1 0 0,63-35-117 0 0,-14 14-10 0 0,17-15-47 0 0,8 10-200 0 0,26 30 162 0 0,-33-39 91 0 0,0 0 0 0 0,0 0-1 0 0,0 0 1 0 0,-1 0 0 0 0,1 0-1 0 0,0 0 1 0 0,0 0 0 0 0,0 0-1 0 0,0 0 1 0 0,1-1 0 0 0,-1 1-1 0 0,0 0 1 0 0,0-1 0 0 0,3 1-1 0 0,39 16-10 0 0,13 5 16 0 0,2 4 0 0 0,-38-17 0 0 0,28 13-64 0 0,-12-3 0 0 0,-34-18 58 0 0,-1 0 0 0 0,1 0 0 0 0,0 0 1 0 0,-1 0-1 0 0,1 0 0 0 0,-1 1 0 0 0,1-1 0 0 0,1 2 0 0 0,3 3 4 0 0,-1 0 0 0 0,0 0-1 0 0,0 1 1 0 0,6 8 0 0 0,-9-11 4 0 0,0 0-1 0 0,0 1 1 0 0,0-1-1 0 0,-1 1 0 0 0,1-1 1 0 0,-1 1-1 0 0,0 0 1 0 0,0 0-1 0 0,-1-1 1 0 0,1 10-1 0 0,-2-11 7 0 0,0 1 0 0 0,1 0 0 0 0,-1 0 0 0 0,-1-1 0 0 0,1 1-1 0 0,0 0 1 0 0,-1-1 0 0 0,0 1 0 0 0,-2 2 0 0 0,4-6-8 0 0,0 1 6 0 0,-1 0 0 0 0,1 0-1 0 0,-1-1 1 0 0,1 1 0 0 0,-1 0 0 0 0,1-1 0 0 0,-1 1 0 0 0,1 0 0 0 0,-1-1 0 0 0,1 1-1 0 0,-1-1 1 0 0,0 1 0 0 0,1-1 0 0 0,-2 1 0 0 0,-24 13 278 0 0,0-1-1 0 0,-1-2 1 0 0,-49 14 0 0 0,20-11 49 0 0,-59 7 0 0 0,91-17-651 0 0,-1-1-1 0 0,0-1 0 0 0,0-1 1 0 0,0-1-1 0 0,-28-4 0 0 0,38-1-2446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58.912"/>
    </inkml:context>
    <inkml:brush xml:id="br0">
      <inkml:brushProperty name="width" value="0.05" units="cm"/>
      <inkml:brushProperty name="height" value="0.05" units="cm"/>
    </inkml:brush>
  </inkml:definitions>
  <inkml:trace contextRef="#ctx0" brushRef="#br0">103 276 2759 0 0,'74'-13'3638'0'0,"-56"11"-3146"0"0,1-1 0 0 0,-1-1 1 0 0,0 0-1 0 0,34-14 0 0 0,-34 9-399 0 0,0 0 0 0 0,-1-1 0 0 0,0-1 0 0 0,18-16 0 0 0,-30 23 280 0 0,1-1 0 0 0,-1 0 0 0 0,0 0-1 0 0,-1 0 1 0 0,1-1 0 0 0,-1 0 0 0 0,0 1-1 0 0,-1-1 1 0 0,1-1 0 0 0,-1 1 0 0 0,-1 0-1 0 0,1-1 1 0 0,-1 0 0 0 0,0 1 0 0 0,2-12-1 0 0,-4 16-274 0 0,0 0-1 0 0,0 0 0 0 0,0 0 1 0 0,0 0-1 0 0,0 0 0 0 0,-1 0 1 0 0,1 0-1 0 0,0 1 1 0 0,-1-1-1 0 0,0 0 0 0 0,1 0 1 0 0,-1 0-1 0 0,0 0 0 0 0,0 1 1 0 0,0-1-1 0 0,0 0 1 0 0,0 1-1 0 0,0-1 0 0 0,-2-1 1 0 0,0 1-16 0 0,1 0 1 0 0,-1 0 0 0 0,0 0-1 0 0,0 0 1 0 0,0 1 0 0 0,0-1 0 0 0,0 1-1 0 0,-1-1 1 0 0,1 1 0 0 0,-4-1-1 0 0,-3 1-48 0 0,0-1-1 0 0,-1 1 0 0 0,1 0 1 0 0,0 1-1 0 0,0 1 1 0 0,-15 1-1 0 0,6 2-105 0 0,0 0-1 0 0,1 2 1 0 0,0 0 0 0 0,0 0 0 0 0,1 2-1 0 0,0 0 1 0 0,0 1 0 0 0,1 1-1 0 0,-27 21 1 0 0,20-11 12 0 0,14-12 51 0 0,5-4 0 0 0,1-1 0 0 0,-1 1 0 0 0,1-1 0 0 0,0 1 0 0 0,0 0 0 0 0,-4 8 0 0 0,0-3 12 0 0,2-3 72 0 0,1-1 1 0 0,0 1 0 0 0,1 0 0 0 0,-6 12 0 0 0,-9 18 392 0 0,14-28 38 0 0,1 4-123 0 0,-8 35-543 0 0,8-36-236 0 0,6 1-48 0 0,6 33 87 0 0,-6-34 409 0 0,4-2 185 0 0,21 28 34 0 0,-22-28-9 0 0,4-4-66 0 0,30 16-32 0 0,-38-20-146 0 0,-1 0 0 0 0,1 0 0 0 0,-1 0-1 0 0,1-1 1 0 0,0 1 0 0 0,0-1 0 0 0,-1 1-1 0 0,4 0 1 0 0,5 1 37 0 0,-6 0-14 0 0,1-1 0 0 0,-1 0 0 0 0,1-1 1 0 0,-1 1-1 0 0,1-1 0 0 0,-1 0 0 0 0,6 0 0 0 0,11-1 141 0 0,-1 0 0 0 0,0-2 1 0 0,1 0-1 0 0,25-8 0 0 0,-27 5-33 0 0,-2-1 0 0 0,1-1 0 0 0,-1-1 0 0 0,0 0 0 0 0,0-1 0 0 0,-2-1 0 0 0,1 0 0 0 0,18-18 0 0 0,-23 17-129 0 0,0 0 0 0 0,-1 0 0 0 0,0-1 0 0 0,-1 0 0 0 0,0-1 0 0 0,-1 0 0 0 0,-1 0 0 0 0,0-1 0 0 0,-1 0 0 0 0,5-19 0 0 0,-9 25-20 0 0,0 1 0 0 0,0 0 0 0 0,-1-1 0 0 0,0 1 0 0 0,-1-1 0 0 0,0 1 0 0 0,-1-16 0 0 0,1 23-24 0 0,-1-2 73 0 0,-1 18-373 0 0,-4 34 298 0 0,5-36-39 0 0,0 0-81 0 0,-5 40 74 0 0,5-26 12 0 0,3 39 48 0 0,1 7 12 0 0,0-17 11 0 0,-4-50 156 0 0,0-7-45 0 0,-2-9 74 0 0,6-8-71 0 0,1 0 0 0 0,0 0 0 0 0,1 0 0 0 0,1 1 0 0 0,1 0 0 0 0,11-23 0 0 0,5 0-110 0 0,37-50-1 0 0,-33 51-190 0 0,53-56 0 0 0,-43 66-2934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58.913"/>
    </inkml:context>
    <inkml:brush xml:id="br0">
      <inkml:brushProperty name="width" value="0.05" units="cm"/>
      <inkml:brushProperty name="height" value="0.05" units="cm"/>
    </inkml:brush>
  </inkml:definitions>
  <inkml:trace contextRef="#ctx0" brushRef="#br0">27 198 8287 0 0,'0'0'2532'0'0,"-1"10"-1630"0"0,-9 50 1511 0 0,4-19-1684 0 0,5-31-98 0 0,0 3-414 0 0,-4 40-218 0 0,3 1-205 0 0,2-42 167 0 0,0-1-75 0 0,5-2 164 0 0,17 27 238 0 0,-16-26 64 0 0,-4-11-177 0 0,1 1 1 0 0,-1-1 0 0 0,0 1-1 0 0,1-1 1 0 0,-1 1 0 0 0,0-1-1 0 0,0 0 1 0 0,0 0 0 0 0,1 0-1 0 0,-1-1 1 0 0,0 1 0 0 0,-1 0 0 0 0,1-1-1 0 0,0 1 1 0 0,0-1 0 0 0,0 0-1 0 0,-1 1 1 0 0,1-1 0 0 0,-1 0-1 0 0,0 0 1 0 0,1 0 0 0 0,-1 0-1 0 0,0 0 1 0 0,1-4 0 0 0,3-6 135 0 0,-1 0 0 0 0,0 0 1 0 0,3-17-1 0 0,-6 25-314 0 0,11-70 123 0 0,-10 51-147 0 0,2 1 0 0 0,0-1-1 0 0,10-28 1 0 0,-14 50-276 0 0,6-11 573 0 0,1 11-1317 0 0,2 9-2520 0 0,19 27 3335 0 0,-21-26 10 0 0,2-2 40 0 0,33 22 146 0 0,-35-24 46 0 0,1-1 0 0 0,0 0 0 0 0,10 3 0 0 0,-8-3 42 0 0,-7-2-1 0 0,0-1-1 0 0,0 0 1 0 0,1 0-1 0 0,-1-1 1 0 0,0 1-1 0 0,0-1 1 0 0,7 1-1 0 0,-3-1 96 0 0,0 1 0 0 0,-1-1 1 0 0,1 0-1 0 0,0-1 0 0 0,0 0 0 0 0,0 0 0 0 0,0 0 0 0 0,-1-1 0 0 0,1 0 0 0 0,-1 0 0 0 0,1-1 0 0 0,-1 0 0 0 0,0 0 1 0 0,0 0-1 0 0,0-1 0 0 0,0 0 0 0 0,-1 0 0 0 0,0 0 0 0 0,0-1 0 0 0,5-5 0 0 0,-6 4-121 0 0,0 0-1 0 0,0 0 1 0 0,-1 0 0 0 0,0-1-1 0 0,0 1 1 0 0,-1-1 0 0 0,0 0-1 0 0,0 0 1 0 0,0 0 0 0 0,-1 0-1 0 0,0 0 1 0 0,0 0 0 0 0,-1-10-1 0 0,0 13-6 0 0,0 1 0 0 0,-1-1-1 0 0,0 0 1 0 0,1 0 0 0 0,-1 1-1 0 0,0-1 1 0 0,-1 1 0 0 0,1-1-1 0 0,-1 1 1 0 0,1-1 0 0 0,-5-5-1 0 0,4 7-12 0 0,1 0 0 0 0,-1 0 0 0 0,0 0 0 0 0,0 0 0 0 0,-1 1 0 0 0,1-1 0 0 0,0 1 0 0 0,0-1 0 0 0,-1 1 0 0 0,1 0 0 0 0,-1 0 0 0 0,1 0 0 0 0,-1 0 0 0 0,0 0 0 0 0,1 1 0 0 0,-1-1 0 0 0,0 1 0 0 0,-2-1 0 0 0,-1 2-68 0 0,0 0-1 0 0,1 0 1 0 0,-1 0-1 0 0,1 0 1 0 0,0 1-1 0 0,-1 0 0 0 0,1 0 1 0 0,0 1-1 0 0,0-1 1 0 0,-9 7-1 0 0,13-8 58 0 0,-3 1-225 0 0,-2 4 10 0 0,-17 17 44 0 0,17-17 17 0 0,1 1 6 0 0,-16 22 14 0 0,11-12 62 0 0,-5 20 54 0 0,11-27-30 0 0,4-2 38 0 0,0 0-1 0 0,-1 1 1 0 0,-2 11-1 0 0,0-6 9 0 0,3-12 5 0 0,0-1 0 0 0,-1 0 0 0 0,1 1 0 0 0,0-1 0 0 0,0 0 0 0 0,0 1 1 0 0,0-1-1 0 0,1 0 0 0 0,-1 1 0 0 0,0-1 0 0 0,0 0 0 0 0,1 1 1 0 0,-1-1-1 0 0,2 2 0 0 0,13 38 3 0 0,-15-40 2 0 0,1 0 1 0 0,-1 0 0 0 0,0 0-1 0 0,0-1 1 0 0,1 1-1 0 0,-1 0 1 0 0,1 0-1 0 0,-1 0 1 0 0,0-1-1 0 0,1 1 1 0 0,-1 0-1 0 0,1-1 1 0 0,0 1 0 0 0,-1 0-1 0 0,1-1 1 0 0,0 1-1 0 0,-1-1 1 0 0,1 1-1 0 0,0-1 1 0 0,0 1-1 0 0,0-1 1 0 0,33 20 72 0 0,-34-19-72 0 0,1-1 1 0 0,-1 1-1 0 0,1-1 1 0 0,0 1-1 0 0,-1-1 1 0 0,1 0-1 0 0,0 1 1 0 0,0-1-1 0 0,-1 0 1 0 0,1 1-1 0 0,0-1 1 0 0,0 0-1 0 0,-1 0 1 0 0,1 0-1 0 0,1 0 1 0 0,6 0 38 0 0,-1-1 0 0 0,0 0 0 0 0,1 0 0 0 0,-1-1 0 0 0,0 0 0 0 0,0 0 0 0 0,0-1 0 0 0,12-5 0 0 0,3-7 35 0 0,-1 0 0 0 0,-1-2 0 0 0,0 0 0 0 0,21-25 0 0 0,-17 17 15 0 0,42-33-1 0 0,-57 51-92 0 0,-6 4-11 0 0,1 1 0 0 0,-1-1 1 0 0,0 0-1 0 0,1 1 1 0 0,0 0-1 0 0,-1 0 0 0 0,1 0 1 0 0,0 0-1 0 0,0 1 1 0 0,0-1-1 0 0,1 1 0 0 0,-1 0 1 0 0,5-1-1 0 0,-8 2-114 0 0,7 10-672 0 0,21 30 622 0 0,-21-30 6 0 0,-4 1-116 0 0,11 33 150 0 0,-11-32 7 0 0,0-2-54 0 0,11 32 103 0 0,-11-31 2 0 0,0 0 16 0 0,12 34 61 0 0,-12-33 793 0 0,-5-12-745 0 0,0-1-1 0 0,1 1 1 0 0,-1 0 0 0 0,1 0-1 0 0,-1 0 1 0 0,1 0 0 0 0,-1-1-1 0 0,0 1 1 0 0,1 0 0 0 0,-1-1 0 0 0,1 1-1 0 0,-1 0 1 0 0,1-1 0 0 0,0 1-1 0 0,-1 0 1 0 0,1-1 0 0 0,-1 1-1 0 0,1-1 1 0 0,0 1 0 0 0,-1-1-1 0 0,1 1 1 0 0,-1-2 0 0 0,-8-15 509 0 0,6 13-374 0 0,-2-6-25 0 0,0 0 0 0 0,0 0 0 0 0,1-1 1 0 0,0 0-1 0 0,1 1 0 0 0,0-1 0 0 0,0 0 0 0 0,1 0 1 0 0,0-22-1 0 0,2 25-150 0 0,0 0-1 0 0,1 0 1 0 0,0 0 0 0 0,1 0 0 0 0,0 0-1 0 0,0 0 1 0 0,1 0 0 0 0,0 0 0 0 0,0 1-1 0 0,1-1 1 0 0,0 1 0 0 0,0 0 0 0 0,0 0-1 0 0,8-8 1 0 0,0 2-91 0 0,0 0 0 0 0,1 1 0 0 0,1 1 1 0 0,0 0-1 0 0,0 1 0 0 0,1 0 0 0 0,31-14 0 0 0,-25 14-940 0 0,1 2 0 0 0,0 1 0 0 0,0 0 0 0 0,1 2 1 0 0,37-4-1 0 0,-35 7-4466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58.914"/>
    </inkml:context>
    <inkml:brush xml:id="br0">
      <inkml:brushProperty name="width" value="0.05" units="cm"/>
      <inkml:brushProperty name="height" value="0.05" units="cm"/>
    </inkml:brush>
  </inkml:definitions>
  <inkml:trace contextRef="#ctx0" brushRef="#br0">0 180 2759 0 0,'3'-2'12934'0'0,"0"1"-12936"0"0,0-1 0 0 0,-1 1 0 0 0,1 0 0 0 0,0 0 0 0 0,0 0 0 0 0,5-1 0 0 0,-6 1 8 0 0,0 0-1 0 0,1 1 1 0 0,-1-1 0 0 0,0 1-1 0 0,1-1 1 0 0,-1 1-1 0 0,1 0 1 0 0,-1 0-1 0 0,5 0 1 0 0,10 2 188 0 0,14 0 166 0 0,7-2 465 0 0,-30 1-670 0 0,25-1 615 0 0,12-1-26 0 0,395-16 1864 0 0,-82-13-2407 0 0,-222 15 38 0 0,91 7 100 0 0,-200 9-287 0 0,-6 2 2 0 0,12 0 10 0 0,-1 0 0 0 0,-4-1-53 0 0,6 0-11 0 0,1 1 0 0 0,1 0 11 0 0,-1-1 31 0 0,-1 0-31 0 0,1 1-11 0 0,0 2 0 0 0,-1 0 0 0 0,0 0 0 0 0,4 1 0 0 0,3 0 0 0 0,-3-2 0 0 0,-4 0 12 0 0,-2-1 36 0 0,-3-1-36 0 0,-1 0-12 0 0,-2-1 0 0 0,-1-1 0 0 0,-1-2 0 0 0,54 0 0 0 0,-63 1 0 0 0,15-4 21 0 0,-14 5 30 0 0,-11 0-46 0 0,12 0 62 0 0,-8 0-14 0 0,13 0-42 0 0,5 2-11 0 0,-3-1 11 0 0,-21-1-4 0 0,20-1 39 0 0,-19-1 7 0 0,-3 1-52 0 0,0 1 0 0 0,0-1-1 0 0,0 1 1 0 0,0 0-1 0 0,0-1 1 0 0,0 0-1 0 0,0 1 1 0 0,0-1 0 0 0,0 0-1 0 0,0 0 1 0 0,0 1-1 0 0,0-1 1 0 0,0 0-1 0 0,-1 0 1 0 0,1 0-1 0 0,0 0 1 0 0,-1 0 0 0 0,1-1-1 0 0,0 0 11 0 0,-2 2 1 0 0,0-1-1 0 0,0 0 1 0 0,0 1 0 0 0,0-1 0 0 0,0 0-1 0 0,-1 1 1 0 0,1-1 0 0 0,0 1 0 0 0,0 0-1 0 0,0 0 1 0 0,-1-1 0 0 0,1 1 0 0 0,-2 0-1 0 0,2 0-5 0 0,-6-2 9 0 0,0 0 0 0 0,-1-1 0 0 0,1 1 0 0 0,0-1 0 0 0,-7-5-1 0 0,6 4 3 0 0,-1 0 0 0 0,-12-5-1 0 0,-133-44-16 0 0,93 30 0 0 0,53 20 0 0 0,5 3 0 0 0,1-1 0 0 0,-1 1 0 0 0,1-1 0 0 0,0 0 0 0 0,0 0 0 0 0,-1 0 0 0 0,1 0 0 0 0,0-1 0 0 0,0 1 0 0 0,0-1 0 0 0,0 1 0 0 0,-3-4 0 0 0,6 5-54 0 0,0-1 38 0 0,-1 1 1 0 0,1 0-1 0 0,0-1 1 0 0,0 1-1 0 0,0 0 1 0 0,0 0-1 0 0,0-1 1 0 0,0 1-1 0 0,0 0 1 0 0,0 0-1 0 0,0 0 0 0 0,0 0 1 0 0,0 0-1 0 0,0 1 1 0 0,0-1-1 0 0,0 0 1 0 0,0 0-1 0 0,0 1 1 0 0,0-1-1 0 0,-1 0 1 0 0,2 1-1 0 0,5 2 7 0 0,22 5-47 0 0,-3-2 34 0 0,10 3-20 0 0,9 1-22 0 0,-14-4 0 0 0,1 0 0 0 0,2 0 0 0 0,-3-1 0 0 0,55 14-11 0 0,-27-9-1 0 0,-24-3 4 0 0,-29-6 13 0 0,-9 11-750 0 0,-6 34 739 0 0,9-45 67 0 0,0 0 1 0 0,0-1-1 0 0,0 1 1 0 0,-1 0-1 0 0,1-1 1 0 0,0 1 0 0 0,0-1-1 0 0,0 1 1 0 0,0 0-1 0 0,0-1 1 0 0,-1 1-1 0 0,1 0 1 0 0,0-1 0 0 0,-1 1-1 0 0,1-1 1 0 0,0 1-1 0 0,-1-1 1 0 0,1 1 0 0 0,-1-1-1 0 0,1 1 1 0 0,-1-1-1 0 0,1 1 1 0 0,-1-1-1 0 0,1 0 1 0 0,-1 1 0 0 0,0-1-1 0 0,-36 23-125 0 0,-179 105-440 0 0,188-111 508 0 0,-11 9 38 0 0,1-1-21 0 0,-1 3 86 0 0,22-14-22 0 0,7-7 22 0 0,-14 10-33 0 0,3-1-39 0 0,17-13-126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58.915"/>
    </inkml:context>
    <inkml:brush xml:id="br0">
      <inkml:brushProperty name="width" value="0.05" units="cm"/>
      <inkml:brushProperty name="height" value="0.05" units="cm"/>
    </inkml:brush>
  </inkml:definitions>
  <inkml:trace contextRef="#ctx0" brushRef="#br0">402 37 2303 0 0,'-3'-4'755'0'0,"-1"1"0"0"0,0 0 0 0 0,0 0 0 0 0,-1 0 0 0 0,1 0 0 0 0,0 1 0 0 0,-1-1 0 0 0,0 1 0 0 0,-8-2 0 0 0,5 2-340 0 0,1 0 0 0 0,-1 1 0 0 0,0 0 0 0 0,1 1 0 0 0,-16 0 0 0 0,5 3-253 0 0,0 0-1 0 0,-1 1 1 0 0,2 0 0 0 0,-31 13-1 0 0,35-11 7 0 0,0 0 0 0 0,1 1-1 0 0,-1 1 1 0 0,1 0 0 0 0,1 0 0 0 0,0 1-1 0 0,0 1 1 0 0,-11 13 0 0 0,19-21-152 0 0,0 1 0 0 0,0 0 0 0 0,1 0 1 0 0,-1 0-1 0 0,1 0 0 0 0,0 0 0 0 0,-4 7 1 0 0,2-1 10 0 0,-1-2 48 0 0,2 3-1 0 0,-9 32-42 0 0,9-31 418 0 0,6 0-252 0 0,12 34-2 0 0,-12-33 152 0 0,6-5-180 0 0,24 22-8 0 0,-25-22-34 0 0,1-3-20 0 0,1 1-71 0 0,31 11 136 0 0,-34-12-141 0 0,-4-3-10 0 0,1 1 0 0 0,0-1 0 0 0,0 0 0 0 0,-1 0 0 0 0,1 0 0 0 0,4 1 0 0 0,27 4 127 0 0,-15-4-136 0 0,0 0 1 0 0,0-1-1 0 0,38-4 0 0 0,-53 3-147 0 0,-1-1-1 0 0,0 1 1 0 0,0-1-1 0 0,0-1 1 0 0,0 1-1 0 0,0 0 1 0 0,4-3 0 0 0,12-10-3615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58.916"/>
    </inkml:context>
    <inkml:brush xml:id="br0">
      <inkml:brushProperty name="width" value="0.05" units="cm"/>
      <inkml:brushProperty name="height" value="0.05" units="cm"/>
    </inkml:brush>
  </inkml:definitions>
  <inkml:trace contextRef="#ctx0" brushRef="#br0">354 9 5527 0 0,'-20'-3'455'0'0,"-1"0"-1"0"0,1 1 1 0 0,-1 2-1 0 0,-24 1 0 0 0,35 0-238 0 0,-1 1-1 0 0,1 0 0 0 0,0 1 0 0 0,-1 0 0 0 0,1 0 1 0 0,0 1-1 0 0,1 1 0 0 0,-1 0 0 0 0,-16 11 0 0 0,7-2-215 0 0,-8 14 26 0 0,3-1 96 0 0,19-22 10 0 0,1 5 71 0 0,-14 26 312 0 0,14-27 801 0 0,2 1-664 0 0,0 2-418 0 0,1-7 294 0 0,0 1 0 0 0,0 0 0 0 0,0 0 0 0 0,1 9 0 0 0,7-7-96 0 0,24 27-29 0 0,-23-27-123 0 0,-2-7-51 0 0,0-1-176 0 0,0-1-1 0 0,1 1 1 0 0,-1-1 0 0 0,0 0-1 0 0,1 0 1 0 0,-1-1-1 0 0,0 0 1 0 0,0 0 0 0 0,0-1-1 0 0,7-3 1 0 0,1-2-63 0 0,-1-1 0 0 0,0-1 0 0 0,-1 0 0 0 0,0 0 0 0 0,16-19 0 0 0,45-66-111 0 0,-59 76 139 0 0,-11 15-24 0 0,0 0 1 0 0,0 0-1 0 0,0 1 0 0 0,0-1 0 0 0,0 1 0 0 0,1 0 1 0 0,-1 0-1 0 0,1 0 0 0 0,0 0 0 0 0,5-2 0 0 0,-7 5 566 0 0,-2 12-398 0 0,0 46 156 0 0,-2-48-226 0 0,-5 30-1 0 0,4-20-3 0 0,-2 21-9 0 0,2-19-23 0 0,-3 24-56 0 0,5-34-106 0 0,2-2-1010 0 0,1 34 691 0 0,-2-34-107 0 0,4-10-1794 0 0,-3 0 2152 0 0,0 0 1 0 0,0 0-1 0 0,0-1 0 0 0,0 1 1 0 0,0 0-1 0 0,0-1 0 0 0,0 1 1 0 0,0 0-1 0 0,0-1 1 0 0,0 0-1 0 0,-1 1 0 0 0,1-1 1 0 0,0 1-1 0 0,0-1 1 0 0,1-1-1 0 0,2-5-4165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58.917"/>
    </inkml:context>
    <inkml:brush xml:id="br0">
      <inkml:brushProperty name="width" value="0.05" units="cm"/>
      <inkml:brushProperty name="height" value="0.05" units="cm"/>
    </inkml:brush>
  </inkml:definitions>
  <inkml:trace contextRef="#ctx0" brushRef="#br0">32 7 7831 0 0,'0'-1'116'0'0,"-1"1"0"0"0,1-1 0 0 0,-1 1 1 0 0,1-1-1 0 0,-1 1 0 0 0,1-1 0 0 0,-1 1 0 0 0,0 0 0 0 0,1-1 0 0 0,-1 1 0 0 0,1 0 0 0 0,-1 0 0 0 0,0-1 0 0 0,1 1 0 0 0,-1 0 0 0 0,0 0 0 0 0,0 0 0 0 0,1 0 0 0 0,-1 0 0 0 0,0 0 0 0 0,1 0 0 0 0,-1 0 0 0 0,0 0 0 0 0,1 0 0 0 0,-1 0 0 0 0,0 1 0 0 0,1-1 0 0 0,-1 0 0 0 0,0 0 0 0 0,1 1 0 0 0,-1-1 0 0 0,-4 4 3779 0 0,4 7-3731 0 0,-3 34-32 0 0,3-20-25 0 0,3 43-86 0 0,-4 0 13 0 0,2-55 374 0 0,1 1-269 0 0,0-1 1 0 0,0 15-1 0 0,-1-11-41 0 0,0-2 260 0 0,1-4 40 0 0,2 57 776 0 0,0 10-887 0 0,1-22-290 0 0,1-2-147 0 0,-4-43-74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4:55.165"/>
    </inkml:context>
    <inkml:brush xml:id="br0">
      <inkml:brushProperty name="width" value="0.05" units="cm"/>
      <inkml:brushProperty name="height" value="0.05" units="cm"/>
    </inkml:brush>
  </inkml:definitions>
  <inkml:trace contextRef="#ctx0" brushRef="#br0">1 45 5983 0 0,'1'-1'217'0'0,"0"1"0"0"0,1 0 0 0 0,-1 0 0 0 0,0 0 0 0 0,0 0 0 0 0,1 0 0 0 0,-1 0 0 0 0,0 0 0 0 0,1 1 0 0 0,-1-1 0 0 0,0 0-1 0 0,0 1 1 0 0,0-1 0 0 0,1 1 0 0 0,-1-1 0 0 0,0 1 0 0 0,0 0 0 0 0,0-1 0 0 0,0 1 0 0 0,0 0 0 0 0,0 0 0 0 0,0 0 0 0 0,0 0-1 0 0,-1 0 1 0 0,2 1 0 0 0,26 27 1118 0 0,-25-18-966 0 0,8 33-33 0 0,-8-33-134 0 0,-3-3-145 0 0,0 0-1 0 0,1-1 1 0 0,2 14 0 0 0,-1-8-14 0 0,0-2 80 0 0,0 1-24 0 0,8 36-17 0 0,-7-36-2 0 0,0-1 12 0 0,10 33 50 0 0,-9-33 18 0 0,0-2 6 0 0,12 29 8 0 0,-11-29 436 0 0,0 1-398 0 0,21 39 2050 0 0,-38-73-2028 0 0,2 0 1 0 0,0-1 0 0 0,2 0 0 0 0,1-1 0 0 0,0 1 0 0 0,2-1-1 0 0,-2-34 1 0 0,6 43-257 0 0,2 0 0 0 0,0 0 0 0 0,3-20 0 0 0,-3 30 24 0 0,1 1 0 0 0,-1-1 0 0 0,1 0 0 0 0,1 1 0 0 0,-1-1 0 0 0,1 1 0 0 0,1 0 0 0 0,-1 0 0 0 0,1 0 0 0 0,7-9 0 0 0,-6 9-1 0 0,0 0 1 0 0,1 1 0 0 0,0 0 0 0 0,0 0 0 0 0,0 0 0 0 0,0 1-1 0 0,1 0 1 0 0,0 0 0 0 0,-1 1 0 0 0,1-1 0 0 0,1 2 0 0 0,12-5 0 0 0,-8 4-68 0 0,0 1 1 0 0,1-1-1 0 0,-1 2 1 0 0,1 0-1 0 0,-1 0 1 0 0,1 1-1 0 0,-1 1 1 0 0,18 3-1 0 0,-11 0 66 0 0,27 10 0 0 0,-29-7 0 0 0,-12-4 0 0 0,0 0 0 0 0,0 1 0 0 0,7 6 0 0 0,-7-6 0 0 0,0 1 0 0 0,-1 1 0 0 0,0-1 0 0 0,1 1 0 0 0,2 6 0 0 0,-3-4 0 0 0,0-1 0 0 0,-1 1 0 0 0,0-1 0 0 0,0 1 0 0 0,1 13 0 0 0,-2-12 2 0 0,-1 0 0 0 0,-1 0 0 0 0,0 0-1 0 0,0 0 1 0 0,-2 12 0 0 0,-1-3 25 0 0,-7 20-1 0 0,10-38-26 0 0,-1 2 7 0 0,1 0 0 0 0,-1 0-1 0 0,0 0 1 0 0,0 0 0 0 0,1 0-1 0 0,-1 0 1 0 0,-3 3 0 0 0,-17 27 15 0 0,8-16 37 0 0,5-6-37 0 0,3-5-1 0 0,0 1 1 0 0,-1-1-1 0 0,1 1 1 0 0,-11 6-1 0 0,-22 17 107 0 0,31-23-106 0 0,-24 14 84 0 0,24-16-84 0 0,-22 12 88 0 0,-6 1 62 0 0,3-3 3 0 0,-16 0 66 0 0,40-12-196 0 0,-21 0 54 0 0,25-2-105 0 0,1 0 0 0 0,-1 0 1 0 0,0-1-1 0 0,0 0 0 0 0,0 0 0 0 0,1 0 0 0 0,-1 0 0 0 0,0 0 0 0 0,1-1 0 0 0,-6-2 0 0 0,8 3-165 0 0,-1 0 0 0 0,1 0-1 0 0,0 0 1 0 0,-1 0-1 0 0,1 0 1 0 0,0 0-1 0 0,0 0 1 0 0,0-1 0 0 0,0 1-1 0 0,0 0 1 0 0,0-1-1 0 0,1 1 1 0 0,-1-1 0 0 0,0 1-1 0 0,1-1 1 0 0,-1 1-1 0 0,1-1 1 0 0,-1 0-1 0 0,1 1 1 0 0,0-1 0 0 0,0 0-1 0 0,0 1 1 0 0,0-1-1 0 0,0 1 1 0 0,0-1 0 0 0,0 0-1 0 0,0 1 1 0 0,1-3-1 0 0,3-11-2997 0 0,-1 7-1658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7:58.918"/>
    </inkml:context>
    <inkml:brush xml:id="br0">
      <inkml:brushProperty name="width" value="0.05" units="cm"/>
      <inkml:brushProperty name="height" value="0.05" units="cm"/>
    </inkml:brush>
  </inkml:definitions>
  <inkml:trace contextRef="#ctx0" brushRef="#br0">52 0 2303 0 0,'-7'3'5112'0'0,"5"10"-3665"0"0,-8 39 60 0 0,7-39 11 0 0,1 2-112 0 0,-7 42-484 0 0,7-42-214 0 0,1-1-41 0 0,-3 45-84 0 0,3-44-315 0 0,-1-1-138 0 0,-4 72 50 0 0,5-70-167 0 0,0 44 58 0 0,1-13 12 0 0,0-35 78 0 0,0 0-77 0 0,3 47 420 0 0,1-47-434 0 0,13 33-164 0 0,-13-33-460 0 0,3-9-1842 0 0,27 12-3002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21.450"/>
    </inkml:context>
    <inkml:brush xml:id="br0">
      <inkml:brushProperty name="width" value="0.05" units="cm"/>
      <inkml:brushProperty name="height" value="0.05" units="cm"/>
    </inkml:brush>
  </inkml:definitions>
  <inkml:trace contextRef="#ctx0" brushRef="#br0">34 448 5527 0 0,'-10'-8'2856'0'0,"7"5"-2181"0"0,0 1-1 0 0,1-1 1 0 0,-1 1 0 0 0,0-1-1 0 0,1 0 1 0 0,-4-6-1 0 0,6 9-637 0 0,0-1 0 0 0,-1 0 0 0 0,1 0 0 0 0,0 1 0 0 0,0-1 0 0 0,0 0 0 0 0,0 0 0 0 0,0 0 0 0 0,0 1 0 0 0,0-1 0 0 0,0 0 0 0 0,0 0 0 0 0,0 0 0 0 0,0 1 0 0 0,0-1 0 0 0,1 0 0 0 0,-1 0 0 0 0,0 1 0 0 0,1-1 0 0 0,-1 0-1 0 0,0 0 1 0 0,1 1 0 0 0,-1-1 0 0 0,1 1 0 0 0,-1-1 0 0 0,1 0 0 0 0,-1 1 0 0 0,1-1 0 0 0,0 1 0 0 0,-1-1 0 0 0,1 1 0 0 0,0-1 0 0 0,-1 1 0 0 0,1 0 0 0 0,0-1 0 0 0,-1 1 0 0 0,2-1 0 0 0,13-5 193 0 0,0 0 1 0 0,0 1-1 0 0,0 0 0 0 0,1 1 1 0 0,0 1-1 0 0,21-2 0 0 0,5-2 349 0 0,182-26 2253 0 0,-87 14-1703 0 0,263-46 267 0 0,-329 56-1371 0 0,103 1 0 0 0,-14 2 32 0 0,-117 1 129 0 0,53-14 0 0 0,34-5 132 0 0,-60 9-318 0 0,-30 9 40 0 0,45-14 0 0 0,-61 9 33 0 0,-21 10-58 0 0,0-1 0 0 0,1 0 0 0 0,-1 1 0 0 0,1-1 0 0 0,-1 1 0 0 0,1 0 0 0 0,0 0 0 0 0,4 0 0 0 0,0-1 22 0 0,-9-2 48 0 0,-6-2 73 0 0,0 2-50 0 0,0 1-1 0 0,0 0 1 0 0,0 0-1 0 0,0 0 0 0 0,-1 1 1 0 0,1 0-1 0 0,-13-1 1 0 0,2 0 1380 0 0,-34-9 1036 0 0,16 3-4664 0 0,-47-19 0 0 0,79 27 2139 0 0,2-1 1 0 0,-1 1-1 0 0,0 0 0 0 0,0 0 1 0 0,1 0-1 0 0,-1 0 0 0 0,0 0 1 0 0,0 1-1 0 0,0 0 0 0 0,0-1 1 0 0,0 1-1 0 0,0 0 0 0 0,0 0 1 0 0,0 1-1 0 0,-5 0 0 0 0,7-1-52 0 0,8 5 0 0 0,24 14 42 0 0,-28-17 10 0 0,0-1-1 0 0,0 0 1 0 0,0 0-1 0 0,0 0 1 0 0,0-1-1 0 0,5 2 0 0 0,42 3-40 0 0,-34-4 31 0 0,17 3 24 0 0,61 8-47 0 0,-90-11-60 0 0,2 4 20 0 0,18 16 4 0 0,-18-16-7 0 0,-10 6-467 0 0,-12 32 445 0 0,15-41 94 0 0,1-1 0 0 0,-1 0-1 0 0,1 1 1 0 0,-1-1-1 0 0,1 0 1 0 0,-1 0-1 0 0,0 1 1 0 0,0-1-1 0 0,0 0 1 0 0,1 0 0 0 0,-3 1-1 0 0,-28 30-59 0 0,2-4 54 0 0,5-7 86 0 0,19-17 313 0 0,-2 1 134 0 0,0 3-344 0 0,-22 17 604 0 0,12-12-930 0 0,12-10-246 0 0,0 2-49 0 0,-21 16 70 0 0,-8 6 351 0 0,1-1 86 0 0,13-12-80 0 0,15-10-118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26.952"/>
    </inkml:context>
    <inkml:brush xml:id="br0">
      <inkml:brushProperty name="width" value="0.05" units="cm"/>
      <inkml:brushProperty name="height" value="0.05" units="cm"/>
    </inkml:brush>
  </inkml:definitions>
  <inkml:trace contextRef="#ctx0" brushRef="#br0">1 261 9671 0 0,'7'-3'385'0'0,"1"0"0"0"0,0 1 0 0 0,-1 0 1 0 0,1 1-1 0 0,14-2 0 0 0,4 0 226 0 0,277-41 974 0 0,81-15-1470 0 0,-239 33 602 0 0,219-11 0 0 0,-102 16 733 0 0,86-4-120 0 0,-75 9-424 0 0,121 0-120 0 0,-56 18-650 0 0,46 11-111 0 0,-92-1 94 0 0,192 26 1024 0 0,-346-24-975 0 0,172 29 41 0 0,56 55-136 0 0,-337-89-82 0 0,7 3 9 0 0,20 7 0 0 0,7 5 0 0 0,-1 3 0 0 0,-6 1 0 0 0,-3 2 0 0 0,-5 2 0 0 0,-3 2 0 0 0,0 5 0 0 0,21 19 64 0 0,-31-25 0 0 0,-17-17-11 0 0,28 24-42 0 0,12 10-11 0 0,0-2 0 0 0,-13-10 0 0 0,-31-26 1 0 0,-5-6 17 0 0,-1 1-1 0 0,13 16 0 0 0,26 27-6 0 0,6 12-11 0 0,-6-4 0 0 0,0 3 0 0 0,-6 2 0 0 0,-8 4 0 0 0,-6 0 0 0 0,-8-12 11 0 0,-13-29 31 0 0,6 32-20 0 0,-8-30 20 0 0,3 25-20 0 0,-5-26 20 0 0,1 38-31 0 0,-2 14-11 0 0,-4 10 53 0 0,4-26-42 0 0,7 8-11 0 0,7 0 0 0 0,5 1 0 0 0,0 0 0 0 0,-6-2 0 0 0,-5-1 0 0 0,-7 3 0 0 0,-5-4 0 0 0,-2 0 0 0 0,0 7 0 0 0,-3-5 0 0 0,5-53 0 0 0,-10 28 0 0 0,-5-1 11 0 0,17-44-10 0 0,1 0 0 0 0,0 1 0 0 0,0-1 0 0 0,-1 0 0 0 0,1 1 0 0 0,0-1 0 0 0,0 0 0 0 0,0 1 0 0 0,-1-1 0 0 0,1 1 0 0 0,0-1 0 0 0,0 1 0 0 0,0-1 0 0 0,0 0 0 0 0,0 1 0 0 0,0-1 0 0 0,0 1 0 0 0,0-1 0 0 0,0 1 0 0 0,0-1 0 0 0,0 0 0 0 0,0 1 0 0 0,0-1 0 0 0,1 1 0 0 0,-1-1 0 0 0,0 0 0 0 0,0 1 0 0 0,0-1 0 0 0,1 1 0 0 0,-1-1 0 0 0,0 0 0 0 0,0 1 0 0 0,1-1 0 0 0,-1 0 0 0 0,0 1 0 0 0,1-1 0 0 0,-1 0 0 0 0,0 0 0 0 0,1 1 0 0 0,-1-1 0 0 0,1 0 0 0 0,29 30 10 0 0,-29-29-9 0 0,0 0-1 0 0,0 0 1 0 0,0 0 0 0 0,0 0-1 0 0,1 0 1 0 0,-1 0-1 0 0,0-1 1 0 0,1 1-1 0 0,-1-1 1 0 0,0 1 0 0 0,1-1-1 0 0,-1 1 1 0 0,1-1-1 0 0,-1 0 1 0 0,1 1 0 0 0,-1-1-1 0 0,1 0 1 0 0,-1 0-1 0 0,1 0 1 0 0,-1 0 0 0 0,3-1-1 0 0,5 1 17 0 0,130 6-5 0 0,-53-3-15 0 0,195 10 66 0 0,-228-12-64 0 0,-25-1 0 0 0,-1 1 0 0 0,40 6 0 0 0,-42-2 0 0 0,40 6 0 0 0,-26-7 0 0 0,102-1 11 0 0,-114 0 95 0 0,-20-4 44 0 0,-7 0-108 0 0,0 0-10 0 0,0 0 0 0 0,-1-1 0 0 0,1 1-1 0 0,0 0 1 0 0,-1 0 0 0 0,1-1 0 0 0,-1 1-1 0 0,1 0 1 0 0,-1 0 0 0 0,0 0 0 0 0,-1-2-1 0 0,-4-10 239 0 0,4 8-155 0 0,1 0 0 0 0,-1 1 0 0 0,0 0 0 0 0,0-1 0 0 0,0 1 0 0 0,0 0 0 0 0,-1 0 0 0 0,0 0 0 0 0,0 0 0 0 0,-6-6 0 0 0,-5-3 782 0 0,-21-16 1 0 0,11 9-749 0 0,20 17-302 0 0,0 0-119 0 0,0 0 0 0 0,0 0 0 0 0,0-1 0 0 0,0 0 0 0 0,1 1 0 0 0,0-1 0 0 0,0-1 0 0 0,0 1 0 0 0,0 0 0 0 0,-3-9 0 0 0,5 11 272 0 0,1 0 0 0 0,0-1 0 0 0,0 1 0 0 0,0-1 0 0 0,0 1 0 0 0,1 0 0 0 0,-1-1 0 0 0,1-2 0 0 0,0 4 0 0 0,-1-1 0 0 0,1 0 0 0 0,-1 0 0 0 0,0 0 0 0 0,0 1 0 0 0,0-1 0 0 0,0 0 0 0 0,0 0 0 0 0,0 0 0 0 0,0 1 0 0 0,0-1 0 0 0,-1 0 0 0 0,0-2 0 0 0,0 2 0 0 0,-1 1 0 0 0,0-1 0 0 0,3 4-35 0 0,-2 2-50 0 0,9 10 12 0 0,16 19 2 0 0,-12-20 67 0 0,11 9 292 0 0,-17-17 980 0 0,0 3-3120 0 0,19 24 1820 0 0,-19-24-31 0 0,-6 3-162 0 0,0-11 225 0 0,1 9 10 0 0,-1-1 0 0 0,0 1 0 0 0,-1-1 0 0 0,-2 12-1 0 0,2-16 32 0 0,-1 0 0 0 0,1 0-1 0 0,-1 0 1 0 0,0 0 0 0 0,0 0-1 0 0,-1 0 1 0 0,-4 6 0 0 0,2-4 425 0 0,-16 5 416 0 0,17-8-1084 0 0,-2 0-248 0 0,-17 9-50 0 0,17-9 58 0 0,0 0 293 0 0,-22 14 133 0 0,0-2 16 0 0,0-1 0 0 0,0 0 0 0 0,2-1 0 0 0,1-3 0 0 0,-1 3 0 0 0,-2 2 0 0 0,6-5-13 0 0,-3 4-292 0 0,18-9 194 0 0,2-2-261 0 0,-21 11-1673 0 0,20-12 643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28.686"/>
    </inkml:context>
    <inkml:brush xml:id="br0">
      <inkml:brushProperty name="width" value="0.05" units="cm"/>
      <inkml:brushProperty name="height" value="0.05" units="cm"/>
    </inkml:brush>
  </inkml:definitions>
  <inkml:trace contextRef="#ctx0" brushRef="#br0">256 74 4607 0 0,'1'-1'103'0'0,"0"0"0"0"0,-1 0 0 0 0,1 0 0 0 0,0 0 0 0 0,0 0 0 0 0,-1 0 0 0 0,1-1 0 0 0,-1 1 0 0 0,1 0 0 0 0,-1-1-1 0 0,1 1 1 0 0,-1 0 0 0 0,0 0 0 0 0,0-1 0 0 0,0 1 0 0 0,0-1 0 0 0,0 1 0 0 0,0 0 0 0 0,0-1 0 0 0,0 1 0 0 0,0 0-1 0 0,0-1 1 0 0,-1 1 0 0 0,1 0 0 0 0,-1-1 0 0 0,1 1 0 0 0,-1 0 0 0 0,1 0 0 0 0,-1 0 0 0 0,0-1 0 0 0,0 0 0 0 0,-1-1-45 0 0,0 1 0 0 0,0-1 0 0 0,0 1 0 0 0,-1 0 0 0 0,1-1 0 0 0,0 1 0 0 0,-1 0 0 0 0,1 0 0 0 0,-1 1 0 0 0,0-1 0 0 0,0 0 0 0 0,-4-1 0 0 0,3 2 50 0 0,0 0-1 0 0,0 1 0 0 0,-1-1 0 0 0,1 1 0 0 0,0-1 0 0 0,-1 1 0 0 0,1 1 1 0 0,0-1-1 0 0,-1 1 0 0 0,1-1 0 0 0,0 1 0 0 0,0 0 0 0 0,0 1 1 0 0,-1-1-1 0 0,1 1 0 0 0,1 0 0 0 0,-1 0 0 0 0,0 0 0 0 0,0 0 1 0 0,1 1-1 0 0,-7 5 0 0 0,-1 2 71 0 0,0 1 0 0 0,1 0 0 0 0,0 1 0 0 0,-12 18 0 0 0,18-25 66 0 0,0 4 32 0 0,-15 25 4 0 0,14-25-16 0 0,2-1-68 0 0,-12 27-32 0 0,12-27 248 0 0,1 4-336 0 0,-3 34-4 0 0,3-34 192 0 0,9-3-210 0 0,-1 1-51 0 0,2 0 1 0 0,13 14-1 0 0,-12-16 1 0 0,0 0-1 0 0,18 10 1 0 0,-24-16 2 0 0,0 0-1 0 0,0 1 1 0 0,1-1 0 0 0,-1-1 0 0 0,1 1-1 0 0,0 0 1 0 0,-1-1 0 0 0,7 2 0 0 0,0-1-5 0 0,2 2-122 0 0,1-1-1 0 0,1 0 0 0 0,-1-1 1 0 0,0-1-1 0 0,1 0 0 0 0,-1-1 1 0 0,0 0-1 0 0,15-3 0 0 0,-24 3-39 0 0,7 0-4511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29.526"/>
    </inkml:context>
    <inkml:brush xml:id="br0">
      <inkml:brushProperty name="width" value="0.05" units="cm"/>
      <inkml:brushProperty name="height" value="0.05" units="cm"/>
    </inkml:brush>
  </inkml:definitions>
  <inkml:trace contextRef="#ctx0" brushRef="#br0">293 134 3679 0 0,'-1'-7'430'0'0,"1"0"-1"0"0,-1 0 1 0 0,-1 0-1 0 0,1 1 1 0 0,-1-1-1 0 0,0 1 1 0 0,0-1-1 0 0,-1 1 1 0 0,0 0-1 0 0,0 0 1 0 0,0 0-1 0 0,-1 0 1 0 0,0 1-1 0 0,0-1 0 0 0,-7-6 1 0 0,8 9-359 0 0,1 1 1 0 0,-1-1-1 0 0,0 1 1 0 0,1 0-1 0 0,-1 0 1 0 0,0 0-1 0 0,0 1 1 0 0,0-1-1 0 0,-1 1 1 0 0,1-1-1 0 0,0 1 1 0 0,-1 0-1 0 0,1 0 1 0 0,0 1-1 0 0,-1-1 0 0 0,1 1 1 0 0,-1-1-1 0 0,1 1 1 0 0,-1 0-1 0 0,1 0 1 0 0,-1 1-1 0 0,1-1 1 0 0,-1 1-1 0 0,1 0 1 0 0,0 0-1 0 0,-1 0 1 0 0,1 0-1 0 0,0 0 1 0 0,0 1-1 0 0,0 0 1 0 0,-3 1-1 0 0,-8 7 3 0 0,2 0 0 0 0,-18 19 1 0 0,26-25-5 0 0,-1 4 32 0 0,-16 23 8 0 0,15-23 2 0 0,2 0 0 0 0,-14 24 0 0 0,14-24 112 0 0,0 2-117 0 0,-12 31-23 0 0,13-31 133 0 0,4 2-157 0 0,3 34-37 0 0,-2-36-2 0 0,4-7 1 0 0,-1-2-15 0 0,1 0-1 0 0,0 0 1 0 0,0 0 0 0 0,-1-1 0 0 0,1 0 0 0 0,0 0 0 0 0,0-1 0 0 0,-1 0 0 0 0,1 0 0 0 0,0 0-1 0 0,5-2 1 0 0,15-8 34 0 0,-2-2-1 0 0,0 0 0 0 0,0-2 1 0 0,-1 0-1 0 0,-1-2 0 0 0,-1 0 1 0 0,23-24-1 0 0,-39 35 18 0 0,1 1 26 0 0,-1 0 0 0 0,0-1 0 0 0,0 0 0 0 0,0 0 1 0 0,5-10-1 0 0,-10 16-73 0 0,0 0 1 0 0,0 0 0 0 0,0 0 0 0 0,-1 0 0 0 0,1 0-1 0 0,0 0 1 0 0,0 0 0 0 0,0 0 0 0 0,0 0 0 0 0,-1 0-1 0 0,1 0 1 0 0,0 0 0 0 0,0 0 0 0 0,0 0-1 0 0,-1 0 1 0 0,1 0 0 0 0,0 0 0 0 0,0 0 0 0 0,0 0-1 0 0,0 0 1 0 0,-1 0 0 0 0,1 0 0 0 0,0 0 0 0 0,0 0-1 0 0,0 0 1 0 0,0 0 0 0 0,-1 0 0 0 0,1-1 0 0 0,0 1-1 0 0,0 0 1 0 0,0 0 0 0 0,0 0 0 0 0,0 0 0 0 0,-1 0-1 0 0,1 0 1 0 0,0-1 0 0 0,0 1 0 0 0,0 0-1 0 0,0 0 1 0 0,0 0 0 0 0,0 0 0 0 0,0-1 0 0 0,0 1-1 0 0,0 0 1 0 0,0 0 0 0 0,0 0 0 0 0,0-1 0 0 0,0 1-1 0 0,0 0 1 0 0,0 0 0 0 0,0 0 0 0 0,0 0 0 0 0,0-1-1 0 0,0 1 1 0 0,0 0 0 0 0,0 0 0 0 0,0 0 0 0 0,0-1-1 0 0,0 1 1 0 0,0 0 0 0 0,0 0 0 0 0,0 0-1 0 0,1-1 1 0 0,-15 9 810 0 0,-7 18-188 0 0,20-25-114 0 0,-1 10-422 0 0,-7 32-28 0 0,7-32 86 0 0,5 0-81 0 0,9 34-31 0 0,-12-43-47 0 0,1 0-1 0 0,-1 0 1 0 0,1 0 0 0 0,0 0 0 0 0,-1 0 0 0 0,1-1-1 0 0,0 1 1 0 0,0 0 0 0 0,2 2 0 0 0,23 34-22 0 0,-20-29-45 0 0,1-5-2394 0 0,24 11 1175 0 0,-30-15 1188 0 0,-1 1-1 0 0,1-1 1 0 0,-1 0-1 0 0,1 1 1 0 0,-1-1 0 0 0,1 0-1 0 0,-1 0 1 0 0,1 0-1 0 0,-1 1 1 0 0,1-1 0 0 0,-1 0-1 0 0,1 0 1 0 0,0 0-1 0 0,-1 0 1 0 0,1 0 0 0 0,-1 0-1 0 0,1 0 1 0 0,-1 0-1 0 0,2-1 1 0 0,4-2-4690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29.872"/>
    </inkml:context>
    <inkml:brush xml:id="br0">
      <inkml:brushProperty name="width" value="0.05" units="cm"/>
      <inkml:brushProperty name="height" value="0.05" units="cm"/>
    </inkml:brush>
  </inkml:definitions>
  <inkml:trace contextRef="#ctx0" brushRef="#br0">1 0 10135 0 0,'5'23'3516'0'0,"-3"-7"-2621"0"0,0 2-567 0 0,0-3 231 0 0,0-1 0 0 0,5 16 0 0 0,-5-15 367 0 0,7 60-6 0 0,-5-42-454 0 0,-2-13-331 0 0,9 29 0 0 0,4 20-125 0 0,1-4-24 0 0,-12-52-82 0 0,-1-1-111 0 0,12 36-45 0 0,-12-35-11 0 0,1-3-2314 0 0,12 34 1764 0 0,-12-34 3 0 0,14-13-3214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0.218"/>
    </inkml:context>
    <inkml:brush xml:id="br0">
      <inkml:brushProperty name="width" value="0.05" units="cm"/>
      <inkml:brushProperty name="height" value="0.05" units="cm"/>
    </inkml:brush>
  </inkml:definitions>
  <inkml:trace contextRef="#ctx0" brushRef="#br0">0 88 2303 0 0,'2'-54'224'0'0,"3"21"9673"0"0,-3 55-5555 0 0,2 39-4054 0 0,-4-45-32 0 0,2-4-108 0 0,3 35-48 0 0,-3-35-11 0 0,1 3-15 0 0,14 55-60 0 0,9 6-14 0 0,-1-24-14 0 0,-13-33-45 0 0,16 17 34 0 0,-22-27-51 0 0,2-2-1652 0 0,28 26-3978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8:57.678"/>
    </inkml:context>
    <inkml:brush xml:id="br0">
      <inkml:brushProperty name="width" value="0.05" units="cm"/>
      <inkml:brushProperty name="height" value="0.05" units="cm"/>
    </inkml:brush>
  </inkml:definitions>
  <inkml:trace contextRef="#ctx0" brushRef="#br0">2207 24 8287 0 0,'-235'-13'4604'0'0,"135"5"-3122"0"0,-104 5-1 0 0,71 11-526 0 0,1 6 0 0 0,-183 42 0 0 0,139-16-976 0 0,-100 28-22 0 0,180-40 146 0 0,-219 72 538 0 0,246-68-641 0 0,47-20 0 0 0,-11 9 0 0 0,-1 6 0 0 0,5 1-12 0 0,28-27 6 0 0,-1 1 0 0 0,1-1 0 0 0,0 1 0 0 0,0 0 0 0 0,0-1 0 0 0,0 1 0 0 0,-2 3 0 0 0,-18 36-16 0 0,16-31 0 0 0,9 3 113 0 0,13 35 10 0 0,-17-47-95 0 0,0 0 1 0 0,0 0-1 0 0,0 0 0 0 0,1 0 0 0 0,-1 0 0 0 0,0 0 0 0 0,1 0 1 0 0,-1 0-1 0 0,1-1 0 0 0,-1 1 0 0 0,1 0 0 0 0,-1 0 0 0 0,1 0 1 0 0,0-1-1 0 0,-1 1 0 0 0,1 0 0 0 0,0-1 0 0 0,1 2 1 0 0,5 4 54 0 0,25 15 336 0 0,15 4 31 0 0,76 30 0 0 0,47 3-247 0 0,-117-43-150 0 0,68 11 1 0 0,205 16 39 0 0,-225-35-44 0 0,128-6-1 0 0,156-32 25 0 0,-3-31 15 0 0,-338 52-25 0 0,127-31 209 0 0,-142 32-144 0 0,0-1 0 0 0,0-2 0 0 0,43-24 0 0 0,-65 32-70 0 0,0-1 0 0 0,0 0 0 0 0,0 0-1 0 0,-1 0 1 0 0,0-1 0 0 0,0 0 0 0 0,0 0 0 0 0,-1 0 0 0 0,6-10-1 0 0,-9 13-17 0 0,0 0-1 0 0,0-1 1 0 0,-1 1-1 0 0,1-1 1 0 0,-1 0-1 0 0,0 1 1 0 0,0-1-1 0 0,-1 0 1 0 0,1 1-1 0 0,-1-1 1 0 0,0 0-1 0 0,0 0 0 0 0,0 0 1 0 0,0 1-1 0 0,0-1 1 0 0,-1 0-1 0 0,0 0 1 0 0,0 1-1 0 0,0-1 1 0 0,0 0-1 0 0,-1 1 1 0 0,-2-6-1 0 0,-3-3 35 0 0,-1 0-1 0 0,0 1 1 0 0,-1 0-1 0 0,0 0 1 0 0,0 1-1 0 0,-1 0 1 0 0,-16-12-1 0 0,-87-54 4 0 0,71 49-135 0 0,26 17-131 0 0,0 1 1 0 0,0 1 0 0 0,0 0-1 0 0,-33-10 1 0 0,40 16-1466 0 0,-1 0 0 0 0,0 0 0 0 0,-13 0 0 0 0,0 2-5003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8:58.814"/>
    </inkml:context>
    <inkml:brush xml:id="br0">
      <inkml:brushProperty name="width" value="0.05" units="cm"/>
      <inkml:brushProperty name="height" value="0.05" units="cm"/>
    </inkml:brush>
  </inkml:definitions>
  <inkml:trace contextRef="#ctx0" brushRef="#br0">91 77 4143 0 0,'-1'-4'463'0'0,"-1"0"0"0"0,-1 0 0 0 0,1 0 0 0 0,0 0 1 0 0,-1 0-1 0 0,0 1 0 0 0,0-1 0 0 0,0 1 0 0 0,0 0 0 0 0,-7-6 0 0 0,0 2 551 0 0,0 0 1 0 0,-19-9 0 0 0,22 16 3558 0 0,19 22-996 0 0,12 16-3473 0 0,-18-29 192 0 0,0 2-200 0 0,19 29 3 0 0,-18-29 122 0 0,-2-1-109 0 0,17 31-6 0 0,-16-31 36 0 0,-1 2-78 0 0,16 37 3 0 0,-12-25 10 0 0,5 26 3 0 0,-8-26-13 0 0,5 45 23 0 0,-4-19-23 0 0,1 4-4 0 0,0 5 34 0 0,-1 0-6 0 0,-4-30-17 0 0,3 30 12 0 0,-4-29-12 0 0,3 33 17 0 0,-4-31-11 0 0,0 47-53 0 0,-2 14 15 0 0,-1-20-31 0 0,0 0-11 0 0,1 4 0 0 0,0 2 0 0 0,1-57 6 0 0,3 44 41 0 0,3-2-36 0 0,-1 13 0 0 0,0-18 45 0 0,1-7 23 0 0,-1 14-4 0 0,-2-8-8 0 0,-3-28-14 0 0,-3 39-42 0 0,-5-1-11 0 0,-4 1 0 0 0,-4 1 0 0 0,-2 2 0 0 0,0 1 0 0 0,1 0 0 0 0,0 14 0 0 0,9-4 0 0 0,9-2 0 0 0,0-58 6 0 0,5 47 41 0 0,3-2 28 0 0,-3-29-11 0 0,-2-16-11 0 0,4 27-31 0 0,5 35 84 0 0,-6-39-107 0 0,-6-34-64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00.019"/>
    </inkml:context>
    <inkml:brush xml:id="br0">
      <inkml:brushProperty name="width" value="0.05" units="cm"/>
      <inkml:brushProperty name="height" value="0.05" units="cm"/>
    </inkml:brush>
  </inkml:definitions>
  <inkml:trace contextRef="#ctx0" brushRef="#br0">2253 30 10135 0 0,'-3'-4'136'0'0,"-13"-16"5054"0"0,15 20-5042 0 0,1-1-1 0 0,-1 1 1 0 0,0-1 0 0 0,1 1-1 0 0,-1-1 1 0 0,0 1 0 0 0,0-1-1 0 0,1 1 1 0 0,-1 0 0 0 0,0 0 0 0 0,0-1-1 0 0,0 1 1 0 0,1 0 0 0 0,-1 0-1 0 0,0 0 1 0 0,0 0 0 0 0,0 0-1 0 0,0 0 1 0 0,1 0 0 0 0,-1 0-1 0 0,0 0 1 0 0,0 1 0 0 0,0-1-1 0 0,1 0 1 0 0,-1 0 0 0 0,-2 2 1086 0 0,3 10-1011 0 0,-3 36-40 0 0,3-35 139 0 0,1-2-188 0 0,6 34-96 0 0,-5-18 10 0 0,0 51-36 0 0,-3 24 62 0 0,0-34 7 0 0,1 11 23 0 0,1-7-29 0 0,-1 17-1 0 0,0-11-47 0 0,0-45 15 0 0,-4 53-31 0 0,0 1 0 0 0,2-52 31 0 0,-2 58-31 0 0,0 21-11 0 0,1-17 12 0 0,2-58 36 0 0,-1 36-25 0 0,1-39 19 0 0,0 35-16 0 0,1-37 43 0 0,2 47 4 0 0,1 10 14 0 0,0-2-12 0 0,0-2-21 0 0,-1-1-43 0 0,-2-3-11 0 0,2 6 53 0 0,1-29-30 0 0,0 10 36 0 0,-1 38 86 0 0,-1-58-65 0 0,-1 3 2 0 0,-1-40-73 0 0,-1 11 33 0 0,-8 39-31 0 0,-3-2-11 0 0,-4-2 0 0 0,-5 3 0 0 0,-4 0 0 0 0,19-49 0 0 0,-17 26 0 0 0,16-28 5 0 0,0-1 0 0 0,-13 11 0 0 0,-10 6 69 0 0,27-24-49 0 0,1 0-1 0 0,-1 0 0 0 0,0-1 0 0 0,1 1 0 0 0,-1-1 0 0 0,-7 3 0 0 0,3-1 9 0 0,1-1 51 0 0,1-1-11 0 0,-22 5 0 0 0,-4-2 6 0 0,-58 1-52 0 0,0-3-1 0 0,-161-17 1 0 0,-283-11-179 0 0,82 6 91 0 0,276 8 58 0 0,108 4 3 0 0,-71-16 0 0 0,124 20-140 0 0,-1 0 0 0 0,2-2 0 0 0,-24-9 0 0 0,35 13-198 0 0,1 0 0 0 0,-1 0 0 0 0,0-1 0 0 0,1 1 0 0 0,0-1 0 0 0,-1 1 0 0 0,1-1 0 0 0,0 0 0 0 0,0 0 0 0 0,-4-4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4:56.003"/>
    </inkml:context>
    <inkml:brush xml:id="br0">
      <inkml:brushProperty name="width" value="0.05" units="cm"/>
      <inkml:brushProperty name="height" value="0.05" units="cm"/>
    </inkml:brush>
  </inkml:definitions>
  <inkml:trace contextRef="#ctx0" brushRef="#br0">147 33 7831 0 0,'1'0'167'0'0,"-1"-1"-1"0"0,1 1 1 0 0,0-1-1 0 0,0 1 1 0 0,0-1-1 0 0,0 1 1 0 0,0 0-1 0 0,-1-1 0 0 0,1 1 1 0 0,0 0-1 0 0,0 0 1 0 0,0 0-1 0 0,0 0 1 0 0,0 0-1 0 0,0 0 1 0 0,0 0-1 0 0,0 0 0 0 0,0 0 1 0 0,0 0-1 0 0,0 0 1 0 0,0 1-1 0 0,0-1 1 0 0,0 0-1 0 0,-1 1 1 0 0,2 0-1 0 0,12 2 3666 0 0,-10 8-3602 0 0,14 36-108 0 0,-13-35-23 0 0,-5 0 5 0 0,4 39-20 0 0,-3-38 72 0 0,-1 0-28 0 0,4 39 21 0 0,-3-39 439 0 0,-1 0-286 0 0,1 37 8 0 0,-1-37 2522 0 0,-6-10-2696 0 0,-19 9-6 0 0,24-12-126 0 0,1 0 0 0 0,-1 0 1 0 0,1 0-1 0 0,-1-1 0 0 0,1 1 1 0 0,-1 0-1 0 0,0 0 1 0 0,1 0-1 0 0,-1 0 0 0 0,1-1 1 0 0,-1 1-1 0 0,1 0 1 0 0,-1-1-1 0 0,1 1 0 0 0,0 0 1 0 0,-1-1-1 0 0,1 1 1 0 0,-1 0-1 0 0,1-1 0 0 0,0 1 1 0 0,-1-1-1 0 0,1 1 0 0 0,0-1 1 0 0,-1 1-1 0 0,1-1 1 0 0,0 1-1 0 0,0-1 0 0 0,0 1 1 0 0,-1-1-1 0 0,1 0 1 0 0,-5-19 109 0 0,5 19-102 0 0,-3-13 24 0 0,1 0-1 0 0,1 1 1 0 0,0-1-1 0 0,1 0 1 0 0,1 0 0 0 0,0 0-1 0 0,1 0 1 0 0,0 0-1 0 0,8-22 1 0 0,-7 27-28 0 0,1 0 1 0 0,0 0-1 0 0,0 0 0 0 0,1 1 1 0 0,0 0-1 0 0,0 0 1 0 0,1 0-1 0 0,0 0 0 0 0,1 1 1 0 0,0 0-1 0 0,0 1 0 0 0,0-1 1 0 0,1 1-1 0 0,14-9 1 0 0,-12 10-39 0 0,1 0 0 0 0,0 1 0 0 0,0 0 0 0 0,0 0 0 0 0,0 1 0 0 0,0 1 0 0 0,1 0 1 0 0,-1 0-1 0 0,1 1 0 0 0,21 1 0 0 0,-17 1-72 0 0,-1 0 0 0 0,0 2 0 0 0,1 0 0 0 0,-1 0-1 0 0,0 2 1 0 0,-1 0 0 0 0,23 10 0 0 0,-35-14 21 0 0,-1 11-330 0 0,-1-12 411 0 0,2 6-2 0 0,-1 0 0 0 0,-1 0 0 0 0,1 0 0 0 0,-1 1 0 0 0,-1 11 0 0 0,0-16 2 0 0,0 0 0 0 0,0 0 0 0 0,0 0 0 0 0,0 0 0 0 0,0 0 0 0 0,0 0 0 0 0,0 0 0 0 0,0 0 0 0 0,-1-1 0 0 0,1 1 0 0 0,-1-1 0 0 0,0 1 0 0 0,1-1 0 0 0,-1 1 0 0 0,0-1 0 0 0,-2 2 0 0 0,-27 15 16 0 0,-5 0 118 0 0,12-6-124 0 0,-5 2-10 0 0,-1 3-12 0 0,30-17-49 0 0,5 5-175 0 0,19 14 180 0 0,-20-16 47 0 0,4 0-1 0 0,4-1-35 0 0,5 1 24 0 0,6 4-22 0 0,-4-1 22 0 0,-15-4 4 0 0,-1-1 0 0 0,1 0 0 0 0,-1 1 0 0 0,0 0 0 0 0,1-1 0 0 0,3 4 0 0 0,-1-1-14 0 0,0 0-65 0 0,0 3-192 0 0,19 20 192 0 0,-19-20 0 0 0,-8 4-306 0 0,-7 34 376 0 0,9-45 24 0 0,0 1 0 0 0,0 0-1 0 0,0 0 1 0 0,-1-1 0 0 0,1 1-1 0 0,0 0 1 0 0,0 0 0 0 0,0 0 0 0 0,-1-1-1 0 0,1 1 1 0 0,0 0 0 0 0,-1-1 0 0 0,1 1-1 0 0,-1 0 1 0 0,1-1 0 0 0,-1 1-1 0 0,1 0 1 0 0,-1-1 0 0 0,1 1 0 0 0,-2 0-1 0 0,-4 5-2 0 0,4-3 14 0 0,-1-1 0 0 0,1 1 1 0 0,-1-1-1 0 0,0 0 1 0 0,0 0-1 0 0,0 0 0 0 0,-5 3 1 0 0,2-1 26 0 0,-21 10 176 0 0,-13 4 140 0 0,-2-1 183 0 0,0-3 1 0 0,-68 15 0 0 0,91-25-478 0 0,0-1 1 0 0,-1-1-1 0 0,1-1 0 0 0,0-1 1 0 0,-1 0-1 0 0,1-1 1 0 0,0-1-1 0 0,-37-10 1 0 0,50 10-507 0 0,0 0 0 0 0,1 0-1 0 0,-1-1 1 0 0,1 0 0 0 0,-1 0 0 0 0,1 0 0 0 0,0-1 0 0 0,-6-5 0 0 0,6 4-878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01.431"/>
    </inkml:context>
    <inkml:brush xml:id="br0">
      <inkml:brushProperty name="width" value="0.05" units="cm"/>
      <inkml:brushProperty name="height" value="0.05" units="cm"/>
    </inkml:brush>
  </inkml:definitions>
  <inkml:trace contextRef="#ctx0" brushRef="#br0">0 90 8751 0 0,'1'0'200'0'0,"1"0"0"0"0,-1 0 0 0 0,0 0 0 0 0,0 0 0 0 0,1 0 0 0 0,-1 0 0 0 0,0 0 0 0 0,1 0 0 0 0,-1 0 0 0 0,0 0 0 0 0,0 1 0 0 0,1-1-1 0 0,-1 1 1 0 0,0-1 0 0 0,0 1 0 0 0,0-1 0 0 0,0 1 0 0 0,2 1 0 0 0,10 4 3517 0 0,-7 4-3611 0 0,19 43-96 0 0,3 19-10 0 0,-8-12-10 0 0,-12-35-33 0 0,7 37 32 0 0,1 13 11 0 0,-2-13 22 0 0,-11-50 220 0 0,0 1-106 0 0,9 38 15 0 0,-9-38 1282 0 0,0-3-1177 0 0,9 32-4 0 0,-9-31 1120 0 0,-7-12-1305 0 0,1 1 1 0 0,-1-1-1 0 0,0 0 0 0 0,1 0 1 0 0,-1 0-1 0 0,1 0 0 0 0,-1-1 1 0 0,1 0-1 0 0,0 1 0 0 0,-1-1 0 0 0,1 0 1 0 0,0-1-1 0 0,0 1 0 0 0,1 0 1 0 0,-1-1-1 0 0,0 0 0 0 0,1 1 0 0 0,-1-1 1 0 0,-1-4-1 0 0,-3-3-63 0 0,0 0 1 0 0,1-1-1 0 0,1 1 1 0 0,-8-20-1 0 0,3 3-8 0 0,-21-64 26 0 0,26 74 13 0 0,1-1 0 0 0,1 1 0 0 0,-1-27 0 0 0,3 25-28 0 0,1 1 1 0 0,2 0-1 0 0,-1 0 1 0 0,2 0-1 0 0,1 0 1 0 0,0 0 0 0 0,1 1-1 0 0,1-1 1 0 0,0 1-1 0 0,12-19 1 0 0,-13 27-5 0 0,0 0 1 0 0,1 0-1 0 0,0 0 0 0 0,1 1 1 0 0,0 0-1 0 0,0 0 0 0 0,1 1 1 0 0,-1 0-1 0 0,2 0 0 0 0,-1 1 1 0 0,1 0-1 0 0,0 0 0 0 0,0 1 1 0 0,1 1-1 0 0,-1-1 0 0 0,1 1 1 0 0,0 1-1 0 0,19-4 0 0 0,-16 4-3 0 0,0 2 0 0 0,0 0 0 0 0,0 0 0 0 0,0 1 0 0 0,0 1 0 0 0,0 0 0 0 0,19 5 0 0 0,-13 0 0 0 0,-15-5-2 0 0,0 1 1 0 0,0 0-1 0 0,0 0 0 0 0,-1 1 0 0 0,8 4 1 0 0,22 28-66 0 0,-25-27-64 0 0,-3 3-13 0 0,14 33 0 0 0,-14-33 2 0 0,-4 4-109 0 0,2 25 138 0 0,-1-23 67 0 0,-1-3-94 0 0,-3-1-16 0 0,-4 38-4 0 0,4-38 0 0 0,-2-2 16 0 0,-11 34 59 0 0,6-22 10 0 0,-11 24 49 0 0,9-25-17 0 0,-21 30 32 0 0,-8-2 39 0 0,7-14 115 0 0,26-29 38 0 0,1-2 3 0 0,-2 2-122 0 0,5-4-13 0 0,0 0-1 0 0,-1 0 1 0 0,0-1-1 0 0,0 1 1 0 0,1-1-1 0 0,-6 2 1 0 0,-3 2 180 0 0,0 0 1 0 0,-1-1 0 0 0,-17 5-1 0 0,18-8-206 0 0,11-1-27 0 0,-1-1-1 0 0,1 1 0 0 0,-1-1 1 0 0,1 0-1 0 0,0 0 0 0 0,-1 1 0 0 0,1-1 1 0 0,-1 0-1 0 0,1 0 0 0 0,-1 0 1 0 0,1-1-1 0 0,-3 1 0 0 0,-1-2-37 0 0,4 2-135 0 0,0-1 1 0 0,0 1-1 0 0,-1 0 0 0 0,1-1 1 0 0,0 1-1 0 0,0-1 0 0 0,0 0 1 0 0,0 1-1 0 0,0-1 0 0 0,0 0 0 0 0,1 0 1 0 0,-1 1-1 0 0,0-1 0 0 0,0 0 1 0 0,0 0-1 0 0,1 0 0 0 0,-1 0 1 0 0,0-1-1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02.159"/>
    </inkml:context>
    <inkml:brush xml:id="br0">
      <inkml:brushProperty name="width" value="0.05" units="cm"/>
      <inkml:brushProperty name="height" value="0.05" units="cm"/>
    </inkml:brush>
  </inkml:definitions>
  <inkml:trace contextRef="#ctx0" brushRef="#br0">46 189 11975 0 0,'2'0'342'0'0,"0"5"645"0"0,3 5 1352 0 0,16 38-1460 0 0,-16-36 96 0 0,-2 3 17 0 0,9 47-88 0 0,-9-46-396 0 0,-2-1-175 0 0,1 47-40 0 0,-1-46-42 0 0,-1-4-160 0 0,0 46-81 0 0,-2-1-10 0 0,2-57 1 0 0,0 0-1 0 0,0 1 0 0 0,0-1 1 0 0,1 0-1 0 0,-1 0 1 0 0,0 1-1 0 0,0-1 1 0 0,0 0-1 0 0,-1 0 0 0 0,1 0 1 0 0,0 1-1 0 0,0-1 1 0 0,0 0-1 0 0,0 0 1 0 0,0 1-1 0 0,0-1 0 0 0,0 0 1 0 0,0 0-1 0 0,0 0 1 0 0,0 1-1 0 0,-1-1 1 0 0,1 0-1 0 0,0 0 0 0 0,0 0 1 0 0,0 1-1 0 0,0-1 1 0 0,-1 0-1 0 0,1 0 1 0 0,0 0-1 0 0,0 0 0 0 0,0 0 1 0 0,-1 0-1 0 0,1 1 1 0 0,-5-8 35 0 0,-2-11 17 0 0,2-7 34 0 0,1 0 0 0 0,1 0-1 0 0,2 0 1 0 0,0 0 0 0 0,1 0-1 0 0,2 0 1 0 0,1 0 0 0 0,0 0-1 0 0,2 0 1 0 0,1 1-1 0 0,14-37 1 0 0,-13 41-87 0 0,1 0 0 0 0,1 1 0 0 0,1-1 0 0 0,1 2 0 0 0,0 0 0 0 0,19-23 0 0 0,-25 35 0 0 0,1 0 0 0 0,0 0 0 0 0,0 1 0 0 0,0 0 0 0 0,1 0 0 0 0,-1 0 0 0 0,1 1 0 0 0,1 0 0 0 0,-1 0 0 0 0,0 1 0 0 0,1 0 0 0 0,0 0 0 0 0,-1 1 0 0 0,1 0 0 0 0,0 0 0 0 0,0 1 0 0 0,0 0 0 0 0,0 0 0 0 0,16 1 0 0 0,-17 1-71 0 0,0 0-1 0 0,0 0 0 0 0,9 3 1 0 0,-13-3-51 0 0,-5 13-3254 0 0,-5 39 2864 0 0,7-52 488 0 0,0 0 0 0 0,1 0 0 0 0,-2-1 0 0 0,1 1 1 0 0,0 0-1 0 0,0 0 0 0 0,0 0 0 0 0,0 0 0 0 0,-1 0 0 0 0,1 0 0 0 0,0 0 0 0 0,-1 0 0 0 0,1-1 0 0 0,0 1 0 0 0,-1 0 0 0 0,1 0 0 0 0,-1 0 0 0 0,0-1 0 0 0,1 1 0 0 0,-2 1 1 0 0,-4 5-135 0 0,3-3 32 0 0,-1 0 1 0 0,0 0-1 0 0,0 0 0 0 0,0-1 0 0 0,-6 4 1 0 0,-35 28-701 0 0,5-7 684 0 0,25-17 128 0 0,-27 15-56 0 0,-5 1 110 0 0,15-9-15 0 0,5-3 34 0 0,-3 1-34 0 0,1 3 18 0 0,3 1-33 0 0,25-20-15 0 0,1 1 0 0 0,-1-1-1 0 0,0 0 1 0 0,1 1 0 0 0,-1-1 0 0 0,1 1-1 0 0,-1-1 1 0 0,0 1 0 0 0,1 0-1 0 0,-1-1 1 0 0,1 1 0 0 0,0 0 0 0 0,-1-1-1 0 0,1 1 1 0 0,-1 0 0 0 0,1-1-1 0 0,0 1 1 0 0,0 0 0 0 0,-1 0 0 0 0,1-1-1 0 0,0 1 1 0 0,0 0 0 0 0,0 0 0 0 0,0-1-1 0 0,0 1 1 0 0,0 0 0 0 0,0 0-1 0 0,0 0 1 0 0,0-1 0 0 0,0 1 0 0 0,0 0-1 0 0,0 0 1 0 0,1-1 0 0 0,-1 1-1 0 0,0 0 1 0 0,1 0 0 0 0,-1-1 0 0 0,0 1-1 0 0,1 0 1 0 0,-1-1 0 0 0,1 1-1 0 0,-1 0 1 0 0,1-1 0 0 0,0 1 0 0 0,-1-1-1 0 0,1 1 1 0 0,-1-1 0 0 0,1 1-1 0 0,0-1 1 0 0,-1 0 0 0 0,1 1 0 0 0,1 0-1 0 0,5 2-139 0 0,-1 0-1 0 0,1-1 0 0 0,0 1 0 0 0,9 1 0 0 0,-12-3 75 0 0,193 53-825 0 0,-178-46 896 0 0,3 5 11 0 0,-17-10 488 0 0,-11 7 1 0 0,-18 29 20 0 0,24-38-492 0 0,-1 0 0 0 0,1 0 1 0 0,0-1-1 0 0,-1 1 1 0 0,1 0-1 0 0,-1 0 1 0 0,1-1-1 0 0,-1 1 0 0 0,1 0 1 0 0,-1-1-1 0 0,1 1 1 0 0,-1-1-1 0 0,0 1 0 0 0,1-1 1 0 0,-1 1-1 0 0,0-1 1 0 0,1 1-1 0 0,-2 0 1 0 0,-31 12 1197 0 0,-88 17 878 0 0,34-19-3610 0 0,74-10 196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12.253"/>
    </inkml:context>
    <inkml:brush xml:id="br0">
      <inkml:brushProperty name="width" value="0.05" units="cm"/>
      <inkml:brushProperty name="height" value="0.05" units="cm"/>
    </inkml:brush>
  </inkml:definitions>
  <inkml:trace contextRef="#ctx0" brushRef="#br0">45 45 2303 0 0,'0'-3'586'0'0,"0"0"-1"0"0,0 1 0 0 0,-1-1 0 0 0,1 0 0 0 0,-1 0 0 0 0,0 0 0 0 0,0 0 1 0 0,0 0-1 0 0,0 1 0 0 0,0-1 0 0 0,-1 0 0 0 0,1 1 0 0 0,-4-5 0 0 0,5 7-487 0 0,0 0 0 0 0,0 0 0 0 0,0 0 0 0 0,-1-1 0 0 0,1 1 0 0 0,0 0 0 0 0,0 0 0 0 0,0 0 0 0 0,0 0 0 0 0,-1 0 0 0 0,1 0 0 0 0,0 0 0 0 0,0-1 0 0 0,-1 1 0 0 0,1 0 1 0 0,0 0-1 0 0,0 0 0 0 0,0 0 0 0 0,-1 0 0 0 0,1 0 0 0 0,0 0 0 0 0,0 0 0 0 0,-1 0 0 0 0,1 0 0 0 0,0 0 0 0 0,0 0 0 0 0,-1 1 0 0 0,0-1 122 0 0,1 1 1 0 0,-1 0 0 0 0,0 0 0 0 0,1 0-1 0 0,-1 0 1 0 0,1-1 0 0 0,-1 1 0 0 0,1 0-1 0 0,-1 0 1 0 0,1 0 0 0 0,0 0 0 0 0,-1 0 0 0 0,1 0-1 0 0,0 1 1 0 0,0-1 0 0 0,0 1 0 0 0,-8 43 121 0 0,6-34 336 0 0,1-1-390 0 0,-2 31-22 0 0,2-31 256 0 0,1 2-294 0 0,-1 37-18 0 0,0-37-2 0 0,1-1-2 0 0,0 31-12 0 0,0-32-2 0 0,0 2 0 0 0,0 3-124 0 0,1 44 432 0 0,1-8-316 0 0,-1-39-9 0 0,0 1-64 0 0,0 23 0 0 0,0-21-69 0 0,-1-2 79 0 0,2-1-9 0 0,4 35-33 0 0,-4-35-14 0 0,0 0-1 0 0,4 34 0 0 0,4 7 2 0 0,-7-40-57 0 0,-1-3 47 0 0,1 3 8 0 0,9 35-38 0 0,-9-36 40 0 0,1-1-5 0 0,12 44-49 0 0,-3-2-33 0 0,-11-42-83 0 0,-6-24-4334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13.465"/>
    </inkml:context>
    <inkml:brush xml:id="br0">
      <inkml:brushProperty name="width" value="0.05" units="cm"/>
      <inkml:brushProperty name="height" value="0.05" units="cm"/>
    </inkml:brush>
  </inkml:definitions>
  <inkml:trace contextRef="#ctx0" brushRef="#br0">0 163 8751 0 0,'2'-1'213'0'0,"-1"0"1"0"0,0 0-1 0 0,1-1 0 0 0,0 2 0 0 0,-1-1 0 0 0,1 0 0 0 0,-1 0 0 0 0,1 0 0 0 0,0 1 0 0 0,0-1 0 0 0,-1 1 0 0 0,1-1 0 0 0,3 1 1 0 0,3-3 398 0 0,48-20 3394 0 0,31-12-1386 0 0,-75 31-2428 0 0,0 1 1 0 0,1 0-1 0 0,-1 1 0 0 0,1 0 1 0 0,15 0-1 0 0,137 7 296 0 0,120-24 559 0 0,-111 3-526 0 0,-85 11-292 0 0,222-19 211 0 0,-187 11-373 0 0,-98 12-67 0 0,9 0 0 0 0,-4 1 0 0 0,-7 2 11 0 0,-19-1 753 0 0,-2 10-710 0 0,9 45-43 0 0,1 14-11 0 0,-11-2 0 0 0,-4 6 0 0 0,0 8 0 0 0,1-14 0 0 0,0-1 0 0 0,1 4 0 0 0,0-1 0 0 0,2 1 0 0 0,1 2 0 0 0,2 15 0 0 0,3-8 0 0 0,4-11 0 0 0,3 3 0 0 0,-5-5 0 0 0,-9-59 0 0 0,0 1 0 0 0,0 0 0 0 0,-2 16 0 0 0,1-24 0 0 0,0-1 1 0 0,0 0-1 0 0,0 1 0 0 0,0-1 0 0 0,0 1 1 0 0,0-1-1 0 0,0 1 0 0 0,-1-1 0 0 0,1 1 1 0 0,0-1-1 0 0,0 0 0 0 0,0 1 1 0 0,-1-1-1 0 0,1 1 0 0 0,0-1 0 0 0,-1 0 1 0 0,1 1-1 0 0,0-1 0 0 0,-1 0 0 0 0,1 1 1 0 0,0-1-1 0 0,-1 0 0 0 0,1 0 0 0 0,-1 1 1 0 0,1-1-1 0 0,0 0 0 0 0,-1 0 0 0 0,1 0 1 0 0,-1 0-1 0 0,1 1 0 0 0,-1-1 0 0 0,1 0 1 0 0,-1 0-1 0 0,1 0 0 0 0,0 0 0 0 0,-1 0 1 0 0,1 0-1 0 0,-1 0 0 0 0,1 0 1 0 0,-1 0-1 0 0,1-1 0 0 0,-1 1 0 0 0,1 0 1 0 0,-1 0-1 0 0,1 0 0 0 0,0 0 0 0 0,-1-1 1 0 0,0 1-1 0 0,-22-16 27 0 0,16 10-14 0 0,-5 0-11 0 0,0 0-1 0 0,0 1 0 0 0,0 0 0 0 0,0 1 1 0 0,-1 0-1 0 0,0 1 0 0 0,0 1 1 0 0,0 0-1 0 0,-14 0 0 0 0,-18 1-7 0 0,-55 6-1 0 0,-254 33-235 0 0,135-12 215 0 0,146-17 29 0 0,0 0 8 0 0,-115-1-1 0 0,165-9 123 0 0,0-1-1 0 0,0-1 0 0 0,-26-8 0 0 0,37 8-192 0 0,0-1 0 0 0,1 0-1 0 0,-1-1 1 0 0,1 0 0 0 0,0-1 0 0 0,1 0-1 0 0,-17-13 1 0 0,25 18-27 0 0,1-1 0 0 0,0 1 0 0 0,1 0 0 0 0,-1 0 0 0 0,0 0 0 0 0,0-1 0 0 0,0 1 0 0 0,1 0 0 0 0,-1-1 0 0 0,1 1 0 0 0,-1-1 0 0 0,1 1 0 0 0,-1-1 0 0 0,1 1 0 0 0,0-3-1 0 0,-1-7-5915 0 0,1 1-967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14.492"/>
    </inkml:context>
    <inkml:brush xml:id="br0">
      <inkml:brushProperty name="width" value="0.05" units="cm"/>
      <inkml:brushProperty name="height" value="0.05" units="cm"/>
    </inkml:brush>
  </inkml:definitions>
  <inkml:trace contextRef="#ctx0" brushRef="#br0">377 46 8287 0 0,'-2'-3'264'0'0,"0"0"-1"0"0,0 0 0 0 0,0 0 0 0 0,-1 0 0 0 0,1 1 0 0 0,-1-1 0 0 0,1 1 1 0 0,-1-1-1 0 0,0 1 0 0 0,0 0 0 0 0,0 0 0 0 0,0 0 0 0 0,0 1 1 0 0,0-1-1 0 0,-1 1 0 0 0,1 0 0 0 0,0 0 0 0 0,-8-2 0 0 0,2 2 509 0 0,-1 0 0 0 0,0 0 0 0 0,0 0 0 0 0,0 2 0 0 0,-14 1 0 0 0,14-1-772 0 0,5-1 0 0 0,-1 1 0 0 0,1 0 0 0 0,0 0 0 0 0,-1 1 0 0 0,1 0 0 0 0,0 0 0 0 0,0 0 0 0 0,0 0 0 0 0,0 1 0 0 0,0 0 0 0 0,-6 4 0 0 0,-7 6 0 0 0,4-1 11 0 0,14-12-9 0 0,-1 1-1 0 0,1-1 1 0 0,0 0-1 0 0,-1 1 1 0 0,1-1 0 0 0,0 1-1 0 0,0-1 1 0 0,0 1 0 0 0,-1-1-1 0 0,1 1 1 0 0,0-1 0 0 0,0 1-1 0 0,0-1 1 0 0,0 1 0 0 0,0-1-1 0 0,0 1 1 0 0,0-1-1 0 0,0 1 1 0 0,0-1 0 0 0,0 1-1 0 0,0-1 1 0 0,0 1 0 0 0,0-1-1 0 0,0 1 1 0 0,1 0 0 0 0,-1 4-1 0 0,0-1 0 0 0,1 1 1 0 0,-1 0-1 0 0,1 0 0 0 0,0-1 1 0 0,1 1-1 0 0,3 8 0 0 0,-3-11-1 0 0,0 1 0 0 0,0 0 0 0 0,0-1 0 0 0,1 0 0 0 0,-1 0 0 0 0,1 0 0 0 0,0 0 0 0 0,-1 0 0 0 0,1 0 0 0 0,0 0 0 0 0,0-1 0 0 0,0 0 0 0 0,4 2 0 0 0,43 15 0 0 0,-4 1-13 0 0,-28-10-40 0 0,-8-3 42 0 0,-3-2-6 0 0,0 0 1 0 0,0 0-1 0 0,-1 1 1 0 0,9 7-1 0 0,21 18-9 0 0,-19-15-17 0 0,-17-15 43 0 0,6 6-2 0 0,0 0 0 0 0,0 1 0 0 0,0 0-1 0 0,4 8 1 0 0,-8-11 4 0 0,1 0 0 0 0,-1 0 0 0 0,0 0 0 0 0,-1 1 1 0 0,1-1-1 0 0,-1 1 0 0 0,0-1 0 0 0,0 1 0 0 0,-1 0 0 0 0,1 6 0 0 0,-1-9 9 0 0,0 0 1 0 0,0 0-1 0 0,-1 0 1 0 0,1 0-1 0 0,-1 0 1 0 0,1 0-1 0 0,-1 0 1 0 0,0 0-1 0 0,0 0 1 0 0,0 0-1 0 0,0 0 1 0 0,0-1-1 0 0,0 1 1 0 0,-1 0-1 0 0,1-1 1 0 0,0 1-1 0 0,-1-1 1 0 0,1 1-1 0 0,-1-1 1 0 0,-3 3-1 0 0,-3 1 164 0 0,0 1 0 0 0,0-1 0 0 0,-1-1-1 0 0,0 1 1 0 0,1-2 0 0 0,-14 5 0 0 0,-56 11 596 0 0,59-15-630 0 0,-34 6 555 0 0,0-1 0 0 0,-90 2 0 0 0,135-12-696 0 0,6-2-58 0 0,12-6-273 0 0,22-7-1506 0 0,-19 11 615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15.348"/>
    </inkml:context>
    <inkml:brush xml:id="br0">
      <inkml:brushProperty name="width" value="0.05" units="cm"/>
      <inkml:brushProperty name="height" value="0.05" units="cm"/>
    </inkml:brush>
  </inkml:definitions>
  <inkml:trace contextRef="#ctx0" brushRef="#br0">0 188 9671 0 0,'7'-7'2664'0'0,"-3"7"-2050"0"0,1-1-331 0 0,3 0 35 0 0,0 1 2647 0 0,-1 6-2829 0 0,22 17-37 0 0,-22-17 121 0 0,-3 4-79 0 0,21 50 134 0 0,-6-6-208 0 0,5 21-57 0 0,-3-7 17 0 0,-16-55 108 0 0,-1 0 31 0 0,11 35 2 0 0,-11-36 44 0 0,0-1 184 0 0,11 32 79 0 0,-11-32 480 0 0,1-1-638 0 0,12 31-58 0 0,-12-30 1254 0 0,-2-12-1445 0 0,-3 1-65 0 0,1 0-1 0 0,-1-1 1 0 0,1 1 0 0 0,-1 0-1 0 0,1 0 1 0 0,0-1 0 0 0,-1 1 0 0 0,1-1-1 0 0,-1 1 1 0 0,1 0 0 0 0,-1-1 0 0 0,0 1-1 0 0,1-1 1 0 0,-1 1 0 0 0,1-1-1 0 0,-1 1 1 0 0,0-1 0 0 0,1 1 0 0 0,-1-1-1 0 0,0 0 1 0 0,0 1 0 0 0,1-1 0 0 0,-1 0-1 0 0,2-22 21 0 0,-8-33 0 0 0,3 40 12 0 0,-16-99-23 0 0,8 59-12 0 0,-5-83-1 0 0,16 129 1 0 0,0 0 0 0 0,0 0 0 0 0,1 0 0 0 0,1 0 0 0 0,0 0 0 0 0,0 0 0 0 0,0 0 0 0 0,2 0 0 0 0,5-12 0 0 0,-5 15 0 0 0,0-1 0 0 0,1 1 0 0 0,0 0 0 0 0,0 0 0 0 0,0 1 0 0 0,1 0 0 0 0,0 0 0 0 0,1 0 0 0 0,-1 0 0 0 0,1 1 0 0 0,11-6 0 0 0,5-3-11 0 0,2 1 1 0 0,0 1-1 0 0,0 2 0 0 0,1 0 1 0 0,47-10-1 0 0,-51 16 11 0 0,12 5-11 0 0,-32-1 9 0 0,0 0-1 0 0,1 1 0 0 0,-1-1 0 0 0,1 1 0 0 0,-1 0 0 0 0,0 0 1 0 0,1 0-1 0 0,-1 0 0 0 0,0 0 0 0 0,0 0 0 0 0,0 1 0 0 0,0-1 1 0 0,0 1-1 0 0,4 3 0 0 0,-4-2 2 0 0,1 0 0 0 0,-1 1 0 0 0,0-1 1 0 0,0 1-1 0 0,0-1 0 0 0,0 1 0 0 0,-1 0 0 0 0,0 0 0 0 0,1 0 1 0 0,-1 0-1 0 0,-1 0 0 0 0,2 6 0 0 0,-2-5 1 0 0,0 0 0 0 0,-1 0 0 0 0,0 0 0 0 0,1 0 0 0 0,-1 0 0 0 0,-1 0 0 0 0,1 0 0 0 0,-1 0 0 0 0,0-1 0 0 0,-2 6 0 0 0,-1-2 3 0 0,0 0-1 0 0,0 0 1 0 0,-11 13 0 0 0,8-12 11 0 0,6-5 0 0 0,-1-1 1 0 0,0 0 0 0 0,-1 0 0 0 0,1 0 0 0 0,0 0-1 0 0,-6 3 1 0 0,-22 16 113 0 0,12-11-79 0 0,-2 0 0 0 0,0 0 0 0 0,-43 13 0 0 0,-41-6 244 0 0,78-15-912 0 0,-1 2 1 0 0,-34 10 0 0 0,55-12-4546 0 0,-6 5-1682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2.031"/>
    </inkml:context>
    <inkml:brush xml:id="br0">
      <inkml:brushProperty name="width" value="0.05" units="cm"/>
      <inkml:brushProperty name="height" value="0.05" units="cm"/>
    </inkml:brush>
  </inkml:definitions>
  <inkml:trace contextRef="#ctx0" brushRef="#br0">193 50 919 0 0,'0'-1'351'0'0,"1"1"0"0"0,-1-1 0 0 0,1 0 0 0 0,-1 0-1 0 0,1 0 1 0 0,-1 0 0 0 0,1 0 0 0 0,-1 1 0 0 0,0-1-1 0 0,1 0 1 0 0,-1 0 0 0 0,0 0 0 0 0,0 0 0 0 0,0 0-1 0 0,0 0 1 0 0,0 0 0 0 0,0 0 0 0 0,0 0 0 0 0,0 0-1 0 0,0 0 1 0 0,0 0 0 0 0,-1 0 0 0 0,1 0 0 0 0,0 0-1 0 0,-1-1 1 0 0,0 1-74 0 0,1-1 0 0 0,-1 1 0 0 0,0-1-1 0 0,0 1 1 0 0,0-1 0 0 0,0 1 0 0 0,0 0 0 0 0,0-1-1 0 0,0 1 1 0 0,0 0 0 0 0,0 0 0 0 0,-1 0-1 0 0,-2-2 1 0 0,2 2-247 0 0,0 0-1 0 0,0 1 0 0 0,-1-1 0 0 0,1 0 1 0 0,0 1-1 0 0,0 0 0 0 0,-1-1 0 0 0,1 1 1 0 0,-1 0-1 0 0,1 0 0 0 0,0 0 1 0 0,-1 1-1 0 0,1-1 0 0 0,0 0 0 0 0,-1 1 1 0 0,-1 1-1 0 0,-1 0 4 0 0,0 0 1 0 0,0 0-1 0 0,0 0 0 0 0,1 1 0 0 0,-1 0 1 0 0,-3 3-1 0 0,7-5 40 0 0,-4 3-13 0 0,0 0-49 0 0,3-3-4 0 0,0 1-1 0 0,0-1 1 0 0,0 1 0 0 0,1-1 0 0 0,-1 1 0 0 0,1-1-1 0 0,-1 1 1 0 0,1 0 0 0 0,-1 0 0 0 0,1 0-1 0 0,-2 4 1 0 0,-14 20 75 0 0,13-19 4 0 0,0 1 2 0 0,-12 23 0 0 0,11-23 114 0 0,1 2-84 0 0,-11 32 2 0 0,11-31 2763 0 0,6 1-2575 0 0,6 38-157 0 0,-6-38-30 0 0,4-9-12 0 0,1 1-120 0 0,1-1 1 0 0,0-1-1 0 0,-1 1 0 0 0,1-1 0 0 0,0 0 0 0 0,0-1 0 0 0,13 1 1 0 0,6-4-40 0 0,0-1 0 0 0,0 0 0 0 0,0-3 0 0 0,34-10 0 0 0,-52 13-236 0 0,3-1-583 0 0,-3 5-4382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2.901"/>
    </inkml:context>
    <inkml:brush xml:id="br0">
      <inkml:brushProperty name="width" value="0.05" units="cm"/>
      <inkml:brushProperty name="height" value="0.05" units="cm"/>
    </inkml:brush>
  </inkml:definitions>
  <inkml:trace contextRef="#ctx0" brushRef="#br0">143 130 2759 0 0,'3'-5'208'0'0,"1"-3"255"0"0,0 0-1 0 0,0 0 1 0 0,-1 0-1 0 0,0-1 1 0 0,2-10 0 0 0,-5 17-234 0 0,0 0 1 0 0,0 0 0 0 0,1 0 0 0 0,-1 0-1 0 0,-1 0 1 0 0,1 0 0 0 0,0 0 0 0 0,0 0-1 0 0,-1 0 1 0 0,1 0 0 0 0,-1 0 0 0 0,1 0-1 0 0,-1 1 1 0 0,0-1 0 0 0,0 0 0 0 0,0 0-1 0 0,0 1 1 0 0,0-1 0 0 0,0 0 0 0 0,0 1-1 0 0,-1-1 1 0 0,1 1 0 0 0,-1 0 0 0 0,1-1 0 0 0,-1 1-1 0 0,1 0 1 0 0,-1 0 0 0 0,0 0 0 0 0,-2-1-1 0 0,0 0 100 0 0,0 0 0 0 0,0 0-1 0 0,0 0 1 0 0,0 1 0 0 0,0 0-1 0 0,0 0 1 0 0,0 0 0 0 0,-6 0-1 0 0,8 1-269 0 0,-1 0 0 0 0,1 1 0 0 0,-1-1 0 0 0,1 0-1 0 0,-1 1 1 0 0,1 0 0 0 0,-1 0 0 0 0,1 0-1 0 0,0 0 1 0 0,0 0 0 0 0,-1 0 0 0 0,1 0 0 0 0,0 1-1 0 0,0-1 1 0 0,-3 4 0 0 0,3-4-29 0 0,-7 11 103 0 0,-13 23-119 0 0,18-26-14 0 0,-1 0 0 0 0,1 1 0 0 0,-5 17 0 0 0,8-22 0 0 0,0 0 0 0 0,0 0 0 0 0,0 0 0 0 0,1-1 0 0 0,0 1 0 0 0,-1 0 0 0 0,2 0 0 0 0,-1 0 0 0 0,1 0 0 0 0,2 9 0 0 0,-2-11 0 0 0,0 0 0 0 0,1 0 0 0 0,0 0 0 0 0,0 0 0 0 0,0 0 0 0 0,0-1 0 0 0,0 1 0 0 0,1-1 0 0 0,-1 1 0 0 0,1-1 0 0 0,0 0 0 0 0,3 2 0 0 0,-4-3 0 0 0,0 0 0 0 0,0 0 0 0 0,0 0 0 0 0,0 0 0 0 0,0-1 0 0 0,0 1 0 0 0,1-1 0 0 0,-1 1 0 0 0,0-1 0 0 0,0 0 0 0 0,0 0 0 0 0,1 0 0 0 0,-1 0 0 0 0,0 0 0 0 0,0-1 0 0 0,0 1 0 0 0,1-1 0 0 0,-1 1 0 0 0,0-1 0 0 0,0 0 0 0 0,0 0 0 0 0,0 0 0 0 0,0 0 0 0 0,0 0 0 0 0,0 0 0 0 0,1-2 0 0 0,7-2 0 0 0,-2 1-4 0 0,1 0-1 0 0,-1-1 1 0 0,0 0-1 0 0,0 0 0 0 0,-1 0 1 0 0,1-1-1 0 0,-1-1 1 0 0,0 1-1 0 0,-1-1 1 0 0,0 0-1 0 0,0-1 0 0 0,0 1 1 0 0,7-15-1 0 0,-12 19 5 0 0,0 1 0 0 0,0-1 0 0 0,-1 0 0 0 0,1 0 0 0 0,-1 0 0 0 0,1 1 0 0 0,-1-4 0 0 0,0 5 0 0 0,0 1 0 0 0,0-1 0 0 0,0 0 0 0 0,0 1 0 0 0,0-1 0 0 0,0 1 0 0 0,0-1 0 0 0,0 0 0 0 0,0 1 0 0 0,0-1 0 0 0,0 1 0 0 0,-1-1 0 0 0,1 1 0 0 0,0-1 0 0 0,0 0 0 0 0,-1 1 0 0 0,1-1 0 0 0,0 1 0 0 0,-1-1 0 0 0,1 1 0 0 0,0 0 0 0 0,-1-1 0 0 0,1 1 0 0 0,-1-1 0 0 0,1 1 0 0 0,-1 0 0 0 0,1-1 0 0 0,-1 1 0 0 0,1 0 0 0 0,-1 0 0 0 0,1-1 0 0 0,-1 1 0 0 0,1 0 0 0 0,-1 0 0 0 0,0 0 0 0 0,1 0 0 0 0,-2-1 0 0 0,2 1 9 0 0,-1 1 1 0 0,0-1-1 0 0,1 0 0 0 0,-1 0 0 0 0,1 1 1 0 0,-1-1-1 0 0,1 0 0 0 0,-1 0 0 0 0,0 1 0 0 0,1-1 1 0 0,-1 1-1 0 0,1-1 0 0 0,0 0 0 0 0,-1 1 1 0 0,1-1-1 0 0,-1 1 0 0 0,1-1 0 0 0,0 1 0 0 0,-1-1 1 0 0,1 1-1 0 0,0 0 0 0 0,-1-1 0 0 0,1 2 1 0 0,-4 13 227 0 0,4-14 264 0 0,1 11-403 0 0,5 37 4 0 0,-5-37 682 0 0,6-4-656 0 0,4 6-70 0 0,-3-4 53 0 0,0 0 1 0 0,12 12-1 0 0,-19-21-4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3.627"/>
    </inkml:context>
    <inkml:brush xml:id="br0">
      <inkml:brushProperty name="width" value="0.05" units="cm"/>
      <inkml:brushProperty name="height" value="0.05" units="cm"/>
    </inkml:brush>
  </inkml:definitions>
  <inkml:trace contextRef="#ctx0" brushRef="#br0">0 117 3975 0 0,'1'-9'644'0'0,"1"1"0"0"0,-1 0 0 0 0,2-1-1 0 0,-1 1 1 0 0,1 0 0 0 0,0 0 0 0 0,1 0-1 0 0,0 0 1 0 0,0 1 0 0 0,6-8 0 0 0,-9 13-459 0 0,0 0 1 0 0,1 1 0 0 0,-1-1-1 0 0,0 1 1 0 0,1-1-1 0 0,0 1 1 0 0,-1 0 0 0 0,1 0-1 0 0,0 0 1 0 0,-1 0 0 0 0,1 0-1 0 0,0 0 1 0 0,3-1-1 0 0,-4 2-13 0 0,0-1 1 0 0,0 1-1 0 0,1 0 0 0 0,-1 0 0 0 0,0 0 0 0 0,0-1 0 0 0,1 1 0 0 0,-1 1 0 0 0,0-1 0 0 0,0 0 0 0 0,1 0 0 0 0,-1 0 0 0 0,0 1 0 0 0,0-1 0 0 0,0 0 0 0 0,0 1 0 0 0,1-1 0 0 0,-1 1 0 0 0,0 0 0 0 0,0-1 0 0 0,0 1 0 0 0,0 0 1 0 0,1 1-1 0 0,2 10 129 0 0,12 37-12 0 0,-12-37 451 0 0,-3 1-601 0 0,5 39-7 0 0,-5-39 75 0 0,0 1-149 0 0,4 56-46 0 0,-2-2-1 0 0,-2-54 44 0 0,0 45 29 0 0,0-47-20 0 0,0 0-8 0 0,3 36-46 0 0,-4-46-67 0 0,1 0-1 0 0,-1 0 0 0 0,0-1 1 0 0,0 1-1 0 0,1 0 1 0 0,-1-1-1 0 0,1 1 0 0 0,-1-1 1 0 0,1 1-1 0 0,0 0 1 0 0,0-1-1 0 0,1 3 0 0 0,-1-4-4 0 0,-1 1-1 0 0,0-1 0 0 0,1 0 0 0 0,-1 0 1 0 0,1 1-1 0 0,-1-1 0 0 0,0 0 0 0 0,1 0 1 0 0,-1 0-1 0 0,1 0 0 0 0,-1 0 0 0 0,0 1 0 0 0,1-1 1 0 0,-1 0-1 0 0,1 0 0 0 0,-1 0 0 0 0,1 0 1 0 0,-1 0-1 0 0,0 0 0 0 0,1 0 0 0 0,-1-1 1 0 0,1 1-1 0 0,-1 0 0 0 0,1 0 0 0 0,-1 0 1 0 0,0 0-1 0 0,1 0 0 0 0,0-1 0 0 0,2-1-474 0 0,-1 0 0 0 0,1 0-1 0 0,-1 0 1 0 0,0-1-1 0 0,1 1 1 0 0,-1-1 0 0 0,2-3-1 0 0,0 0-4386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4.005"/>
    </inkml:context>
    <inkml:brush xml:id="br0">
      <inkml:brushProperty name="width" value="0.05" units="cm"/>
      <inkml:brushProperty name="height" value="0.05" units="cm"/>
    </inkml:brush>
  </inkml:definitions>
  <inkml:trace contextRef="#ctx0" brushRef="#br0">0 1 4607 0 0,'5'3'1819'0'0,"-5"-3"-1819"0"0,0 0 0 0 0,0 0 0 0 0,0 0-1 0 0,0 0 1 0 0,0 0 0 0 0,0 0 0 0 0,1 0 0 0 0,-1 0 0 0 0,0 0-1 0 0,0 0 1 0 0,0 0 0 0 0,0 0 0 0 0,0 0 0 0 0,0 0 0 0 0,0 0-1 0 0,0 0 1 0 0,0 0 0 0 0,0 0 0 0 0,0 0 0 0 0,0 0 0 0 0,0 0 0 0 0,0 0-1 0 0,0 0 1 0 0,0 0 0 0 0,0 0 0 0 0,0 0 0 0 0,0 0 0 0 0,0 0-1 0 0,1 2 956 0 0,2 11 4819 0 0,15 53-4087 0 0,-15-52-1413 0 0,7 41-26 0 0,-8-41 104 0 0,2 0-258 0 0,13 41-13 0 0,-13-41 64 0 0,1-2-85 0 0,15 37-37 0 0,-10-25 20 0 0,11 24-47 0 0,-16-37-134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4:57.913"/>
    </inkml:context>
    <inkml:brush xml:id="br0">
      <inkml:brushProperty name="width" value="0.05" units="cm"/>
      <inkml:brushProperty name="height" value="0.05" units="cm"/>
    </inkml:brush>
  </inkml:definitions>
  <inkml:trace contextRef="#ctx0" brushRef="#br0">0 196 3223 0 0,'1'0'436'0'0,"0"-1"0"0"0,0 1 0 0 0,0-1-1 0 0,-1 1 1 0 0,1-1 0 0 0,0 1 0 0 0,0-1-1 0 0,0 1 1 0 0,0 0 0 0 0,0-1 0 0 0,0 1 0 0 0,0 0-1 0 0,1 0 1 0 0,25 2 980 0 0,-11 0-1206 0 0,17-4 1179 0 0,35-5 1 0 0,18-2 527 0 0,60 2-385 0 0,153-3 33 0 0,-93-2-877 0 0,-59 1-200 0 0,-75 7-446 0 0,536-8 620 0 0,-231 19-64 0 0,-213 2-133 0 0,-74-2-416 0 0,142 14-49 0 0,-172-19 0 0 0,63-4 0 0 0,-99 0 0 0 0,45-4 0 0 0,-60 5 0 0 0,0-1 0 0 0,1 0 0 0 0,-1-1 0 0 0,0 0 0 0 0,9-5 0 0 0,-14 6-19 0 0,8-5 332 0 0,-12 7-305 0 0,0-1 0 0 0,0 1 1 0 0,1 0-1 0 0,-1-1 0 0 0,0 1 1 0 0,0-1-1 0 0,0 1 1 0 0,0-1-1 0 0,0 1 0 0 0,0-1 1 0 0,0 1-1 0 0,0-1 1 0 0,0 1-1 0 0,0 0 0 0 0,0-1 1 0 0,0 1-1 0 0,0-1 1 0 0,0 1-1 0 0,0-1 0 0 0,0 1 1 0 0,0-1-1 0 0,0 1 1 0 0,-1-1-1 0 0,1 1 0 0 0,0 0 1 0 0,-1-1-1 0 0,0-1-8 0 0,-1 0 0 0 0,0 0 0 0 0,0 0 0 0 0,-1 1 0 0 0,1-1 0 0 0,0 1 0 0 0,0-1 0 0 0,-1 1 0 0 0,-2-1 0 0 0,-9-6 0 0 0,5 2 0 0 0,-1 1 0 0 0,1 0 0 0 0,-1 1 0 0 0,0 0 0 0 0,0 0 0 0 0,-1 1 0 0 0,-20-3 0 0 0,-3-2 0 0 0,-3 1-22 0 0,0 1 0 0 0,-57-2 1 0 0,-10-1 22 0 0,-24-7-1 0 0,375 55-701 0 0,-191-28 539 0 0,-1 1 0 0 0,98 36 1 0 0,-115-33-77 0 0,-33-13 156 0 0,0 1-12 0 0,4 1 52 0 0,19 12-200 0 0,-27-15 166 0 0,-5 9-129 0 0,0-1 201 0 0,-1 0 1 0 0,-9 16-1 0 0,11-22 4 0 0,0 0 0 0 0,0 0 0 0 0,-1 0 0 0 0,1-1 0 0 0,-1 1 0 0 0,1-1 0 0 0,-1 0 0 0 0,0 0 0 0 0,0 0 0 0 0,0 0 0 0 0,-6 1 0 0 0,-6 3 0 0 0,-47 19 76 0 0,-81 18 0 0 0,-26 10 36 0 0,54-12-936 0 0,114-40 415 0 0,-4 1-510 0 0,-16 10-222 0 0,17-10-920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5.234"/>
    </inkml:context>
    <inkml:brush xml:id="br0">
      <inkml:brushProperty name="width" value="0.05" units="cm"/>
      <inkml:brushProperty name="height" value="0.05" units="cm"/>
    </inkml:brush>
  </inkml:definitions>
  <inkml:trace contextRef="#ctx0" brushRef="#br0">7 1 9671 0 0,'-6'8'1350'0'0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5.595"/>
    </inkml:context>
    <inkml:brush xml:id="br0">
      <inkml:brushProperty name="width" value="0.05" units="cm"/>
      <inkml:brushProperty name="height" value="0.05" units="cm"/>
    </inkml:brush>
  </inkml:definitions>
  <inkml:trace contextRef="#ctx0" brushRef="#br0">15 0 8751 0 0,'0'0'2080'0'0,"-15"61"-4600"0"0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5.972"/>
    </inkml:context>
    <inkml:brush xml:id="br0">
      <inkml:brushProperty name="width" value="0.05" units="cm"/>
      <inkml:brushProperty name="height" value="0.05" units="cm"/>
    </inkml:brush>
  </inkml:definitions>
  <inkml:trace contextRef="#ctx0" brushRef="#br0">114 0 8287 0 0,'0'0'1208'0'0,"-24"55"-712"0"0,0-4-336 0 0</inkml:trace>
  <inkml:trace contextRef="#ctx0" brushRef="#br0" timeOffset="1">80 387 7831 0 0,'0'0'2608'0'0,"-27"50"-2392"0"0,1-4-216 0 0,-1 4-1288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6.335"/>
    </inkml:context>
    <inkml:brush xml:id="br0">
      <inkml:brushProperty name="width" value="0.05" units="cm"/>
      <inkml:brushProperty name="height" value="0.05" units="cm"/>
    </inkml:brush>
  </inkml:definitions>
  <inkml:trace contextRef="#ctx0" brushRef="#br0">14 0 1839 0 0,'0'0'5264'0'0,"-2"12"-5157"0"0,-3 33-98 0 0,3-34-69 0 0,2-11 0 0 0,-5-5 48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7.364"/>
    </inkml:context>
    <inkml:brush xml:id="br0">
      <inkml:brushProperty name="width" value="0.05" units="cm"/>
      <inkml:brushProperty name="height" value="0.05" units="cm"/>
    </inkml:brush>
  </inkml:definitions>
  <inkml:trace contextRef="#ctx0" brushRef="#br0">465 25 13359 0 0,'-29'-8'1906'0'0,"14"3"-1647"0"0,-27-4 0 0 0,27 8-335 0 0,1 0-1 0 0,-1 1 1 0 0,1 0-1 0 0,-1 1 0 0 0,1 0 1 0 0,-1 2-1 0 0,1-1 1 0 0,0 2-1 0 0,0 0 1 0 0,0 1-1 0 0,1 0 0 0 0,0 1 1 0 0,-21 12-1 0 0,21-10 77 0 0,11-6 0 0 0,-1 1 0 0 0,1-1 0 0 0,-1 0 0 0 0,1 1 0 0 0,0-1 0 0 0,-3 5 0 0 0,-15 29 14 0 0,20-35-12 0 0,-1-1 1 0 0,1 1-1 0 0,-1 0 1 0 0,1 0-1 0 0,0 0 1 0 0,-1 0-1 0 0,1-1 1 0 0,0 1-1 0 0,0 0 1 0 0,0 0 0 0 0,0 0-1 0 0,-1 0 1 0 0,1 0-1 0 0,1 0 1 0 0,-1 0-1 0 0,0 0 1 0 0,0 0-1 0 0,0-1 1 0 0,0 1-1 0 0,1 2 1 0 0,8 43 21 0 0,-9-44-21 0 0,0-1 0 0 0,1 1 0 0 0,-1-1 0 0 0,0 0 0 0 0,1 1 0 0 0,-1-1 0 0 0,1 1 0 0 0,-1-1 0 0 0,1 0 0 0 0,0 1 0 0 0,0-1 1 0 0,0 0-1 0 0,1 2 0 0 0,32 41 7 0 0,6-1-20 0 0,-31-34-15 0 0,16 14-2 0 0,1-3-63 0 0,2 2-27 0 0,-21-16 4 0 0,0 0-101 0 0,23 18 90 0 0,-22-18-4 0 0,-1 2-58 0 0,20 23 410 0 0,-27-30-196 0 0,1-1 1 0 0,-1 0 0 0 0,0 1 0 0 0,1-1-1 0 0,-1 1 1 0 0,0-1 0 0 0,1 1-1 0 0,-1-1 1 0 0,0 1 0 0 0,0-1 0 0 0,0 0-1 0 0,1 1 1 0 0,-1-1 0 0 0,0 1 0 0 0,0 0-1 0 0,0-1 1 0 0,0 1 0 0 0,0-1 0 0 0,0 1-1 0 0,0-1 1 0 0,0 1 0 0 0,0-1 0 0 0,0 1-1 0 0,0-1 1 0 0,-1 1 0 0 0,1-1-1 0 0,0 1 1 0 0,0-1 0 0 0,0 1 0 0 0,-1-1-1 0 0,1 0 1 0 0,0 1 0 0 0,-1-1 0 0 0,1 1-1 0 0,0-1 1 0 0,-1 0 0 0 0,1 1 0 0 0,-1 0-1 0 0,-14 7 940 0 0,13-8-819 0 0,-23 10 616 0 0,-2-2 1 0 0,1 0-1 0 0,-1-2 1 0 0,-32 3-1 0 0,-111 0-613 0 0,169-9 32 0 0,-18-1-2806 0 0,23-8-4300 0 0,1 8 2764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8.059"/>
    </inkml:context>
    <inkml:brush xml:id="br0">
      <inkml:brushProperty name="width" value="0.05" units="cm"/>
      <inkml:brushProperty name="height" value="0.05" units="cm"/>
    </inkml:brush>
  </inkml:definitions>
  <inkml:trace contextRef="#ctx0" brushRef="#br0">259 100 3223 0 0,'-4'-2'626'0'0,"0"0"0"0"0,0 0 0 0 0,0 0 0 0 0,0 0-1 0 0,0-1 1 0 0,1 1 0 0 0,-1-1 0 0 0,-4-5-1 0 0,-24-30 2370 0 0,15 15-1699 0 0,16 22-1268 0 0,0 0 0 0 0,0 0 0 0 0,0 0 0 0 0,0 0 0 0 0,-1 0-1 0 0,1 0 1 0 0,0 1 0 0 0,0-1 0 0 0,-1 0 0 0 0,1 0 0 0 0,0 1 0 0 0,-1-1 0 0 0,1 1 0 0 0,0-1 0 0 0,-1 1 0 0 0,1 0-1 0 0,-1 0 1 0 0,1 0 0 0 0,-1-1 0 0 0,1 1 0 0 0,-1 0 0 0 0,1 1 0 0 0,0-1 0 0 0,-1 0 0 0 0,1 0 0 0 0,-1 1 0 0 0,1-1-1 0 0,-1 1 1 0 0,-1 0 0 0 0,-8 6-28 0 0,-8 10 22 0 0,15-13 84 0 0,-1 2 22 0 0,-12 21 0 0 0,12-21 20 0 0,1 4 84 0 0,-11 26 38 0 0,11-27 8 0 0,1 2-10 0 0,-11 33-50 0 0,11-33-24 0 0,0 2-2 0 0,-9 37-5 0 0,9-38-22 0 0,2 1-6 0 0,-4 38-6 0 0,4-39-15 0 0,1 0-70 0 0,0 33-46 0 0,0-42-15 0 0,0 0 0 0 0,0 0 0 0 0,1 0 0 0 0,-1-1 0 0 0,0 1-1 0 0,2 4 1 0 0,2 6-4 0 0,-1-1 0 0 0,1 0 0 0 0,6 12 0 0 0,-7-19-3 0 0,0 0 0 0 0,0 0 0 0 0,1-1 0 0 0,-1 1 0 0 0,1-1 0 0 0,0 0 0 0 0,0 0 0 0 0,0 0 0 0 0,5 3 0 0 0,-4-4 0 0 0,0-1-1 0 0,0 0 1 0 0,0 0-1 0 0,0 0 0 0 0,0 0 1 0 0,1-1-1 0 0,-1 0 1 0 0,0 0-1 0 0,1-1 1 0 0,-1 1-1 0 0,1-1 1 0 0,-1 0-1 0 0,0-1 0 0 0,11-1 1 0 0,1-2 29 0 0,1 0 0 0 0,-2-1 0 0 0,19-8 0 0 0,11-6 198 0 0,-1-1-1 0 0,46-31 0 0 0,-70 38-120 0 0,0-2 0 0 0,-2 0 0 0 0,1-1 0 0 0,-2-1-1 0 0,0 0 1 0 0,17-23 0 0 0,-29 32-39 0 0,0-1 1 0 0,0 1-1 0 0,-1-1 0 0 0,0 0 0 0 0,-1-1 1 0 0,5-11-1 0 0,-8 18 3 0 0,0 0 0 0 0,-1 0 0 0 0,1 0 0 0 0,-1 0 0 0 0,1-1 0 0 0,-1 1 0 0 0,0 0 0 0 0,0 0 1 0 0,0 0-1 0 0,-1-1 0 0 0,1 1 0 0 0,-1 0 0 0 0,0 0 0 0 0,0 0 0 0 0,0 0 0 0 0,0 0 0 0 0,0 0 0 0 0,-1 0 0 0 0,1 0 0 0 0,-1 1 1 0 0,0-1-1 0 0,0 0 0 0 0,0 1 0 0 0,-2-3 0 0 0,-3-1 2 0 0,0 0 1 0 0,0 1-1 0 0,0 0 1 0 0,-1 0-1 0 0,1 0 1 0 0,-1 1-1 0 0,0 0 0 0 0,-1 1 1 0 0,1 0-1 0 0,-1 0 1 0 0,1 1-1 0 0,-1 0 1 0 0,0 0-1 0 0,-9 0 1 0 0,2 1-1043 0 0,0 1 0 0 0,-25 2-1 0 0,18 1-2777 0 0,-25 7-1 0 0,28-5-1257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8.720"/>
    </inkml:context>
    <inkml:brush xml:id="br0">
      <inkml:brushProperty name="width" value="0.05" units="cm"/>
      <inkml:brushProperty name="height" value="0.05" units="cm"/>
    </inkml:brush>
  </inkml:definitions>
  <inkml:trace contextRef="#ctx0" brushRef="#br0">0 1 8751 0 0,'0'0'1484'0'0,"5"10"3932"0"0,0-7-4902 0 0,0 1 0 0 0,-1-1 0 0 0,1 1 0 0 0,5 7 0 0 0,-1-3-368 0 0,-2-1 988 0 0,0 0-898 0 0,20 24 10 0 0,-20-23 1281 0 0,0 1-1352 0 0,22 26-30 0 0,-22-26 116 0 0,0-5-195 0 0,18 10-56 0 0,-15-11-1775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9.103"/>
    </inkml:context>
    <inkml:brush xml:id="br0">
      <inkml:brushProperty name="width" value="0.05" units="cm"/>
      <inkml:brushProperty name="height" value="0.05" units="cm"/>
    </inkml:brush>
  </inkml:definitions>
  <inkml:trace contextRef="#ctx0" brushRef="#br0">30 4 1375 0 0,'0'0'128'0'0,"-1"-1"-128"0"0,-1 1 0 0 0,0 0 0 0 0,-1 0 0 0 0,-2 0 0 0 0,-3 0 88 0 0,0-2-88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39.958"/>
    </inkml:context>
    <inkml:brush xml:id="br0">
      <inkml:brushProperty name="width" value="0.05" units="cm"/>
      <inkml:brushProperty name="height" value="0.05" units="cm"/>
    </inkml:brush>
  </inkml:definitions>
  <inkml:trace contextRef="#ctx0" brushRef="#br0">1 1 7367 0 0,'1'-1'4518'0'0,"5"1"-3634"0"0,11 4-1226 0 0,-13-2 340 0 0,0 0 0 0 0,0 0 0 0 0,0 1 0 0 0,-1-1 0 0 0,5 4 0 0 0,-1 0 22 0 0,0-1 594 0 0,0 0-240 0 0,24 15 12 0 0,-23-15 707 0 0,-1-2-748 0 0,19 11-5 0 0,-19-11 608 0 0,-2-1-662 0 0,13 5 33 0 0,-1-1 0 0 0,21 4 0 0 0,-36-10-292 0 0,12 6 53 0 0,-10-3-87 0 0,-1 0-9 0 0,1-1 0 0 0,0 1-1 0 0,0-1 1 0 0,0 0-1 0 0,0 0 1 0 0,0-1-1 0 0,0 1 1 0 0,0-1-1 0 0,7 2 1 0 0,-7-4-499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9:40.732"/>
    </inkml:context>
    <inkml:brush xml:id="br0">
      <inkml:brushProperty name="width" value="0.05" units="cm"/>
      <inkml:brushProperty name="height" value="0.05" units="cm"/>
    </inkml:brush>
  </inkml:definitions>
  <inkml:trace contextRef="#ctx0" brushRef="#br0">0 89 5527 0 0,'1'-8'758'0'0,"0"0"1"0"0,1 0-1 0 0,0 0 0 0 0,0 1 0 0 0,1-1 0 0 0,7-13 0 0 0,-10 20-624 0 0,1 0 1 0 0,-1-1-1 0 0,1 1 0 0 0,0 0 0 0 0,-1 0 1 0 0,1 0-1 0 0,0 0 0 0 0,0 0 0 0 0,0 0 1 0 0,0 0-1 0 0,0 0 0 0 0,0 0 1 0 0,0 0-1 0 0,1 0 0 0 0,-1 1 0 0 0,0-1 1 0 0,0 0-1 0 0,1 1 0 0 0,-1-1 0 0 0,0 1 1 0 0,0 0-1 0 0,1-1 0 0 0,-1 1 1 0 0,1 0-1 0 0,-1 0 0 0 0,0 0 0 0 0,1 0 1 0 0,-1 0-1 0 0,1 0 0 0 0,-1 0 0 0 0,0 0 1 0 0,1 0-1 0 0,1 1 1368 0 0,4 8-1210 0 0,20 24 50 0 0,-21-25 384 0 0,-2 3-374 0 0,12 31-66 0 0,-13-32 220 0 0,1 4-274 0 0,8 41-68 0 0,-9-41-32 0 0,-1-2-4 0 0,5 36-8 0 0,-5-36-34 0 0,-1-1-20 0 0,2 37-2 0 0,-2-36 72 0 0,0-1-64 0 0,0 48 464 0 0,-1-51-466 0 0,0 1 0 0 0,-4 16 0 0 0,2-12-33 0 0,1-2 924 0 0,8-3-908 0 0,21 22-31 0 0,-27-29-18 0 0,-1 0 1 0 0,1 0-1 0 0,0-1 1 0 0,0 1-1 0 0,0 0 1 0 0,0-1-1 0 0,1 1 1 0 0,-1-1-1 0 0,0 1 1 0 0,0-1-1 0 0,0 1 1 0 0,0-1 0 0 0,0 0-1 0 0,1 0 1 0 0,-1 0-1 0 0,0 0 1 0 0,0 0-1 0 0,1 0 1 0 0,-1 0-1 0 0,0 0 1 0 0,0 0-1 0 0,0 0 1 0 0,1 0-1 0 0,1-2 1 0 0,2 1 10 0 0,87-10 203 0 0,-57 5-41 0 0,1 2 0 0 0,65 2 0 0 0,-69 3-260 0 0,-6 0-161 0 0,-1 2-1 0 0,37 6 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4:59.366"/>
    </inkml:context>
    <inkml:brush xml:id="br0">
      <inkml:brushProperty name="width" value="0.05" units="cm"/>
      <inkml:brushProperty name="height" value="0.05" units="cm"/>
    </inkml:brush>
  </inkml:definitions>
  <inkml:trace contextRef="#ctx0" brushRef="#br0">494 40 3679 0 0,'-1'-2'441'0'0,"-1"0"-1"0"0,1 0 0 0 0,-1 0 1 0 0,0 0-1 0 0,0 0 0 0 0,0 1 0 0 0,0-1 1 0 0,0 1-1 0 0,-1-1 0 0 0,1 1 1 0 0,0 0-1 0 0,-1 0 0 0 0,1-1 0 0 0,0 2 1 0 0,-1-1-1 0 0,-2 0 0 0 0,-8-3 108 0 0,-23-1 0 0 0,32 4-406 0 0,-24-2-359 0 0,1 2-1 0 0,-1 0 1 0 0,-44 6 0 0 0,52-3 57 0 0,1 2 1 0 0,-1 0-1 0 0,1 1 0 0 0,0 1 1 0 0,-32 15-1 0 0,41-16 171 0 0,8-4 45 0 0,-3 4 23 0 0,-15 13 7 0 0,15-14 1162 0 0,10 8-1120 0 0,12 38 6 0 0,-12-37 20 0 0,1-9 6 0 0,33 22 144 0 0,15 2-164 0 0,-21-8-128 0 0,4 3-12 0 0,4 4-173 0 0,-5-6-142 0 0,-14-6 141 0 0,-17-12-97 0 0,3 3-45 0 0,23 17-11 0 0,-23-17 15 0 0,-2-1 67 0 0,20 15 28 0 0,-20-15 7 0 0,-1 5-367 0 0,-5-10 577 0 0,2 5 4 0 0,0-1 1 0 0,0 1-1 0 0,0 0 0 0 0,-1-1 1 0 0,0 1-1 0 0,0 0 0 0 0,1 8 1 0 0,-3-10 25 0 0,1 0 0 0 0,-1-1 0 0 0,0 1 0 0 0,0-1 0 0 0,0 0 0 0 0,0 1 0 0 0,-1-1 0 0 0,1 0 0 0 0,-1 1 0 0 0,1-1 0 0 0,-1 0 0 0 0,0 0 0 0 0,0 0 0 0 0,0-1 1 0 0,0 1-1 0 0,0 0 0 0 0,0-1 0 0 0,0 1 0 0 0,-5 1 0 0 0,-7 5 340 0 0,0-2 1 0 0,-17 6-1 0 0,27-10-300 0 0,-39 13 712 0 0,-1-1 0 0 0,-1-3 0 0 0,0-1 0 0 0,-74 6 0 0 0,109-16-766 0 0,5 1-68 0 0,1 0-1 0 0,-1-1 0 0 0,0 0 1 0 0,0 0-1 0 0,1 0 1 0 0,-1 0-1 0 0,0-1 0 0 0,1 0 1 0 0,-9-2-1 0 0,13 3 6 0 0,0 0 0 0 0,0 0 0 0 0,0-1 0 0 0,-1 1 1 0 0,1 0-1 0 0,0 0 0 0 0,0 0 0 0 0,0 0 0 0 0,0 0 0 0 0,0 0 0 0 0,0 0 0 0 0,0 0 0 0 0,0-1 0 0 0,0 1 0 0 0,0 0 0 0 0,0 0 0 0 0,0 0 0 0 0,0 0 0 0 0,-1 0 0 0 0,1 0 0 0 0,0-1 0 0 0,0 1 0 0 0,0 0 1 0 0,0 0-1 0 0,0 0 0 0 0,0 0 0 0 0,0 0 0 0 0,0-1 0 0 0,0 1 0 0 0,0 0 0 0 0,1 0 0 0 0,-1 0 0 0 0,0 0 0 0 0,0 0 0 0 0,0 0 0 0 0,0-1 0 0 0,0 1 0 0 0,0 0 0 0 0,0 0 0 0 0,6-5-1317 0 0,10-4-947 0 0,-14 8 1738 0 0,6-3-2861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4:59.870"/>
    </inkml:context>
    <inkml:brush xml:id="br0">
      <inkml:brushProperty name="width" value="0.05" units="cm"/>
      <inkml:brushProperty name="height" value="0.05" units="cm"/>
    </inkml:brush>
  </inkml:definitions>
  <inkml:trace contextRef="#ctx0" brushRef="#br0">381 39 6447 0 0,'-3'-3'290'0'0,"1"0"-1"0"0,-1 1 0 0 0,0 0 1 0 0,1-1-1 0 0,-1 1 0 0 0,0 0 1 0 0,0 0-1 0 0,-1 1 0 0 0,1-1 1 0 0,0 1-1 0 0,-7-3 0 0 0,-1 1 410 0 0,0 0 0 0 0,-17-2-1 0 0,18 4-631 0 0,-1 1 0 0 0,1 0 0 0 0,0 1 0 0 0,0 0 0 0 0,0 1 0 0 0,-1 0 0 0 0,2 0 0 0 0,-1 1 0 0 0,0 1-1 0 0,0-1 1 0 0,1 2 0 0 0,0-1 0 0 0,0 1 0 0 0,0 1 0 0 0,-13 9 0 0 0,-8 10-94 0 0,23-18 15 0 0,0 0 0 0 0,0 0 0 0 0,-6 10 0 0 0,-16 30-12 0 0,27-45 21 0 0,1 0-1 0 0,0 1 0 0 0,-1-1 1 0 0,1 1-1 0 0,0-1 0 0 0,1 1 1 0 0,-2 2-1 0 0,-11 43 93 0 0,10-37 239 0 0,6 5-133 0 0,10 44 77 0 0,-9-44 31 0 0,2-7 7 0 0,22 27-18 0 0,-27-34-271 0 0,0-1 0 0 0,0 0-1 0 0,0 1 1 0 0,0-1 0 0 0,0 0-1 0 0,1 0 1 0 0,-1 1 0 0 0,0-1-1 0 0,3 1 1 0 0,2 4 35 0 0,-3-4-26 0 0,0 0 0 0 0,0 0 0 0 0,0 0 0 0 0,0 0 0 0 0,0 0 0 0 0,0 0-1 0 0,0-1 1 0 0,6 2 0 0 0,1 1-3 0 0,-1-1 0 0 0,1 0-1 0 0,0 0 1 0 0,0-1 0 0 0,21 1-1 0 0,-13-4-32 0 0,0 0 0 0 0,0-1 0 0 0,-1 0 1 0 0,1-2-1 0 0,-1 0 0 0 0,0-1 0 0 0,0-1 0 0 0,21-10 0 0 0,-26 10 6 0 0,0 0 0 0 0,-1-1 1 0 0,0 0-1 0 0,0-1 0 0 0,-1 0 0 0 0,0-1 0 0 0,-1 0 1 0 0,1-1-1 0 0,-2 0 0 0 0,1 0 0 0 0,12-22 1 0 0,-15 22 160 0 0,-1-1 0 0 0,0 0 0 0 0,-1 0 0 0 0,0 0 1 0 0,-1 0-1 0 0,0-1 0 0 0,-1 1 0 0 0,1-13 0 0 0,-2 15-63 0 0,-1 0-1 0 0,0 0 1 0 0,-1 0-1 0 0,0 0 1 0 0,0 0 0 0 0,-1 0-1 0 0,-1 0 1 0 0,1 0-1 0 0,-1 0 1 0 0,-1 1-1 0 0,-4-9 1 0 0,6 14-306 0 0,0 0 1 0 0,0 0 0 0 0,0 0-1 0 0,0 0 1 0 0,-1 0-1 0 0,0 0 1 0 0,-5-3 0 0 0,-12-8-4875 0 0,8 9 212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6T02:05:00.466"/>
    </inkml:context>
    <inkml:brush xml:id="br0">
      <inkml:brushProperty name="width" value="0.05" units="cm"/>
      <inkml:brushProperty name="height" value="0.05" units="cm"/>
    </inkml:brush>
  </inkml:definitions>
  <inkml:trace contextRef="#ctx0" brushRef="#br0">18 1 5983 0 0,'-1'0'214'0'0,"1"0"0"0"0,-1 1 0 0 0,0-1 0 0 0,0 1-1 0 0,0-1 1 0 0,1 1 0 0 0,-1-1 0 0 0,0 1 0 0 0,1 0-1 0 0,-1-1 1 0 0,0 1 0 0 0,1 0 0 0 0,-1-1 0 0 0,1 1-1 0 0,-1 0 1 0 0,1 0 0 0 0,-1-1 0 0 0,1 1 0 0 0,0 0 0 0 0,-1 1-1 0 0,0 0 4 0 0,0 0 1 0 0,1 0-1 0 0,-1 0 0 0 0,1 0 0 0 0,-1-1 0 0 0,1 1 0 0 0,0 0 0 0 0,-1 4 0 0 0,2-1 31 0 0,0 2-44 0 0,5 8 2716 0 0,11 30-2520 0 0,-12-34 850 0 0,1-1-981 0 0,18 32-12 0 0,-18-31 479 0 0,0-3-513 0 0,15 28-6 0 0,-16-27 535 0 0,0 0-593 0 0,13 27-66 0 0,-13-27 143 0 0,-2 3-182 0 0,7 35-65 0 0,-8-36-93 0 0,2-1-2733 0 0,14 31 1850 0 0,-18-40 936 0 0,0-1 0 0 0,1 1 0 0 0,-1-1 0 0 0,0 1 0 0 0,0-1 0 0 0,1 1 0 0 0,-1-1 0 0 0,1 1 0 0 0,-1-1 0 0 0,0 1 0 0 0,1-1 0 0 0,-1 1 0 0 0,1-1 0 0 0,-1 0 0 0 0,1 1 0 0 0,-1-1 0 0 0,1 0 0 0 0,0 1 0 0 0,0-1-1 0 0,6-2-1150 0 0,-5 1 394 0 0,4-3-4236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06FB9CF0-9058-4EBF-A3F8-9C61AB23A7A9}" type="slidenum">
              <a:rPr lang="en-US" smtClean="0"/>
              <a:t>‹#›</a:t>
            </a:fld>
            <a:endParaRPr lang="en-US"/>
          </a:p>
        </p:txBody>
      </p:sp>
    </p:spTree>
    <p:extLst>
      <p:ext uri="{BB962C8B-B14F-4D97-AF65-F5344CB8AC3E}">
        <p14:creationId xmlns:p14="http://schemas.microsoft.com/office/powerpoint/2010/main" val="18877454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071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lIns="91449" tIns="45725" rIns="91449" bIns="45725"/>
          <a:lstStyle/>
          <a:p>
            <a:pPr marL="0" marR="0" lvl="0" indent="0" algn="l" defTabSz="914491"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56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lIns="91449" tIns="45725" rIns="91449" bIns="45725"/>
          <a:lstStyle/>
          <a:p>
            <a:pPr marL="0" marR="0" lvl="0" indent="0" algn="l" defTabSz="9144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4751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Movie_Genres</a:t>
            </a:r>
            <a:r>
              <a:rPr lang="en-US" dirty="0"/>
              <a:t> and </a:t>
            </a:r>
            <a:r>
              <a:rPr lang="en-US" dirty="0" err="1"/>
              <a:t>Movie_Production_Companies</a:t>
            </a:r>
            <a:r>
              <a:rPr lang="en-US" dirty="0"/>
              <a:t> tables are called linking or bridge tables</a:t>
            </a:r>
          </a:p>
        </p:txBody>
      </p:sp>
      <p:sp>
        <p:nvSpPr>
          <p:cNvPr id="4" name="Header Placeholder 3"/>
          <p:cNvSpPr>
            <a:spLocks noGrp="1"/>
          </p:cNvSpPr>
          <p:nvPr>
            <p:ph type="hdr" sz="quarter"/>
          </p:nvPr>
        </p:nvSpPr>
        <p:spPr/>
        <p:txBody>
          <a:bodyPr lIns="91449" tIns="45725" rIns="91449" bIns="45725"/>
          <a:lstStyle/>
          <a:p>
            <a:pPr marL="0" marR="0" lvl="0" indent="0" algn="l" defTabSz="9144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4523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910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lIns="91449" tIns="45725" rIns="91449" bIns="45725"/>
          <a:lstStyle/>
          <a:p>
            <a:pPr marL="0" marR="0" lvl="0" indent="0" algn="l" defTabSz="9144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5060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in the index contain “keys” / “pointers” (really file positions) of the underlying data for that index value. In this case assume movie ids. Show how the search is performed on this structure with ID = 78…  Also talk about volatile memory vs. persistent memory (e.g. SSD)</a:t>
            </a:r>
          </a:p>
        </p:txBody>
      </p:sp>
      <p:sp>
        <p:nvSpPr>
          <p:cNvPr id="4" name="Header Placeholder 3"/>
          <p:cNvSpPr>
            <a:spLocks noGrp="1"/>
          </p:cNvSpPr>
          <p:nvPr>
            <p:ph type="hdr" sz="quarter"/>
          </p:nvPr>
        </p:nvSpPr>
        <p:spPr/>
        <p:txBody>
          <a:bodyPr lIns="91449" tIns="45725" rIns="91449" bIns="45725"/>
          <a:lstStyle/>
          <a:p>
            <a:pPr marL="0" marR="0" lvl="0" indent="0" algn="l" defTabSz="9144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4110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Sql</a:t>
            </a:r>
            <a:r>
              <a:rPr lang="en-US" dirty="0"/>
              <a:t> Server MGMT studio to execute query, and enable option to view query plan</a:t>
            </a:r>
          </a:p>
          <a:p>
            <a:endParaRPr lang="en-US" dirty="0"/>
          </a:p>
          <a:p>
            <a:r>
              <a:rPr lang="en-US" dirty="0"/>
              <a:t>Select * from Movies</a:t>
            </a:r>
          </a:p>
          <a:p>
            <a:r>
              <a:rPr lang="en-US" dirty="0"/>
              <a:t>Where Title = 'Toy Story';</a:t>
            </a:r>
          </a:p>
          <a:p>
            <a:endParaRPr lang="en-US" dirty="0"/>
          </a:p>
          <a:p>
            <a:r>
              <a:rPr lang="en-US" dirty="0"/>
              <a:t>Create Index </a:t>
            </a:r>
            <a:r>
              <a:rPr lang="en-US" dirty="0" err="1"/>
              <a:t>Title_Index</a:t>
            </a:r>
            <a:r>
              <a:rPr lang="en-US" dirty="0"/>
              <a:t> on Movies(Title);</a:t>
            </a:r>
          </a:p>
          <a:p>
            <a:endParaRPr lang="en-US" dirty="0"/>
          </a:p>
          <a:p>
            <a:r>
              <a:rPr lang="en-US" dirty="0"/>
              <a:t>Drop Index </a:t>
            </a:r>
            <a:r>
              <a:rPr lang="en-US" dirty="0" err="1"/>
              <a:t>Movies.Title_Index</a:t>
            </a:r>
            <a:r>
              <a:rPr lang="en-US" dirty="0"/>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4408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8900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Sql</a:t>
            </a:r>
            <a:r>
              <a:rPr lang="en-US" dirty="0"/>
              <a:t> Server MGMT studio to execute query, and enable option to view query plan…</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8141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did the Title earlier, but there are </a:t>
            </a:r>
            <a:r>
              <a:rPr lang="en-US" dirty="0" err="1"/>
              <a:t>onlyl</a:t>
            </a:r>
            <a:r>
              <a:rPr lang="en-US" dirty="0"/>
              <a:t> 45K movies so that's not a big deal.  The Ratings table has 26M reviews, so that's the issue…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735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4598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63857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00315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most ticket selling apps give you 5-10 minute window, but it's same principle. They have to "buy" the tickets, and then return them if the user doesn't buy them in the time window. But the initial "buy" is still a two-step process: select to find 2, then update database so no one else buys them as well.</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4098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35588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4261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Client-side: most flexible, quick to build apps, but (1) are client-side programmers good with SQL, and (2) are you storing DB login / </a:t>
            </a:r>
            <a:r>
              <a:rPr lang="en-US" dirty="0" err="1"/>
              <a:t>pwd</a:t>
            </a:r>
            <a:r>
              <a:rPr lang="en-US" dirty="0"/>
              <a:t> on client now?</a:t>
            </a:r>
          </a:p>
          <a:p>
            <a:endParaRPr lang="en-US" dirty="0"/>
          </a:p>
          <a:p>
            <a:r>
              <a:rPr lang="en-US" dirty="0"/>
              <a:t>Server-side: usually server-side programmers are more experienced / better with SQL, and now DB login / </a:t>
            </a:r>
            <a:r>
              <a:rPr lang="en-US" dirty="0" err="1"/>
              <a:t>pwd</a:t>
            </a:r>
            <a:r>
              <a:rPr lang="en-US" dirty="0"/>
              <a:t> protected within server.</a:t>
            </a:r>
          </a:p>
          <a:p>
            <a:endParaRPr lang="en-US" dirty="0"/>
          </a:p>
          <a:p>
            <a:r>
              <a:rPr lang="en-US" dirty="0"/>
              <a:t>Within DB: provide functionality via stored procedures, most secure and written by most experienced </a:t>
            </a:r>
            <a:r>
              <a:rPr lang="en-US" dirty="0" err="1"/>
              <a:t>devs</a:t>
            </a:r>
            <a:r>
              <a:rPr lang="en-US" dirty="0"/>
              <a:t>. But slower to design / add / change.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2852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Client-side: most flexible, quick to build apps, but (1) are client-side programmers good with SQL, and (2) are you storing DB login / </a:t>
            </a:r>
            <a:r>
              <a:rPr lang="en-US" dirty="0" err="1"/>
              <a:t>pwd</a:t>
            </a:r>
            <a:r>
              <a:rPr lang="en-US" dirty="0"/>
              <a:t> on client now?</a:t>
            </a:r>
          </a:p>
          <a:p>
            <a:endParaRPr lang="en-US" dirty="0"/>
          </a:p>
          <a:p>
            <a:r>
              <a:rPr lang="en-US" dirty="0"/>
              <a:t>Server-side: usually server-side programmers are more experienced / better with SQL, and now DB login / </a:t>
            </a:r>
            <a:r>
              <a:rPr lang="en-US" dirty="0" err="1"/>
              <a:t>pwd</a:t>
            </a:r>
            <a:r>
              <a:rPr lang="en-US" dirty="0"/>
              <a:t> protected within server.</a:t>
            </a:r>
          </a:p>
          <a:p>
            <a:endParaRPr lang="en-US" dirty="0"/>
          </a:p>
          <a:p>
            <a:r>
              <a:rPr lang="en-US" dirty="0"/>
              <a:t>Within DB: provide functionality via stored procedures, most secure and written by most experienced </a:t>
            </a:r>
            <a:r>
              <a:rPr lang="en-US" dirty="0" err="1"/>
              <a:t>devs</a:t>
            </a:r>
            <a:r>
              <a:rPr lang="en-US" dirty="0"/>
              <a:t>. But slower to design / add / change.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09574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in SQL Server… it's already in the database…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32345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one is NOT in SQL Server, so add it first, then we can run it.</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6573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127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2055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046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0915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Movie_Genres</a:t>
            </a:r>
            <a:r>
              <a:rPr lang="en-US" dirty="0"/>
              <a:t> is called a linking table…</a:t>
            </a:r>
          </a:p>
        </p:txBody>
      </p:sp>
    </p:spTree>
    <p:extLst>
      <p:ext uri="{BB962C8B-B14F-4D97-AF65-F5344CB8AC3E}">
        <p14:creationId xmlns:p14="http://schemas.microsoft.com/office/powerpoint/2010/main" val="225454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t>
            </a:r>
            <a:r>
              <a:rPr lang="en-US" dirty="0" err="1"/>
              <a:t>sqlite</a:t>
            </a:r>
            <a:r>
              <a:rPr lang="en-US" dirty="0"/>
              <a:t>, types may differ by DBMS…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78160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9841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arrows imply the FK and PK relationships.  Most DBMS tools produce these automatically, e.g. the above is from Azure Data Studio, via extension (“Scheme Visualization”)</a:t>
            </a:r>
          </a:p>
        </p:txBody>
      </p:sp>
      <p:sp>
        <p:nvSpPr>
          <p:cNvPr id="4" name="Header Placeholder 3"/>
          <p:cNvSpPr>
            <a:spLocks noGrp="1"/>
          </p:cNvSpPr>
          <p:nvPr>
            <p:ph type="hdr" sz="quarter"/>
          </p:nvPr>
        </p:nvSpPr>
        <p:spPr/>
        <p:txBody>
          <a:bodyPr lIns="91449" tIns="45725" rIns="91449" bIns="45725"/>
          <a:lstStyle/>
          <a:p>
            <a:pPr marL="0" marR="0" lvl="0" indent="0" algn="l" defTabSz="9144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CS 217  :  Data Mgmt and Info Processing</a:t>
            </a:r>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77532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this in https://app.diagram.net/, see underlying .xml file.  First it’s a higher-level diagram, in terms of entities, and not lower-level tables.  Also, </a:t>
            </a:r>
            <a:br>
              <a:rPr lang="en-US" dirty="0"/>
            </a:br>
            <a:r>
              <a:rPr lang="en-US" dirty="0"/>
              <a:t>pay close attention to the arrows, discussed on the next slide…</a:t>
            </a:r>
          </a:p>
        </p:txBody>
      </p:sp>
      <p:sp>
        <p:nvSpPr>
          <p:cNvPr id="4" name="Header Placeholder 3"/>
          <p:cNvSpPr>
            <a:spLocks noGrp="1"/>
          </p:cNvSpPr>
          <p:nvPr>
            <p:ph type="hdr" sz="quarter"/>
          </p:nvPr>
        </p:nvSpPr>
        <p:spPr/>
        <p:txBody>
          <a:bodyPr lIns="91449" tIns="45725" rIns="91449" bIns="45725"/>
          <a:lstStyle/>
          <a:p>
            <a:pPr marL="0" marR="0" lvl="0" indent="0" algn="l" defTabSz="914491"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CS 341  :  Programming Languages</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541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lvl1pPr>
              <a:spcBef>
                <a:spcPts val="1200"/>
              </a:spcBef>
              <a:defRPr sz="2800" b="1"/>
            </a:lvl1pPr>
            <a:lvl2pPr>
              <a:spcBef>
                <a:spcPts val="1200"/>
              </a:spcBef>
              <a:defRPr sz="2400" i="1">
                <a:latin typeface="Times New Roman" pitchFamily="18" charset="0"/>
                <a:cs typeface="Times New Roman" pitchFamily="18" charset="0"/>
              </a:defRPr>
            </a:lvl2pPr>
            <a:lvl3pPr>
              <a:spcBef>
                <a:spcPts val="600"/>
              </a:spcBef>
              <a:defRPr sz="1800"/>
            </a:lvl3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8001000" y="6356350"/>
            <a:ext cx="685800" cy="365125"/>
          </a:xfrm>
        </p:spPr>
        <p:txBody>
          <a:bodyPr/>
          <a:lstStyle>
            <a:lvl1pPr>
              <a:defRPr sz="1400" b="1"/>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177087877"/>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lvl1pPr>
              <a:spcBef>
                <a:spcPts val="1200"/>
              </a:spcBef>
              <a:defRPr sz="2800" b="1"/>
            </a:lvl1pPr>
            <a:lvl2pPr>
              <a:spcBef>
                <a:spcPts val="1200"/>
              </a:spcBef>
              <a:defRPr sz="2400" i="1">
                <a:latin typeface="Times New Roman" pitchFamily="18" charset="0"/>
                <a:cs typeface="Times New Roman" pitchFamily="18" charset="0"/>
              </a:defRPr>
            </a:lvl2pPr>
            <a:lvl3pPr>
              <a:spcBef>
                <a:spcPts val="600"/>
              </a:spcBef>
              <a:defRPr sz="1800"/>
            </a:lvl3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8001000" y="6356350"/>
            <a:ext cx="685800" cy="365125"/>
          </a:xfrm>
        </p:spPr>
        <p:txBody>
          <a:bodyPr/>
          <a:lstStyle>
            <a:lvl1pPr>
              <a:defRPr sz="1400" b="1"/>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217604487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lvl1pPr>
              <a:spcBef>
                <a:spcPts val="1200"/>
              </a:spcBef>
              <a:defRPr sz="2800" b="1"/>
            </a:lvl1pPr>
            <a:lvl2pPr>
              <a:spcBef>
                <a:spcPts val="1200"/>
              </a:spcBef>
              <a:defRPr sz="2400" i="1">
                <a:latin typeface="Times New Roman" pitchFamily="18" charset="0"/>
                <a:cs typeface="Times New Roman" pitchFamily="18" charset="0"/>
              </a:defRPr>
            </a:lvl2pPr>
            <a:lvl3pPr>
              <a:spcBef>
                <a:spcPts val="600"/>
              </a:spcBef>
              <a:defRPr sz="180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4572000" cy="365125"/>
          </a:xfrm>
          <a:prstGeom prst="rect">
            <a:avLst/>
          </a:prstGeom>
        </p:spPr>
        <p:txBody>
          <a:bodyPr/>
          <a:lstStyle>
            <a:lvl1pPr>
              <a:defRPr sz="1400" b="0"/>
            </a:lvl1pPr>
          </a:lstStyle>
          <a:p>
            <a:r>
              <a:rPr lang="en-US"/>
              <a:t>CS 341: http:/www.cs.uic.edu/~i341/</a:t>
            </a:r>
            <a:endParaRPr lang="en-US" dirty="0"/>
          </a:p>
        </p:txBody>
      </p:sp>
      <p:sp>
        <p:nvSpPr>
          <p:cNvPr id="5" name="Footer Placeholder 4"/>
          <p:cNvSpPr>
            <a:spLocks noGrp="1"/>
          </p:cNvSpPr>
          <p:nvPr>
            <p:ph type="ftr" sz="quarter" idx="11"/>
          </p:nvPr>
        </p:nvSpPr>
        <p:spPr>
          <a:xfrm>
            <a:off x="5105400" y="6356350"/>
            <a:ext cx="2895600" cy="365125"/>
          </a:xfrm>
          <a:prstGeom prst="rect">
            <a:avLst/>
          </a:prstGeom>
        </p:spPr>
        <p:txBody>
          <a:bodyPr/>
          <a:lstStyle>
            <a:lvl1pPr>
              <a:defRPr sz="1400" b="0"/>
            </a:lvl1pPr>
          </a:lstStyle>
          <a:p>
            <a:r>
              <a:rPr lang="en-US"/>
              <a:t>Lecture 01</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lvl1pPr>
              <a:defRPr sz="1400" b="1"/>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4283674851"/>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lvl1pPr>
              <a:spcBef>
                <a:spcPts val="1200"/>
              </a:spcBef>
              <a:defRPr sz="2800" b="1"/>
            </a:lvl1pPr>
            <a:lvl2pPr>
              <a:spcBef>
                <a:spcPts val="1200"/>
              </a:spcBef>
              <a:defRPr sz="2400" i="1">
                <a:latin typeface="Times New Roman" pitchFamily="18" charset="0"/>
                <a:cs typeface="Times New Roman" pitchFamily="18" charset="0"/>
              </a:defRPr>
            </a:lvl2pPr>
            <a:lvl3pPr>
              <a:spcBef>
                <a:spcPts val="600"/>
              </a:spcBef>
              <a:defRPr sz="180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4572000" cy="365125"/>
          </a:xfrm>
        </p:spPr>
        <p:txBody>
          <a:bodyPr/>
          <a:lstStyle>
            <a:lvl1pPr>
              <a:defRPr sz="1400" b="0"/>
            </a:lvl1pPr>
          </a:lstStyle>
          <a:p>
            <a:r>
              <a:rPr lang="en-US"/>
              <a:t>CS 341: http://www.cs.uic.edu/~i341/</a:t>
            </a:r>
            <a:endParaRPr lang="en-US" dirty="0"/>
          </a:p>
        </p:txBody>
      </p:sp>
      <p:sp>
        <p:nvSpPr>
          <p:cNvPr id="5" name="Footer Placeholder 4"/>
          <p:cNvSpPr>
            <a:spLocks noGrp="1"/>
          </p:cNvSpPr>
          <p:nvPr>
            <p:ph type="ftr" sz="quarter" idx="11"/>
          </p:nvPr>
        </p:nvSpPr>
        <p:spPr>
          <a:xfrm>
            <a:off x="5181600" y="6356350"/>
            <a:ext cx="2895600" cy="365125"/>
          </a:xfrm>
        </p:spPr>
        <p:txBody>
          <a:bodyPr/>
          <a:lstStyle>
            <a:lvl1pPr>
              <a:defRPr sz="1400" b="0"/>
            </a:lvl1pPr>
          </a:lstStyle>
          <a:p>
            <a:r>
              <a:rPr lang="en-US"/>
              <a:t>Lecture 33</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lvl1pPr>
              <a:defRPr sz="1400" b="1"/>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12197951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lvl1pPr>
              <a:spcBef>
                <a:spcPts val="1200"/>
              </a:spcBef>
              <a:defRPr sz="2800" b="1"/>
            </a:lvl1pPr>
            <a:lvl2pPr>
              <a:spcBef>
                <a:spcPts val="1200"/>
              </a:spcBef>
              <a:defRPr sz="2400" i="1">
                <a:latin typeface="Times New Roman" pitchFamily="18" charset="0"/>
                <a:cs typeface="Times New Roman" pitchFamily="18" charset="0"/>
              </a:defRPr>
            </a:lvl2pPr>
            <a:lvl3pPr>
              <a:spcBef>
                <a:spcPts val="600"/>
              </a:spcBef>
              <a:defRPr sz="180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4572000" cy="365125"/>
          </a:xfrm>
        </p:spPr>
        <p:txBody>
          <a:bodyPr/>
          <a:lstStyle>
            <a:lvl1pPr>
              <a:defRPr sz="1400" b="0"/>
            </a:lvl1pPr>
          </a:lstStyle>
          <a:p>
            <a:r>
              <a:rPr lang="en-US"/>
              <a:t>CS 341: http://www.cs.uic.edu/~i341/</a:t>
            </a:r>
            <a:endParaRPr lang="en-US" dirty="0"/>
          </a:p>
        </p:txBody>
      </p:sp>
      <p:sp>
        <p:nvSpPr>
          <p:cNvPr id="5" name="Footer Placeholder 4"/>
          <p:cNvSpPr>
            <a:spLocks noGrp="1"/>
          </p:cNvSpPr>
          <p:nvPr>
            <p:ph type="ftr" sz="quarter" idx="11"/>
          </p:nvPr>
        </p:nvSpPr>
        <p:spPr>
          <a:xfrm>
            <a:off x="5181600" y="6356350"/>
            <a:ext cx="2895600" cy="365125"/>
          </a:xfrm>
        </p:spPr>
        <p:txBody>
          <a:bodyPr/>
          <a:lstStyle>
            <a:lvl1pPr>
              <a:defRPr sz="1400" b="0"/>
            </a:lvl1pPr>
          </a:lstStyle>
          <a:p>
            <a:r>
              <a:rPr lang="en-US"/>
              <a:t>Lecture 34</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lvl1pPr>
              <a:defRPr sz="1400" b="1"/>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281789941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lvl1pPr>
              <a:spcBef>
                <a:spcPts val="1200"/>
              </a:spcBef>
              <a:defRPr sz="2800" b="1"/>
            </a:lvl1pPr>
            <a:lvl2pPr>
              <a:spcBef>
                <a:spcPts val="1200"/>
              </a:spcBef>
              <a:defRPr sz="2400" i="1">
                <a:latin typeface="Times New Roman" pitchFamily="18" charset="0"/>
                <a:cs typeface="Times New Roman" pitchFamily="18" charset="0"/>
              </a:defRPr>
            </a:lvl2pPr>
            <a:lvl3pPr>
              <a:spcBef>
                <a:spcPts val="600"/>
              </a:spcBef>
              <a:defRPr sz="1800"/>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4572000" cy="365125"/>
          </a:xfrm>
        </p:spPr>
        <p:txBody>
          <a:bodyPr/>
          <a:lstStyle>
            <a:lvl1pPr>
              <a:defRPr sz="1400" b="0"/>
            </a:lvl1pPr>
          </a:lstStyle>
          <a:p>
            <a:r>
              <a:rPr lang="en-US"/>
              <a:t>CS 480: http://www.joehummel.net/cs480.html</a:t>
            </a:r>
            <a:endParaRPr lang="en-US" dirty="0"/>
          </a:p>
        </p:txBody>
      </p:sp>
      <p:sp>
        <p:nvSpPr>
          <p:cNvPr id="5" name="Footer Placeholder 4"/>
          <p:cNvSpPr>
            <a:spLocks noGrp="1"/>
          </p:cNvSpPr>
          <p:nvPr>
            <p:ph type="ftr" sz="quarter" idx="11"/>
          </p:nvPr>
        </p:nvSpPr>
        <p:spPr>
          <a:xfrm>
            <a:off x="5105400" y="6356350"/>
            <a:ext cx="2895600" cy="365125"/>
          </a:xfrm>
        </p:spPr>
        <p:txBody>
          <a:bodyPr/>
          <a:lstStyle>
            <a:lvl1pPr>
              <a:defRPr sz="1400" b="0"/>
            </a:lvl1pPr>
          </a:lstStyle>
          <a:p>
            <a:r>
              <a:rPr lang="en-US"/>
              <a:t>Lecture 07 -- 05 July 2016</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lvl1pPr>
              <a:defRPr sz="1400" b="1"/>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53237330"/>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873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1822751052"/>
      </p:ext>
    </p:extLst>
  </p:cSld>
  <p:clrMap bg1="lt1" tx1="dk1" bg2="lt2" tx2="dk2" accent1="accent1" accent2="accent2" accent3="accent3" accent4="accent4" accent5="accent5" accent6="accent6" hlink="hlink" folHlink="folHlink"/>
  <p:sldLayoutIdLst>
    <p:sldLayoutId id="2147483650" r:id="rId1"/>
  </p:sldLayoutIdLst>
  <p:transition spd="slow">
    <p:cover/>
  </p:transition>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873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2699465819"/>
      </p:ext>
    </p:extLst>
  </p:cSld>
  <p:clrMap bg1="lt1" tx1="dk1" bg2="lt2" tx2="dk2" accent1="accent1" accent2="accent2" accent3="accent3" accent4="accent4" accent5="accent5" accent6="accent6" hlink="hlink" folHlink="folHlink"/>
  <p:sldLayoutIdLst>
    <p:sldLayoutId id="2147483652" r:id="rId1"/>
  </p:sldLayoutIdLst>
  <p:transition spd="slow">
    <p:cover/>
  </p:transition>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873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1289186163"/>
      </p:ext>
    </p:extLst>
  </p:cSld>
  <p:clrMap bg1="lt1" tx1="dk1" bg2="lt2" tx2="dk2" accent1="accent1" accent2="accent2" accent3="accent3" accent4="accent4" accent5="accent5" accent6="accent6" hlink="hlink" folHlink="folHlink"/>
  <p:sldLayoutIdLst>
    <p:sldLayoutId id="2147483656" r:id="rId1"/>
  </p:sldLayoutIdLst>
  <p:transition spd="slow">
    <p:cover/>
  </p:transition>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873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b="1">
                <a:solidFill>
                  <a:schemeClr val="tx1">
                    <a:tint val="75000"/>
                  </a:schemeClr>
                </a:solidFill>
              </a:defRPr>
            </a:lvl1pPr>
          </a:lstStyle>
          <a:p>
            <a:r>
              <a:rPr lang="en-US"/>
              <a:t>CS 341: http://www.cs.uic.edu/~i341/</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b="1">
                <a:solidFill>
                  <a:schemeClr val="tx1">
                    <a:tint val="75000"/>
                  </a:schemeClr>
                </a:solidFill>
              </a:defRPr>
            </a:lvl1pPr>
          </a:lstStyle>
          <a:p>
            <a:r>
              <a:rPr lang="en-US"/>
              <a:t>Lecture 33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1203797492"/>
      </p:ext>
    </p:extLst>
  </p:cSld>
  <p:clrMap bg1="lt1" tx1="dk1" bg2="lt2" tx2="dk2" accent1="accent1" accent2="accent2" accent3="accent3" accent4="accent4" accent5="accent5" accent6="accent6" hlink="hlink" folHlink="folHlink"/>
  <p:sldLayoutIdLst>
    <p:sldLayoutId id="2147483658" r:id="rId1"/>
  </p:sldLayoutIdLst>
  <p:transition spd="slow">
    <p:cover/>
  </p:transition>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873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b="1">
                <a:solidFill>
                  <a:schemeClr val="tx1">
                    <a:tint val="75000"/>
                  </a:schemeClr>
                </a:solidFill>
              </a:defRPr>
            </a:lvl1pPr>
          </a:lstStyle>
          <a:p>
            <a:r>
              <a:rPr lang="en-US"/>
              <a:t>CS 341: http://www.cs.uic.edu/~i341/</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b="1">
                <a:solidFill>
                  <a:schemeClr val="tx1">
                    <a:tint val="75000"/>
                  </a:schemeClr>
                </a:solidFill>
              </a:defRPr>
            </a:lvl1pPr>
          </a:lstStyle>
          <a:p>
            <a:r>
              <a:rPr lang="en-US"/>
              <a:t>Lecture 34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4022771876"/>
      </p:ext>
    </p:extLst>
  </p:cSld>
  <p:clrMap bg1="lt1" tx1="dk1" bg2="lt2" tx2="dk2" accent1="accent1" accent2="accent2" accent3="accent3" accent4="accent4" accent5="accent5" accent6="accent6" hlink="hlink" folHlink="folHlink"/>
  <p:sldLayoutIdLst>
    <p:sldLayoutId id="2147483660" r:id="rId1"/>
  </p:sldLayoutIdLst>
  <p:transition spd="slow">
    <p:cover/>
  </p:transition>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4873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b="1">
                <a:solidFill>
                  <a:schemeClr val="tx1">
                    <a:tint val="75000"/>
                  </a:schemeClr>
                </a:solidFill>
              </a:defRPr>
            </a:lvl1pPr>
          </a:lstStyle>
          <a:p>
            <a:r>
              <a:rPr lang="en-US"/>
              <a:t>CS 480: http://www.joehummel.net/cs480.html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b="1">
                <a:solidFill>
                  <a:schemeClr val="tx1">
                    <a:tint val="75000"/>
                  </a:schemeClr>
                </a:solidFill>
              </a:defRPr>
            </a:lvl1pPr>
          </a:lstStyle>
          <a:p>
            <a:r>
              <a:rPr lang="en-US"/>
              <a:t>Lecture 07 -- 05 July 2016</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BF3F2160-C5C6-45A4-BB7E-B7916CE9DCEA}" type="slidenum">
              <a:rPr lang="en-US" smtClean="0"/>
              <a:pPr/>
              <a:t>‹#›</a:t>
            </a:fld>
            <a:endParaRPr lang="en-US"/>
          </a:p>
        </p:txBody>
      </p:sp>
    </p:spTree>
    <p:extLst>
      <p:ext uri="{BB962C8B-B14F-4D97-AF65-F5344CB8AC3E}">
        <p14:creationId xmlns:p14="http://schemas.microsoft.com/office/powerpoint/2010/main" val="572895499"/>
      </p:ext>
    </p:extLst>
  </p:cSld>
  <p:clrMap bg1="lt1" tx1="dk1" bg2="lt2" tx2="dk2" accent1="accent1" accent2="accent2" accent3="accent3" accent4="accent4" accent5="accent5" accent6="accent6" hlink="hlink" folHlink="folHlink"/>
  <p:sldLayoutIdLst>
    <p:sldLayoutId id="2147483666" r:id="rId1"/>
  </p:sldLayoutIdLst>
  <p:transition spd="slow">
    <p:cover/>
  </p:transition>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4.jpe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17" Type="http://schemas.openxmlformats.org/officeDocument/2006/relationships/image" Target="NULL"/><Relationship Id="rId21" Type="http://schemas.openxmlformats.org/officeDocument/2006/relationships/image" Target="NULL"/><Relationship Id="rId42" Type="http://schemas.openxmlformats.org/officeDocument/2006/relationships/customXml" Target="../ink/ink20.xml"/><Relationship Id="rId47" Type="http://schemas.openxmlformats.org/officeDocument/2006/relationships/image" Target="NULL"/><Relationship Id="rId63" Type="http://schemas.openxmlformats.org/officeDocument/2006/relationships/image" Target="NULL"/><Relationship Id="rId68" Type="http://schemas.openxmlformats.org/officeDocument/2006/relationships/customXml" Target="../ink/ink35.xml"/><Relationship Id="rId84" Type="http://schemas.openxmlformats.org/officeDocument/2006/relationships/customXml" Target="../ink/ink46.xml"/><Relationship Id="rId89" Type="http://schemas.openxmlformats.org/officeDocument/2006/relationships/image" Target="NULL"/><Relationship Id="rId112" Type="http://schemas.openxmlformats.org/officeDocument/2006/relationships/customXml" Target="../ink/ink60.xml"/><Relationship Id="rId16" Type="http://schemas.openxmlformats.org/officeDocument/2006/relationships/customXml" Target="../ink/ink7.xml"/><Relationship Id="rId107" Type="http://schemas.openxmlformats.org/officeDocument/2006/relationships/image" Target="NULL"/><Relationship Id="rId11" Type="http://schemas.openxmlformats.org/officeDocument/2006/relationships/image" Target="NULL"/><Relationship Id="rId32" Type="http://schemas.openxmlformats.org/officeDocument/2006/relationships/customXml" Target="../ink/ink15.xml"/><Relationship Id="rId37" Type="http://schemas.openxmlformats.org/officeDocument/2006/relationships/image" Target="NULL"/><Relationship Id="rId53" Type="http://schemas.openxmlformats.org/officeDocument/2006/relationships/image" Target="NULL"/><Relationship Id="rId58" Type="http://schemas.openxmlformats.org/officeDocument/2006/relationships/customXml" Target="../ink/ink28.xml"/><Relationship Id="rId74" Type="http://schemas.openxmlformats.org/officeDocument/2006/relationships/customXml" Target="../ink/ink41.xml"/><Relationship Id="rId79" Type="http://schemas.openxmlformats.org/officeDocument/2006/relationships/image" Target="NULL"/><Relationship Id="rId102" Type="http://schemas.openxmlformats.org/officeDocument/2006/relationships/customXml" Target="../ink/ink55.xml"/><Relationship Id="rId123" Type="http://schemas.openxmlformats.org/officeDocument/2006/relationships/customXml" Target="../ink/ink66.xml"/><Relationship Id="rId128" Type="http://schemas.openxmlformats.org/officeDocument/2006/relationships/image" Target="NULL"/><Relationship Id="rId5" Type="http://schemas.openxmlformats.org/officeDocument/2006/relationships/image" Target="NULL"/><Relationship Id="rId90" Type="http://schemas.openxmlformats.org/officeDocument/2006/relationships/customXml" Target="../ink/ink49.xml"/><Relationship Id="rId95" Type="http://schemas.openxmlformats.org/officeDocument/2006/relationships/image" Target="NULL"/><Relationship Id="rId22" Type="http://schemas.openxmlformats.org/officeDocument/2006/relationships/customXml" Target="../ink/ink10.xml"/><Relationship Id="rId27" Type="http://schemas.openxmlformats.org/officeDocument/2006/relationships/image" Target="NULL"/><Relationship Id="rId43" Type="http://schemas.openxmlformats.org/officeDocument/2006/relationships/image" Target="NULL"/><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customXml" Target="../ink/ink36.xml"/><Relationship Id="rId113" Type="http://schemas.openxmlformats.org/officeDocument/2006/relationships/image" Target="NULL"/><Relationship Id="rId118" Type="http://schemas.openxmlformats.org/officeDocument/2006/relationships/customXml" Target="../ink/ink63.xml"/><Relationship Id="rId80" Type="http://schemas.openxmlformats.org/officeDocument/2006/relationships/customXml" Target="../ink/ink44.xml"/><Relationship Id="rId85" Type="http://schemas.openxmlformats.org/officeDocument/2006/relationships/image" Target="NULL"/><Relationship Id="rId12" Type="http://schemas.openxmlformats.org/officeDocument/2006/relationships/customXml" Target="../ink/ink5.xml"/><Relationship Id="rId17" Type="http://schemas.openxmlformats.org/officeDocument/2006/relationships/image" Target="NULL"/><Relationship Id="rId33" Type="http://schemas.openxmlformats.org/officeDocument/2006/relationships/image" Target="NULL"/><Relationship Id="rId38" Type="http://schemas.openxmlformats.org/officeDocument/2006/relationships/customXml" Target="../ink/ink18.xml"/><Relationship Id="rId59" Type="http://schemas.openxmlformats.org/officeDocument/2006/relationships/image" Target="NULL"/><Relationship Id="rId103" Type="http://schemas.openxmlformats.org/officeDocument/2006/relationships/image" Target="NULL"/><Relationship Id="rId108" Type="http://schemas.openxmlformats.org/officeDocument/2006/relationships/customXml" Target="../ink/ink58.xml"/><Relationship Id="rId124" Type="http://schemas.openxmlformats.org/officeDocument/2006/relationships/image" Target="NULL"/><Relationship Id="rId129" Type="http://schemas.openxmlformats.org/officeDocument/2006/relationships/customXml" Target="../ink/ink69.xml"/><Relationship Id="rId54" Type="http://schemas.openxmlformats.org/officeDocument/2006/relationships/customXml" Target="../ink/ink26.xml"/><Relationship Id="rId70" Type="http://schemas.openxmlformats.org/officeDocument/2006/relationships/customXml" Target="../ink/ink37.xml"/><Relationship Id="rId75" Type="http://schemas.openxmlformats.org/officeDocument/2006/relationships/image" Target="NULL"/><Relationship Id="rId91" Type="http://schemas.openxmlformats.org/officeDocument/2006/relationships/image" Target="NULL"/><Relationship Id="rId96" Type="http://schemas.openxmlformats.org/officeDocument/2006/relationships/customXml" Target="../ink/ink52.xml"/><Relationship Id="rId1" Type="http://schemas.openxmlformats.org/officeDocument/2006/relationships/slideLayout" Target="../slideLayouts/slideLayout1.xml"/><Relationship Id="rId6" Type="http://schemas.openxmlformats.org/officeDocument/2006/relationships/customXml" Target="../ink/ink2.xml"/><Relationship Id="rId23" Type="http://schemas.openxmlformats.org/officeDocument/2006/relationships/image" Target="NULL"/><Relationship Id="rId28" Type="http://schemas.openxmlformats.org/officeDocument/2006/relationships/customXml" Target="../ink/ink13.xml"/><Relationship Id="rId49" Type="http://schemas.openxmlformats.org/officeDocument/2006/relationships/image" Target="NULL"/><Relationship Id="rId114" Type="http://schemas.openxmlformats.org/officeDocument/2006/relationships/customXml" Target="../ink/ink61.xml"/><Relationship Id="rId119" Type="http://schemas.openxmlformats.org/officeDocument/2006/relationships/customXml" Target="../ink/ink64.xml"/><Relationship Id="rId44" Type="http://schemas.openxmlformats.org/officeDocument/2006/relationships/customXml" Target="../ink/ink21.xml"/><Relationship Id="rId60" Type="http://schemas.openxmlformats.org/officeDocument/2006/relationships/customXml" Target="../ink/ink29.xml"/><Relationship Id="rId65" Type="http://schemas.openxmlformats.org/officeDocument/2006/relationships/customXml" Target="../ink/ink32.xml"/><Relationship Id="rId81" Type="http://schemas.openxmlformats.org/officeDocument/2006/relationships/image" Target="NULL"/><Relationship Id="rId86" Type="http://schemas.openxmlformats.org/officeDocument/2006/relationships/customXml" Target="../ink/ink47.xml"/><Relationship Id="rId130" Type="http://schemas.openxmlformats.org/officeDocument/2006/relationships/image" Target="NULL"/><Relationship Id="rId13" Type="http://schemas.openxmlformats.org/officeDocument/2006/relationships/image" Target="NULL"/><Relationship Id="rId18" Type="http://schemas.openxmlformats.org/officeDocument/2006/relationships/customXml" Target="../ink/ink8.xml"/><Relationship Id="rId39" Type="http://schemas.openxmlformats.org/officeDocument/2006/relationships/image" Target="NULL"/><Relationship Id="rId109" Type="http://schemas.openxmlformats.org/officeDocument/2006/relationships/image" Target="NULL"/><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NULL"/><Relationship Id="rId76" Type="http://schemas.openxmlformats.org/officeDocument/2006/relationships/customXml" Target="../ink/ink42.xml"/><Relationship Id="rId97" Type="http://schemas.openxmlformats.org/officeDocument/2006/relationships/image" Target="NULL"/><Relationship Id="rId104" Type="http://schemas.openxmlformats.org/officeDocument/2006/relationships/customXml" Target="../ink/ink56.xml"/><Relationship Id="rId120" Type="http://schemas.openxmlformats.org/officeDocument/2006/relationships/image" Target="NULL"/><Relationship Id="rId125" Type="http://schemas.openxmlformats.org/officeDocument/2006/relationships/customXml" Target="../ink/ink67.xml"/><Relationship Id="rId7" Type="http://schemas.openxmlformats.org/officeDocument/2006/relationships/image" Target="NULL"/><Relationship Id="rId71" Type="http://schemas.openxmlformats.org/officeDocument/2006/relationships/customXml" Target="../ink/ink38.xml"/><Relationship Id="rId92" Type="http://schemas.openxmlformats.org/officeDocument/2006/relationships/customXml" Target="../ink/ink50.xml"/><Relationship Id="rId2" Type="http://schemas.openxmlformats.org/officeDocument/2006/relationships/notesSlide" Target="../notesSlides/notesSlide26.xml"/><Relationship Id="rId29" Type="http://schemas.openxmlformats.org/officeDocument/2006/relationships/image" Target="NULL"/><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NULL"/><Relationship Id="rId66" Type="http://schemas.openxmlformats.org/officeDocument/2006/relationships/customXml" Target="../ink/ink33.xml"/><Relationship Id="rId87" Type="http://schemas.openxmlformats.org/officeDocument/2006/relationships/image" Target="NULL"/><Relationship Id="rId110" Type="http://schemas.openxmlformats.org/officeDocument/2006/relationships/customXml" Target="../ink/ink59.xml"/><Relationship Id="rId115" Type="http://schemas.openxmlformats.org/officeDocument/2006/relationships/image" Target="NULL"/><Relationship Id="rId61" Type="http://schemas.openxmlformats.org/officeDocument/2006/relationships/image" Target="NULL"/><Relationship Id="rId82" Type="http://schemas.openxmlformats.org/officeDocument/2006/relationships/customXml" Target="../ink/ink45.xml"/><Relationship Id="rId19" Type="http://schemas.openxmlformats.org/officeDocument/2006/relationships/image" Target="NULL"/><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NULL"/><Relationship Id="rId56" Type="http://schemas.openxmlformats.org/officeDocument/2006/relationships/customXml" Target="../ink/ink27.xml"/><Relationship Id="rId77" Type="http://schemas.openxmlformats.org/officeDocument/2006/relationships/image" Target="NULL"/><Relationship Id="rId100" Type="http://schemas.openxmlformats.org/officeDocument/2006/relationships/customXml" Target="../ink/ink54.xml"/><Relationship Id="rId105" Type="http://schemas.openxmlformats.org/officeDocument/2006/relationships/image" Target="NULL"/><Relationship Id="rId126" Type="http://schemas.openxmlformats.org/officeDocument/2006/relationships/image" Target="NULL"/><Relationship Id="rId8" Type="http://schemas.openxmlformats.org/officeDocument/2006/relationships/customXml" Target="../ink/ink3.xml"/><Relationship Id="rId51" Type="http://schemas.openxmlformats.org/officeDocument/2006/relationships/image" Target="NULL"/><Relationship Id="rId72" Type="http://schemas.openxmlformats.org/officeDocument/2006/relationships/customXml" Target="../ink/ink39.xml"/><Relationship Id="rId93" Type="http://schemas.openxmlformats.org/officeDocument/2006/relationships/image" Target="NULL"/><Relationship Id="rId98" Type="http://schemas.openxmlformats.org/officeDocument/2006/relationships/customXml" Target="../ink/ink53.xml"/><Relationship Id="rId121" Type="http://schemas.openxmlformats.org/officeDocument/2006/relationships/customXml" Target="../ink/ink65.xml"/><Relationship Id="rId3" Type="http://schemas.openxmlformats.org/officeDocument/2006/relationships/image" Target="../media/image26.png"/><Relationship Id="rId25" Type="http://schemas.openxmlformats.org/officeDocument/2006/relationships/image" Target="NULL"/><Relationship Id="rId46" Type="http://schemas.openxmlformats.org/officeDocument/2006/relationships/customXml" Target="../ink/ink22.xml"/><Relationship Id="rId67" Type="http://schemas.openxmlformats.org/officeDocument/2006/relationships/customXml" Target="../ink/ink34.xml"/><Relationship Id="rId116" Type="http://schemas.openxmlformats.org/officeDocument/2006/relationships/customXml" Target="../ink/ink62.xml"/><Relationship Id="rId20" Type="http://schemas.openxmlformats.org/officeDocument/2006/relationships/customXml" Target="../ink/ink9.xml"/><Relationship Id="rId41" Type="http://schemas.openxmlformats.org/officeDocument/2006/relationships/image" Target="NULL"/><Relationship Id="rId62" Type="http://schemas.openxmlformats.org/officeDocument/2006/relationships/customXml" Target="../ink/ink30.xml"/><Relationship Id="rId83" Type="http://schemas.openxmlformats.org/officeDocument/2006/relationships/image" Target="NULL"/><Relationship Id="rId88" Type="http://schemas.openxmlformats.org/officeDocument/2006/relationships/customXml" Target="../ink/ink48.xml"/><Relationship Id="rId111" Type="http://schemas.openxmlformats.org/officeDocument/2006/relationships/image" Target="NULL"/><Relationship Id="rId15" Type="http://schemas.openxmlformats.org/officeDocument/2006/relationships/image" Target="NULL"/><Relationship Id="rId36" Type="http://schemas.openxmlformats.org/officeDocument/2006/relationships/customXml" Target="../ink/ink17.xml"/><Relationship Id="rId57" Type="http://schemas.openxmlformats.org/officeDocument/2006/relationships/image" Target="NULL"/><Relationship Id="rId106" Type="http://schemas.openxmlformats.org/officeDocument/2006/relationships/customXml" Target="../ink/ink57.xml"/><Relationship Id="rId127" Type="http://schemas.openxmlformats.org/officeDocument/2006/relationships/customXml" Target="../ink/ink68.xml"/><Relationship Id="rId10" Type="http://schemas.openxmlformats.org/officeDocument/2006/relationships/customXml" Target="../ink/ink4.xml"/><Relationship Id="rId31" Type="http://schemas.openxmlformats.org/officeDocument/2006/relationships/image" Target="NULL"/><Relationship Id="rId52" Type="http://schemas.openxmlformats.org/officeDocument/2006/relationships/customXml" Target="../ink/ink25.xml"/><Relationship Id="rId73" Type="http://schemas.openxmlformats.org/officeDocument/2006/relationships/customXml" Target="../ink/ink40.xml"/><Relationship Id="rId78" Type="http://schemas.openxmlformats.org/officeDocument/2006/relationships/customXml" Target="../ink/ink43.xml"/><Relationship Id="rId94" Type="http://schemas.openxmlformats.org/officeDocument/2006/relationships/customXml" Target="../ink/ink51.xml"/><Relationship Id="rId99" Type="http://schemas.openxmlformats.org/officeDocument/2006/relationships/image" Target="NULL"/><Relationship Id="rId101" Type="http://schemas.openxmlformats.org/officeDocument/2006/relationships/image" Target="NULL"/><Relationship Id="rId122" Type="http://schemas.openxmlformats.org/officeDocument/2006/relationships/image" Target="NULL"/><Relationship Id="rId4" Type="http://schemas.openxmlformats.org/officeDocument/2006/relationships/customXml" Target="../ink/ink1.xml"/><Relationship Id="rId9" Type="http://schemas.openxmlformats.org/officeDocument/2006/relationships/image" Target="NULL"/><Relationship Id="rId26" Type="http://schemas.openxmlformats.org/officeDocument/2006/relationships/customXml" Target="../ink/ink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movielens.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1022" y="381000"/>
            <a:ext cx="8229600" cy="990600"/>
          </a:xfrm>
          <a:solidFill>
            <a:srgbClr val="FFFF00"/>
          </a:solidFill>
        </p:spPr>
        <p:txBody>
          <a:bodyPr anchor="ctr" anchorCtr="0"/>
          <a:lstStyle/>
          <a:p>
            <a:pPr marL="0" indent="0" algn="ctr">
              <a:buNone/>
            </a:pPr>
            <a:r>
              <a:rPr lang="en-US" sz="3200" dirty="0">
                <a:solidFill>
                  <a:srgbClr val="0000FF"/>
                </a:solidFill>
              </a:rPr>
              <a:t>Intro to Relational Database Design</a:t>
            </a:r>
            <a:endParaRPr lang="en-US" sz="3200" b="1" dirty="0">
              <a:solidFill>
                <a:srgbClr val="0000FF"/>
              </a:solidFill>
            </a:endParaRPr>
          </a:p>
        </p:txBody>
      </p:sp>
      <p:sp>
        <p:nvSpPr>
          <p:cNvPr id="7" name="Content Placeholder 1">
            <a:extLst>
              <a:ext uri="{FF2B5EF4-FFF2-40B4-BE49-F238E27FC236}">
                <a16:creationId xmlns:a16="http://schemas.microsoft.com/office/drawing/2014/main" id="{639F286A-CC9D-4BAB-809E-5F08557B4E23}"/>
              </a:ext>
            </a:extLst>
          </p:cNvPr>
          <p:cNvSpPr txBox="1">
            <a:spLocks/>
          </p:cNvSpPr>
          <p:nvPr/>
        </p:nvSpPr>
        <p:spPr>
          <a:xfrm>
            <a:off x="685800" y="1815646"/>
            <a:ext cx="7010400" cy="3213554"/>
          </a:xfrm>
          <a:prstGeom prst="rect">
            <a:avLst/>
          </a:prstGeom>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The 3 rules of database design</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Char char="•"/>
              <a:tabLst/>
              <a:defRPr/>
            </a:pPr>
            <a:r>
              <a:rPr lang="en-US" dirty="0">
                <a:solidFill>
                  <a:prstClr val="black"/>
                </a:solidFill>
                <a:latin typeface="Calibri"/>
              </a:rPr>
              <a:t>Example: </a:t>
            </a:r>
            <a:r>
              <a:rPr lang="en-US" dirty="0" err="1">
                <a:solidFill>
                  <a:prstClr val="black"/>
                </a:solidFill>
                <a:latin typeface="Calibri"/>
              </a:rPr>
              <a:t>MovieLens</a:t>
            </a:r>
            <a:endParaRPr lang="en-US" dirty="0">
              <a:solidFill>
                <a:prstClr val="black"/>
              </a:solidFill>
              <a:latin typeface="Calibri"/>
            </a:endParaRP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Indexing to improve performance</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Char char="•"/>
              <a:tabLst/>
              <a:defRPr/>
            </a:pPr>
            <a:r>
              <a:rPr lang="en-US" dirty="0">
                <a:solidFill>
                  <a:prstClr val="black"/>
                </a:solidFill>
                <a:latin typeface="Calibri"/>
              </a:rPr>
              <a:t>Stored procedures</a:t>
            </a:r>
          </a:p>
          <a:p>
            <a:pPr marL="342900" marR="0" lvl="0" indent="-342900" algn="l" defTabSz="914400" rtl="0" eaLnBrk="1" fontAlgn="auto" latinLnBrk="0" hangingPunct="1">
              <a:lnSpc>
                <a:spcPct val="100000"/>
              </a:lnSpc>
              <a:spcBef>
                <a:spcPts val="120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Transactions </a:t>
            </a:r>
          </a:p>
        </p:txBody>
      </p:sp>
      <p:pic>
        <p:nvPicPr>
          <p:cNvPr id="4" name="Picture 3">
            <a:extLst>
              <a:ext uri="{FF2B5EF4-FFF2-40B4-BE49-F238E27FC236}">
                <a16:creationId xmlns:a16="http://schemas.microsoft.com/office/drawing/2014/main" id="{DBC1E00E-19E6-8771-AE74-609F5426E9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218" y="5796339"/>
            <a:ext cx="1615382" cy="909261"/>
          </a:xfrm>
          <a:prstGeom prst="rect">
            <a:avLst/>
          </a:prstGeom>
          <a:noFill/>
          <a:ln>
            <a:noFill/>
          </a:ln>
        </p:spPr>
      </p:pic>
    </p:spTree>
    <p:extLst>
      <p:ext uri="{BB962C8B-B14F-4D97-AF65-F5344CB8AC3E}">
        <p14:creationId xmlns:p14="http://schemas.microsoft.com/office/powerpoint/2010/main" val="284758302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153400" y="6248400"/>
            <a:ext cx="45719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Content Placeholder 1"/>
          <p:cNvSpPr txBox="1">
            <a:spLocks/>
          </p:cNvSpPr>
          <p:nvPr/>
        </p:nvSpPr>
        <p:spPr>
          <a:xfrm>
            <a:off x="609600" y="152400"/>
            <a:ext cx="7848598"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Database schema (design) </a:t>
            </a:r>
            <a:endParaRPr kumimoji="0" lang="en-US" sz="2800" b="1" i="0" u="none" strike="noStrike" kern="1200" cap="none" spc="0" normalizeH="0" baseline="0" noProof="0" dirty="0">
              <a:ln>
                <a:noFill/>
              </a:ln>
              <a:solidFill>
                <a:srgbClr val="0000FF"/>
              </a:solidFill>
              <a:effectLst/>
              <a:uLnTx/>
              <a:uFillTx/>
              <a:latin typeface="Calibri"/>
              <a:ea typeface="+mn-ea"/>
              <a:cs typeface="+mn-cs"/>
            </a:endParaRPr>
          </a:p>
        </p:txBody>
      </p:sp>
      <p:sp>
        <p:nvSpPr>
          <p:cNvPr id="2" name="Content Placeholder 10">
            <a:extLst>
              <a:ext uri="{FF2B5EF4-FFF2-40B4-BE49-F238E27FC236}">
                <a16:creationId xmlns:a16="http://schemas.microsoft.com/office/drawing/2014/main" id="{97A6B2ED-6539-3DB9-F2AB-6D70EE96FFED}"/>
              </a:ext>
            </a:extLst>
          </p:cNvPr>
          <p:cNvSpPr>
            <a:spLocks noGrp="1"/>
          </p:cNvSpPr>
          <p:nvPr>
            <p:ph idx="1"/>
          </p:nvPr>
        </p:nvSpPr>
        <p:spPr>
          <a:xfrm>
            <a:off x="457200" y="990599"/>
            <a:ext cx="8000998" cy="1201465"/>
          </a:xfrm>
        </p:spPr>
        <p:txBody>
          <a:bodyPr/>
          <a:lstStyle/>
          <a:p>
            <a:pPr marL="227013" indent="-227013"/>
            <a:r>
              <a:rPr lang="en-US" dirty="0"/>
              <a:t>One view is the SQL used to create the database</a:t>
            </a:r>
          </a:p>
          <a:p>
            <a:pPr marL="227013" indent="-227013"/>
            <a:r>
              <a:rPr lang="en-US" dirty="0"/>
              <a:t>Another view is some sort of visual diagram…</a:t>
            </a:r>
          </a:p>
        </p:txBody>
      </p:sp>
      <p:pic>
        <p:nvPicPr>
          <p:cNvPr id="9" name="Picture 8">
            <a:extLst>
              <a:ext uri="{FF2B5EF4-FFF2-40B4-BE49-F238E27FC236}">
                <a16:creationId xmlns:a16="http://schemas.microsoft.com/office/drawing/2014/main" id="{CD32BDD5-4B89-B01F-3123-EB0FFDB7BB76}"/>
              </a:ext>
            </a:extLst>
          </p:cNvPr>
          <p:cNvPicPr>
            <a:picLocks noChangeAspect="1"/>
          </p:cNvPicPr>
          <p:nvPr/>
        </p:nvPicPr>
        <p:blipFill>
          <a:blip r:embed="rId3"/>
          <a:stretch>
            <a:fillRect/>
          </a:stretch>
        </p:blipFill>
        <p:spPr>
          <a:xfrm>
            <a:off x="601074" y="2531957"/>
            <a:ext cx="8229600" cy="3376551"/>
          </a:xfrm>
          <a:prstGeom prst="rect">
            <a:avLst/>
          </a:prstGeom>
        </p:spPr>
      </p:pic>
      <p:sp>
        <p:nvSpPr>
          <p:cNvPr id="10" name="TextBox 9">
            <a:extLst>
              <a:ext uri="{FF2B5EF4-FFF2-40B4-BE49-F238E27FC236}">
                <a16:creationId xmlns:a16="http://schemas.microsoft.com/office/drawing/2014/main" id="{AED3C203-3A10-9F75-849D-97B9A0AD8077}"/>
              </a:ext>
            </a:extLst>
          </p:cNvPr>
          <p:cNvSpPr txBox="1"/>
          <p:nvPr/>
        </p:nvSpPr>
        <p:spPr>
          <a:xfrm>
            <a:off x="228600" y="6150050"/>
            <a:ext cx="7239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a:ea typeface="+mn-ea"/>
                <a:cs typeface="+mn-cs"/>
              </a:rPr>
              <a:t>Produced by Azure Data Studio via “Schema Visualization” extension</a:t>
            </a:r>
          </a:p>
        </p:txBody>
      </p:sp>
    </p:spTree>
    <p:extLst>
      <p:ext uri="{BB962C8B-B14F-4D97-AF65-F5344CB8AC3E}">
        <p14:creationId xmlns:p14="http://schemas.microsoft.com/office/powerpoint/2010/main" val="26123606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C9C637-0813-4F8C-941F-8673E9FF3BE5}"/>
              </a:ext>
            </a:extLst>
          </p:cNvPr>
          <p:cNvSpPr txBox="1"/>
          <p:nvPr/>
        </p:nvSpPr>
        <p:spPr>
          <a:xfrm>
            <a:off x="457200" y="177225"/>
            <a:ext cx="8229600" cy="584775"/>
          </a:xfrm>
          <a:prstGeom prst="rect">
            <a:avLst/>
          </a:prstGeom>
          <a:solidFill>
            <a:schemeClr val="accent5">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ER Diagram</a:t>
            </a:r>
          </a:p>
        </p:txBody>
      </p:sp>
      <p:sp>
        <p:nvSpPr>
          <p:cNvPr id="2" name="Content Placeholder 1">
            <a:extLst>
              <a:ext uri="{FF2B5EF4-FFF2-40B4-BE49-F238E27FC236}">
                <a16:creationId xmlns:a16="http://schemas.microsoft.com/office/drawing/2014/main" id="{68F72188-4667-AE32-A058-EE38FFE2389E}"/>
              </a:ext>
            </a:extLst>
          </p:cNvPr>
          <p:cNvSpPr>
            <a:spLocks noGrp="1"/>
          </p:cNvSpPr>
          <p:nvPr>
            <p:ph idx="1"/>
          </p:nvPr>
        </p:nvSpPr>
        <p:spPr>
          <a:xfrm>
            <a:off x="457200" y="914400"/>
            <a:ext cx="8382000" cy="990600"/>
          </a:xfrm>
        </p:spPr>
        <p:txBody>
          <a:bodyPr/>
          <a:lstStyle/>
          <a:p>
            <a:r>
              <a:rPr lang="en-US" dirty="0"/>
              <a:t>Entity Relationship diagram…</a:t>
            </a:r>
          </a:p>
          <a:p>
            <a:pPr lvl="1">
              <a:spcBef>
                <a:spcPts val="600"/>
              </a:spcBef>
            </a:pPr>
            <a:r>
              <a:rPr lang="en-US" sz="2000" dirty="0"/>
              <a:t>More formal approach, and the most common</a:t>
            </a:r>
          </a:p>
        </p:txBody>
      </p:sp>
      <p:sp>
        <p:nvSpPr>
          <p:cNvPr id="3" name="TextBox 2">
            <a:extLst>
              <a:ext uri="{FF2B5EF4-FFF2-40B4-BE49-F238E27FC236}">
                <a16:creationId xmlns:a16="http://schemas.microsoft.com/office/drawing/2014/main" id="{A316CAC4-9D05-EE4A-DF50-B9EBE7BF9644}"/>
              </a:ext>
            </a:extLst>
          </p:cNvPr>
          <p:cNvSpPr txBox="1"/>
          <p:nvPr/>
        </p:nvSpPr>
        <p:spPr>
          <a:xfrm>
            <a:off x="33130" y="6400800"/>
            <a:ext cx="7239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a:ea typeface="+mn-ea"/>
                <a:cs typeface="+mn-cs"/>
              </a:rPr>
              <a:t>Drawn manually using free tool:  </a:t>
            </a:r>
            <a:r>
              <a:rPr kumimoji="0" lang="en-US" sz="1800" b="0" i="1" u="none" strike="noStrike" kern="1200" cap="none" spc="0" normalizeH="0" baseline="0" noProof="0" dirty="0">
                <a:ln>
                  <a:noFill/>
                </a:ln>
                <a:solidFill>
                  <a:prstClr val="black"/>
                </a:solidFill>
                <a:effectLst/>
                <a:uLnTx/>
                <a:uFillTx/>
                <a:latin typeface="Calibri"/>
                <a:ea typeface="+mn-ea"/>
                <a:cs typeface="+mn-cs"/>
                <a:hlinkClick r:id="rId3"/>
              </a:rPr>
              <a:t>https://app.diagrams.net/</a:t>
            </a:r>
            <a:r>
              <a:rPr kumimoji="0" lang="en-US" sz="1800" b="0" i="1" u="none" strike="noStrike" kern="1200" cap="none" spc="0" normalizeH="0" baseline="0" noProof="0" dirty="0">
                <a:ln>
                  <a:noFill/>
                </a:ln>
                <a:solidFill>
                  <a:prstClr val="black"/>
                </a:solidFill>
                <a:effectLst/>
                <a:uLnTx/>
                <a:uFillTx/>
                <a:latin typeface="Calibri"/>
                <a:ea typeface="+mn-ea"/>
                <a:cs typeface="+mn-cs"/>
              </a:rPr>
              <a:t> </a:t>
            </a:r>
          </a:p>
        </p:txBody>
      </p:sp>
      <p:pic>
        <p:nvPicPr>
          <p:cNvPr id="8" name="Picture 7">
            <a:extLst>
              <a:ext uri="{FF2B5EF4-FFF2-40B4-BE49-F238E27FC236}">
                <a16:creationId xmlns:a16="http://schemas.microsoft.com/office/drawing/2014/main" id="{E109351A-E4CC-F3CB-DE6B-75F5664947FB}"/>
              </a:ext>
            </a:extLst>
          </p:cNvPr>
          <p:cNvPicPr>
            <a:picLocks noChangeAspect="1"/>
          </p:cNvPicPr>
          <p:nvPr/>
        </p:nvPicPr>
        <p:blipFill>
          <a:blip r:embed="rId4"/>
          <a:stretch>
            <a:fillRect/>
          </a:stretch>
        </p:blipFill>
        <p:spPr>
          <a:xfrm>
            <a:off x="1121215" y="2063553"/>
            <a:ext cx="6901570" cy="3970209"/>
          </a:xfrm>
          <a:prstGeom prst="rect">
            <a:avLst/>
          </a:prstGeom>
        </p:spPr>
      </p:pic>
      <p:sp>
        <p:nvSpPr>
          <p:cNvPr id="9" name="Speech Bubble: Rectangle with Corners Rounded 8">
            <a:extLst>
              <a:ext uri="{FF2B5EF4-FFF2-40B4-BE49-F238E27FC236}">
                <a16:creationId xmlns:a16="http://schemas.microsoft.com/office/drawing/2014/main" id="{00751FD6-AB8B-E711-A692-43382B26C624}"/>
              </a:ext>
            </a:extLst>
          </p:cNvPr>
          <p:cNvSpPr/>
          <p:nvPr/>
        </p:nvSpPr>
        <p:spPr>
          <a:xfrm>
            <a:off x="6781800" y="1450877"/>
            <a:ext cx="2057400" cy="533400"/>
          </a:xfrm>
          <a:prstGeom prst="wedgeRoundRectCallout">
            <a:avLst>
              <a:gd name="adj1" fmla="val -49786"/>
              <a:gd name="adj2" fmla="val 1718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Entity, not Table</a:t>
            </a:r>
          </a:p>
        </p:txBody>
      </p:sp>
    </p:spTree>
    <p:extLst>
      <p:ext uri="{BB962C8B-B14F-4D97-AF65-F5344CB8AC3E}">
        <p14:creationId xmlns:p14="http://schemas.microsoft.com/office/powerpoint/2010/main" val="310356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ED1D66F6-AAA7-17DD-DAC1-82563C05F869}"/>
              </a:ext>
            </a:extLst>
          </p:cNvPr>
          <p:cNvSpPr>
            <a:spLocks noGrp="1"/>
          </p:cNvSpPr>
          <p:nvPr>
            <p:ph idx="1"/>
          </p:nvPr>
        </p:nvSpPr>
        <p:spPr>
          <a:xfrm>
            <a:off x="0" y="2840"/>
            <a:ext cx="3810000" cy="1676400"/>
          </a:xfrm>
        </p:spPr>
        <p:txBody>
          <a:bodyPr/>
          <a:lstStyle/>
          <a:p>
            <a:r>
              <a:rPr lang="en-US" dirty="0"/>
              <a:t>Types of relationships</a:t>
            </a:r>
          </a:p>
          <a:p>
            <a:pPr lvl="1">
              <a:spcBef>
                <a:spcPts val="600"/>
              </a:spcBef>
            </a:pPr>
            <a:r>
              <a:rPr lang="en-US" sz="2000" dirty="0"/>
              <a:t>1-to-1</a:t>
            </a:r>
          </a:p>
          <a:p>
            <a:pPr lvl="1">
              <a:spcBef>
                <a:spcPts val="600"/>
              </a:spcBef>
            </a:pPr>
            <a:r>
              <a:rPr lang="en-US" sz="2000" dirty="0"/>
              <a:t>1-to-many</a:t>
            </a:r>
          </a:p>
          <a:p>
            <a:pPr lvl="1">
              <a:spcBef>
                <a:spcPts val="600"/>
              </a:spcBef>
            </a:pPr>
            <a:r>
              <a:rPr lang="en-US" sz="2000" dirty="0"/>
              <a:t>many-to-many</a:t>
            </a:r>
          </a:p>
        </p:txBody>
      </p:sp>
      <p:pic>
        <p:nvPicPr>
          <p:cNvPr id="10" name="Picture 9">
            <a:extLst>
              <a:ext uri="{FF2B5EF4-FFF2-40B4-BE49-F238E27FC236}">
                <a16:creationId xmlns:a16="http://schemas.microsoft.com/office/drawing/2014/main" id="{70CF83F0-B768-23D1-CDAC-6F6EB404DFD4}"/>
              </a:ext>
            </a:extLst>
          </p:cNvPr>
          <p:cNvPicPr>
            <a:picLocks noChangeAspect="1"/>
          </p:cNvPicPr>
          <p:nvPr/>
        </p:nvPicPr>
        <p:blipFill>
          <a:blip r:embed="rId3"/>
          <a:stretch>
            <a:fillRect/>
          </a:stretch>
        </p:blipFill>
        <p:spPr>
          <a:xfrm>
            <a:off x="381000" y="1905000"/>
            <a:ext cx="8265923" cy="4755070"/>
          </a:xfrm>
          <a:prstGeom prst="rect">
            <a:avLst/>
          </a:prstGeom>
        </p:spPr>
      </p:pic>
    </p:spTree>
    <p:extLst>
      <p:ext uri="{BB962C8B-B14F-4D97-AF65-F5344CB8AC3E}">
        <p14:creationId xmlns:p14="http://schemas.microsoft.com/office/powerpoint/2010/main" val="301604211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458198" y="6340475"/>
            <a:ext cx="45719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Content Placeholder 1"/>
          <p:cNvSpPr txBox="1">
            <a:spLocks/>
          </p:cNvSpPr>
          <p:nvPr/>
        </p:nvSpPr>
        <p:spPr>
          <a:xfrm>
            <a:off x="609600" y="152400"/>
            <a:ext cx="7848598"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Question</a:t>
            </a:r>
            <a:endParaRPr kumimoji="0" lang="en-US" sz="2800" b="1" i="0" u="none" strike="noStrike" kern="1200" cap="none" spc="0" normalizeH="0" baseline="0" noProof="0" dirty="0">
              <a:ln>
                <a:noFill/>
              </a:ln>
              <a:solidFill>
                <a:srgbClr val="0000FF"/>
              </a:solidFill>
              <a:effectLst/>
              <a:uLnTx/>
              <a:uFillTx/>
              <a:latin typeface="Calibri"/>
              <a:ea typeface="+mn-ea"/>
              <a:cs typeface="+mn-cs"/>
            </a:endParaRPr>
          </a:p>
        </p:txBody>
      </p:sp>
      <p:sp>
        <p:nvSpPr>
          <p:cNvPr id="2" name="Content Placeholder 10">
            <a:extLst>
              <a:ext uri="{FF2B5EF4-FFF2-40B4-BE49-F238E27FC236}">
                <a16:creationId xmlns:a16="http://schemas.microsoft.com/office/drawing/2014/main" id="{97A6B2ED-6539-3DB9-F2AB-6D70EE96FFED}"/>
              </a:ext>
            </a:extLst>
          </p:cNvPr>
          <p:cNvSpPr>
            <a:spLocks noGrp="1"/>
          </p:cNvSpPr>
          <p:nvPr>
            <p:ph idx="1"/>
          </p:nvPr>
        </p:nvSpPr>
        <p:spPr>
          <a:xfrm>
            <a:off x="533400" y="1066800"/>
            <a:ext cx="8000998" cy="990600"/>
          </a:xfrm>
        </p:spPr>
        <p:txBody>
          <a:bodyPr/>
          <a:lstStyle/>
          <a:p>
            <a:pPr marL="227013" indent="-227013"/>
            <a:r>
              <a:rPr lang="en-US" dirty="0"/>
              <a:t>Interestingly, what low-level detail is *missing* from the ER diagram?</a:t>
            </a:r>
          </a:p>
        </p:txBody>
      </p:sp>
      <p:pic>
        <p:nvPicPr>
          <p:cNvPr id="8" name="Picture 7">
            <a:extLst>
              <a:ext uri="{FF2B5EF4-FFF2-40B4-BE49-F238E27FC236}">
                <a16:creationId xmlns:a16="http://schemas.microsoft.com/office/drawing/2014/main" id="{EE5523DF-DDDF-B101-7008-399CF9F043BA}"/>
              </a:ext>
            </a:extLst>
          </p:cNvPr>
          <p:cNvPicPr>
            <a:picLocks noChangeAspect="1"/>
          </p:cNvPicPr>
          <p:nvPr/>
        </p:nvPicPr>
        <p:blipFill>
          <a:blip r:embed="rId3"/>
          <a:stretch>
            <a:fillRect/>
          </a:stretch>
        </p:blipFill>
        <p:spPr>
          <a:xfrm>
            <a:off x="1066800" y="2286000"/>
            <a:ext cx="7277153" cy="4186268"/>
          </a:xfrm>
          <a:prstGeom prst="rect">
            <a:avLst/>
          </a:prstGeom>
        </p:spPr>
      </p:pic>
    </p:spTree>
    <p:extLst>
      <p:ext uri="{BB962C8B-B14F-4D97-AF65-F5344CB8AC3E}">
        <p14:creationId xmlns:p14="http://schemas.microsoft.com/office/powerpoint/2010/main" val="3761610668"/>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458198" y="6340475"/>
            <a:ext cx="45719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Content Placeholder 1"/>
          <p:cNvSpPr txBox="1">
            <a:spLocks/>
          </p:cNvSpPr>
          <p:nvPr/>
        </p:nvSpPr>
        <p:spPr>
          <a:xfrm>
            <a:off x="609600" y="152400"/>
            <a:ext cx="7848598"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Answer</a:t>
            </a:r>
            <a:endParaRPr kumimoji="0" lang="en-US" sz="2800" b="1" i="0" u="none" strike="noStrike" kern="1200" cap="none" spc="0" normalizeH="0" baseline="0" noProof="0" dirty="0">
              <a:ln>
                <a:noFill/>
              </a:ln>
              <a:solidFill>
                <a:srgbClr val="0000FF"/>
              </a:solidFill>
              <a:effectLst/>
              <a:uLnTx/>
              <a:uFillTx/>
              <a:latin typeface="Calibri"/>
              <a:ea typeface="+mn-ea"/>
              <a:cs typeface="+mn-cs"/>
            </a:endParaRPr>
          </a:p>
        </p:txBody>
      </p:sp>
      <p:sp>
        <p:nvSpPr>
          <p:cNvPr id="2" name="Content Placeholder 10">
            <a:extLst>
              <a:ext uri="{FF2B5EF4-FFF2-40B4-BE49-F238E27FC236}">
                <a16:creationId xmlns:a16="http://schemas.microsoft.com/office/drawing/2014/main" id="{97A6B2ED-6539-3DB9-F2AB-6D70EE96FFED}"/>
              </a:ext>
            </a:extLst>
          </p:cNvPr>
          <p:cNvSpPr>
            <a:spLocks noGrp="1"/>
          </p:cNvSpPr>
          <p:nvPr>
            <p:ph idx="1"/>
          </p:nvPr>
        </p:nvSpPr>
        <p:spPr>
          <a:xfrm>
            <a:off x="609600" y="990600"/>
            <a:ext cx="8000998" cy="990600"/>
          </a:xfrm>
        </p:spPr>
        <p:txBody>
          <a:bodyPr/>
          <a:lstStyle/>
          <a:p>
            <a:pPr marL="227013" indent="-227013"/>
            <a:r>
              <a:rPr lang="en-US" dirty="0"/>
              <a:t>Many-to-many relationships </a:t>
            </a:r>
            <a:r>
              <a:rPr lang="en-US" u="sng" dirty="0"/>
              <a:t>imply</a:t>
            </a:r>
            <a:r>
              <a:rPr lang="en-US" dirty="0"/>
              <a:t> a </a:t>
            </a:r>
            <a:r>
              <a:rPr lang="en-US" dirty="0">
                <a:solidFill>
                  <a:srgbClr val="0000FF"/>
                </a:solidFill>
              </a:rPr>
              <a:t>linking</a:t>
            </a:r>
            <a:r>
              <a:rPr lang="en-US" dirty="0"/>
              <a:t> or </a:t>
            </a:r>
            <a:r>
              <a:rPr lang="en-US" dirty="0">
                <a:solidFill>
                  <a:srgbClr val="0000FF"/>
                </a:solidFill>
              </a:rPr>
              <a:t>bridge</a:t>
            </a:r>
            <a:r>
              <a:rPr lang="en-US" dirty="0"/>
              <a:t> table to implement the connection…</a:t>
            </a:r>
          </a:p>
        </p:txBody>
      </p:sp>
      <p:pic>
        <p:nvPicPr>
          <p:cNvPr id="12" name="Picture 11">
            <a:extLst>
              <a:ext uri="{FF2B5EF4-FFF2-40B4-BE49-F238E27FC236}">
                <a16:creationId xmlns:a16="http://schemas.microsoft.com/office/drawing/2014/main" id="{21C7BE93-6958-1C01-82B6-0FF499CF49D9}"/>
              </a:ext>
            </a:extLst>
          </p:cNvPr>
          <p:cNvPicPr>
            <a:picLocks noChangeAspect="1"/>
          </p:cNvPicPr>
          <p:nvPr/>
        </p:nvPicPr>
        <p:blipFill>
          <a:blip r:embed="rId3"/>
          <a:stretch>
            <a:fillRect/>
          </a:stretch>
        </p:blipFill>
        <p:spPr>
          <a:xfrm>
            <a:off x="990600" y="2247900"/>
            <a:ext cx="7277153" cy="4186268"/>
          </a:xfrm>
          <a:prstGeom prst="rect">
            <a:avLst/>
          </a:prstGeom>
        </p:spPr>
      </p:pic>
      <p:pic>
        <p:nvPicPr>
          <p:cNvPr id="9" name="Picture 8">
            <a:extLst>
              <a:ext uri="{FF2B5EF4-FFF2-40B4-BE49-F238E27FC236}">
                <a16:creationId xmlns:a16="http://schemas.microsoft.com/office/drawing/2014/main" id="{2CCBCD53-B927-3416-36BB-EFA6F2071DB0}"/>
              </a:ext>
            </a:extLst>
          </p:cNvPr>
          <p:cNvPicPr>
            <a:picLocks noChangeAspect="1"/>
          </p:cNvPicPr>
          <p:nvPr/>
        </p:nvPicPr>
        <p:blipFill>
          <a:blip r:embed="rId4"/>
          <a:stretch>
            <a:fillRect/>
          </a:stretch>
        </p:blipFill>
        <p:spPr>
          <a:xfrm>
            <a:off x="2743200" y="4419600"/>
            <a:ext cx="1095899" cy="1163454"/>
          </a:xfrm>
          <a:prstGeom prst="rect">
            <a:avLst/>
          </a:prstGeom>
        </p:spPr>
      </p:pic>
      <p:pic>
        <p:nvPicPr>
          <p:cNvPr id="10" name="Picture 9">
            <a:extLst>
              <a:ext uri="{FF2B5EF4-FFF2-40B4-BE49-F238E27FC236}">
                <a16:creationId xmlns:a16="http://schemas.microsoft.com/office/drawing/2014/main" id="{FE805D53-7243-CEF8-8EFC-575C74738DAD}"/>
              </a:ext>
            </a:extLst>
          </p:cNvPr>
          <p:cNvPicPr>
            <a:picLocks noChangeAspect="1"/>
          </p:cNvPicPr>
          <p:nvPr/>
        </p:nvPicPr>
        <p:blipFill>
          <a:blip r:embed="rId5"/>
          <a:stretch>
            <a:fillRect/>
          </a:stretch>
        </p:blipFill>
        <p:spPr>
          <a:xfrm>
            <a:off x="4267200" y="3886200"/>
            <a:ext cx="1270334" cy="1066800"/>
          </a:xfrm>
          <a:prstGeom prst="rect">
            <a:avLst/>
          </a:prstGeom>
        </p:spPr>
      </p:pic>
    </p:spTree>
    <p:extLst>
      <p:ext uri="{BB962C8B-B14F-4D97-AF65-F5344CB8AC3E}">
        <p14:creationId xmlns:p14="http://schemas.microsoft.com/office/powerpoint/2010/main" val="28225994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9572FDF9-5C5C-4A8A-B481-654323E05FD4}"/>
              </a:ext>
            </a:extLst>
          </p:cNvPr>
          <p:cNvSpPr txBox="1">
            <a:spLocks/>
          </p:cNvSpPr>
          <p:nvPr/>
        </p:nvSpPr>
        <p:spPr>
          <a:xfrm>
            <a:off x="533400" y="228601"/>
            <a:ext cx="8077200" cy="609600"/>
          </a:xfrm>
          <a:prstGeom prst="rect">
            <a:avLst/>
          </a:prstGeom>
          <a:solidFill>
            <a:schemeClr val="accent5">
              <a:lumMod val="20000"/>
              <a:lumOff val="80000"/>
            </a:schemeClr>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Performance:  Scan vs. Seek</a:t>
            </a:r>
          </a:p>
        </p:txBody>
      </p:sp>
      <p:sp>
        <p:nvSpPr>
          <p:cNvPr id="3" name="Content Placeholder 10">
            <a:extLst>
              <a:ext uri="{FF2B5EF4-FFF2-40B4-BE49-F238E27FC236}">
                <a16:creationId xmlns:a16="http://schemas.microsoft.com/office/drawing/2014/main" id="{F71715E9-1E18-5E8B-2C0C-4609FB73F999}"/>
              </a:ext>
            </a:extLst>
          </p:cNvPr>
          <p:cNvSpPr>
            <a:spLocks noGrp="1"/>
          </p:cNvSpPr>
          <p:nvPr>
            <p:ph idx="1"/>
          </p:nvPr>
        </p:nvSpPr>
        <p:spPr>
          <a:xfrm>
            <a:off x="457200" y="1066800"/>
            <a:ext cx="8382000" cy="3200400"/>
          </a:xfrm>
        </p:spPr>
        <p:txBody>
          <a:bodyPr/>
          <a:lstStyle/>
          <a:p>
            <a:pPr marL="227013" indent="-227013"/>
            <a:r>
              <a:rPr lang="en-US" dirty="0"/>
              <a:t>By default, DBMS has to “scan” when searching</a:t>
            </a:r>
          </a:p>
          <a:p>
            <a:pPr marL="627063" lvl="1" indent="-227013">
              <a:spcBef>
                <a:spcPts val="600"/>
              </a:spcBef>
            </a:pPr>
            <a:r>
              <a:rPr lang="en-US" dirty="0"/>
              <a:t>Row by row search of all movies in </a:t>
            </a:r>
            <a:r>
              <a:rPr lang="en-US" u="sng" dirty="0"/>
              <a:t>persistent</a:t>
            </a:r>
            <a:r>
              <a:rPr lang="en-US" dirty="0"/>
              <a:t> store (file sys)</a:t>
            </a:r>
          </a:p>
          <a:p>
            <a:pPr marL="627063" lvl="1" indent="-227013">
              <a:spcBef>
                <a:spcPts val="600"/>
              </a:spcBef>
            </a:pPr>
            <a:endParaRPr lang="en-US" dirty="0"/>
          </a:p>
          <a:p>
            <a:pPr marL="227013" indent="-227013">
              <a:spcBef>
                <a:spcPts val="3600"/>
              </a:spcBef>
            </a:pPr>
            <a:r>
              <a:rPr lang="en-US" dirty="0"/>
              <a:t>Example:</a:t>
            </a:r>
          </a:p>
          <a:p>
            <a:pPr marL="627063" lvl="1" indent="-227013">
              <a:spcBef>
                <a:spcPts val="600"/>
              </a:spcBef>
            </a:pPr>
            <a:r>
              <a:rPr lang="en-US" dirty="0"/>
              <a:t>Searching for a movie by title</a:t>
            </a:r>
          </a:p>
        </p:txBody>
      </p:sp>
      <p:sp>
        <p:nvSpPr>
          <p:cNvPr id="5" name="Rectangle 4">
            <a:extLst>
              <a:ext uri="{FF2B5EF4-FFF2-40B4-BE49-F238E27FC236}">
                <a16:creationId xmlns:a16="http://schemas.microsoft.com/office/drawing/2014/main" id="{91432C0A-132D-4FC1-01C8-19037844AA35}"/>
              </a:ext>
            </a:extLst>
          </p:cNvPr>
          <p:cNvSpPr>
            <a:spLocks noChangeArrowheads="1"/>
          </p:cNvSpPr>
          <p:nvPr/>
        </p:nvSpPr>
        <p:spPr bwMode="blackWhite">
          <a:xfrm>
            <a:off x="438172" y="5702552"/>
            <a:ext cx="3226216" cy="909223"/>
          </a:xfrm>
          <a:prstGeom prst="rect">
            <a:avLst/>
          </a:prstGeom>
          <a:solidFill>
            <a:schemeClr val="accent5">
              <a:lumMod val="20000"/>
              <a:lumOff val="80000"/>
            </a:schemeClr>
          </a:solidFill>
          <a:ln w="12700">
            <a:solidFill>
              <a:schemeClr val="tx1"/>
            </a:solidFill>
            <a:miter lim="800000"/>
            <a:headEnd/>
            <a:tailEnd/>
          </a:ln>
          <a:effectLst>
            <a:outerShdw dist="35921" dir="2700000" algn="ctr" rotWithShape="0">
              <a:schemeClr val="bg2"/>
            </a:outerShdw>
          </a:effectLst>
        </p:spPr>
        <p:txBody>
          <a:bodyPr wrap="square" lIns="182562" tIns="92075" rIns="182562" bIns="92075">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Movies</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Title = 'Blade Runner';</a:t>
            </a:r>
          </a:p>
        </p:txBody>
      </p:sp>
      <p:sp>
        <p:nvSpPr>
          <p:cNvPr id="6" name="Rectangle: Rounded Corners 5">
            <a:extLst>
              <a:ext uri="{FF2B5EF4-FFF2-40B4-BE49-F238E27FC236}">
                <a16:creationId xmlns:a16="http://schemas.microsoft.com/office/drawing/2014/main" id="{B871EFE3-D9F9-3087-52F0-6ECE8157511D}"/>
              </a:ext>
            </a:extLst>
          </p:cNvPr>
          <p:cNvSpPr/>
          <p:nvPr/>
        </p:nvSpPr>
        <p:spPr>
          <a:xfrm>
            <a:off x="6507393" y="2438400"/>
            <a:ext cx="2331807" cy="3505199"/>
          </a:xfrm>
          <a:prstGeom prst="round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Storage</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libri"/>
                <a:ea typeface="+mn-ea"/>
                <a:cs typeface="+mn-cs"/>
              </a:rPr>
              <a:t>(persistent)</a:t>
            </a:r>
          </a:p>
        </p:txBody>
      </p:sp>
      <p:sp>
        <p:nvSpPr>
          <p:cNvPr id="7" name="Line 10">
            <a:extLst>
              <a:ext uri="{FF2B5EF4-FFF2-40B4-BE49-F238E27FC236}">
                <a16:creationId xmlns:a16="http://schemas.microsoft.com/office/drawing/2014/main" id="{B644C97B-B12A-0043-FF1D-0036E93470D9}"/>
              </a:ext>
            </a:extLst>
          </p:cNvPr>
          <p:cNvSpPr>
            <a:spLocks noChangeShapeType="1"/>
          </p:cNvSpPr>
          <p:nvPr/>
        </p:nvSpPr>
        <p:spPr bwMode="auto">
          <a:xfrm flipV="1">
            <a:off x="5720485" y="5702551"/>
            <a:ext cx="1434448" cy="37721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charset="0"/>
              <a:ea typeface="+mn-ea"/>
              <a:cs typeface="+mn-cs"/>
            </a:endParaRPr>
          </a:p>
        </p:txBody>
      </p:sp>
      <p:pic>
        <p:nvPicPr>
          <p:cNvPr id="8" name="Picture 7">
            <a:extLst>
              <a:ext uri="{FF2B5EF4-FFF2-40B4-BE49-F238E27FC236}">
                <a16:creationId xmlns:a16="http://schemas.microsoft.com/office/drawing/2014/main" id="{3B0F0E15-F935-3C7A-0E4E-1CC7A2C63CEC}"/>
              </a:ext>
            </a:extLst>
          </p:cNvPr>
          <p:cNvPicPr>
            <a:picLocks noChangeAspect="1"/>
          </p:cNvPicPr>
          <p:nvPr/>
        </p:nvPicPr>
        <p:blipFill>
          <a:blip r:embed="rId3"/>
          <a:stretch>
            <a:fillRect/>
          </a:stretch>
        </p:blipFill>
        <p:spPr>
          <a:xfrm>
            <a:off x="7154932" y="5317798"/>
            <a:ext cx="1023923" cy="785419"/>
          </a:xfrm>
          <a:prstGeom prst="rect">
            <a:avLst/>
          </a:prstGeom>
        </p:spPr>
      </p:pic>
      <p:sp>
        <p:nvSpPr>
          <p:cNvPr id="9" name="Line 12">
            <a:extLst>
              <a:ext uri="{FF2B5EF4-FFF2-40B4-BE49-F238E27FC236}">
                <a16:creationId xmlns:a16="http://schemas.microsoft.com/office/drawing/2014/main" id="{ABA6A1C0-03CE-EADB-A0D1-0A5BB26434EE}"/>
              </a:ext>
            </a:extLst>
          </p:cNvPr>
          <p:cNvSpPr>
            <a:spLocks noChangeShapeType="1"/>
          </p:cNvSpPr>
          <p:nvPr/>
        </p:nvSpPr>
        <p:spPr bwMode="auto">
          <a:xfrm flipV="1">
            <a:off x="3765240" y="6197474"/>
            <a:ext cx="376904" cy="531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charset="0"/>
              <a:ea typeface="+mn-ea"/>
              <a:cs typeface="+mn-cs"/>
            </a:endParaRPr>
          </a:p>
        </p:txBody>
      </p:sp>
      <p:pic>
        <p:nvPicPr>
          <p:cNvPr id="10" name="Picture 9">
            <a:extLst>
              <a:ext uri="{FF2B5EF4-FFF2-40B4-BE49-F238E27FC236}">
                <a16:creationId xmlns:a16="http://schemas.microsoft.com/office/drawing/2014/main" id="{F67899DE-2EA8-25C0-9FC5-D78A0E23CA0D}"/>
              </a:ext>
            </a:extLst>
          </p:cNvPr>
          <p:cNvPicPr>
            <a:picLocks noChangeAspect="1"/>
          </p:cNvPicPr>
          <p:nvPr/>
        </p:nvPicPr>
        <p:blipFill>
          <a:blip r:embed="rId4"/>
          <a:stretch>
            <a:fillRect/>
          </a:stretch>
        </p:blipFill>
        <p:spPr>
          <a:xfrm>
            <a:off x="4187211" y="5881236"/>
            <a:ext cx="1571444" cy="686681"/>
          </a:xfrm>
          <a:prstGeom prst="rect">
            <a:avLst/>
          </a:prstGeom>
        </p:spPr>
      </p:pic>
      <p:pic>
        <p:nvPicPr>
          <p:cNvPr id="11" name="Picture 10">
            <a:extLst>
              <a:ext uri="{FF2B5EF4-FFF2-40B4-BE49-F238E27FC236}">
                <a16:creationId xmlns:a16="http://schemas.microsoft.com/office/drawing/2014/main" id="{71B81049-E249-5B5B-6DCB-52C2821BD698}"/>
              </a:ext>
            </a:extLst>
          </p:cNvPr>
          <p:cNvPicPr>
            <a:picLocks noChangeAspect="1"/>
          </p:cNvPicPr>
          <p:nvPr/>
        </p:nvPicPr>
        <p:blipFill>
          <a:blip r:embed="rId5"/>
          <a:stretch>
            <a:fillRect/>
          </a:stretch>
        </p:blipFill>
        <p:spPr>
          <a:xfrm>
            <a:off x="6751828" y="3383568"/>
            <a:ext cx="1830132" cy="1883238"/>
          </a:xfrm>
          <a:prstGeom prst="rect">
            <a:avLst/>
          </a:prstGeom>
        </p:spPr>
      </p:pic>
      <p:pic>
        <p:nvPicPr>
          <p:cNvPr id="2" name="Picture 8" descr="Server PNG Clip Art - Best WEB Clipart">
            <a:extLst>
              <a:ext uri="{FF2B5EF4-FFF2-40B4-BE49-F238E27FC236}">
                <a16:creationId xmlns:a16="http://schemas.microsoft.com/office/drawing/2014/main" id="{07036842-0631-A31F-1BA3-B31955AC19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9511" y="4429174"/>
            <a:ext cx="551871" cy="129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8492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9572FDF9-5C5C-4A8A-B481-654323E05FD4}"/>
              </a:ext>
            </a:extLst>
          </p:cNvPr>
          <p:cNvSpPr txBox="1">
            <a:spLocks/>
          </p:cNvSpPr>
          <p:nvPr/>
        </p:nvSpPr>
        <p:spPr>
          <a:xfrm>
            <a:off x="533400" y="228601"/>
            <a:ext cx="8077200" cy="609600"/>
          </a:xfrm>
          <a:prstGeom prst="rect">
            <a:avLst/>
          </a:prstGeom>
          <a:solidFill>
            <a:schemeClr val="accent5">
              <a:lumMod val="20000"/>
              <a:lumOff val="80000"/>
            </a:schemeClr>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Query plan</a:t>
            </a:r>
          </a:p>
        </p:txBody>
      </p:sp>
      <p:sp>
        <p:nvSpPr>
          <p:cNvPr id="3" name="Content Placeholder 10">
            <a:extLst>
              <a:ext uri="{FF2B5EF4-FFF2-40B4-BE49-F238E27FC236}">
                <a16:creationId xmlns:a16="http://schemas.microsoft.com/office/drawing/2014/main" id="{F71715E9-1E18-5E8B-2C0C-4609FB73F999}"/>
              </a:ext>
            </a:extLst>
          </p:cNvPr>
          <p:cNvSpPr>
            <a:spLocks noGrp="1"/>
          </p:cNvSpPr>
          <p:nvPr>
            <p:ph idx="1"/>
          </p:nvPr>
        </p:nvSpPr>
        <p:spPr>
          <a:xfrm>
            <a:off x="457200" y="1066801"/>
            <a:ext cx="8382000" cy="1371599"/>
          </a:xfrm>
        </p:spPr>
        <p:txBody>
          <a:bodyPr/>
          <a:lstStyle/>
          <a:p>
            <a:pPr marL="227013" indent="-227013"/>
            <a:r>
              <a:rPr lang="en-US" dirty="0">
                <a:solidFill>
                  <a:srgbClr val="0000FF"/>
                </a:solidFill>
              </a:rPr>
              <a:t>Query plan </a:t>
            </a:r>
            <a:r>
              <a:rPr lang="en-US" dirty="0"/>
              <a:t>is how DBMS plans to execute query</a:t>
            </a:r>
          </a:p>
          <a:p>
            <a:pPr marL="227013" indent="-227013"/>
            <a:r>
              <a:rPr lang="en-US" dirty="0"/>
              <a:t>Most database tools can display plan…</a:t>
            </a:r>
          </a:p>
        </p:txBody>
      </p:sp>
      <p:pic>
        <p:nvPicPr>
          <p:cNvPr id="4" name="Picture 3">
            <a:extLst>
              <a:ext uri="{FF2B5EF4-FFF2-40B4-BE49-F238E27FC236}">
                <a16:creationId xmlns:a16="http://schemas.microsoft.com/office/drawing/2014/main" id="{9440AD3F-E071-409F-F1F0-11E9A84E4B37}"/>
              </a:ext>
            </a:extLst>
          </p:cNvPr>
          <p:cNvPicPr>
            <a:picLocks noChangeAspect="1"/>
          </p:cNvPicPr>
          <p:nvPr/>
        </p:nvPicPr>
        <p:blipFill>
          <a:blip r:embed="rId3"/>
          <a:stretch>
            <a:fillRect/>
          </a:stretch>
        </p:blipFill>
        <p:spPr>
          <a:xfrm>
            <a:off x="1295400" y="2612919"/>
            <a:ext cx="6262715" cy="4053301"/>
          </a:xfrm>
          <a:prstGeom prst="rect">
            <a:avLst/>
          </a:prstGeom>
        </p:spPr>
      </p:pic>
    </p:spTree>
    <p:extLst>
      <p:ext uri="{BB962C8B-B14F-4D97-AF65-F5344CB8AC3E}">
        <p14:creationId xmlns:p14="http://schemas.microsoft.com/office/powerpoint/2010/main" val="2038703545"/>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466219" y="6248400"/>
            <a:ext cx="45719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Content Placeholder 1"/>
          <p:cNvSpPr txBox="1">
            <a:spLocks/>
          </p:cNvSpPr>
          <p:nvPr/>
        </p:nvSpPr>
        <p:spPr>
          <a:xfrm>
            <a:off x="609600" y="152400"/>
            <a:ext cx="7848598"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Indexing</a:t>
            </a:r>
            <a:endParaRPr kumimoji="0" lang="en-US" sz="2800" b="1" i="0" u="none" strike="noStrike" kern="1200" cap="none" spc="0" normalizeH="0" baseline="0" noProof="0" dirty="0">
              <a:ln>
                <a:noFill/>
              </a:ln>
              <a:solidFill>
                <a:srgbClr val="0000FF"/>
              </a:solidFill>
              <a:effectLst/>
              <a:uLnTx/>
              <a:uFillTx/>
              <a:latin typeface="Calibri"/>
              <a:ea typeface="+mn-ea"/>
              <a:cs typeface="+mn-cs"/>
            </a:endParaRPr>
          </a:p>
        </p:txBody>
      </p:sp>
      <p:sp>
        <p:nvSpPr>
          <p:cNvPr id="7" name="Rectangle 4">
            <a:extLst>
              <a:ext uri="{FF2B5EF4-FFF2-40B4-BE49-F238E27FC236}">
                <a16:creationId xmlns:a16="http://schemas.microsoft.com/office/drawing/2014/main" id="{A7C65468-417D-E256-9AD2-D59DF6BA0D74}"/>
              </a:ext>
            </a:extLst>
          </p:cNvPr>
          <p:cNvSpPr>
            <a:spLocks noChangeArrowheads="1"/>
          </p:cNvSpPr>
          <p:nvPr/>
        </p:nvSpPr>
        <p:spPr bwMode="blackWhite">
          <a:xfrm>
            <a:off x="233303" y="5147648"/>
            <a:ext cx="2990273" cy="1001556"/>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square" lIns="182562" tIns="92075" rIns="182562" bIns="92075">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6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 </a:t>
            </a:r>
            <a:r>
              <a:rPr kumimoji="0" lang="en-US" alt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Title</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6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   </a:t>
            </a:r>
            <a:r>
              <a:rPr kumimoji="0" lang="en-US" alt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Movies</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6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  </a:t>
            </a:r>
            <a:r>
              <a:rPr kumimoji="0" lang="en-US" altLang="en-US" sz="1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Movie_ID</a:t>
            </a:r>
            <a:r>
              <a:rPr kumimoji="0" lang="en-US" alt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78;</a:t>
            </a:r>
          </a:p>
        </p:txBody>
      </p:sp>
      <p:sp>
        <p:nvSpPr>
          <p:cNvPr id="11" name="Rectangle: Rounded Corners 10">
            <a:extLst>
              <a:ext uri="{FF2B5EF4-FFF2-40B4-BE49-F238E27FC236}">
                <a16:creationId xmlns:a16="http://schemas.microsoft.com/office/drawing/2014/main" id="{38976FD3-48F2-6B69-7DEF-8897C9F19593}"/>
              </a:ext>
            </a:extLst>
          </p:cNvPr>
          <p:cNvSpPr/>
          <p:nvPr/>
        </p:nvSpPr>
        <p:spPr>
          <a:xfrm>
            <a:off x="4191000" y="1334167"/>
            <a:ext cx="1966912" cy="289560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Memory</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libri"/>
                <a:ea typeface="+mn-ea"/>
                <a:cs typeface="+mn-cs"/>
              </a:rPr>
              <a:t>(volatile)</a:t>
            </a:r>
          </a:p>
        </p:txBody>
      </p:sp>
      <p:pic>
        <p:nvPicPr>
          <p:cNvPr id="1032" name="Picture 8" descr="Server PNG Clip Art - Best WEB Clipart">
            <a:extLst>
              <a:ext uri="{FF2B5EF4-FFF2-40B4-BE49-F238E27FC236}">
                <a16:creationId xmlns:a16="http://schemas.microsoft.com/office/drawing/2014/main" id="{CD36C9A5-8FA2-AD3F-25FD-9FC8A4F564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8520" y="3852831"/>
            <a:ext cx="551871" cy="129008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32A1B772-4FF1-5CE6-EF32-78F97DF88FAC}"/>
              </a:ext>
            </a:extLst>
          </p:cNvPr>
          <p:cNvSpPr/>
          <p:nvPr/>
        </p:nvSpPr>
        <p:spPr>
          <a:xfrm>
            <a:off x="6796088" y="1334167"/>
            <a:ext cx="1966912" cy="311194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Storage</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libri"/>
                <a:ea typeface="+mn-ea"/>
                <a:cs typeface="+mn-cs"/>
              </a:rPr>
              <a:t>(persistent)</a:t>
            </a:r>
          </a:p>
        </p:txBody>
      </p:sp>
      <p:sp>
        <p:nvSpPr>
          <p:cNvPr id="19" name="Line 10">
            <a:extLst>
              <a:ext uri="{FF2B5EF4-FFF2-40B4-BE49-F238E27FC236}">
                <a16:creationId xmlns:a16="http://schemas.microsoft.com/office/drawing/2014/main" id="{619749AC-903F-EADB-C795-5FCF459291D0}"/>
              </a:ext>
            </a:extLst>
          </p:cNvPr>
          <p:cNvSpPr>
            <a:spLocks noChangeShapeType="1"/>
          </p:cNvSpPr>
          <p:nvPr/>
        </p:nvSpPr>
        <p:spPr bwMode="auto">
          <a:xfrm flipV="1">
            <a:off x="6157911" y="5079611"/>
            <a:ext cx="1113426" cy="56496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charset="0"/>
              <a:ea typeface="+mn-ea"/>
              <a:cs typeface="+mn-cs"/>
            </a:endParaRPr>
          </a:p>
        </p:txBody>
      </p:sp>
      <p:pic>
        <p:nvPicPr>
          <p:cNvPr id="23" name="Picture 22">
            <a:extLst>
              <a:ext uri="{FF2B5EF4-FFF2-40B4-BE49-F238E27FC236}">
                <a16:creationId xmlns:a16="http://schemas.microsoft.com/office/drawing/2014/main" id="{B6D0ADF7-7D27-CB49-4BAC-E2186A1E382E}"/>
              </a:ext>
            </a:extLst>
          </p:cNvPr>
          <p:cNvPicPr>
            <a:picLocks noChangeAspect="1"/>
          </p:cNvPicPr>
          <p:nvPr/>
        </p:nvPicPr>
        <p:blipFill>
          <a:blip r:embed="rId4"/>
          <a:stretch>
            <a:fillRect/>
          </a:stretch>
        </p:blipFill>
        <p:spPr>
          <a:xfrm>
            <a:off x="7271337" y="4371902"/>
            <a:ext cx="1023923" cy="785419"/>
          </a:xfrm>
          <a:prstGeom prst="rect">
            <a:avLst/>
          </a:prstGeom>
        </p:spPr>
      </p:pic>
      <p:sp>
        <p:nvSpPr>
          <p:cNvPr id="24" name="Line 12">
            <a:extLst>
              <a:ext uri="{FF2B5EF4-FFF2-40B4-BE49-F238E27FC236}">
                <a16:creationId xmlns:a16="http://schemas.microsoft.com/office/drawing/2014/main" id="{15B24D3F-CB4C-2545-A419-A412A616D7BE}"/>
              </a:ext>
            </a:extLst>
          </p:cNvPr>
          <p:cNvSpPr>
            <a:spLocks noChangeShapeType="1"/>
          </p:cNvSpPr>
          <p:nvPr/>
        </p:nvSpPr>
        <p:spPr bwMode="auto">
          <a:xfrm flipV="1">
            <a:off x="3285399" y="5740660"/>
            <a:ext cx="900113" cy="127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charset="0"/>
              <a:ea typeface="+mn-ea"/>
              <a:cs typeface="+mn-cs"/>
            </a:endParaRPr>
          </a:p>
        </p:txBody>
      </p:sp>
      <p:pic>
        <p:nvPicPr>
          <p:cNvPr id="28" name="Picture 27">
            <a:extLst>
              <a:ext uri="{FF2B5EF4-FFF2-40B4-BE49-F238E27FC236}">
                <a16:creationId xmlns:a16="http://schemas.microsoft.com/office/drawing/2014/main" id="{EA7B68D1-FF7F-DE7C-D434-5A2D567D7834}"/>
              </a:ext>
            </a:extLst>
          </p:cNvPr>
          <p:cNvPicPr>
            <a:picLocks noChangeAspect="1"/>
          </p:cNvPicPr>
          <p:nvPr/>
        </p:nvPicPr>
        <p:blipFill>
          <a:blip r:embed="rId5"/>
          <a:stretch>
            <a:fillRect/>
          </a:stretch>
        </p:blipFill>
        <p:spPr>
          <a:xfrm>
            <a:off x="4240915" y="5334521"/>
            <a:ext cx="1916997" cy="837679"/>
          </a:xfrm>
          <a:prstGeom prst="rect">
            <a:avLst/>
          </a:prstGeom>
        </p:spPr>
      </p:pic>
      <p:pic>
        <p:nvPicPr>
          <p:cNvPr id="36" name="Picture 35">
            <a:extLst>
              <a:ext uri="{FF2B5EF4-FFF2-40B4-BE49-F238E27FC236}">
                <a16:creationId xmlns:a16="http://schemas.microsoft.com/office/drawing/2014/main" id="{0F7A7767-D836-604B-105F-656767BAB724}"/>
              </a:ext>
            </a:extLst>
          </p:cNvPr>
          <p:cNvPicPr>
            <a:picLocks noChangeAspect="1"/>
          </p:cNvPicPr>
          <p:nvPr/>
        </p:nvPicPr>
        <p:blipFill>
          <a:blip r:embed="rId6"/>
          <a:stretch>
            <a:fillRect/>
          </a:stretch>
        </p:blipFill>
        <p:spPr>
          <a:xfrm>
            <a:off x="4301351" y="2162581"/>
            <a:ext cx="1746210" cy="1501572"/>
          </a:xfrm>
          <a:prstGeom prst="rect">
            <a:avLst/>
          </a:prstGeom>
        </p:spPr>
      </p:pic>
      <p:grpSp>
        <p:nvGrpSpPr>
          <p:cNvPr id="51" name="Group 50">
            <a:extLst>
              <a:ext uri="{FF2B5EF4-FFF2-40B4-BE49-F238E27FC236}">
                <a16:creationId xmlns:a16="http://schemas.microsoft.com/office/drawing/2014/main" id="{99DFE691-2938-DADA-9A26-5680F022CD7F}"/>
              </a:ext>
            </a:extLst>
          </p:cNvPr>
          <p:cNvGrpSpPr/>
          <p:nvPr/>
        </p:nvGrpSpPr>
        <p:grpSpPr>
          <a:xfrm>
            <a:off x="7200242" y="2248567"/>
            <a:ext cx="1150802" cy="2073442"/>
            <a:chOff x="7200242" y="1981200"/>
            <a:chExt cx="1150802" cy="2073442"/>
          </a:xfrm>
        </p:grpSpPr>
        <p:sp>
          <p:nvSpPr>
            <p:cNvPr id="37" name="Rectangle 36">
              <a:extLst>
                <a:ext uri="{FF2B5EF4-FFF2-40B4-BE49-F238E27FC236}">
                  <a16:creationId xmlns:a16="http://schemas.microsoft.com/office/drawing/2014/main" id="{2039C08E-8037-59FE-2273-2F3F7189695E}"/>
                </a:ext>
              </a:extLst>
            </p:cNvPr>
            <p:cNvSpPr/>
            <p:nvPr/>
          </p:nvSpPr>
          <p:spPr>
            <a:xfrm>
              <a:off x="7208044" y="2039688"/>
              <a:ext cx="1143000" cy="1624408"/>
            </a:xfrm>
            <a:prstGeom prst="rect">
              <a:avLst/>
            </a:prstGeom>
            <a:solidFill>
              <a:srgbClr val="99FF6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TextBox 37">
              <a:extLst>
                <a:ext uri="{FF2B5EF4-FFF2-40B4-BE49-F238E27FC236}">
                  <a16:creationId xmlns:a16="http://schemas.microsoft.com/office/drawing/2014/main" id="{9C9FF30C-F988-87E8-7009-3EA60FE9D802}"/>
                </a:ext>
              </a:extLst>
            </p:cNvPr>
            <p:cNvSpPr txBox="1"/>
            <p:nvPr/>
          </p:nvSpPr>
          <p:spPr>
            <a:xfrm>
              <a:off x="7215555" y="2236204"/>
              <a:ext cx="113548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row</a:t>
              </a:r>
              <a:endPar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40" name="Straight Connector 39">
              <a:extLst>
                <a:ext uri="{FF2B5EF4-FFF2-40B4-BE49-F238E27FC236}">
                  <a16:creationId xmlns:a16="http://schemas.microsoft.com/office/drawing/2014/main" id="{F14F658E-2454-F7AF-049E-3E452AC8C4E7}"/>
                </a:ext>
              </a:extLst>
            </p:cNvPr>
            <p:cNvCxnSpPr/>
            <p:nvPr/>
          </p:nvCxnSpPr>
          <p:spPr>
            <a:xfrm>
              <a:off x="7208044" y="2302042"/>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4F75F47-7C12-038D-7B9F-717FEF017304}"/>
                </a:ext>
              </a:extLst>
            </p:cNvPr>
            <p:cNvCxnSpPr/>
            <p:nvPr/>
          </p:nvCxnSpPr>
          <p:spPr>
            <a:xfrm>
              <a:off x="7208044" y="2589853"/>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2F3F4C5-0E3A-AA35-EE9A-33E0154B7932}"/>
                </a:ext>
              </a:extLst>
            </p:cNvPr>
            <p:cNvCxnSpPr/>
            <p:nvPr/>
          </p:nvCxnSpPr>
          <p:spPr>
            <a:xfrm>
              <a:off x="7208044" y="2867526"/>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AA14E97-BF8C-0D87-431C-8F0FFBBEEBC9}"/>
                </a:ext>
              </a:extLst>
            </p:cNvPr>
            <p:cNvCxnSpPr/>
            <p:nvPr/>
          </p:nvCxnSpPr>
          <p:spPr>
            <a:xfrm>
              <a:off x="7208044" y="3140242"/>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ADD8F04-6B9B-BDF1-C9F4-F559ECD54DBE}"/>
                </a:ext>
              </a:extLst>
            </p:cNvPr>
            <p:cNvCxnSpPr/>
            <p:nvPr/>
          </p:nvCxnSpPr>
          <p:spPr>
            <a:xfrm>
              <a:off x="7208044" y="3400926"/>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8797FEE-F9C9-14B7-61B1-A6F3CD4B29F5}"/>
                </a:ext>
              </a:extLst>
            </p:cNvPr>
            <p:cNvSpPr txBox="1"/>
            <p:nvPr/>
          </p:nvSpPr>
          <p:spPr>
            <a:xfrm>
              <a:off x="7215555" y="2541004"/>
              <a:ext cx="113548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row</a:t>
              </a:r>
              <a:endPar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6" name="TextBox 45">
              <a:extLst>
                <a:ext uri="{FF2B5EF4-FFF2-40B4-BE49-F238E27FC236}">
                  <a16:creationId xmlns:a16="http://schemas.microsoft.com/office/drawing/2014/main" id="{49C2E90E-F4EE-B90B-8D21-59CE6819C760}"/>
                </a:ext>
              </a:extLst>
            </p:cNvPr>
            <p:cNvSpPr txBox="1"/>
            <p:nvPr/>
          </p:nvSpPr>
          <p:spPr>
            <a:xfrm>
              <a:off x="7215555" y="3078531"/>
              <a:ext cx="113548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row</a:t>
              </a:r>
              <a:endPar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7" name="TextBox 46">
              <a:extLst>
                <a:ext uri="{FF2B5EF4-FFF2-40B4-BE49-F238E27FC236}">
                  <a16:creationId xmlns:a16="http://schemas.microsoft.com/office/drawing/2014/main" id="{D90E9F54-5B71-323E-5519-3195E19E7745}"/>
                </a:ext>
              </a:extLst>
            </p:cNvPr>
            <p:cNvSpPr txBox="1"/>
            <p:nvPr/>
          </p:nvSpPr>
          <p:spPr>
            <a:xfrm>
              <a:off x="7200242" y="2812212"/>
              <a:ext cx="113548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row</a:t>
              </a:r>
              <a:endPar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8" name="TextBox 47">
              <a:extLst>
                <a:ext uri="{FF2B5EF4-FFF2-40B4-BE49-F238E27FC236}">
                  <a16:creationId xmlns:a16="http://schemas.microsoft.com/office/drawing/2014/main" id="{3E1402AD-59D3-951B-52A2-3D1572C90E5D}"/>
                </a:ext>
              </a:extLst>
            </p:cNvPr>
            <p:cNvSpPr txBox="1"/>
            <p:nvPr/>
          </p:nvSpPr>
          <p:spPr>
            <a:xfrm>
              <a:off x="7207024" y="3341185"/>
              <a:ext cx="113548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row</a:t>
              </a:r>
              <a:endPar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9" name="TextBox 48">
              <a:extLst>
                <a:ext uri="{FF2B5EF4-FFF2-40B4-BE49-F238E27FC236}">
                  <a16:creationId xmlns:a16="http://schemas.microsoft.com/office/drawing/2014/main" id="{C48C7D26-501B-7661-FCFA-5C623BFAF07D}"/>
                </a:ext>
              </a:extLst>
            </p:cNvPr>
            <p:cNvSpPr txBox="1"/>
            <p:nvPr/>
          </p:nvSpPr>
          <p:spPr>
            <a:xfrm>
              <a:off x="7215555" y="1981200"/>
              <a:ext cx="113548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row</a:t>
              </a:r>
              <a:endPar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0" name="TextBox 49">
              <a:extLst>
                <a:ext uri="{FF2B5EF4-FFF2-40B4-BE49-F238E27FC236}">
                  <a16:creationId xmlns:a16="http://schemas.microsoft.com/office/drawing/2014/main" id="{4BCFF496-2417-0CF5-3A0E-2A7ED6DBD16B}"/>
                </a:ext>
              </a:extLst>
            </p:cNvPr>
            <p:cNvSpPr txBox="1"/>
            <p:nvPr/>
          </p:nvSpPr>
          <p:spPr>
            <a:xfrm>
              <a:off x="7200242" y="3654532"/>
              <a:ext cx="114227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File</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Content Placeholder 10">
            <a:extLst>
              <a:ext uri="{FF2B5EF4-FFF2-40B4-BE49-F238E27FC236}">
                <a16:creationId xmlns:a16="http://schemas.microsoft.com/office/drawing/2014/main" id="{5814D8C6-2ABE-BB86-9765-BC91131060C7}"/>
              </a:ext>
            </a:extLst>
          </p:cNvPr>
          <p:cNvSpPr>
            <a:spLocks noGrp="1"/>
          </p:cNvSpPr>
          <p:nvPr>
            <p:ph idx="1"/>
          </p:nvPr>
        </p:nvSpPr>
        <p:spPr>
          <a:xfrm>
            <a:off x="118753" y="1104618"/>
            <a:ext cx="3919847" cy="3695982"/>
          </a:xfrm>
        </p:spPr>
        <p:txBody>
          <a:bodyPr/>
          <a:lstStyle/>
          <a:p>
            <a:pPr marL="227013" indent="-227013"/>
            <a:r>
              <a:rPr lang="en-US" dirty="0"/>
              <a:t>With an index, DBMS can “seek”</a:t>
            </a:r>
          </a:p>
          <a:p>
            <a:pPr marL="627063" lvl="1" indent="-227013">
              <a:spcBef>
                <a:spcPts val="300"/>
              </a:spcBef>
            </a:pPr>
            <a:r>
              <a:rPr lang="en-US" sz="2000" dirty="0"/>
              <a:t>Search of </a:t>
            </a:r>
            <a:r>
              <a:rPr lang="en-US" sz="2000" u="sng" dirty="0"/>
              <a:t>volatile</a:t>
            </a:r>
            <a:r>
              <a:rPr lang="en-US" sz="2000" dirty="0"/>
              <a:t> memory + </a:t>
            </a:r>
            <a:r>
              <a:rPr lang="en-US" sz="2000" b="1" dirty="0"/>
              <a:t>1 access </a:t>
            </a:r>
            <a:r>
              <a:rPr lang="en-US" sz="2000" dirty="0"/>
              <a:t>to persistent store</a:t>
            </a:r>
          </a:p>
          <a:p>
            <a:pPr marL="627063" lvl="1" indent="-227013">
              <a:spcBef>
                <a:spcPts val="300"/>
              </a:spcBef>
            </a:pPr>
            <a:r>
              <a:rPr lang="en-US" sz="2000" dirty="0"/>
              <a:t>Primary key always indexed</a:t>
            </a:r>
          </a:p>
          <a:p>
            <a:pPr marL="227013" indent="-227013">
              <a:spcBef>
                <a:spcPts val="1800"/>
              </a:spcBef>
            </a:pPr>
            <a:r>
              <a:rPr lang="en-US" dirty="0"/>
              <a:t>DBMS builds @ startup</a:t>
            </a:r>
          </a:p>
          <a:p>
            <a:pPr marL="627063" lvl="1" indent="-227013">
              <a:spcBef>
                <a:spcPts val="600"/>
              </a:spcBef>
            </a:pPr>
            <a:r>
              <a:rPr lang="en-US" sz="2000" dirty="0"/>
              <a:t>Indexes data residing in persistent storage</a:t>
            </a:r>
          </a:p>
        </p:txBody>
      </p:sp>
    </p:spTree>
    <p:extLst>
      <p:ext uri="{BB962C8B-B14F-4D97-AF65-F5344CB8AC3E}">
        <p14:creationId xmlns:p14="http://schemas.microsoft.com/office/powerpoint/2010/main" val="10465091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1" end="1"/>
                                            </p:txEl>
                                          </p:spTgt>
                                        </p:tgtEl>
                                        <p:attrNameLst>
                                          <p:attrName>style.visibility</p:attrName>
                                        </p:attrNameLst>
                                      </p:cBhvr>
                                      <p:to>
                                        <p:strVal val="visible"/>
                                      </p:to>
                                    </p:set>
                                    <p:animEffect transition="in" filter="fade">
                                      <p:cBhvr>
                                        <p:cTn id="17" dur="500"/>
                                        <p:tgtEl>
                                          <p:spTgt spid="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2" end="2"/>
                                            </p:txEl>
                                          </p:spTgt>
                                        </p:tgtEl>
                                        <p:attrNameLst>
                                          <p:attrName>style.visibility</p:attrName>
                                        </p:attrNameLst>
                                      </p:cBhvr>
                                      <p:to>
                                        <p:strVal val="visible"/>
                                      </p:to>
                                    </p:set>
                                    <p:animEffect transition="in" filter="fade">
                                      <p:cBhvr>
                                        <p:cTn id="22" dur="500"/>
                                        <p:tgtEl>
                                          <p:spTgt spid="5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3" end="3"/>
                                            </p:txEl>
                                          </p:spTgt>
                                        </p:tgtEl>
                                        <p:attrNameLst>
                                          <p:attrName>style.visibility</p:attrName>
                                        </p:attrNameLst>
                                      </p:cBhvr>
                                      <p:to>
                                        <p:strVal val="visible"/>
                                      </p:to>
                                    </p:set>
                                    <p:animEffect transition="in" filter="fade">
                                      <p:cBhvr>
                                        <p:cTn id="27" dur="500"/>
                                        <p:tgtEl>
                                          <p:spTgt spid="5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4" end="4"/>
                                            </p:txEl>
                                          </p:spTgt>
                                        </p:tgtEl>
                                        <p:attrNameLst>
                                          <p:attrName>style.visibility</p:attrName>
                                        </p:attrNameLst>
                                      </p:cBhvr>
                                      <p:to>
                                        <p:strVal val="visible"/>
                                      </p:to>
                                    </p:set>
                                    <p:animEffect transition="in" filter="fade">
                                      <p:cBhvr>
                                        <p:cTn id="32" dur="500"/>
                                        <p:tgtEl>
                                          <p:spTgt spid="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9572FDF9-5C5C-4A8A-B481-654323E05FD4}"/>
              </a:ext>
            </a:extLst>
          </p:cNvPr>
          <p:cNvSpPr txBox="1">
            <a:spLocks/>
          </p:cNvSpPr>
          <p:nvPr/>
        </p:nvSpPr>
        <p:spPr>
          <a:xfrm>
            <a:off x="533400" y="76200"/>
            <a:ext cx="8077200" cy="609600"/>
          </a:xfrm>
          <a:prstGeom prst="rect">
            <a:avLst/>
          </a:prstGeom>
          <a:solidFill>
            <a:schemeClr val="accent5">
              <a:lumMod val="20000"/>
              <a:lumOff val="80000"/>
            </a:schemeClr>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Example #1</a:t>
            </a:r>
          </a:p>
        </p:txBody>
      </p:sp>
      <p:sp>
        <p:nvSpPr>
          <p:cNvPr id="3" name="Content Placeholder 10">
            <a:extLst>
              <a:ext uri="{FF2B5EF4-FFF2-40B4-BE49-F238E27FC236}">
                <a16:creationId xmlns:a16="http://schemas.microsoft.com/office/drawing/2014/main" id="{F71715E9-1E18-5E8B-2C0C-4609FB73F999}"/>
              </a:ext>
            </a:extLst>
          </p:cNvPr>
          <p:cNvSpPr>
            <a:spLocks noGrp="1"/>
          </p:cNvSpPr>
          <p:nvPr>
            <p:ph idx="1"/>
          </p:nvPr>
        </p:nvSpPr>
        <p:spPr>
          <a:xfrm>
            <a:off x="457200" y="761999"/>
            <a:ext cx="8382000" cy="1447800"/>
          </a:xfrm>
        </p:spPr>
        <p:txBody>
          <a:bodyPr/>
          <a:lstStyle/>
          <a:p>
            <a:pPr marL="227013" indent="-227013">
              <a:spcBef>
                <a:spcPts val="3600"/>
              </a:spcBef>
            </a:pPr>
            <a:r>
              <a:rPr lang="en-US" dirty="0"/>
              <a:t>Searching by movie id is fast (primary key is indexed)</a:t>
            </a:r>
          </a:p>
          <a:p>
            <a:pPr marL="227013" indent="-227013">
              <a:spcBef>
                <a:spcPts val="1800"/>
              </a:spcBef>
            </a:pPr>
            <a:r>
              <a:rPr lang="en-US" dirty="0"/>
              <a:t>Searching by movie title is slow --- add index!</a:t>
            </a:r>
          </a:p>
        </p:txBody>
      </p:sp>
      <p:sp>
        <p:nvSpPr>
          <p:cNvPr id="4" name="Slide Number Placeholder 4">
            <a:extLst>
              <a:ext uri="{FF2B5EF4-FFF2-40B4-BE49-F238E27FC236}">
                <a16:creationId xmlns:a16="http://schemas.microsoft.com/office/drawing/2014/main" id="{C11C581D-1F35-BB4D-3ABD-290B9942DE6B}"/>
              </a:ext>
            </a:extLst>
          </p:cNvPr>
          <p:cNvSpPr>
            <a:spLocks noGrp="1"/>
          </p:cNvSpPr>
          <p:nvPr>
            <p:ph type="sldNum" sz="quarter" idx="12"/>
          </p:nvPr>
        </p:nvSpPr>
        <p:spPr>
          <a:xfrm>
            <a:off x="8554816" y="6324600"/>
            <a:ext cx="45719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3D51BE66-5DF8-AC17-E5CB-7CF2FABD5B9B}"/>
              </a:ext>
            </a:extLst>
          </p:cNvPr>
          <p:cNvSpPr>
            <a:spLocks noChangeArrowheads="1"/>
          </p:cNvSpPr>
          <p:nvPr/>
        </p:nvSpPr>
        <p:spPr bwMode="blackWhite">
          <a:xfrm>
            <a:off x="102979" y="5824360"/>
            <a:ext cx="3226216" cy="909223"/>
          </a:xfrm>
          <a:prstGeom prst="rect">
            <a:avLst/>
          </a:prstGeom>
          <a:solidFill>
            <a:schemeClr val="accent5">
              <a:lumMod val="20000"/>
              <a:lumOff val="80000"/>
            </a:schemeClr>
          </a:solidFill>
          <a:ln w="12700">
            <a:solidFill>
              <a:schemeClr val="tx1"/>
            </a:solidFill>
            <a:miter lim="800000"/>
            <a:headEnd/>
            <a:tailEnd/>
          </a:ln>
          <a:effectLst>
            <a:outerShdw dist="35921" dir="2700000" algn="ctr" rotWithShape="0">
              <a:schemeClr val="bg2"/>
            </a:outerShdw>
          </a:effectLst>
        </p:spPr>
        <p:txBody>
          <a:bodyPr wrap="square" lIns="182562" tIns="92075" rIns="182562" bIns="92075">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Title</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Movies</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Title = 'Blade Runner';</a:t>
            </a:r>
          </a:p>
        </p:txBody>
      </p:sp>
      <p:sp>
        <p:nvSpPr>
          <p:cNvPr id="6" name="Rectangle: Rounded Corners 5">
            <a:extLst>
              <a:ext uri="{FF2B5EF4-FFF2-40B4-BE49-F238E27FC236}">
                <a16:creationId xmlns:a16="http://schemas.microsoft.com/office/drawing/2014/main" id="{13E21E43-A52F-07C6-31D9-5A582F633893}"/>
              </a:ext>
            </a:extLst>
          </p:cNvPr>
          <p:cNvSpPr/>
          <p:nvPr/>
        </p:nvSpPr>
        <p:spPr>
          <a:xfrm>
            <a:off x="2838265" y="2106908"/>
            <a:ext cx="3181409" cy="3303291"/>
          </a:xfrm>
          <a:prstGeom prst="roundRect">
            <a:avLst/>
          </a:prstGeom>
          <a:solidFill>
            <a:srgbClr val="98FB9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Memory</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libri"/>
                <a:ea typeface="+mn-ea"/>
                <a:cs typeface="+mn-cs"/>
              </a:rPr>
              <a:t>   (volatile)</a:t>
            </a:r>
          </a:p>
        </p:txBody>
      </p:sp>
      <p:pic>
        <p:nvPicPr>
          <p:cNvPr id="7" name="Picture 8" descr="Server PNG Clip Art - Best WEB Clipart">
            <a:extLst>
              <a:ext uri="{FF2B5EF4-FFF2-40B4-BE49-F238E27FC236}">
                <a16:creationId xmlns:a16="http://schemas.microsoft.com/office/drawing/2014/main" id="{54D20899-87F4-2B8B-CFA0-AAB975AB0E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0206" y="4481089"/>
            <a:ext cx="551871" cy="129008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44F58E2F-BCEB-C8FB-23A6-526378EE291F}"/>
              </a:ext>
            </a:extLst>
          </p:cNvPr>
          <p:cNvSpPr/>
          <p:nvPr/>
        </p:nvSpPr>
        <p:spPr>
          <a:xfrm>
            <a:off x="6502690" y="2057400"/>
            <a:ext cx="2331807" cy="3505199"/>
          </a:xfrm>
          <a:prstGeom prst="round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Storage</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libri"/>
                <a:ea typeface="+mn-ea"/>
                <a:cs typeface="+mn-cs"/>
              </a:rPr>
              <a:t>(persistent)</a:t>
            </a:r>
          </a:p>
        </p:txBody>
      </p:sp>
      <p:sp>
        <p:nvSpPr>
          <p:cNvPr id="9" name="Line 10">
            <a:extLst>
              <a:ext uri="{FF2B5EF4-FFF2-40B4-BE49-F238E27FC236}">
                <a16:creationId xmlns:a16="http://schemas.microsoft.com/office/drawing/2014/main" id="{5D4437BF-2834-918F-D034-EBD8E778E56F}"/>
              </a:ext>
            </a:extLst>
          </p:cNvPr>
          <p:cNvSpPr>
            <a:spLocks noChangeShapeType="1"/>
          </p:cNvSpPr>
          <p:nvPr/>
        </p:nvSpPr>
        <p:spPr bwMode="auto">
          <a:xfrm flipV="1">
            <a:off x="5385291" y="5340773"/>
            <a:ext cx="1764937" cy="86080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charset="0"/>
              <a:ea typeface="+mn-ea"/>
              <a:cs typeface="+mn-cs"/>
            </a:endParaRPr>
          </a:p>
        </p:txBody>
      </p:sp>
      <p:pic>
        <p:nvPicPr>
          <p:cNvPr id="10" name="Picture 9">
            <a:extLst>
              <a:ext uri="{FF2B5EF4-FFF2-40B4-BE49-F238E27FC236}">
                <a16:creationId xmlns:a16="http://schemas.microsoft.com/office/drawing/2014/main" id="{624042E6-9C0E-8692-8E52-FEAEC9C55869}"/>
              </a:ext>
            </a:extLst>
          </p:cNvPr>
          <p:cNvPicPr>
            <a:picLocks noChangeAspect="1"/>
          </p:cNvPicPr>
          <p:nvPr/>
        </p:nvPicPr>
        <p:blipFill>
          <a:blip r:embed="rId4"/>
          <a:stretch>
            <a:fillRect/>
          </a:stretch>
        </p:blipFill>
        <p:spPr>
          <a:xfrm>
            <a:off x="7150229" y="4936798"/>
            <a:ext cx="1023923" cy="785419"/>
          </a:xfrm>
          <a:prstGeom prst="rect">
            <a:avLst/>
          </a:prstGeom>
        </p:spPr>
      </p:pic>
      <p:sp>
        <p:nvSpPr>
          <p:cNvPr id="11" name="Line 12">
            <a:extLst>
              <a:ext uri="{FF2B5EF4-FFF2-40B4-BE49-F238E27FC236}">
                <a16:creationId xmlns:a16="http://schemas.microsoft.com/office/drawing/2014/main" id="{48AD346A-9B1E-CBB2-0F4B-B7E0CC5F11B5}"/>
              </a:ext>
            </a:extLst>
          </p:cNvPr>
          <p:cNvSpPr>
            <a:spLocks noChangeShapeType="1"/>
          </p:cNvSpPr>
          <p:nvPr/>
        </p:nvSpPr>
        <p:spPr bwMode="auto">
          <a:xfrm flipV="1">
            <a:off x="3430047" y="6319282"/>
            <a:ext cx="376904" cy="531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charset="0"/>
              <a:ea typeface="+mn-ea"/>
              <a:cs typeface="+mn-cs"/>
            </a:endParaRPr>
          </a:p>
        </p:txBody>
      </p:sp>
      <p:pic>
        <p:nvPicPr>
          <p:cNvPr id="12" name="Picture 11">
            <a:extLst>
              <a:ext uri="{FF2B5EF4-FFF2-40B4-BE49-F238E27FC236}">
                <a16:creationId xmlns:a16="http://schemas.microsoft.com/office/drawing/2014/main" id="{C8A1C33A-B48B-235A-1082-A533F69D392A}"/>
              </a:ext>
            </a:extLst>
          </p:cNvPr>
          <p:cNvPicPr>
            <a:picLocks noChangeAspect="1"/>
          </p:cNvPicPr>
          <p:nvPr/>
        </p:nvPicPr>
        <p:blipFill>
          <a:blip r:embed="rId5"/>
          <a:stretch>
            <a:fillRect/>
          </a:stretch>
        </p:blipFill>
        <p:spPr>
          <a:xfrm>
            <a:off x="3852018" y="6003044"/>
            <a:ext cx="1571444" cy="686681"/>
          </a:xfrm>
          <a:prstGeom prst="rect">
            <a:avLst/>
          </a:prstGeom>
        </p:spPr>
      </p:pic>
      <p:pic>
        <p:nvPicPr>
          <p:cNvPr id="14" name="Picture 13">
            <a:extLst>
              <a:ext uri="{FF2B5EF4-FFF2-40B4-BE49-F238E27FC236}">
                <a16:creationId xmlns:a16="http://schemas.microsoft.com/office/drawing/2014/main" id="{DC8C3EC0-81D9-BBC7-3AE3-8647A76D2C8F}"/>
              </a:ext>
            </a:extLst>
          </p:cNvPr>
          <p:cNvPicPr>
            <a:picLocks noChangeAspect="1"/>
          </p:cNvPicPr>
          <p:nvPr/>
        </p:nvPicPr>
        <p:blipFill>
          <a:blip r:embed="rId6"/>
          <a:stretch>
            <a:fillRect/>
          </a:stretch>
        </p:blipFill>
        <p:spPr>
          <a:xfrm>
            <a:off x="4191000" y="2209876"/>
            <a:ext cx="1704586" cy="1465779"/>
          </a:xfrm>
          <a:prstGeom prst="rect">
            <a:avLst/>
          </a:prstGeom>
        </p:spPr>
      </p:pic>
      <p:pic>
        <p:nvPicPr>
          <p:cNvPr id="15" name="Picture 14">
            <a:extLst>
              <a:ext uri="{FF2B5EF4-FFF2-40B4-BE49-F238E27FC236}">
                <a16:creationId xmlns:a16="http://schemas.microsoft.com/office/drawing/2014/main" id="{9BDDEF08-AA0C-B132-AB72-B4E0793A1E75}"/>
              </a:ext>
            </a:extLst>
          </p:cNvPr>
          <p:cNvPicPr>
            <a:picLocks noChangeAspect="1"/>
          </p:cNvPicPr>
          <p:nvPr/>
        </p:nvPicPr>
        <p:blipFill>
          <a:blip r:embed="rId7"/>
          <a:stretch>
            <a:fillRect/>
          </a:stretch>
        </p:blipFill>
        <p:spPr>
          <a:xfrm>
            <a:off x="4154841" y="3774673"/>
            <a:ext cx="1792878" cy="1515108"/>
          </a:xfrm>
          <a:prstGeom prst="rect">
            <a:avLst/>
          </a:prstGeom>
        </p:spPr>
      </p:pic>
      <p:pic>
        <p:nvPicPr>
          <p:cNvPr id="16" name="Picture 15">
            <a:extLst>
              <a:ext uri="{FF2B5EF4-FFF2-40B4-BE49-F238E27FC236}">
                <a16:creationId xmlns:a16="http://schemas.microsoft.com/office/drawing/2014/main" id="{122318CF-9768-45F8-AAD4-AE07E95017D8}"/>
              </a:ext>
            </a:extLst>
          </p:cNvPr>
          <p:cNvPicPr>
            <a:picLocks noChangeAspect="1"/>
          </p:cNvPicPr>
          <p:nvPr/>
        </p:nvPicPr>
        <p:blipFill>
          <a:blip r:embed="rId8"/>
          <a:stretch>
            <a:fillRect/>
          </a:stretch>
        </p:blipFill>
        <p:spPr>
          <a:xfrm>
            <a:off x="6747125" y="3002568"/>
            <a:ext cx="1830132" cy="1883238"/>
          </a:xfrm>
          <a:prstGeom prst="rect">
            <a:avLst/>
          </a:prstGeom>
        </p:spPr>
      </p:pic>
      <p:sp>
        <p:nvSpPr>
          <p:cNvPr id="18" name="TextBox 17">
            <a:extLst>
              <a:ext uri="{FF2B5EF4-FFF2-40B4-BE49-F238E27FC236}">
                <a16:creationId xmlns:a16="http://schemas.microsoft.com/office/drawing/2014/main" id="{7A40C87D-1C12-A0E6-C224-654DFD15D3B7}"/>
              </a:ext>
            </a:extLst>
          </p:cNvPr>
          <p:cNvSpPr txBox="1"/>
          <p:nvPr/>
        </p:nvSpPr>
        <p:spPr>
          <a:xfrm>
            <a:off x="5638800" y="5755751"/>
            <a:ext cx="2781886" cy="523220"/>
          </a:xfrm>
          <a:prstGeom prst="rect">
            <a:avLst/>
          </a:prstGeom>
          <a:solidFill>
            <a:schemeClr val="accent5">
              <a:lumMod val="20000"/>
              <a:lumOff val="80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CREATE INDEX </a:t>
            </a:r>
            <a:r>
              <a:rPr kumimoji="0" lang="en-US" sz="1400" b="0" i="0" u="none" strike="noStrike" kern="1200" cap="none" spc="0" normalizeH="0" baseline="0" noProof="0" dirty="0" err="1">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Title_Index</a:t>
            </a: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a:t>
            </a:r>
            <a:b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b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ON </a:t>
            </a: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Movies(Title);</a:t>
            </a:r>
            <a:r>
              <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7578539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9572FDF9-5C5C-4A8A-B481-654323E05FD4}"/>
              </a:ext>
            </a:extLst>
          </p:cNvPr>
          <p:cNvSpPr txBox="1">
            <a:spLocks/>
          </p:cNvSpPr>
          <p:nvPr/>
        </p:nvSpPr>
        <p:spPr>
          <a:xfrm>
            <a:off x="533400" y="228601"/>
            <a:ext cx="8077200"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Example #2</a:t>
            </a:r>
          </a:p>
        </p:txBody>
      </p:sp>
      <p:sp>
        <p:nvSpPr>
          <p:cNvPr id="3" name="Content Placeholder 10">
            <a:extLst>
              <a:ext uri="{FF2B5EF4-FFF2-40B4-BE49-F238E27FC236}">
                <a16:creationId xmlns:a16="http://schemas.microsoft.com/office/drawing/2014/main" id="{F71715E9-1E18-5E8B-2C0C-4609FB73F999}"/>
              </a:ext>
            </a:extLst>
          </p:cNvPr>
          <p:cNvSpPr>
            <a:spLocks noGrp="1"/>
          </p:cNvSpPr>
          <p:nvPr>
            <p:ph idx="1"/>
          </p:nvPr>
        </p:nvSpPr>
        <p:spPr>
          <a:xfrm>
            <a:off x="457200" y="1143000"/>
            <a:ext cx="8382000" cy="1295400"/>
          </a:xfrm>
        </p:spPr>
        <p:txBody>
          <a:bodyPr/>
          <a:lstStyle/>
          <a:p>
            <a:pPr marL="227013" indent="-227013"/>
            <a:r>
              <a:rPr lang="en-US" dirty="0"/>
              <a:t>There are 26MB reviews</a:t>
            </a:r>
          </a:p>
          <a:p>
            <a:pPr marL="227013" indent="-227013"/>
            <a:r>
              <a:rPr lang="en-US" dirty="0"/>
              <a:t>Computation of avg rating…</a:t>
            </a:r>
          </a:p>
        </p:txBody>
      </p:sp>
      <p:pic>
        <p:nvPicPr>
          <p:cNvPr id="2" name="Picture 1">
            <a:extLst>
              <a:ext uri="{FF2B5EF4-FFF2-40B4-BE49-F238E27FC236}">
                <a16:creationId xmlns:a16="http://schemas.microsoft.com/office/drawing/2014/main" id="{89A9C626-F85D-6715-C454-A76E514BD39D}"/>
              </a:ext>
            </a:extLst>
          </p:cNvPr>
          <p:cNvPicPr>
            <a:picLocks noChangeAspect="1"/>
          </p:cNvPicPr>
          <p:nvPr/>
        </p:nvPicPr>
        <p:blipFill>
          <a:blip r:embed="rId3"/>
          <a:stretch>
            <a:fillRect/>
          </a:stretch>
        </p:blipFill>
        <p:spPr>
          <a:xfrm>
            <a:off x="990600" y="2590800"/>
            <a:ext cx="5514224" cy="3935016"/>
          </a:xfrm>
          <a:prstGeom prst="rect">
            <a:avLst/>
          </a:prstGeom>
        </p:spPr>
      </p:pic>
      <p:sp>
        <p:nvSpPr>
          <p:cNvPr id="4" name="Rectangle 4">
            <a:extLst>
              <a:ext uri="{FF2B5EF4-FFF2-40B4-BE49-F238E27FC236}">
                <a16:creationId xmlns:a16="http://schemas.microsoft.com/office/drawing/2014/main" id="{6958B3C9-24BF-3AA6-1915-624E299CDCB1}"/>
              </a:ext>
            </a:extLst>
          </p:cNvPr>
          <p:cNvSpPr>
            <a:spLocks noChangeArrowheads="1"/>
          </p:cNvSpPr>
          <p:nvPr/>
        </p:nvSpPr>
        <p:spPr bwMode="blackWhite">
          <a:xfrm>
            <a:off x="3723524" y="4343400"/>
            <a:ext cx="5115676" cy="1493999"/>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square" lIns="182562" tIns="92075" rIns="182562" bIns="92075">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5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 </a:t>
            </a:r>
            <a:r>
              <a:rPr kumimoji="0" lang="en-US" altLang="en-US" sz="15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Avg(cast(Rating as float))</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5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   </a:t>
            </a:r>
            <a:r>
              <a:rPr kumimoji="0" lang="en-US" altLang="en-US" sz="15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Movies</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5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INNER JOIN </a:t>
            </a:r>
            <a:r>
              <a:rPr kumimoji="0" lang="en-US" altLang="en-US" sz="15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Ratings</a:t>
            </a:r>
            <a:r>
              <a:rPr kumimoji="0" lang="en-US" altLang="en-US" sz="15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a:t>
            </a:r>
            <a:endParaRPr kumimoji="0" lang="en-US" altLang="en-US" sz="15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5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ON </a:t>
            </a:r>
            <a:r>
              <a:rPr kumimoji="0" lang="en-US" altLang="en-US" sz="1500" b="1"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Movies.Movie_ID</a:t>
            </a:r>
            <a:r>
              <a:rPr kumimoji="0" lang="en-US" altLang="en-US" sz="15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 </a:t>
            </a:r>
            <a:r>
              <a:rPr kumimoji="0" lang="en-US" altLang="en-US" sz="1500" b="1"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Ratings.Movie_ID</a:t>
            </a:r>
            <a:endParaRPr kumimoji="0" lang="en-US" altLang="en-US" sz="15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5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  </a:t>
            </a:r>
            <a:r>
              <a:rPr kumimoji="0" lang="en-US" altLang="en-US" sz="15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Title = 'T</a:t>
            </a:r>
            <a:r>
              <a:rPr lang="en-US" altLang="en-US" sz="1500" b="1" dirty="0">
                <a:solidFill>
                  <a:prstClr val="black"/>
                </a:solidFill>
                <a:latin typeface="Consolas" panose="020B0609020204030204" pitchFamily="49" charset="0"/>
              </a:rPr>
              <a:t>oy Story</a:t>
            </a:r>
            <a:r>
              <a:rPr kumimoji="0" lang="en-US" altLang="en-US" sz="15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0386028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8D60BD-0D6B-44C9-8042-8D86699429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Content Placeholder 1">
            <a:extLst>
              <a:ext uri="{FF2B5EF4-FFF2-40B4-BE49-F238E27FC236}">
                <a16:creationId xmlns:a16="http://schemas.microsoft.com/office/drawing/2014/main" id="{2F582CF1-346E-4A54-8871-94684E1E6A33}"/>
              </a:ext>
            </a:extLst>
          </p:cNvPr>
          <p:cNvSpPr txBox="1">
            <a:spLocks/>
          </p:cNvSpPr>
          <p:nvPr/>
        </p:nvSpPr>
        <p:spPr>
          <a:xfrm>
            <a:off x="457200" y="152400"/>
            <a:ext cx="8229600" cy="609600"/>
          </a:xfrm>
          <a:prstGeom prst="rect">
            <a:avLst/>
          </a:prstGeom>
          <a:solidFill>
            <a:schemeClr val="accent5">
              <a:lumMod val="20000"/>
              <a:lumOff val="80000"/>
            </a:schemeClr>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Database design</a:t>
            </a:r>
            <a:endParaRPr kumimoji="0" lang="en-US" sz="2800" b="1" i="0" u="none" strike="noStrike" kern="1200" cap="none" spc="0" normalizeH="0" baseline="0" noProof="0" dirty="0">
              <a:ln>
                <a:noFill/>
              </a:ln>
              <a:solidFill>
                <a:srgbClr val="0000FF"/>
              </a:solidFill>
              <a:effectLst/>
              <a:uLnTx/>
              <a:uFillTx/>
              <a:latin typeface="Calibri"/>
              <a:ea typeface="+mn-ea"/>
              <a:cs typeface="+mn-cs"/>
            </a:endParaRPr>
          </a:p>
        </p:txBody>
      </p:sp>
      <p:sp>
        <p:nvSpPr>
          <p:cNvPr id="2" name="Content Placeholder 1">
            <a:extLst>
              <a:ext uri="{FF2B5EF4-FFF2-40B4-BE49-F238E27FC236}">
                <a16:creationId xmlns:a16="http://schemas.microsoft.com/office/drawing/2014/main" id="{B3B68ECD-F0F7-4F85-16ED-FBE45F2A90D9}"/>
              </a:ext>
            </a:extLst>
          </p:cNvPr>
          <p:cNvSpPr>
            <a:spLocks noGrp="1"/>
          </p:cNvSpPr>
          <p:nvPr>
            <p:ph idx="1"/>
          </p:nvPr>
        </p:nvSpPr>
        <p:spPr>
          <a:xfrm>
            <a:off x="457200" y="1219200"/>
            <a:ext cx="8382000" cy="3200400"/>
          </a:xfrm>
        </p:spPr>
        <p:txBody>
          <a:bodyPr/>
          <a:lstStyle/>
          <a:p>
            <a:r>
              <a:rPr lang="en-US" dirty="0"/>
              <a:t>Database design is an art…</a:t>
            </a:r>
          </a:p>
          <a:p>
            <a:pPr>
              <a:spcBef>
                <a:spcPts val="1800"/>
              </a:spcBef>
            </a:pPr>
            <a:r>
              <a:rPr lang="en-US" dirty="0"/>
              <a:t>But there are 3 fundamental rules to always consider</a:t>
            </a:r>
          </a:p>
          <a:p>
            <a:pPr marL="0" indent="0">
              <a:spcBef>
                <a:spcPts val="1800"/>
              </a:spcBef>
              <a:buNone/>
            </a:pPr>
            <a:endParaRPr lang="en-US" dirty="0"/>
          </a:p>
        </p:txBody>
      </p:sp>
    </p:spTree>
    <p:extLst>
      <p:ext uri="{BB962C8B-B14F-4D97-AF65-F5344CB8AC3E}">
        <p14:creationId xmlns:p14="http://schemas.microsoft.com/office/powerpoint/2010/main" val="273784107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9572FDF9-5C5C-4A8A-B481-654323E05FD4}"/>
              </a:ext>
            </a:extLst>
          </p:cNvPr>
          <p:cNvSpPr txBox="1">
            <a:spLocks/>
          </p:cNvSpPr>
          <p:nvPr/>
        </p:nvSpPr>
        <p:spPr>
          <a:xfrm>
            <a:off x="533400" y="228601"/>
            <a:ext cx="8077200"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lang="en-US" sz="3200" dirty="0">
                <a:solidFill>
                  <a:srgbClr val="0000FF"/>
                </a:solidFill>
                <a:latin typeface="Calibri"/>
              </a:rPr>
              <a:t>Demo</a:t>
            </a:r>
            <a:endParaRPr kumimoji="0" lang="en-US" sz="3200" b="1" i="0" u="none" strike="noStrike" kern="1200" cap="none" spc="0" normalizeH="0" baseline="0" noProof="0" dirty="0">
              <a:ln>
                <a:noFill/>
              </a:ln>
              <a:solidFill>
                <a:srgbClr val="0000FF"/>
              </a:solidFill>
              <a:effectLst/>
              <a:uLnTx/>
              <a:uFillTx/>
              <a:latin typeface="Calibri"/>
              <a:ea typeface="+mn-ea"/>
              <a:cs typeface="+mn-cs"/>
            </a:endParaRPr>
          </a:p>
        </p:txBody>
      </p:sp>
      <p:sp>
        <p:nvSpPr>
          <p:cNvPr id="3" name="Content Placeholder 10">
            <a:extLst>
              <a:ext uri="{FF2B5EF4-FFF2-40B4-BE49-F238E27FC236}">
                <a16:creationId xmlns:a16="http://schemas.microsoft.com/office/drawing/2014/main" id="{F71715E9-1E18-5E8B-2C0C-4609FB73F999}"/>
              </a:ext>
            </a:extLst>
          </p:cNvPr>
          <p:cNvSpPr>
            <a:spLocks noGrp="1"/>
          </p:cNvSpPr>
          <p:nvPr>
            <p:ph idx="1"/>
          </p:nvPr>
        </p:nvSpPr>
        <p:spPr>
          <a:xfrm>
            <a:off x="457200" y="1142999"/>
            <a:ext cx="8382000" cy="1524001"/>
          </a:xfrm>
        </p:spPr>
        <p:txBody>
          <a:bodyPr/>
          <a:lstStyle/>
          <a:p>
            <a:pPr marL="227013" indent="-227013"/>
            <a:r>
              <a:rPr lang="en-US" dirty="0"/>
              <a:t>Without index, query takes 4-5 seconds…</a:t>
            </a:r>
          </a:p>
          <a:p>
            <a:pPr marL="627063" lvl="1" indent="-227013"/>
            <a:r>
              <a:rPr lang="en-US" dirty="0"/>
              <a:t>Not bad, but we can do much better…</a:t>
            </a:r>
          </a:p>
        </p:txBody>
      </p:sp>
      <p:pic>
        <p:nvPicPr>
          <p:cNvPr id="4" name="Picture 3">
            <a:extLst>
              <a:ext uri="{FF2B5EF4-FFF2-40B4-BE49-F238E27FC236}">
                <a16:creationId xmlns:a16="http://schemas.microsoft.com/office/drawing/2014/main" id="{BE10B9AA-6F90-C164-46AC-42ADD14758F3}"/>
              </a:ext>
            </a:extLst>
          </p:cNvPr>
          <p:cNvPicPr>
            <a:picLocks noChangeAspect="1"/>
          </p:cNvPicPr>
          <p:nvPr/>
        </p:nvPicPr>
        <p:blipFill>
          <a:blip r:embed="rId3"/>
          <a:stretch>
            <a:fillRect/>
          </a:stretch>
        </p:blipFill>
        <p:spPr>
          <a:xfrm>
            <a:off x="76200" y="3657600"/>
            <a:ext cx="4371224" cy="3119358"/>
          </a:xfrm>
          <a:prstGeom prst="rect">
            <a:avLst/>
          </a:prstGeom>
        </p:spPr>
      </p:pic>
      <p:pic>
        <p:nvPicPr>
          <p:cNvPr id="8" name="Picture 7">
            <a:extLst>
              <a:ext uri="{FF2B5EF4-FFF2-40B4-BE49-F238E27FC236}">
                <a16:creationId xmlns:a16="http://schemas.microsoft.com/office/drawing/2014/main" id="{0A3EE58B-4153-E5D4-D575-1B86A578F8CF}"/>
              </a:ext>
            </a:extLst>
          </p:cNvPr>
          <p:cNvPicPr>
            <a:picLocks noChangeAspect="1"/>
          </p:cNvPicPr>
          <p:nvPr/>
        </p:nvPicPr>
        <p:blipFill>
          <a:blip r:embed="rId4"/>
          <a:stretch>
            <a:fillRect/>
          </a:stretch>
        </p:blipFill>
        <p:spPr>
          <a:xfrm>
            <a:off x="3048000" y="2590800"/>
            <a:ext cx="5116286" cy="1524000"/>
          </a:xfrm>
          <a:prstGeom prst="rect">
            <a:avLst/>
          </a:prstGeom>
        </p:spPr>
      </p:pic>
    </p:spTree>
    <p:extLst>
      <p:ext uri="{BB962C8B-B14F-4D97-AF65-F5344CB8AC3E}">
        <p14:creationId xmlns:p14="http://schemas.microsoft.com/office/powerpoint/2010/main" val="17915200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9572FDF9-5C5C-4A8A-B481-654323E05FD4}"/>
              </a:ext>
            </a:extLst>
          </p:cNvPr>
          <p:cNvSpPr txBox="1">
            <a:spLocks/>
          </p:cNvSpPr>
          <p:nvPr/>
        </p:nvSpPr>
        <p:spPr>
          <a:xfrm>
            <a:off x="533400" y="228601"/>
            <a:ext cx="8077200"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Solution : index Ratings by </a:t>
            </a:r>
            <a:r>
              <a:rPr kumimoji="0" lang="en-US" sz="3200" b="1" i="0" u="none" strike="noStrike" kern="1200" cap="none" spc="0" normalizeH="0" baseline="0" noProof="0" dirty="0" err="1">
                <a:ln>
                  <a:noFill/>
                </a:ln>
                <a:solidFill>
                  <a:srgbClr val="0000FF"/>
                </a:solidFill>
                <a:effectLst/>
                <a:uLnTx/>
                <a:uFillTx/>
                <a:latin typeface="Calibri"/>
                <a:ea typeface="+mn-ea"/>
                <a:cs typeface="+mn-cs"/>
              </a:rPr>
              <a:t>Movie_ID</a:t>
            </a:r>
            <a:endParaRPr kumimoji="0" lang="en-US" sz="3200" b="1" i="0" u="none" strike="noStrike" kern="1200" cap="none" spc="0" normalizeH="0" baseline="0" noProof="0" dirty="0">
              <a:ln>
                <a:noFill/>
              </a:ln>
              <a:solidFill>
                <a:srgbClr val="0000FF"/>
              </a:solidFill>
              <a:effectLst/>
              <a:uLnTx/>
              <a:uFillTx/>
              <a:latin typeface="Calibri"/>
              <a:ea typeface="+mn-ea"/>
              <a:cs typeface="+mn-cs"/>
            </a:endParaRPr>
          </a:p>
        </p:txBody>
      </p:sp>
      <p:sp>
        <p:nvSpPr>
          <p:cNvPr id="3" name="Content Placeholder 10">
            <a:extLst>
              <a:ext uri="{FF2B5EF4-FFF2-40B4-BE49-F238E27FC236}">
                <a16:creationId xmlns:a16="http://schemas.microsoft.com/office/drawing/2014/main" id="{F71715E9-1E18-5E8B-2C0C-4609FB73F999}"/>
              </a:ext>
            </a:extLst>
          </p:cNvPr>
          <p:cNvSpPr>
            <a:spLocks noGrp="1"/>
          </p:cNvSpPr>
          <p:nvPr>
            <p:ph idx="1"/>
          </p:nvPr>
        </p:nvSpPr>
        <p:spPr>
          <a:xfrm>
            <a:off x="457200" y="1142999"/>
            <a:ext cx="8382000" cy="1524001"/>
          </a:xfrm>
        </p:spPr>
        <p:txBody>
          <a:bodyPr/>
          <a:lstStyle/>
          <a:p>
            <a:pPr marL="227013" indent="-227013"/>
            <a:r>
              <a:rPr lang="en-US" dirty="0"/>
              <a:t>With correct index, query takes 1/10</a:t>
            </a:r>
            <a:r>
              <a:rPr lang="en-US" baseline="30000" dirty="0"/>
              <a:t>th</a:t>
            </a:r>
            <a:r>
              <a:rPr lang="en-US" dirty="0"/>
              <a:t> of a second</a:t>
            </a:r>
          </a:p>
        </p:txBody>
      </p:sp>
      <p:cxnSp>
        <p:nvCxnSpPr>
          <p:cNvPr id="6" name="Straight Connector 5">
            <a:extLst>
              <a:ext uri="{FF2B5EF4-FFF2-40B4-BE49-F238E27FC236}">
                <a16:creationId xmlns:a16="http://schemas.microsoft.com/office/drawing/2014/main" id="{AA62C0CB-0FFC-38A5-1936-125D3611E37F}"/>
              </a:ext>
            </a:extLst>
          </p:cNvPr>
          <p:cNvCxnSpPr>
            <a:cxnSpLocks/>
          </p:cNvCxnSpPr>
          <p:nvPr/>
        </p:nvCxnSpPr>
        <p:spPr>
          <a:xfrm>
            <a:off x="3786308" y="3734081"/>
            <a:ext cx="941185" cy="1933076"/>
          </a:xfrm>
          <a:prstGeom prst="line">
            <a:avLst/>
          </a:prstGeom>
          <a:ln w="19050">
            <a:solidFill>
              <a:srgbClr val="0000FF"/>
            </a:solidFill>
            <a:prstDash val="sys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A3EE58B-4153-E5D4-D575-1B86A578F8CF}"/>
              </a:ext>
            </a:extLst>
          </p:cNvPr>
          <p:cNvPicPr>
            <a:picLocks noChangeAspect="1"/>
          </p:cNvPicPr>
          <p:nvPr/>
        </p:nvPicPr>
        <p:blipFill>
          <a:blip r:embed="rId3"/>
          <a:stretch>
            <a:fillRect/>
          </a:stretch>
        </p:blipFill>
        <p:spPr>
          <a:xfrm>
            <a:off x="76200" y="5508971"/>
            <a:ext cx="3378199" cy="1006272"/>
          </a:xfrm>
          <a:prstGeom prst="rect">
            <a:avLst/>
          </a:prstGeom>
        </p:spPr>
      </p:pic>
      <p:sp>
        <p:nvSpPr>
          <p:cNvPr id="2" name="TextBox 1">
            <a:extLst>
              <a:ext uri="{FF2B5EF4-FFF2-40B4-BE49-F238E27FC236}">
                <a16:creationId xmlns:a16="http://schemas.microsoft.com/office/drawing/2014/main" id="{A951D76D-99E4-0D0F-099B-4FC74C67FBF7}"/>
              </a:ext>
            </a:extLst>
          </p:cNvPr>
          <p:cNvSpPr txBox="1"/>
          <p:nvPr/>
        </p:nvSpPr>
        <p:spPr>
          <a:xfrm>
            <a:off x="685800" y="2964506"/>
            <a:ext cx="6035113" cy="684803"/>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CREATE INDEX </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Ratings_Index</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ON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Ratings(</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Movie_ID</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924158FB-C0B5-3842-74C6-2D6D6A72FC32}"/>
              </a:ext>
            </a:extLst>
          </p:cNvPr>
          <p:cNvPicPr>
            <a:picLocks noChangeAspect="1"/>
          </p:cNvPicPr>
          <p:nvPr/>
        </p:nvPicPr>
        <p:blipFill>
          <a:blip r:embed="rId4"/>
          <a:stretch>
            <a:fillRect/>
          </a:stretch>
        </p:blipFill>
        <p:spPr>
          <a:xfrm>
            <a:off x="6288375" y="4060406"/>
            <a:ext cx="2745325" cy="2354994"/>
          </a:xfrm>
          <a:prstGeom prst="rect">
            <a:avLst/>
          </a:prstGeom>
        </p:spPr>
      </p:pic>
      <p:sp>
        <p:nvSpPr>
          <p:cNvPr id="11" name="Line 12">
            <a:extLst>
              <a:ext uri="{FF2B5EF4-FFF2-40B4-BE49-F238E27FC236}">
                <a16:creationId xmlns:a16="http://schemas.microsoft.com/office/drawing/2014/main" id="{8F36EB9A-3D68-DCB5-8C17-E33863025C52}"/>
              </a:ext>
            </a:extLst>
          </p:cNvPr>
          <p:cNvSpPr>
            <a:spLocks noChangeShapeType="1"/>
          </p:cNvSpPr>
          <p:nvPr/>
        </p:nvSpPr>
        <p:spPr bwMode="auto">
          <a:xfrm flipV="1">
            <a:off x="3504598" y="6010695"/>
            <a:ext cx="563421" cy="77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charset="0"/>
              <a:ea typeface="+mn-ea"/>
              <a:cs typeface="+mn-cs"/>
            </a:endParaRPr>
          </a:p>
        </p:txBody>
      </p:sp>
      <p:pic>
        <p:nvPicPr>
          <p:cNvPr id="12" name="Picture 11">
            <a:extLst>
              <a:ext uri="{FF2B5EF4-FFF2-40B4-BE49-F238E27FC236}">
                <a16:creationId xmlns:a16="http://schemas.microsoft.com/office/drawing/2014/main" id="{D0F2D50E-F430-CC02-97C9-60A10D871075}"/>
              </a:ext>
            </a:extLst>
          </p:cNvPr>
          <p:cNvPicPr>
            <a:picLocks noChangeAspect="1"/>
          </p:cNvPicPr>
          <p:nvPr/>
        </p:nvPicPr>
        <p:blipFill>
          <a:blip r:embed="rId5"/>
          <a:stretch>
            <a:fillRect/>
          </a:stretch>
        </p:blipFill>
        <p:spPr>
          <a:xfrm>
            <a:off x="4130171" y="5701522"/>
            <a:ext cx="1415059" cy="618345"/>
          </a:xfrm>
          <a:prstGeom prst="rect">
            <a:avLst/>
          </a:prstGeom>
        </p:spPr>
      </p:pic>
      <p:sp>
        <p:nvSpPr>
          <p:cNvPr id="15" name="Line 12">
            <a:extLst>
              <a:ext uri="{FF2B5EF4-FFF2-40B4-BE49-F238E27FC236}">
                <a16:creationId xmlns:a16="http://schemas.microsoft.com/office/drawing/2014/main" id="{202E9066-F8C6-B458-20C1-AC07ADB057CE}"/>
              </a:ext>
            </a:extLst>
          </p:cNvPr>
          <p:cNvSpPr>
            <a:spLocks noChangeShapeType="1"/>
          </p:cNvSpPr>
          <p:nvPr/>
        </p:nvSpPr>
        <p:spPr bwMode="auto">
          <a:xfrm flipV="1">
            <a:off x="5617377" y="6014576"/>
            <a:ext cx="563421" cy="77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1587501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8D60BD-0D6B-44C9-8042-8D86699429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Content Placeholder 1">
            <a:extLst>
              <a:ext uri="{FF2B5EF4-FFF2-40B4-BE49-F238E27FC236}">
                <a16:creationId xmlns:a16="http://schemas.microsoft.com/office/drawing/2014/main" id="{2F582CF1-346E-4A54-8871-94684E1E6A33}"/>
              </a:ext>
            </a:extLst>
          </p:cNvPr>
          <p:cNvSpPr txBox="1">
            <a:spLocks/>
          </p:cNvSpPr>
          <p:nvPr/>
        </p:nvSpPr>
        <p:spPr>
          <a:xfrm>
            <a:off x="457200" y="152400"/>
            <a:ext cx="8229600" cy="609600"/>
          </a:xfrm>
          <a:prstGeom prst="rect">
            <a:avLst/>
          </a:prstGeom>
          <a:solidFill>
            <a:schemeClr val="accent5">
              <a:lumMod val="20000"/>
              <a:lumOff val="80000"/>
            </a:schemeClr>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Trade-offs</a:t>
            </a:r>
            <a:endParaRPr kumimoji="0" lang="en-US" sz="2800" b="1" i="0" u="none" strike="noStrike" kern="1200" cap="none" spc="0" normalizeH="0" baseline="0" noProof="0" dirty="0">
              <a:ln>
                <a:noFill/>
              </a:ln>
              <a:solidFill>
                <a:srgbClr val="0000FF"/>
              </a:solidFill>
              <a:effectLst/>
              <a:uLnTx/>
              <a:uFillTx/>
              <a:latin typeface="Calibri"/>
              <a:ea typeface="+mn-ea"/>
              <a:cs typeface="+mn-cs"/>
            </a:endParaRPr>
          </a:p>
        </p:txBody>
      </p:sp>
      <p:sp>
        <p:nvSpPr>
          <p:cNvPr id="2" name="Content Placeholder 1">
            <a:extLst>
              <a:ext uri="{FF2B5EF4-FFF2-40B4-BE49-F238E27FC236}">
                <a16:creationId xmlns:a16="http://schemas.microsoft.com/office/drawing/2014/main" id="{B3B68ECD-F0F7-4F85-16ED-FBE45F2A90D9}"/>
              </a:ext>
            </a:extLst>
          </p:cNvPr>
          <p:cNvSpPr>
            <a:spLocks noGrp="1"/>
          </p:cNvSpPr>
          <p:nvPr>
            <p:ph idx="1"/>
          </p:nvPr>
        </p:nvSpPr>
        <p:spPr>
          <a:xfrm>
            <a:off x="457200" y="1219200"/>
            <a:ext cx="8382000" cy="4267200"/>
          </a:xfrm>
        </p:spPr>
        <p:txBody>
          <a:bodyPr/>
          <a:lstStyle/>
          <a:p>
            <a:r>
              <a:rPr lang="en-US" dirty="0"/>
              <a:t>Why not create an index on every column?</a:t>
            </a:r>
          </a:p>
          <a:p>
            <a:pPr lvl="1"/>
            <a:r>
              <a:rPr lang="en-US" dirty="0"/>
              <a:t>Takes more server memory for underlying data structures</a:t>
            </a:r>
          </a:p>
          <a:p>
            <a:pPr lvl="1"/>
            <a:r>
              <a:rPr lang="en-US" dirty="0"/>
              <a:t>Slows down inserts / updates / deletes since have to maintain </a:t>
            </a:r>
            <a:r>
              <a:rPr lang="en-US" dirty="0" err="1"/>
              <a:t>underyling</a:t>
            </a:r>
            <a:r>
              <a:rPr lang="en-US" dirty="0"/>
              <a:t> data structures</a:t>
            </a:r>
          </a:p>
          <a:p>
            <a:pPr lvl="1"/>
            <a:endParaRPr lang="en-US" dirty="0"/>
          </a:p>
          <a:p>
            <a:r>
              <a:rPr lang="en-US" dirty="0"/>
              <a:t>General approach is to create indexes on the obvious columns, then deploy and monitor</a:t>
            </a:r>
          </a:p>
          <a:p>
            <a:pPr lvl="1"/>
            <a:r>
              <a:rPr lang="en-US" dirty="0"/>
              <a:t>See how DB is used, and add more indexes as needed</a:t>
            </a:r>
          </a:p>
        </p:txBody>
      </p:sp>
    </p:spTree>
    <p:extLst>
      <p:ext uri="{BB962C8B-B14F-4D97-AF65-F5344CB8AC3E}">
        <p14:creationId xmlns:p14="http://schemas.microsoft.com/office/powerpoint/2010/main" val="32162902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2F582CF1-346E-4A54-8871-94684E1E6A33}"/>
              </a:ext>
            </a:extLst>
          </p:cNvPr>
          <p:cNvSpPr txBox="1">
            <a:spLocks/>
          </p:cNvSpPr>
          <p:nvPr/>
        </p:nvSpPr>
        <p:spPr>
          <a:xfrm>
            <a:off x="457200" y="152400"/>
            <a:ext cx="8229600" cy="609600"/>
          </a:xfrm>
          <a:prstGeom prst="rect">
            <a:avLst/>
          </a:prstGeom>
          <a:solidFill>
            <a:schemeClr val="accent5">
              <a:lumMod val="20000"/>
              <a:lumOff val="80000"/>
            </a:schemeClr>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Databases are powerful systems</a:t>
            </a:r>
            <a:endParaRPr kumimoji="0" lang="en-US" sz="2800" b="1" i="0" u="none" strike="noStrike" kern="1200" cap="none" spc="0" normalizeH="0" baseline="0" noProof="0" dirty="0">
              <a:ln>
                <a:noFill/>
              </a:ln>
              <a:solidFill>
                <a:srgbClr val="0000FF"/>
              </a:solidFill>
              <a:effectLst/>
              <a:uLnTx/>
              <a:uFillTx/>
              <a:latin typeface="Calibri"/>
              <a:ea typeface="+mn-ea"/>
              <a:cs typeface="+mn-cs"/>
            </a:endParaRPr>
          </a:p>
        </p:txBody>
      </p:sp>
      <p:grpSp>
        <p:nvGrpSpPr>
          <p:cNvPr id="3" name="Group 2">
            <a:extLst>
              <a:ext uri="{FF2B5EF4-FFF2-40B4-BE49-F238E27FC236}">
                <a16:creationId xmlns:a16="http://schemas.microsoft.com/office/drawing/2014/main" id="{86695A55-F4AB-002A-1781-2E22CFBCC23F}"/>
              </a:ext>
            </a:extLst>
          </p:cNvPr>
          <p:cNvGrpSpPr/>
          <p:nvPr/>
        </p:nvGrpSpPr>
        <p:grpSpPr>
          <a:xfrm>
            <a:off x="1107038" y="959219"/>
            <a:ext cx="7427362" cy="2606525"/>
            <a:chOff x="1077658" y="3749825"/>
            <a:chExt cx="7427362" cy="2606525"/>
          </a:xfrm>
        </p:grpSpPr>
        <p:cxnSp>
          <p:nvCxnSpPr>
            <p:cNvPr id="4" name="Straight Arrow Connector 3">
              <a:extLst>
                <a:ext uri="{FF2B5EF4-FFF2-40B4-BE49-F238E27FC236}">
                  <a16:creationId xmlns:a16="http://schemas.microsoft.com/office/drawing/2014/main" id="{54B51BBB-EFED-1202-F74B-8F54349082C5}"/>
                </a:ext>
              </a:extLst>
            </p:cNvPr>
            <p:cNvCxnSpPr/>
            <p:nvPr/>
          </p:nvCxnSpPr>
          <p:spPr>
            <a:xfrm>
              <a:off x="2914426" y="4207391"/>
              <a:ext cx="1538158" cy="4268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CCB1EDF-9847-EAC2-3E3A-92AFC4C4E917}"/>
                </a:ext>
              </a:extLst>
            </p:cNvPr>
            <p:cNvCxnSpPr/>
            <p:nvPr/>
          </p:nvCxnSpPr>
          <p:spPr>
            <a:xfrm>
              <a:off x="1753483" y="4819082"/>
              <a:ext cx="260582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89901D3-9A40-7E98-69A3-A85CB5780E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3288" y="3749825"/>
              <a:ext cx="799937" cy="816794"/>
            </a:xfrm>
            <a:prstGeom prst="rect">
              <a:avLst/>
            </a:prstGeom>
          </p:spPr>
        </p:pic>
        <p:pic>
          <p:nvPicPr>
            <p:cNvPr id="8" name="Picture 7">
              <a:extLst>
                <a:ext uri="{FF2B5EF4-FFF2-40B4-BE49-F238E27FC236}">
                  <a16:creationId xmlns:a16="http://schemas.microsoft.com/office/drawing/2014/main" id="{67E7BADE-B4D0-FEA5-6E50-7BF8EB8B48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658" y="4335707"/>
              <a:ext cx="799937" cy="816794"/>
            </a:xfrm>
            <a:prstGeom prst="rect">
              <a:avLst/>
            </a:prstGeom>
          </p:spPr>
        </p:pic>
        <p:cxnSp>
          <p:nvCxnSpPr>
            <p:cNvPr id="9" name="Straight Arrow Connector 8">
              <a:extLst>
                <a:ext uri="{FF2B5EF4-FFF2-40B4-BE49-F238E27FC236}">
                  <a16:creationId xmlns:a16="http://schemas.microsoft.com/office/drawing/2014/main" id="{547C2C5D-4EC0-E65D-A5EF-447A3B090587}"/>
                </a:ext>
              </a:extLst>
            </p:cNvPr>
            <p:cNvCxnSpPr/>
            <p:nvPr/>
          </p:nvCxnSpPr>
          <p:spPr>
            <a:xfrm flipV="1">
              <a:off x="2031223" y="5028004"/>
              <a:ext cx="2357769" cy="6821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40CF3E0-E2BE-6648-B5FF-B97F6873B7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3514" y="5420687"/>
              <a:ext cx="799937" cy="816794"/>
            </a:xfrm>
            <a:prstGeom prst="rect">
              <a:avLst/>
            </a:prstGeom>
          </p:spPr>
        </p:pic>
        <p:pic>
          <p:nvPicPr>
            <p:cNvPr id="11" name="Picture 10">
              <a:extLst>
                <a:ext uri="{FF2B5EF4-FFF2-40B4-BE49-F238E27FC236}">
                  <a16:creationId xmlns:a16="http://schemas.microsoft.com/office/drawing/2014/main" id="{4570F90D-CE1D-995A-17F4-88A8FAAAD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9531" y="5539556"/>
              <a:ext cx="799937" cy="816794"/>
            </a:xfrm>
            <a:prstGeom prst="rect">
              <a:avLst/>
            </a:prstGeom>
          </p:spPr>
        </p:pic>
        <p:cxnSp>
          <p:nvCxnSpPr>
            <p:cNvPr id="12" name="Straight Arrow Connector 11">
              <a:extLst>
                <a:ext uri="{FF2B5EF4-FFF2-40B4-BE49-F238E27FC236}">
                  <a16:creationId xmlns:a16="http://schemas.microsoft.com/office/drawing/2014/main" id="{AA5F0289-4B95-E6D2-07C7-B816A2F8956E}"/>
                </a:ext>
              </a:extLst>
            </p:cNvPr>
            <p:cNvCxnSpPr/>
            <p:nvPr/>
          </p:nvCxnSpPr>
          <p:spPr>
            <a:xfrm flipV="1">
              <a:off x="3857145" y="5327656"/>
              <a:ext cx="502159" cy="3184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A4B38B7-D4F2-D815-8DBB-5C46CBD01868}"/>
                </a:ext>
              </a:extLst>
            </p:cNvPr>
            <p:cNvPicPr>
              <a:picLocks noChangeAspect="1"/>
            </p:cNvPicPr>
            <p:nvPr/>
          </p:nvPicPr>
          <p:blipFill>
            <a:blip r:embed="rId4"/>
            <a:stretch>
              <a:fillRect/>
            </a:stretch>
          </p:blipFill>
          <p:spPr>
            <a:xfrm>
              <a:off x="4542620" y="4518573"/>
              <a:ext cx="3962400" cy="795831"/>
            </a:xfrm>
            <a:prstGeom prst="rect">
              <a:avLst/>
            </a:prstGeom>
          </p:spPr>
        </p:pic>
      </p:grpSp>
      <p:pic>
        <p:nvPicPr>
          <p:cNvPr id="14" name="Picture 13">
            <a:extLst>
              <a:ext uri="{FF2B5EF4-FFF2-40B4-BE49-F238E27FC236}">
                <a16:creationId xmlns:a16="http://schemas.microsoft.com/office/drawing/2014/main" id="{4A893BBF-031C-39F2-D19E-5EEA6BA5EBE8}"/>
              </a:ext>
            </a:extLst>
          </p:cNvPr>
          <p:cNvPicPr>
            <a:picLocks noChangeAspect="1"/>
          </p:cNvPicPr>
          <p:nvPr/>
        </p:nvPicPr>
        <p:blipFill>
          <a:blip r:embed="rId5"/>
          <a:stretch>
            <a:fillRect/>
          </a:stretch>
        </p:blipFill>
        <p:spPr>
          <a:xfrm>
            <a:off x="5602838" y="2578448"/>
            <a:ext cx="2372156" cy="2526952"/>
          </a:xfrm>
          <a:prstGeom prst="rect">
            <a:avLst/>
          </a:prstGeom>
        </p:spPr>
      </p:pic>
      <p:sp>
        <p:nvSpPr>
          <p:cNvPr id="16" name="TextBox 15">
            <a:extLst>
              <a:ext uri="{FF2B5EF4-FFF2-40B4-BE49-F238E27FC236}">
                <a16:creationId xmlns:a16="http://schemas.microsoft.com/office/drawing/2014/main" id="{B6BB8672-7F04-9481-0ED8-6388DB14D780}"/>
              </a:ext>
            </a:extLst>
          </p:cNvPr>
          <p:cNvSpPr txBox="1"/>
          <p:nvPr/>
        </p:nvSpPr>
        <p:spPr>
          <a:xfrm>
            <a:off x="152400" y="5167261"/>
            <a:ext cx="5791200" cy="1569660"/>
          </a:xfrm>
          <a:prstGeom prst="rect">
            <a:avLst/>
          </a:prstGeom>
          <a:solidFill>
            <a:schemeClr val="accent5">
              <a:lumMod val="20000"/>
              <a:lumOff val="80000"/>
            </a:schemeClr>
          </a:solidFill>
        </p:spPr>
        <p:txBody>
          <a:bodyPr wrap="square">
            <a:spAutoFit/>
          </a:bodyPr>
          <a:lstStyle/>
          <a:p>
            <a:pPr marL="230188" marR="0" lvl="1"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Can handle thousands of concurrent users</a:t>
            </a:r>
          </a:p>
          <a:p>
            <a:pPr marL="230188" marR="0" lvl="1" indent="-230188" algn="l" defTabSz="914400"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Handle simultaneous insert / update / delete</a:t>
            </a:r>
          </a:p>
          <a:p>
            <a:pPr marL="230188" marR="0" lvl="1" indent="-230188" algn="l" defTabSz="914400" rtl="0" eaLnBrk="1" fontAlgn="auto" latinLnBrk="0" hangingPunct="1">
              <a:lnSpc>
                <a:spcPct val="100000"/>
              </a:lnSpc>
              <a:spcBef>
                <a:spcPts val="18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Take advantage of multi-core hardware</a:t>
            </a:r>
          </a:p>
        </p:txBody>
      </p:sp>
    </p:spTree>
    <p:extLst>
      <p:ext uri="{BB962C8B-B14F-4D97-AF65-F5344CB8AC3E}">
        <p14:creationId xmlns:p14="http://schemas.microsoft.com/office/powerpoint/2010/main" val="17817569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458198" y="6340475"/>
            <a:ext cx="45719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Content Placeholder 1"/>
          <p:cNvSpPr txBox="1">
            <a:spLocks/>
          </p:cNvSpPr>
          <p:nvPr/>
        </p:nvSpPr>
        <p:spPr>
          <a:xfrm>
            <a:off x="609600" y="152400"/>
            <a:ext cx="7848598"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Question</a:t>
            </a:r>
            <a:endParaRPr kumimoji="0" lang="en-US" sz="2800" b="1" i="0" u="none" strike="noStrike" kern="1200" cap="none" spc="0" normalizeH="0" baseline="0" noProof="0" dirty="0">
              <a:ln>
                <a:noFill/>
              </a:ln>
              <a:solidFill>
                <a:srgbClr val="0000FF"/>
              </a:solidFill>
              <a:effectLst/>
              <a:uLnTx/>
              <a:uFillTx/>
              <a:latin typeface="Calibri"/>
              <a:ea typeface="+mn-ea"/>
              <a:cs typeface="+mn-cs"/>
            </a:endParaRPr>
          </a:p>
        </p:txBody>
      </p:sp>
      <p:sp>
        <p:nvSpPr>
          <p:cNvPr id="2" name="Content Placeholder 10">
            <a:extLst>
              <a:ext uri="{FF2B5EF4-FFF2-40B4-BE49-F238E27FC236}">
                <a16:creationId xmlns:a16="http://schemas.microsoft.com/office/drawing/2014/main" id="{97A6B2ED-6539-3DB9-F2AB-6D70EE96FFED}"/>
              </a:ext>
            </a:extLst>
          </p:cNvPr>
          <p:cNvSpPr>
            <a:spLocks noGrp="1"/>
          </p:cNvSpPr>
          <p:nvPr>
            <p:ph idx="1"/>
          </p:nvPr>
        </p:nvSpPr>
        <p:spPr>
          <a:xfrm>
            <a:off x="152400" y="1066800"/>
            <a:ext cx="3429000" cy="1981200"/>
          </a:xfrm>
        </p:spPr>
        <p:txBody>
          <a:bodyPr/>
          <a:lstStyle/>
          <a:p>
            <a:pPr marL="227013" indent="-227013"/>
            <a:r>
              <a:rPr lang="en-US" dirty="0"/>
              <a:t>We are building a </a:t>
            </a:r>
            <a:br>
              <a:rPr lang="en-US" dirty="0"/>
            </a:br>
            <a:r>
              <a:rPr lang="en-US" dirty="0"/>
              <a:t>ticket selling app</a:t>
            </a:r>
          </a:p>
          <a:p>
            <a:pPr marL="627063" lvl="1" indent="-227013"/>
            <a:r>
              <a:rPr lang="en-US" dirty="0"/>
              <a:t>everyone is trying to buy 2 tickets</a:t>
            </a:r>
          </a:p>
        </p:txBody>
      </p:sp>
      <p:pic>
        <p:nvPicPr>
          <p:cNvPr id="3" name="Picture 2">
            <a:extLst>
              <a:ext uri="{FF2B5EF4-FFF2-40B4-BE49-F238E27FC236}">
                <a16:creationId xmlns:a16="http://schemas.microsoft.com/office/drawing/2014/main" id="{082F72FF-FDF8-95CB-89EC-CDA90921ED10}"/>
              </a:ext>
            </a:extLst>
          </p:cNvPr>
          <p:cNvPicPr>
            <a:picLocks noChangeAspect="1"/>
          </p:cNvPicPr>
          <p:nvPr/>
        </p:nvPicPr>
        <p:blipFill>
          <a:blip r:embed="rId3"/>
          <a:stretch>
            <a:fillRect/>
          </a:stretch>
        </p:blipFill>
        <p:spPr>
          <a:xfrm>
            <a:off x="3754810" y="1066800"/>
            <a:ext cx="5160586" cy="1813408"/>
          </a:xfrm>
          <a:prstGeom prst="rect">
            <a:avLst/>
          </a:prstGeom>
        </p:spPr>
      </p:pic>
      <p:sp>
        <p:nvSpPr>
          <p:cNvPr id="4" name="Rectangle 4">
            <a:extLst>
              <a:ext uri="{FF2B5EF4-FFF2-40B4-BE49-F238E27FC236}">
                <a16:creationId xmlns:a16="http://schemas.microsoft.com/office/drawing/2014/main" id="{D160FF2F-CD5E-9468-8AB6-4ECA78F9B61D}"/>
              </a:ext>
            </a:extLst>
          </p:cNvPr>
          <p:cNvSpPr>
            <a:spLocks noChangeArrowheads="1"/>
          </p:cNvSpPr>
          <p:nvPr/>
        </p:nvSpPr>
        <p:spPr bwMode="blackWhite">
          <a:xfrm>
            <a:off x="228604" y="4038600"/>
            <a:ext cx="7924796" cy="2555828"/>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square" lIns="182562" tIns="92075" rIns="182562" bIns="92075">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sql</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'Select </a:t>
            </a: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num_avail</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From Tickets Where </a:t>
            </a: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eventid</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dbCursor.execute</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sql</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row = </a:t>
            </a: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dbCursor.fetchone</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numAvail</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int(row[0])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if </a:t>
            </a:r>
            <a:r>
              <a:rPr kumimoji="0" lang="en-US" altLang="en-US" sz="1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numAvail</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success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sql</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"Update Tickets Set </a:t>
            </a: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num_avail</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num_avail-2 Where </a:t>
            </a: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eventid</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dbCursor.execute</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sql</a:t>
            </a: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success = False </a:t>
            </a:r>
          </a:p>
        </p:txBody>
      </p:sp>
      <p:pic>
        <p:nvPicPr>
          <p:cNvPr id="9" name="Picture 8">
            <a:extLst>
              <a:ext uri="{FF2B5EF4-FFF2-40B4-BE49-F238E27FC236}">
                <a16:creationId xmlns:a16="http://schemas.microsoft.com/office/drawing/2014/main" id="{16D133D9-87D1-EFFE-F211-F4ABB5D2633E}"/>
              </a:ext>
            </a:extLst>
          </p:cNvPr>
          <p:cNvPicPr>
            <a:picLocks noChangeAspect="1"/>
          </p:cNvPicPr>
          <p:nvPr/>
        </p:nvPicPr>
        <p:blipFill>
          <a:blip r:embed="rId4"/>
          <a:stretch>
            <a:fillRect/>
          </a:stretch>
        </p:blipFill>
        <p:spPr>
          <a:xfrm>
            <a:off x="5360225" y="4629800"/>
            <a:ext cx="3517657" cy="686714"/>
          </a:xfrm>
          <a:prstGeom prst="rect">
            <a:avLst/>
          </a:prstGeom>
        </p:spPr>
      </p:pic>
      <p:sp>
        <p:nvSpPr>
          <p:cNvPr id="10" name="Speech Bubble: Rectangle with Corners Rounded 9">
            <a:extLst>
              <a:ext uri="{FF2B5EF4-FFF2-40B4-BE49-F238E27FC236}">
                <a16:creationId xmlns:a16="http://schemas.microsoft.com/office/drawing/2014/main" id="{2D6359F4-B86D-16E2-CA9B-34ECF1F97FF7}"/>
              </a:ext>
            </a:extLst>
          </p:cNvPr>
          <p:cNvSpPr/>
          <p:nvPr/>
        </p:nvSpPr>
        <p:spPr>
          <a:xfrm>
            <a:off x="6260119" y="3128051"/>
            <a:ext cx="2667000" cy="686714"/>
          </a:xfrm>
          <a:prstGeom prst="wedgeRoundRectCallout">
            <a:avLst>
              <a:gd name="adj1" fmla="val -34064"/>
              <a:gd name="adj2" fmla="val 135141"/>
              <a:gd name="adj3" fmla="val 16667"/>
            </a:avLst>
          </a:prstGeom>
          <a:solidFill>
            <a:srgbClr val="7030A0"/>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mn-cs"/>
              </a:rPr>
              <a:t>This is unsafe in a multi-user scenario.  How to fix?</a:t>
            </a: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862424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BA54D2-B2B7-48E7-859C-21328ADBE600}"/>
              </a:ext>
            </a:extLst>
          </p:cNvPr>
          <p:cNvSpPr>
            <a:spLocks noGrp="1"/>
          </p:cNvSpPr>
          <p:nvPr>
            <p:ph idx="1"/>
          </p:nvPr>
        </p:nvSpPr>
        <p:spPr>
          <a:xfrm>
            <a:off x="457200" y="1066800"/>
            <a:ext cx="8382000" cy="1600200"/>
          </a:xfrm>
        </p:spPr>
        <p:txBody>
          <a:bodyPr/>
          <a:lstStyle/>
          <a:p>
            <a:r>
              <a:rPr lang="en-US" dirty="0"/>
              <a:t>Transaction isolate operations from other users</a:t>
            </a:r>
          </a:p>
          <a:p>
            <a:r>
              <a:rPr lang="en-US" dirty="0"/>
              <a:t>Transactions make a series of operation atomic</a:t>
            </a:r>
          </a:p>
        </p:txBody>
      </p:sp>
      <p:sp>
        <p:nvSpPr>
          <p:cNvPr id="6" name="TextBox 5">
            <a:extLst>
              <a:ext uri="{FF2B5EF4-FFF2-40B4-BE49-F238E27FC236}">
                <a16:creationId xmlns:a16="http://schemas.microsoft.com/office/drawing/2014/main" id="{67C9C637-0813-4F8C-941F-8673E9FF3BE5}"/>
              </a:ext>
            </a:extLst>
          </p:cNvPr>
          <p:cNvSpPr txBox="1"/>
          <p:nvPr/>
        </p:nvSpPr>
        <p:spPr>
          <a:xfrm>
            <a:off x="457200" y="177225"/>
            <a:ext cx="8229600" cy="584775"/>
          </a:xfrm>
          <a:prstGeom prst="rect">
            <a:avLst/>
          </a:prstGeom>
          <a:solidFill>
            <a:schemeClr val="accent5">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Solution:  Transactions</a:t>
            </a:r>
            <a:endParaRPr kumimoji="0" lang="en-US" sz="3200" b="1"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ectangle 4">
            <a:extLst>
              <a:ext uri="{FF2B5EF4-FFF2-40B4-BE49-F238E27FC236}">
                <a16:creationId xmlns:a16="http://schemas.microsoft.com/office/drawing/2014/main" id="{52F6677C-97A3-33B3-F744-E79C09149505}"/>
              </a:ext>
            </a:extLst>
          </p:cNvPr>
          <p:cNvSpPr>
            <a:spLocks noChangeArrowheads="1"/>
          </p:cNvSpPr>
          <p:nvPr/>
        </p:nvSpPr>
        <p:spPr bwMode="blackWhite">
          <a:xfrm>
            <a:off x="1143000" y="2667000"/>
            <a:ext cx="4114800" cy="3509935"/>
          </a:xfrm>
          <a:prstGeom prst="rect">
            <a:avLst/>
          </a:prstGeom>
          <a:solidFill>
            <a:schemeClr val="accent5">
              <a:lumMod val="20000"/>
              <a:lumOff val="80000"/>
            </a:schemeClr>
          </a:solidFill>
          <a:ln w="12700">
            <a:solidFill>
              <a:schemeClr val="tx1"/>
            </a:solidFill>
            <a:miter lim="800000"/>
            <a:headEnd/>
            <a:tailEnd/>
          </a:ln>
          <a:effectLst>
            <a:outerShdw dist="35921" dir="2700000" algn="ctr" rotWithShape="0">
              <a:schemeClr val="bg2"/>
            </a:outerShdw>
          </a:effectLst>
        </p:spPr>
        <p:txBody>
          <a:bodyPr wrap="square" lIns="182562" tIns="92075" rIns="182562" bIns="92075">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6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BEGIN TRANSACTION;</a:t>
            </a:r>
          </a:p>
          <a:p>
            <a:pPr marL="0" marR="0" lvl="0" indent="0" algn="l" defTabSz="914400" rtl="0" eaLnBrk="1" fontAlgn="auto" latinLnBrk="0" hangingPunct="1">
              <a:lnSpc>
                <a:spcPct val="100000"/>
              </a:lnSpc>
              <a:spcBef>
                <a:spcPts val="300"/>
              </a:spcBef>
              <a:spcAft>
                <a:spcPts val="0"/>
              </a:spcAft>
              <a:buClrTx/>
              <a:buSzTx/>
              <a:buFontTx/>
              <a:buNone/>
              <a:tabLst/>
              <a:defRPr/>
            </a:pPr>
            <a:endParaRPr kumimoji="0" lang="en-US" altLang="en-US" sz="1400" b="1" i="0" u="none" strike="noStrike" kern="1200" cap="none" spc="0" normalizeH="0" baseline="0" noProof="0" dirty="0">
              <a:ln>
                <a:noFill/>
              </a:ln>
              <a:solidFill>
                <a:srgbClr val="008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 withdraw from checking</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UPDATE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Accounts</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SET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Balance = Balance – 100.00</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WHERE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Account = 22197;</a:t>
            </a:r>
          </a:p>
          <a:p>
            <a:pPr marL="0" marR="0" lvl="0" indent="0" algn="l" defTabSz="914400" rtl="0" eaLnBrk="1" fontAlgn="auto" latinLnBrk="0" hangingPunct="1">
              <a:lnSpc>
                <a:spcPct val="100000"/>
              </a:lnSpc>
              <a:spcBef>
                <a:spcPts val="300"/>
              </a:spcBef>
              <a:spcAft>
                <a:spcPts val="0"/>
              </a:spcAft>
              <a:buClrTx/>
              <a:buSzTx/>
              <a:buFontTx/>
              <a:buNone/>
              <a:tabLst/>
              <a:defRPr/>
            </a:pPr>
            <a:endPar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 deposit into savings</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UPDATE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Accounts</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SET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Balance = Balance + 100.00</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WHERE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Account = 43992;</a:t>
            </a:r>
            <a:endParaRPr kumimoji="0" lang="en-US" alt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0"/>
              </a:spcAft>
              <a:buClrTx/>
              <a:buSzTx/>
              <a:buFontTx/>
              <a:buNone/>
              <a:tabLst/>
              <a:defRPr/>
            </a:pPr>
            <a:endPar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US" altLang="en-US" sz="16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COMMIT;</a:t>
            </a:r>
          </a:p>
        </p:txBody>
      </p:sp>
    </p:spTree>
    <p:extLst>
      <p:ext uri="{BB962C8B-B14F-4D97-AF65-F5344CB8AC3E}">
        <p14:creationId xmlns:p14="http://schemas.microsoft.com/office/powerpoint/2010/main" val="9665752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458198" y="6340475"/>
            <a:ext cx="45719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Content Placeholder 1"/>
          <p:cNvSpPr txBox="1">
            <a:spLocks/>
          </p:cNvSpPr>
          <p:nvPr/>
        </p:nvSpPr>
        <p:spPr>
          <a:xfrm>
            <a:off x="609600" y="152400"/>
            <a:ext cx="7848598"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Beware</a:t>
            </a:r>
            <a:endParaRPr kumimoji="0" lang="en-US" sz="2800" b="1" i="0" u="none" strike="noStrike" kern="1200" cap="none" spc="0" normalizeH="0" baseline="0" noProof="0" dirty="0">
              <a:ln>
                <a:noFill/>
              </a:ln>
              <a:solidFill>
                <a:srgbClr val="0000FF"/>
              </a:solidFill>
              <a:effectLst/>
              <a:uLnTx/>
              <a:uFillTx/>
              <a:latin typeface="Calibri"/>
              <a:ea typeface="+mn-ea"/>
              <a:cs typeface="+mn-cs"/>
            </a:endParaRPr>
          </a:p>
        </p:txBody>
      </p:sp>
      <p:sp>
        <p:nvSpPr>
          <p:cNvPr id="2" name="Content Placeholder 10">
            <a:extLst>
              <a:ext uri="{FF2B5EF4-FFF2-40B4-BE49-F238E27FC236}">
                <a16:creationId xmlns:a16="http://schemas.microsoft.com/office/drawing/2014/main" id="{97A6B2ED-6539-3DB9-F2AB-6D70EE96FFED}"/>
              </a:ext>
            </a:extLst>
          </p:cNvPr>
          <p:cNvSpPr>
            <a:spLocks noGrp="1"/>
          </p:cNvSpPr>
          <p:nvPr>
            <p:ph idx="1"/>
          </p:nvPr>
        </p:nvSpPr>
        <p:spPr>
          <a:xfrm>
            <a:off x="609600" y="990600"/>
            <a:ext cx="7848598" cy="2514600"/>
          </a:xfrm>
        </p:spPr>
        <p:txBody>
          <a:bodyPr/>
          <a:lstStyle/>
          <a:p>
            <a:pPr marL="227013" indent="-227013"/>
            <a:r>
              <a:rPr lang="en-US" dirty="0"/>
              <a:t>For better performance, transactions default to "not-quite-perfect" isolation between users</a:t>
            </a:r>
          </a:p>
          <a:p>
            <a:pPr marL="227013" indent="-227013"/>
            <a:r>
              <a:rPr lang="en-US" dirty="0"/>
              <a:t>Solutions</a:t>
            </a:r>
          </a:p>
          <a:p>
            <a:pPr marL="857250" lvl="1" indent="-457200">
              <a:buAutoNum type="arabicParenBoth"/>
            </a:pPr>
            <a:r>
              <a:rPr lang="en-US" dirty="0"/>
              <a:t>isolation level = Serializable</a:t>
            </a:r>
          </a:p>
          <a:p>
            <a:pPr marL="857250" lvl="1" indent="-457200">
              <a:buAutoNum type="arabicParenBoth"/>
            </a:pPr>
            <a:r>
              <a:rPr lang="en-US" dirty="0"/>
              <a:t>default isolation level + "Select … </a:t>
            </a:r>
            <a:r>
              <a:rPr lang="en-US" b="1" dirty="0"/>
              <a:t>For Update</a:t>
            </a:r>
            <a:r>
              <a:rPr lang="en-US" dirty="0"/>
              <a:t>;"</a:t>
            </a:r>
          </a:p>
          <a:p>
            <a:pPr marL="627063" lvl="1" indent="-227013"/>
            <a:endParaRPr lang="en-US" dirty="0"/>
          </a:p>
        </p:txBody>
      </p:sp>
      <p:sp>
        <p:nvSpPr>
          <p:cNvPr id="4" name="Rectangle 4">
            <a:extLst>
              <a:ext uri="{FF2B5EF4-FFF2-40B4-BE49-F238E27FC236}">
                <a16:creationId xmlns:a16="http://schemas.microsoft.com/office/drawing/2014/main" id="{D160FF2F-CD5E-9468-8AB6-4ECA78F9B61D}"/>
              </a:ext>
            </a:extLst>
          </p:cNvPr>
          <p:cNvSpPr>
            <a:spLocks noChangeArrowheads="1"/>
          </p:cNvSpPr>
          <p:nvPr/>
        </p:nvSpPr>
        <p:spPr bwMode="blackWhite">
          <a:xfrm>
            <a:off x="1066800" y="3777221"/>
            <a:ext cx="6705600" cy="292516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square" lIns="182562" tIns="92075" rIns="182562" bIns="92075">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BEGIN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sql</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'Select </a:t>
            </a: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num_avail</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From Tickets Where </a:t>
            </a: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eventid</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=1234 </a:t>
            </a:r>
            <a:r>
              <a:rPr kumimoji="0" lang="en-US" alt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For Update</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dbCursor.execute</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sql</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row = </a:t>
            </a: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dbCursor.fetchone</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numAvail</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int(row[0])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if </a:t>
            </a:r>
            <a:r>
              <a:rPr kumimoji="0" lang="en-US" altLang="en-US" sz="12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numAvail</a:t>
            </a:r>
            <a:r>
              <a:rPr kumimoji="0" lang="en-US" altLang="en-US" sz="1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success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sql</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"Update Tickets Set </a:t>
            </a: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num_avail</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num_avail-2 Where </a:t>
            </a: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eventid</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=1234;'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dbCursor.execute</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alt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sql</a:t>
            </a: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COMMIT</a:t>
            </a:r>
            <a:endParaRPr kumimoji="0" lang="en-US" altLang="en-US" sz="1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success = False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en-US" sz="1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ROLLBACK</a:t>
            </a:r>
            <a:endParaRPr kumimoji="0" lang="en-US" altLang="en-US" sz="12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 name="Speech Bubble: Rectangle with Corners Rounded 2">
            <a:extLst>
              <a:ext uri="{FF2B5EF4-FFF2-40B4-BE49-F238E27FC236}">
                <a16:creationId xmlns:a16="http://schemas.microsoft.com/office/drawing/2014/main" id="{8D09548C-AF13-33CA-A869-CCB679650A54}"/>
              </a:ext>
            </a:extLst>
          </p:cNvPr>
          <p:cNvSpPr/>
          <p:nvPr/>
        </p:nvSpPr>
        <p:spPr>
          <a:xfrm>
            <a:off x="4267200" y="6096000"/>
            <a:ext cx="3979588" cy="686714"/>
          </a:xfrm>
          <a:prstGeom prst="wedgeRoundRectCallout">
            <a:avLst>
              <a:gd name="adj1" fmla="val -32517"/>
              <a:gd name="adj2" fmla="val -96130"/>
              <a:gd name="adj3" fmla="val 16667"/>
            </a:avLst>
          </a:prstGeom>
          <a:solidFill>
            <a:srgbClr val="FFFF00"/>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This level of understanding is why you want DBAs writing stored procedures</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89697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8D60BD-0D6B-44C9-8042-8D86699429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Content Placeholder 1">
            <a:extLst>
              <a:ext uri="{FF2B5EF4-FFF2-40B4-BE49-F238E27FC236}">
                <a16:creationId xmlns:a16="http://schemas.microsoft.com/office/drawing/2014/main" id="{2F582CF1-346E-4A54-8871-94684E1E6A33}"/>
              </a:ext>
            </a:extLst>
          </p:cNvPr>
          <p:cNvSpPr txBox="1">
            <a:spLocks/>
          </p:cNvSpPr>
          <p:nvPr/>
        </p:nvSpPr>
        <p:spPr>
          <a:xfrm>
            <a:off x="457200" y="152400"/>
            <a:ext cx="8229600" cy="762000"/>
          </a:xfrm>
          <a:prstGeom prst="rect">
            <a:avLst/>
          </a:prstGeom>
          <a:solidFill>
            <a:schemeClr val="accent5">
              <a:lumMod val="20000"/>
              <a:lumOff val="80000"/>
            </a:schemeClr>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600" b="1" i="0" u="none" strike="noStrike" kern="1200" cap="none" spc="0" normalizeH="0" baseline="0" noProof="0" dirty="0">
                <a:ln>
                  <a:noFill/>
                </a:ln>
                <a:solidFill>
                  <a:srgbClr val="0000FF"/>
                </a:solidFill>
                <a:effectLst/>
                <a:uLnTx/>
                <a:uFillTx/>
                <a:latin typeface="Calibri"/>
                <a:ea typeface="+mn-ea"/>
                <a:cs typeface="+mn-cs"/>
              </a:rPr>
              <a:t>Design: </a:t>
            </a:r>
            <a:r>
              <a:rPr lang="en-US" sz="3600" dirty="0">
                <a:solidFill>
                  <a:srgbClr val="0000FF"/>
                </a:solidFill>
                <a:latin typeface="Calibri"/>
              </a:rPr>
              <a:t>w</a:t>
            </a:r>
            <a:r>
              <a:rPr kumimoji="0" lang="en-US" sz="3600" b="1" i="0" u="none" strike="noStrike" kern="1200" cap="none" spc="0" normalizeH="0" baseline="0" noProof="0" dirty="0">
                <a:ln>
                  <a:noFill/>
                </a:ln>
                <a:solidFill>
                  <a:srgbClr val="0000FF"/>
                </a:solidFill>
                <a:effectLst/>
                <a:uLnTx/>
                <a:uFillTx/>
                <a:latin typeface="Calibri"/>
                <a:ea typeface="+mn-ea"/>
                <a:cs typeface="+mn-cs"/>
              </a:rPr>
              <a:t>ho executes the SQL?</a:t>
            </a:r>
            <a:endParaRPr kumimoji="0" lang="en-US" sz="3200" b="1" i="0" u="none" strike="noStrike" kern="1200" cap="none" spc="0" normalizeH="0" baseline="0" noProof="0" dirty="0">
              <a:ln>
                <a:noFill/>
              </a:ln>
              <a:solidFill>
                <a:srgbClr val="0000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217601BF-1D33-C5BF-F464-DAFD9A6069F5}"/>
              </a:ext>
            </a:extLst>
          </p:cNvPr>
          <p:cNvPicPr>
            <a:picLocks noChangeAspect="1"/>
          </p:cNvPicPr>
          <p:nvPr/>
        </p:nvPicPr>
        <p:blipFill>
          <a:blip r:embed="rId3"/>
          <a:stretch>
            <a:fillRect/>
          </a:stretch>
        </p:blipFill>
        <p:spPr>
          <a:xfrm>
            <a:off x="197458" y="1247663"/>
            <a:ext cx="760067" cy="1456997"/>
          </a:xfrm>
          <a:prstGeom prst="rect">
            <a:avLst/>
          </a:prstGeom>
        </p:spPr>
      </p:pic>
      <p:sp>
        <p:nvSpPr>
          <p:cNvPr id="16" name="TextBox 15">
            <a:extLst>
              <a:ext uri="{FF2B5EF4-FFF2-40B4-BE49-F238E27FC236}">
                <a16:creationId xmlns:a16="http://schemas.microsoft.com/office/drawing/2014/main" id="{7BFFE6D9-8FE0-4A7C-2A65-3099866F142F}"/>
              </a:ext>
            </a:extLst>
          </p:cNvPr>
          <p:cNvSpPr txBox="1"/>
          <p:nvPr/>
        </p:nvSpPr>
        <p:spPr>
          <a:xfrm>
            <a:off x="653018" y="2733820"/>
            <a:ext cx="1828800" cy="707886"/>
          </a:xfrm>
          <a:prstGeom prst="rect">
            <a:avLst/>
          </a:prstGeom>
          <a:noFill/>
        </p:spPr>
        <p:txBody>
          <a:bodyPr wrap="square" rtlCol="0">
            <a:spAutoFit/>
          </a:bodyPr>
          <a:lstStyle/>
          <a:p>
            <a:pPr marL="342900" marR="0" lvl="0" indent="-342900" algn="ctr" defTabSz="914400" rtl="0" eaLnBrk="1" fontAlgn="auto" latinLnBrk="0" hangingPunct="1">
              <a:lnSpc>
                <a:spcPct val="100000"/>
              </a:lnSpc>
              <a:spcBef>
                <a:spcPts val="0"/>
              </a:spcBef>
              <a:spcAft>
                <a:spcPts val="0"/>
              </a:spcAft>
              <a:buClrTx/>
              <a:buSzTx/>
              <a:buFontTx/>
              <a:buAutoNum type="arabicParenBoth"/>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Client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(project 01)</a:t>
            </a:r>
          </a:p>
        </p:txBody>
      </p:sp>
      <p:sp>
        <p:nvSpPr>
          <p:cNvPr id="17" name="TextBox 16">
            <a:extLst>
              <a:ext uri="{FF2B5EF4-FFF2-40B4-BE49-F238E27FC236}">
                <a16:creationId xmlns:a16="http://schemas.microsoft.com/office/drawing/2014/main" id="{C6B4D2F7-91EE-1749-FC7C-28F5B7ECD930}"/>
              </a:ext>
            </a:extLst>
          </p:cNvPr>
          <p:cNvSpPr txBox="1"/>
          <p:nvPr/>
        </p:nvSpPr>
        <p:spPr>
          <a:xfrm>
            <a:off x="3301954" y="5967897"/>
            <a:ext cx="1828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(2) Server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(project 02)</a:t>
            </a:r>
          </a:p>
        </p:txBody>
      </p:sp>
      <p:sp>
        <p:nvSpPr>
          <p:cNvPr id="18" name="TextBox 17">
            <a:extLst>
              <a:ext uri="{FF2B5EF4-FFF2-40B4-BE49-F238E27FC236}">
                <a16:creationId xmlns:a16="http://schemas.microsoft.com/office/drawing/2014/main" id="{D2169B8E-C531-DF1D-C873-C7697C8AF8CA}"/>
              </a:ext>
            </a:extLst>
          </p:cNvPr>
          <p:cNvSpPr txBox="1"/>
          <p:nvPr/>
        </p:nvSpPr>
        <p:spPr>
          <a:xfrm>
            <a:off x="5537519" y="3431730"/>
            <a:ext cx="1828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(3) Stored Procedures</a:t>
            </a:r>
          </a:p>
        </p:txBody>
      </p:sp>
      <p:pic>
        <p:nvPicPr>
          <p:cNvPr id="28" name="Picture 27">
            <a:extLst>
              <a:ext uri="{FF2B5EF4-FFF2-40B4-BE49-F238E27FC236}">
                <a16:creationId xmlns:a16="http://schemas.microsoft.com/office/drawing/2014/main" id="{47A78CA1-4EC9-76CC-6525-3BC079B41911}"/>
              </a:ext>
            </a:extLst>
          </p:cNvPr>
          <p:cNvPicPr>
            <a:picLocks noChangeAspect="1"/>
          </p:cNvPicPr>
          <p:nvPr/>
        </p:nvPicPr>
        <p:blipFill>
          <a:blip r:embed="rId3"/>
          <a:stretch>
            <a:fillRect/>
          </a:stretch>
        </p:blipFill>
        <p:spPr>
          <a:xfrm>
            <a:off x="2141110" y="4484511"/>
            <a:ext cx="760067" cy="1456997"/>
          </a:xfrm>
          <a:prstGeom prst="rect">
            <a:avLst/>
          </a:prstGeom>
        </p:spPr>
      </p:pic>
      <p:pic>
        <p:nvPicPr>
          <p:cNvPr id="73" name="Picture 72">
            <a:extLst>
              <a:ext uri="{FF2B5EF4-FFF2-40B4-BE49-F238E27FC236}">
                <a16:creationId xmlns:a16="http://schemas.microsoft.com/office/drawing/2014/main" id="{38A027EB-BD6F-D344-3B77-A340086BB88A}"/>
              </a:ext>
            </a:extLst>
          </p:cNvPr>
          <p:cNvPicPr>
            <a:picLocks noChangeAspect="1"/>
          </p:cNvPicPr>
          <p:nvPr/>
        </p:nvPicPr>
        <p:blipFill>
          <a:blip r:embed="rId3"/>
          <a:stretch>
            <a:fillRect/>
          </a:stretch>
        </p:blipFill>
        <p:spPr>
          <a:xfrm>
            <a:off x="4191000" y="1123853"/>
            <a:ext cx="760067" cy="1456997"/>
          </a:xfrm>
          <a:prstGeom prst="rect">
            <a:avLst/>
          </a:prstGeom>
        </p:spPr>
      </p:pic>
      <p:pic>
        <p:nvPicPr>
          <p:cNvPr id="74" name="Picture 73">
            <a:extLst>
              <a:ext uri="{FF2B5EF4-FFF2-40B4-BE49-F238E27FC236}">
                <a16:creationId xmlns:a16="http://schemas.microsoft.com/office/drawing/2014/main" id="{F70ED283-EE7A-11C5-056B-2B6A9BE09D37}"/>
              </a:ext>
            </a:extLst>
          </p:cNvPr>
          <p:cNvPicPr>
            <a:picLocks noChangeAspect="1"/>
          </p:cNvPicPr>
          <p:nvPr/>
        </p:nvPicPr>
        <p:blipFill>
          <a:blip r:embed="rId3"/>
          <a:stretch>
            <a:fillRect/>
          </a:stretch>
        </p:blipFill>
        <p:spPr>
          <a:xfrm>
            <a:off x="4383600" y="1974733"/>
            <a:ext cx="760067" cy="1456997"/>
          </a:xfrm>
          <a:prstGeom prst="rect">
            <a:avLst/>
          </a:prstGeom>
        </p:spPr>
      </p:pic>
    </p:spTree>
    <p:extLst>
      <p:ext uri="{BB962C8B-B14F-4D97-AF65-F5344CB8AC3E}">
        <p14:creationId xmlns:p14="http://schemas.microsoft.com/office/powerpoint/2010/main" val="8279490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8D60BD-0D6B-44C9-8042-8D86699429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Content Placeholder 1">
            <a:extLst>
              <a:ext uri="{FF2B5EF4-FFF2-40B4-BE49-F238E27FC236}">
                <a16:creationId xmlns:a16="http://schemas.microsoft.com/office/drawing/2014/main" id="{2F582CF1-346E-4A54-8871-94684E1E6A33}"/>
              </a:ext>
            </a:extLst>
          </p:cNvPr>
          <p:cNvSpPr txBox="1">
            <a:spLocks/>
          </p:cNvSpPr>
          <p:nvPr/>
        </p:nvSpPr>
        <p:spPr>
          <a:xfrm>
            <a:off x="457200" y="152400"/>
            <a:ext cx="8229600" cy="762000"/>
          </a:xfrm>
          <a:prstGeom prst="rect">
            <a:avLst/>
          </a:prstGeom>
          <a:solidFill>
            <a:schemeClr val="accent5">
              <a:lumMod val="20000"/>
              <a:lumOff val="80000"/>
            </a:schemeClr>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lang="en-US" sz="3600" dirty="0">
                <a:solidFill>
                  <a:srgbClr val="0000FF"/>
                </a:solidFill>
                <a:latin typeface="Calibri"/>
              </a:rPr>
              <a:t>Design: w</a:t>
            </a:r>
            <a:r>
              <a:rPr kumimoji="0" lang="en-US" sz="3600" b="1" i="0" u="none" strike="noStrike" kern="1200" cap="none" spc="0" normalizeH="0" baseline="0" noProof="0" dirty="0">
                <a:ln>
                  <a:noFill/>
                </a:ln>
                <a:solidFill>
                  <a:srgbClr val="0000FF"/>
                </a:solidFill>
                <a:effectLst/>
                <a:uLnTx/>
                <a:uFillTx/>
                <a:latin typeface="Calibri"/>
                <a:ea typeface="+mn-ea"/>
                <a:cs typeface="+mn-cs"/>
              </a:rPr>
              <a:t>ho executes the SQL?</a:t>
            </a:r>
            <a:endParaRPr kumimoji="0" lang="en-US" sz="3200" b="1" i="0" u="none" strike="noStrike" kern="1200" cap="none" spc="0" normalizeH="0" baseline="0" noProof="0" dirty="0">
              <a:ln>
                <a:noFill/>
              </a:ln>
              <a:solidFill>
                <a:srgbClr val="0000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217601BF-1D33-C5BF-F464-DAFD9A6069F5}"/>
              </a:ext>
            </a:extLst>
          </p:cNvPr>
          <p:cNvPicPr>
            <a:picLocks noChangeAspect="1"/>
          </p:cNvPicPr>
          <p:nvPr/>
        </p:nvPicPr>
        <p:blipFill>
          <a:blip r:embed="rId3"/>
          <a:stretch>
            <a:fillRect/>
          </a:stretch>
        </p:blipFill>
        <p:spPr>
          <a:xfrm>
            <a:off x="197458" y="1247663"/>
            <a:ext cx="760067" cy="1456997"/>
          </a:xfrm>
          <a:prstGeom prst="rect">
            <a:avLst/>
          </a:prstGeom>
        </p:spPr>
      </p:pic>
      <p:sp>
        <p:nvSpPr>
          <p:cNvPr id="16" name="TextBox 15">
            <a:extLst>
              <a:ext uri="{FF2B5EF4-FFF2-40B4-BE49-F238E27FC236}">
                <a16:creationId xmlns:a16="http://schemas.microsoft.com/office/drawing/2014/main" id="{7BFFE6D9-8FE0-4A7C-2A65-3099866F142F}"/>
              </a:ext>
            </a:extLst>
          </p:cNvPr>
          <p:cNvSpPr txBox="1"/>
          <p:nvPr/>
        </p:nvSpPr>
        <p:spPr>
          <a:xfrm>
            <a:off x="653018" y="2733820"/>
            <a:ext cx="1828800" cy="707886"/>
          </a:xfrm>
          <a:prstGeom prst="rect">
            <a:avLst/>
          </a:prstGeom>
          <a:noFill/>
        </p:spPr>
        <p:txBody>
          <a:bodyPr wrap="square" rtlCol="0">
            <a:spAutoFit/>
          </a:bodyPr>
          <a:lstStyle/>
          <a:p>
            <a:pPr marL="342900" marR="0" lvl="0" indent="-342900" algn="ctr" defTabSz="914400" rtl="0" eaLnBrk="1" fontAlgn="auto" latinLnBrk="0" hangingPunct="1">
              <a:lnSpc>
                <a:spcPct val="100000"/>
              </a:lnSpc>
              <a:spcBef>
                <a:spcPts val="0"/>
              </a:spcBef>
              <a:spcAft>
                <a:spcPts val="0"/>
              </a:spcAft>
              <a:buClrTx/>
              <a:buSzTx/>
              <a:buFontTx/>
              <a:buAutoNum type="arabicParenBoth"/>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Client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(project 01)</a:t>
            </a:r>
          </a:p>
        </p:txBody>
      </p:sp>
      <p:sp>
        <p:nvSpPr>
          <p:cNvPr id="17" name="TextBox 16">
            <a:extLst>
              <a:ext uri="{FF2B5EF4-FFF2-40B4-BE49-F238E27FC236}">
                <a16:creationId xmlns:a16="http://schemas.microsoft.com/office/drawing/2014/main" id="{C6B4D2F7-91EE-1749-FC7C-28F5B7ECD930}"/>
              </a:ext>
            </a:extLst>
          </p:cNvPr>
          <p:cNvSpPr txBox="1"/>
          <p:nvPr/>
        </p:nvSpPr>
        <p:spPr>
          <a:xfrm>
            <a:off x="3301954" y="5967897"/>
            <a:ext cx="1828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(2) Server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(project 02)</a:t>
            </a:r>
          </a:p>
        </p:txBody>
      </p:sp>
      <p:sp>
        <p:nvSpPr>
          <p:cNvPr id="18" name="TextBox 17">
            <a:extLst>
              <a:ext uri="{FF2B5EF4-FFF2-40B4-BE49-F238E27FC236}">
                <a16:creationId xmlns:a16="http://schemas.microsoft.com/office/drawing/2014/main" id="{D2169B8E-C531-DF1D-C873-C7697C8AF8CA}"/>
              </a:ext>
            </a:extLst>
          </p:cNvPr>
          <p:cNvSpPr txBox="1"/>
          <p:nvPr/>
        </p:nvSpPr>
        <p:spPr>
          <a:xfrm>
            <a:off x="6098029" y="3431730"/>
            <a:ext cx="18288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(3) Stored Procedures</a:t>
            </a:r>
          </a:p>
        </p:txBody>
      </p:sp>
      <p:grpSp>
        <p:nvGrpSpPr>
          <p:cNvPr id="27" name="Group 26">
            <a:extLst>
              <a:ext uri="{FF2B5EF4-FFF2-40B4-BE49-F238E27FC236}">
                <a16:creationId xmlns:a16="http://schemas.microsoft.com/office/drawing/2014/main" id="{451E859A-D57D-05D8-6F12-7E5794358EC8}"/>
              </a:ext>
            </a:extLst>
          </p:cNvPr>
          <p:cNvGrpSpPr/>
          <p:nvPr/>
        </p:nvGrpSpPr>
        <p:grpSpPr>
          <a:xfrm>
            <a:off x="858218" y="1680214"/>
            <a:ext cx="1843920" cy="618840"/>
            <a:chOff x="813160" y="1962885"/>
            <a:chExt cx="1843920" cy="61884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D69F3F4-085E-13F7-1B2E-89CD4C5A4113}"/>
                    </a:ext>
                  </a:extLst>
                </p14:cNvPr>
                <p14:cNvContentPartPr/>
                <p14:nvPr/>
              </p14:nvContentPartPr>
              <p14:xfrm>
                <a:off x="1811800" y="1999245"/>
                <a:ext cx="839160" cy="203040"/>
              </p14:xfrm>
            </p:contentPart>
          </mc:Choice>
          <mc:Fallback xmlns="">
            <p:pic>
              <p:nvPicPr>
                <p:cNvPr id="2" name="Ink 1">
                  <a:extLst>
                    <a:ext uri="{FF2B5EF4-FFF2-40B4-BE49-F238E27FC236}">
                      <a16:creationId xmlns:a16="http://schemas.microsoft.com/office/drawing/2014/main" id="{1D69F3F4-085E-13F7-1B2E-89CD4C5A4113}"/>
                    </a:ext>
                  </a:extLst>
                </p:cNvPr>
                <p:cNvPicPr/>
                <p:nvPr/>
              </p:nvPicPr>
              <p:blipFill>
                <a:blip r:embed="rId5"/>
                <a:stretch>
                  <a:fillRect/>
                </a:stretch>
              </p:blipFill>
              <p:spPr>
                <a:xfrm>
                  <a:off x="1802800" y="1990605"/>
                  <a:ext cx="8568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8C515B31-085C-BC12-88BC-ABD57416B0D4}"/>
                    </a:ext>
                  </a:extLst>
                </p14:cNvPr>
                <p14:cNvContentPartPr/>
                <p14:nvPr/>
              </p14:nvContentPartPr>
              <p14:xfrm>
                <a:off x="1876960" y="2112645"/>
                <a:ext cx="102960" cy="462600"/>
              </p14:xfrm>
            </p:contentPart>
          </mc:Choice>
          <mc:Fallback xmlns="">
            <p:pic>
              <p:nvPicPr>
                <p:cNvPr id="13" name="Ink 12">
                  <a:extLst>
                    <a:ext uri="{FF2B5EF4-FFF2-40B4-BE49-F238E27FC236}">
                      <a16:creationId xmlns:a16="http://schemas.microsoft.com/office/drawing/2014/main" id="{8C515B31-085C-BC12-88BC-ABD57416B0D4}"/>
                    </a:ext>
                  </a:extLst>
                </p:cNvPr>
                <p:cNvPicPr/>
                <p:nvPr/>
              </p:nvPicPr>
              <p:blipFill>
                <a:blip r:embed="rId7"/>
                <a:stretch>
                  <a:fillRect/>
                </a:stretch>
              </p:blipFill>
              <p:spPr>
                <a:xfrm>
                  <a:off x="1867960" y="2104005"/>
                  <a:ext cx="12060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07C0A538-9ACA-4A64-6525-76FF29540DCF}"/>
                    </a:ext>
                  </a:extLst>
                </p14:cNvPr>
                <p14:cNvContentPartPr/>
                <p14:nvPr/>
              </p14:nvContentPartPr>
              <p14:xfrm>
                <a:off x="1806400" y="2183205"/>
                <a:ext cx="850680" cy="398520"/>
              </p14:xfrm>
            </p:contentPart>
          </mc:Choice>
          <mc:Fallback xmlns="">
            <p:pic>
              <p:nvPicPr>
                <p:cNvPr id="14" name="Ink 13">
                  <a:extLst>
                    <a:ext uri="{FF2B5EF4-FFF2-40B4-BE49-F238E27FC236}">
                      <a16:creationId xmlns:a16="http://schemas.microsoft.com/office/drawing/2014/main" id="{07C0A538-9ACA-4A64-6525-76FF29540DCF}"/>
                    </a:ext>
                  </a:extLst>
                </p:cNvPr>
                <p:cNvPicPr/>
                <p:nvPr/>
              </p:nvPicPr>
              <p:blipFill>
                <a:blip r:embed="rId9"/>
                <a:stretch>
                  <a:fillRect/>
                </a:stretch>
              </p:blipFill>
              <p:spPr>
                <a:xfrm>
                  <a:off x="1797760" y="2174565"/>
                  <a:ext cx="86832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7AEC3311-3D0D-CCB6-2C8F-FF93F0A00D02}"/>
                    </a:ext>
                  </a:extLst>
                </p14:cNvPr>
                <p14:cNvContentPartPr/>
                <p14:nvPr/>
              </p14:nvContentPartPr>
              <p14:xfrm>
                <a:off x="2043280" y="2296965"/>
                <a:ext cx="193680" cy="181800"/>
              </p14:xfrm>
            </p:contentPart>
          </mc:Choice>
          <mc:Fallback xmlns="">
            <p:pic>
              <p:nvPicPr>
                <p:cNvPr id="15" name="Ink 14">
                  <a:extLst>
                    <a:ext uri="{FF2B5EF4-FFF2-40B4-BE49-F238E27FC236}">
                      <a16:creationId xmlns:a16="http://schemas.microsoft.com/office/drawing/2014/main" id="{7AEC3311-3D0D-CCB6-2C8F-FF93F0A00D02}"/>
                    </a:ext>
                  </a:extLst>
                </p:cNvPr>
                <p:cNvPicPr/>
                <p:nvPr/>
              </p:nvPicPr>
              <p:blipFill>
                <a:blip r:embed="rId11"/>
                <a:stretch>
                  <a:fillRect/>
                </a:stretch>
              </p:blipFill>
              <p:spPr>
                <a:xfrm>
                  <a:off x="2034640" y="2287965"/>
                  <a:ext cx="2113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9D4731EC-3EB0-BD81-4260-F9888F124E14}"/>
                    </a:ext>
                  </a:extLst>
                </p14:cNvPr>
                <p14:cNvContentPartPr/>
                <p14:nvPr/>
              </p14:nvContentPartPr>
              <p14:xfrm>
                <a:off x="2195560" y="2326125"/>
                <a:ext cx="212400" cy="189000"/>
              </p14:xfrm>
            </p:contentPart>
          </mc:Choice>
          <mc:Fallback xmlns="">
            <p:pic>
              <p:nvPicPr>
                <p:cNvPr id="19" name="Ink 18">
                  <a:extLst>
                    <a:ext uri="{FF2B5EF4-FFF2-40B4-BE49-F238E27FC236}">
                      <a16:creationId xmlns:a16="http://schemas.microsoft.com/office/drawing/2014/main" id="{9D4731EC-3EB0-BD81-4260-F9888F124E14}"/>
                    </a:ext>
                  </a:extLst>
                </p:cNvPr>
                <p:cNvPicPr/>
                <p:nvPr/>
              </p:nvPicPr>
              <p:blipFill>
                <a:blip r:embed="rId13"/>
                <a:stretch>
                  <a:fillRect/>
                </a:stretch>
              </p:blipFill>
              <p:spPr>
                <a:xfrm>
                  <a:off x="2186920" y="2317485"/>
                  <a:ext cx="2300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31834F0A-AA22-17D0-43C8-2591ECFD7271}"/>
                    </a:ext>
                  </a:extLst>
                </p14:cNvPr>
                <p14:cNvContentPartPr/>
                <p14:nvPr/>
              </p14:nvContentPartPr>
              <p14:xfrm>
                <a:off x="813160" y="2232165"/>
                <a:ext cx="1067400" cy="151200"/>
              </p14:xfrm>
            </p:contentPart>
          </mc:Choice>
          <mc:Fallback xmlns="">
            <p:pic>
              <p:nvPicPr>
                <p:cNvPr id="21" name="Ink 20">
                  <a:extLst>
                    <a:ext uri="{FF2B5EF4-FFF2-40B4-BE49-F238E27FC236}">
                      <a16:creationId xmlns:a16="http://schemas.microsoft.com/office/drawing/2014/main" id="{31834F0A-AA22-17D0-43C8-2591ECFD7271}"/>
                    </a:ext>
                  </a:extLst>
                </p:cNvPr>
                <p:cNvPicPr/>
                <p:nvPr/>
              </p:nvPicPr>
              <p:blipFill>
                <a:blip r:embed="rId15"/>
                <a:stretch>
                  <a:fillRect/>
                </a:stretch>
              </p:blipFill>
              <p:spPr>
                <a:xfrm>
                  <a:off x="804160" y="2223525"/>
                  <a:ext cx="10850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92890833-816E-1F78-5C1F-F860B39D4261}"/>
                    </a:ext>
                  </a:extLst>
                </p14:cNvPr>
                <p14:cNvContentPartPr/>
                <p14:nvPr/>
              </p14:nvContentPartPr>
              <p14:xfrm>
                <a:off x="971560" y="1962885"/>
                <a:ext cx="178200" cy="210240"/>
              </p14:xfrm>
            </p:contentPart>
          </mc:Choice>
          <mc:Fallback xmlns="">
            <p:pic>
              <p:nvPicPr>
                <p:cNvPr id="23" name="Ink 22">
                  <a:extLst>
                    <a:ext uri="{FF2B5EF4-FFF2-40B4-BE49-F238E27FC236}">
                      <a16:creationId xmlns:a16="http://schemas.microsoft.com/office/drawing/2014/main" id="{92890833-816E-1F78-5C1F-F860B39D4261}"/>
                    </a:ext>
                  </a:extLst>
                </p:cNvPr>
                <p:cNvPicPr/>
                <p:nvPr/>
              </p:nvPicPr>
              <p:blipFill>
                <a:blip r:embed="rId17"/>
                <a:stretch>
                  <a:fillRect/>
                </a:stretch>
              </p:blipFill>
              <p:spPr>
                <a:xfrm>
                  <a:off x="962560" y="1953885"/>
                  <a:ext cx="1958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377A8D2C-3B99-BBF0-8B57-AB063E0C295A}"/>
                    </a:ext>
                  </a:extLst>
                </p14:cNvPr>
                <p14:cNvContentPartPr/>
                <p14:nvPr/>
              </p14:nvContentPartPr>
              <p14:xfrm>
                <a:off x="1136800" y="2004645"/>
                <a:ext cx="192960" cy="157680"/>
              </p14:xfrm>
            </p:contentPart>
          </mc:Choice>
          <mc:Fallback xmlns="">
            <p:pic>
              <p:nvPicPr>
                <p:cNvPr id="24" name="Ink 23">
                  <a:extLst>
                    <a:ext uri="{FF2B5EF4-FFF2-40B4-BE49-F238E27FC236}">
                      <a16:creationId xmlns:a16="http://schemas.microsoft.com/office/drawing/2014/main" id="{377A8D2C-3B99-BBF0-8B57-AB063E0C295A}"/>
                    </a:ext>
                  </a:extLst>
                </p:cNvPr>
                <p:cNvPicPr/>
                <p:nvPr/>
              </p:nvPicPr>
              <p:blipFill>
                <a:blip r:embed="rId19"/>
                <a:stretch>
                  <a:fillRect/>
                </a:stretch>
              </p:blipFill>
              <p:spPr>
                <a:xfrm>
                  <a:off x="1128160" y="1995645"/>
                  <a:ext cx="2106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 name="Ink 24">
                  <a:extLst>
                    <a:ext uri="{FF2B5EF4-FFF2-40B4-BE49-F238E27FC236}">
                      <a16:creationId xmlns:a16="http://schemas.microsoft.com/office/drawing/2014/main" id="{F2BE157D-30B7-CBD1-C968-4210AF68CAFC}"/>
                    </a:ext>
                  </a:extLst>
                </p14:cNvPr>
                <p14:cNvContentPartPr/>
                <p14:nvPr/>
              </p14:nvContentPartPr>
              <p14:xfrm>
                <a:off x="1234360" y="2060085"/>
                <a:ext cx="67680" cy="151200"/>
              </p14:xfrm>
            </p:contentPart>
          </mc:Choice>
          <mc:Fallback xmlns="">
            <p:pic>
              <p:nvPicPr>
                <p:cNvPr id="25" name="Ink 24">
                  <a:extLst>
                    <a:ext uri="{FF2B5EF4-FFF2-40B4-BE49-F238E27FC236}">
                      <a16:creationId xmlns:a16="http://schemas.microsoft.com/office/drawing/2014/main" id="{F2BE157D-30B7-CBD1-C968-4210AF68CAFC}"/>
                    </a:ext>
                  </a:extLst>
                </p:cNvPr>
                <p:cNvPicPr/>
                <p:nvPr/>
              </p:nvPicPr>
              <p:blipFill>
                <a:blip r:embed="rId21"/>
                <a:stretch>
                  <a:fillRect/>
                </a:stretch>
              </p:blipFill>
              <p:spPr>
                <a:xfrm>
                  <a:off x="1225360" y="2051445"/>
                  <a:ext cx="853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A396D58A-4673-A67B-D1EC-9D79760D160C}"/>
                    </a:ext>
                  </a:extLst>
                </p14:cNvPr>
                <p14:cNvContentPartPr/>
                <p14:nvPr/>
              </p14:nvContentPartPr>
              <p14:xfrm>
                <a:off x="1398880" y="2011125"/>
                <a:ext cx="123480" cy="200880"/>
              </p14:xfrm>
            </p:contentPart>
          </mc:Choice>
          <mc:Fallback xmlns="">
            <p:pic>
              <p:nvPicPr>
                <p:cNvPr id="26" name="Ink 25">
                  <a:extLst>
                    <a:ext uri="{FF2B5EF4-FFF2-40B4-BE49-F238E27FC236}">
                      <a16:creationId xmlns:a16="http://schemas.microsoft.com/office/drawing/2014/main" id="{A396D58A-4673-A67B-D1EC-9D79760D160C}"/>
                    </a:ext>
                  </a:extLst>
                </p:cNvPr>
                <p:cNvPicPr/>
                <p:nvPr/>
              </p:nvPicPr>
              <p:blipFill>
                <a:blip r:embed="rId23"/>
                <a:stretch>
                  <a:fillRect/>
                </a:stretch>
              </p:blipFill>
              <p:spPr>
                <a:xfrm>
                  <a:off x="1390240" y="2002485"/>
                  <a:ext cx="141120" cy="218520"/>
                </a:xfrm>
                <a:prstGeom prst="rect">
                  <a:avLst/>
                </a:prstGeom>
              </p:spPr>
            </p:pic>
          </mc:Fallback>
        </mc:AlternateContent>
      </p:grpSp>
      <p:pic>
        <p:nvPicPr>
          <p:cNvPr id="28" name="Picture 27">
            <a:extLst>
              <a:ext uri="{FF2B5EF4-FFF2-40B4-BE49-F238E27FC236}">
                <a16:creationId xmlns:a16="http://schemas.microsoft.com/office/drawing/2014/main" id="{47A78CA1-4EC9-76CC-6525-3BC079B41911}"/>
              </a:ext>
            </a:extLst>
          </p:cNvPr>
          <p:cNvPicPr>
            <a:picLocks noChangeAspect="1"/>
          </p:cNvPicPr>
          <p:nvPr/>
        </p:nvPicPr>
        <p:blipFill>
          <a:blip r:embed="rId3"/>
          <a:stretch>
            <a:fillRect/>
          </a:stretch>
        </p:blipFill>
        <p:spPr>
          <a:xfrm>
            <a:off x="2141110" y="4484511"/>
            <a:ext cx="760067" cy="1456997"/>
          </a:xfrm>
          <a:prstGeom prst="rect">
            <a:avLst/>
          </a:prstGeom>
        </p:spPr>
      </p:pic>
      <p:grpSp>
        <p:nvGrpSpPr>
          <p:cNvPr id="72" name="Group 71">
            <a:extLst>
              <a:ext uri="{FF2B5EF4-FFF2-40B4-BE49-F238E27FC236}">
                <a16:creationId xmlns:a16="http://schemas.microsoft.com/office/drawing/2014/main" id="{1469573C-40A7-B2C5-9D10-A85ADCC08FBD}"/>
              </a:ext>
            </a:extLst>
          </p:cNvPr>
          <p:cNvGrpSpPr/>
          <p:nvPr/>
        </p:nvGrpSpPr>
        <p:grpSpPr>
          <a:xfrm>
            <a:off x="2815778" y="4685304"/>
            <a:ext cx="3417120" cy="1078920"/>
            <a:chOff x="2988280" y="4489005"/>
            <a:chExt cx="3417120" cy="1078920"/>
          </a:xfrm>
        </p:grpSpPr>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1BA0135F-46AA-B456-BF98-4ED41118B68A}"/>
                    </a:ext>
                  </a:extLst>
                </p14:cNvPr>
                <p14:cNvContentPartPr/>
                <p14:nvPr/>
              </p14:nvContentPartPr>
              <p14:xfrm>
                <a:off x="3943000" y="4567485"/>
                <a:ext cx="51840" cy="968040"/>
              </p14:xfrm>
            </p:contentPart>
          </mc:Choice>
          <mc:Fallback xmlns="">
            <p:pic>
              <p:nvPicPr>
                <p:cNvPr id="29" name="Ink 28">
                  <a:extLst>
                    <a:ext uri="{FF2B5EF4-FFF2-40B4-BE49-F238E27FC236}">
                      <a16:creationId xmlns:a16="http://schemas.microsoft.com/office/drawing/2014/main" id="{1BA0135F-46AA-B456-BF98-4ED41118B68A}"/>
                    </a:ext>
                  </a:extLst>
                </p:cNvPr>
                <p:cNvPicPr/>
                <p:nvPr/>
              </p:nvPicPr>
              <p:blipFill>
                <a:blip r:embed="rId25"/>
                <a:stretch>
                  <a:fillRect/>
                </a:stretch>
              </p:blipFill>
              <p:spPr>
                <a:xfrm>
                  <a:off x="3934360" y="4558845"/>
                  <a:ext cx="69480" cy="985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E00D3261-E105-AD7E-CE08-AA2B423C1286}"/>
                    </a:ext>
                  </a:extLst>
                </p14:cNvPr>
                <p14:cNvContentPartPr/>
                <p14:nvPr/>
              </p14:nvContentPartPr>
              <p14:xfrm>
                <a:off x="3984760" y="4489005"/>
                <a:ext cx="886680" cy="1078920"/>
              </p14:xfrm>
            </p:contentPart>
          </mc:Choice>
          <mc:Fallback xmlns="">
            <p:pic>
              <p:nvPicPr>
                <p:cNvPr id="30" name="Ink 29">
                  <a:extLst>
                    <a:ext uri="{FF2B5EF4-FFF2-40B4-BE49-F238E27FC236}">
                      <a16:creationId xmlns:a16="http://schemas.microsoft.com/office/drawing/2014/main" id="{E00D3261-E105-AD7E-CE08-AA2B423C1286}"/>
                    </a:ext>
                  </a:extLst>
                </p:cNvPr>
                <p:cNvPicPr/>
                <p:nvPr/>
              </p:nvPicPr>
              <p:blipFill>
                <a:blip r:embed="rId27"/>
                <a:stretch>
                  <a:fillRect/>
                </a:stretch>
              </p:blipFill>
              <p:spPr>
                <a:xfrm>
                  <a:off x="3976120" y="4480365"/>
                  <a:ext cx="904320" cy="1096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55FD25E2-AF22-9F97-3AB6-AB31DDFB36E2}"/>
                    </a:ext>
                  </a:extLst>
                </p14:cNvPr>
                <p14:cNvContentPartPr/>
                <p14:nvPr/>
              </p14:nvContentPartPr>
              <p14:xfrm>
                <a:off x="3964240" y="4912725"/>
                <a:ext cx="259200" cy="201600"/>
              </p14:xfrm>
            </p:contentPart>
          </mc:Choice>
          <mc:Fallback xmlns="">
            <p:pic>
              <p:nvPicPr>
                <p:cNvPr id="31" name="Ink 30">
                  <a:extLst>
                    <a:ext uri="{FF2B5EF4-FFF2-40B4-BE49-F238E27FC236}">
                      <a16:creationId xmlns:a16="http://schemas.microsoft.com/office/drawing/2014/main" id="{55FD25E2-AF22-9F97-3AB6-AB31DDFB36E2}"/>
                    </a:ext>
                  </a:extLst>
                </p:cNvPr>
                <p:cNvPicPr/>
                <p:nvPr/>
              </p:nvPicPr>
              <p:blipFill>
                <a:blip r:embed="rId29"/>
                <a:stretch>
                  <a:fillRect/>
                </a:stretch>
              </p:blipFill>
              <p:spPr>
                <a:xfrm>
                  <a:off x="3955240" y="4904085"/>
                  <a:ext cx="2768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0042502F-65A6-1A9F-7E23-A9B9EBFB1695}"/>
                    </a:ext>
                  </a:extLst>
                </p14:cNvPr>
                <p14:cNvContentPartPr/>
                <p14:nvPr/>
              </p14:nvContentPartPr>
              <p14:xfrm>
                <a:off x="4109320" y="4933245"/>
                <a:ext cx="301680" cy="174600"/>
              </p14:xfrm>
            </p:contentPart>
          </mc:Choice>
          <mc:Fallback xmlns="">
            <p:pic>
              <p:nvPicPr>
                <p:cNvPr id="32" name="Ink 31">
                  <a:extLst>
                    <a:ext uri="{FF2B5EF4-FFF2-40B4-BE49-F238E27FC236}">
                      <a16:creationId xmlns:a16="http://schemas.microsoft.com/office/drawing/2014/main" id="{0042502F-65A6-1A9F-7E23-A9B9EBFB1695}"/>
                    </a:ext>
                  </a:extLst>
                </p:cNvPr>
                <p:cNvPicPr/>
                <p:nvPr/>
              </p:nvPicPr>
              <p:blipFill>
                <a:blip r:embed="rId31"/>
                <a:stretch>
                  <a:fillRect/>
                </a:stretch>
              </p:blipFill>
              <p:spPr>
                <a:xfrm>
                  <a:off x="4100320" y="4924245"/>
                  <a:ext cx="3193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25F79A1A-35BF-CE4D-DA37-33211B92F05F}"/>
                    </a:ext>
                  </a:extLst>
                </p14:cNvPr>
                <p14:cNvContentPartPr/>
                <p14:nvPr/>
              </p14:nvContentPartPr>
              <p14:xfrm>
                <a:off x="4442320" y="4886805"/>
                <a:ext cx="408240" cy="186120"/>
              </p14:xfrm>
            </p:contentPart>
          </mc:Choice>
          <mc:Fallback xmlns="">
            <p:pic>
              <p:nvPicPr>
                <p:cNvPr id="33" name="Ink 32">
                  <a:extLst>
                    <a:ext uri="{FF2B5EF4-FFF2-40B4-BE49-F238E27FC236}">
                      <a16:creationId xmlns:a16="http://schemas.microsoft.com/office/drawing/2014/main" id="{25F79A1A-35BF-CE4D-DA37-33211B92F05F}"/>
                    </a:ext>
                  </a:extLst>
                </p:cNvPr>
                <p:cNvPicPr/>
                <p:nvPr/>
              </p:nvPicPr>
              <p:blipFill>
                <a:blip r:embed="rId33"/>
                <a:stretch>
                  <a:fillRect/>
                </a:stretch>
              </p:blipFill>
              <p:spPr>
                <a:xfrm>
                  <a:off x="4433680" y="4878165"/>
                  <a:ext cx="4258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38D81A61-1982-AEB0-6CAF-2B0FC4B6AA76}"/>
                    </a:ext>
                  </a:extLst>
                </p14:cNvPr>
                <p14:cNvContentPartPr/>
                <p14:nvPr/>
              </p14:nvContentPartPr>
              <p14:xfrm>
                <a:off x="2988280" y="4986885"/>
                <a:ext cx="923760" cy="171720"/>
              </p14:xfrm>
            </p:contentPart>
          </mc:Choice>
          <mc:Fallback xmlns="">
            <p:pic>
              <p:nvPicPr>
                <p:cNvPr id="34" name="Ink 33">
                  <a:extLst>
                    <a:ext uri="{FF2B5EF4-FFF2-40B4-BE49-F238E27FC236}">
                      <a16:creationId xmlns:a16="http://schemas.microsoft.com/office/drawing/2014/main" id="{38D81A61-1982-AEB0-6CAF-2B0FC4B6AA76}"/>
                    </a:ext>
                  </a:extLst>
                </p:cNvPr>
                <p:cNvPicPr/>
                <p:nvPr/>
              </p:nvPicPr>
              <p:blipFill>
                <a:blip r:embed="rId35"/>
                <a:stretch>
                  <a:fillRect/>
                </a:stretch>
              </p:blipFill>
              <p:spPr>
                <a:xfrm>
                  <a:off x="2979280" y="4977885"/>
                  <a:ext cx="9414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1BD73BD2-80D3-B358-6C38-6D3F778DF4D1}"/>
                    </a:ext>
                  </a:extLst>
                </p14:cNvPr>
                <p14:cNvContentPartPr/>
                <p14:nvPr/>
              </p14:nvContentPartPr>
              <p14:xfrm>
                <a:off x="3226960" y="4766925"/>
                <a:ext cx="144720" cy="138960"/>
              </p14:xfrm>
            </p:contentPart>
          </mc:Choice>
          <mc:Fallback xmlns="">
            <p:pic>
              <p:nvPicPr>
                <p:cNvPr id="36" name="Ink 35">
                  <a:extLst>
                    <a:ext uri="{FF2B5EF4-FFF2-40B4-BE49-F238E27FC236}">
                      <a16:creationId xmlns:a16="http://schemas.microsoft.com/office/drawing/2014/main" id="{1BD73BD2-80D3-B358-6C38-6D3F778DF4D1}"/>
                    </a:ext>
                  </a:extLst>
                </p:cNvPr>
                <p:cNvPicPr/>
                <p:nvPr/>
              </p:nvPicPr>
              <p:blipFill>
                <a:blip r:embed="rId37"/>
                <a:stretch>
                  <a:fillRect/>
                </a:stretch>
              </p:blipFill>
              <p:spPr>
                <a:xfrm>
                  <a:off x="3218320" y="4758285"/>
                  <a:ext cx="1623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0A0D658B-B40C-59C6-C629-B8A455D15351}"/>
                    </a:ext>
                  </a:extLst>
                </p14:cNvPr>
                <p14:cNvContentPartPr/>
                <p14:nvPr/>
              </p14:nvContentPartPr>
              <p14:xfrm>
                <a:off x="3376360" y="4779165"/>
                <a:ext cx="127440" cy="131400"/>
              </p14:xfrm>
            </p:contentPart>
          </mc:Choice>
          <mc:Fallback xmlns="">
            <p:pic>
              <p:nvPicPr>
                <p:cNvPr id="37" name="Ink 36">
                  <a:extLst>
                    <a:ext uri="{FF2B5EF4-FFF2-40B4-BE49-F238E27FC236}">
                      <a16:creationId xmlns:a16="http://schemas.microsoft.com/office/drawing/2014/main" id="{0A0D658B-B40C-59C6-C629-B8A455D15351}"/>
                    </a:ext>
                  </a:extLst>
                </p:cNvPr>
                <p:cNvPicPr/>
                <p:nvPr/>
              </p:nvPicPr>
              <p:blipFill>
                <a:blip r:embed="rId39"/>
                <a:stretch>
                  <a:fillRect/>
                </a:stretch>
              </p:blipFill>
              <p:spPr>
                <a:xfrm>
                  <a:off x="3367720" y="4770525"/>
                  <a:ext cx="1450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FC782E43-B8BE-B329-8C17-E1C6D83B1B03}"/>
                    </a:ext>
                  </a:extLst>
                </p14:cNvPr>
                <p14:cNvContentPartPr/>
                <p14:nvPr/>
              </p14:nvContentPartPr>
              <p14:xfrm>
                <a:off x="3587680" y="4669005"/>
                <a:ext cx="11880" cy="216720"/>
              </p14:xfrm>
            </p:contentPart>
          </mc:Choice>
          <mc:Fallback xmlns="">
            <p:pic>
              <p:nvPicPr>
                <p:cNvPr id="38" name="Ink 37">
                  <a:extLst>
                    <a:ext uri="{FF2B5EF4-FFF2-40B4-BE49-F238E27FC236}">
                      <a16:creationId xmlns:a16="http://schemas.microsoft.com/office/drawing/2014/main" id="{FC782E43-B8BE-B329-8C17-E1C6D83B1B03}"/>
                    </a:ext>
                  </a:extLst>
                </p:cNvPr>
                <p:cNvPicPr/>
                <p:nvPr/>
              </p:nvPicPr>
              <p:blipFill>
                <a:blip r:embed="rId41"/>
                <a:stretch>
                  <a:fillRect/>
                </a:stretch>
              </p:blipFill>
              <p:spPr>
                <a:xfrm>
                  <a:off x="3579040" y="4660365"/>
                  <a:ext cx="295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E4D3612D-3E1D-0BF0-8EDC-C2BE2AEC78A6}"/>
                    </a:ext>
                  </a:extLst>
                </p14:cNvPr>
                <p14:cNvContentPartPr/>
                <p14:nvPr/>
              </p14:nvContentPartPr>
              <p14:xfrm>
                <a:off x="3684520" y="4640925"/>
                <a:ext cx="25560" cy="234000"/>
              </p14:xfrm>
            </p:contentPart>
          </mc:Choice>
          <mc:Fallback xmlns="">
            <p:pic>
              <p:nvPicPr>
                <p:cNvPr id="39" name="Ink 38">
                  <a:extLst>
                    <a:ext uri="{FF2B5EF4-FFF2-40B4-BE49-F238E27FC236}">
                      <a16:creationId xmlns:a16="http://schemas.microsoft.com/office/drawing/2014/main" id="{E4D3612D-3E1D-0BF0-8EDC-C2BE2AEC78A6}"/>
                    </a:ext>
                  </a:extLst>
                </p:cNvPr>
                <p:cNvPicPr/>
                <p:nvPr/>
              </p:nvPicPr>
              <p:blipFill>
                <a:blip r:embed="rId43"/>
                <a:stretch>
                  <a:fillRect/>
                </a:stretch>
              </p:blipFill>
              <p:spPr>
                <a:xfrm>
                  <a:off x="3675880" y="4631925"/>
                  <a:ext cx="432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5" name="Ink 54">
                  <a:extLst>
                    <a:ext uri="{FF2B5EF4-FFF2-40B4-BE49-F238E27FC236}">
                      <a16:creationId xmlns:a16="http://schemas.microsoft.com/office/drawing/2014/main" id="{FAD3F2D8-98A4-D06E-7669-B2C8D638C4A0}"/>
                    </a:ext>
                  </a:extLst>
                </p14:cNvPr>
                <p14:cNvContentPartPr/>
                <p14:nvPr/>
              </p14:nvContentPartPr>
              <p14:xfrm>
                <a:off x="5656960" y="4630125"/>
                <a:ext cx="704880" cy="223200"/>
              </p14:xfrm>
            </p:contentPart>
          </mc:Choice>
          <mc:Fallback xmlns="">
            <p:pic>
              <p:nvPicPr>
                <p:cNvPr id="55" name="Ink 54">
                  <a:extLst>
                    <a:ext uri="{FF2B5EF4-FFF2-40B4-BE49-F238E27FC236}">
                      <a16:creationId xmlns:a16="http://schemas.microsoft.com/office/drawing/2014/main" id="{FAD3F2D8-98A4-D06E-7669-B2C8D638C4A0}"/>
                    </a:ext>
                  </a:extLst>
                </p:cNvPr>
                <p:cNvPicPr/>
                <p:nvPr/>
              </p:nvPicPr>
              <p:blipFill>
                <a:blip r:embed="rId45"/>
                <a:stretch>
                  <a:fillRect/>
                </a:stretch>
              </p:blipFill>
              <p:spPr>
                <a:xfrm>
                  <a:off x="5648320" y="4621125"/>
                  <a:ext cx="7225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6" name="Ink 55">
                  <a:extLst>
                    <a:ext uri="{FF2B5EF4-FFF2-40B4-BE49-F238E27FC236}">
                      <a16:creationId xmlns:a16="http://schemas.microsoft.com/office/drawing/2014/main" id="{AA8699CE-75FC-0849-9929-8C8E37E18FC0}"/>
                    </a:ext>
                  </a:extLst>
                </p14:cNvPr>
                <p14:cNvContentPartPr/>
                <p14:nvPr/>
              </p14:nvContentPartPr>
              <p14:xfrm>
                <a:off x="5651920" y="4816245"/>
                <a:ext cx="108360" cy="445320"/>
              </p14:xfrm>
            </p:contentPart>
          </mc:Choice>
          <mc:Fallback xmlns="">
            <p:pic>
              <p:nvPicPr>
                <p:cNvPr id="56" name="Ink 55">
                  <a:extLst>
                    <a:ext uri="{FF2B5EF4-FFF2-40B4-BE49-F238E27FC236}">
                      <a16:creationId xmlns:a16="http://schemas.microsoft.com/office/drawing/2014/main" id="{AA8699CE-75FC-0849-9929-8C8E37E18FC0}"/>
                    </a:ext>
                  </a:extLst>
                </p:cNvPr>
                <p:cNvPicPr/>
                <p:nvPr/>
              </p:nvPicPr>
              <p:blipFill>
                <a:blip r:embed="rId47"/>
                <a:stretch>
                  <a:fillRect/>
                </a:stretch>
              </p:blipFill>
              <p:spPr>
                <a:xfrm>
                  <a:off x="5642920" y="4807605"/>
                  <a:ext cx="12600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7" name="Ink 56">
                  <a:extLst>
                    <a:ext uri="{FF2B5EF4-FFF2-40B4-BE49-F238E27FC236}">
                      <a16:creationId xmlns:a16="http://schemas.microsoft.com/office/drawing/2014/main" id="{F48E4A86-7F29-FC28-B46A-16EE64467A0D}"/>
                    </a:ext>
                  </a:extLst>
                </p14:cNvPr>
                <p14:cNvContentPartPr/>
                <p14:nvPr/>
              </p14:nvContentPartPr>
              <p14:xfrm>
                <a:off x="5845960" y="4794285"/>
                <a:ext cx="559440" cy="439560"/>
              </p14:xfrm>
            </p:contentPart>
          </mc:Choice>
          <mc:Fallback xmlns="">
            <p:pic>
              <p:nvPicPr>
                <p:cNvPr id="57" name="Ink 56">
                  <a:extLst>
                    <a:ext uri="{FF2B5EF4-FFF2-40B4-BE49-F238E27FC236}">
                      <a16:creationId xmlns:a16="http://schemas.microsoft.com/office/drawing/2014/main" id="{F48E4A86-7F29-FC28-B46A-16EE64467A0D}"/>
                    </a:ext>
                  </a:extLst>
                </p:cNvPr>
                <p:cNvPicPr/>
                <p:nvPr/>
              </p:nvPicPr>
              <p:blipFill>
                <a:blip r:embed="rId49"/>
                <a:stretch>
                  <a:fillRect/>
                </a:stretch>
              </p:blipFill>
              <p:spPr>
                <a:xfrm>
                  <a:off x="5836960" y="4785285"/>
                  <a:ext cx="57708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8" name="Ink 57">
                  <a:extLst>
                    <a:ext uri="{FF2B5EF4-FFF2-40B4-BE49-F238E27FC236}">
                      <a16:creationId xmlns:a16="http://schemas.microsoft.com/office/drawing/2014/main" id="{FA43B648-734A-CC57-8628-6224EA910009}"/>
                    </a:ext>
                  </a:extLst>
                </p14:cNvPr>
                <p14:cNvContentPartPr/>
                <p14:nvPr/>
              </p14:nvContentPartPr>
              <p14:xfrm>
                <a:off x="5869720" y="4924245"/>
                <a:ext cx="179640" cy="172080"/>
              </p14:xfrm>
            </p:contentPart>
          </mc:Choice>
          <mc:Fallback xmlns="">
            <p:pic>
              <p:nvPicPr>
                <p:cNvPr id="58" name="Ink 57">
                  <a:extLst>
                    <a:ext uri="{FF2B5EF4-FFF2-40B4-BE49-F238E27FC236}">
                      <a16:creationId xmlns:a16="http://schemas.microsoft.com/office/drawing/2014/main" id="{FA43B648-734A-CC57-8628-6224EA910009}"/>
                    </a:ext>
                  </a:extLst>
                </p:cNvPr>
                <p:cNvPicPr/>
                <p:nvPr/>
              </p:nvPicPr>
              <p:blipFill>
                <a:blip r:embed="rId51"/>
                <a:stretch>
                  <a:fillRect/>
                </a:stretch>
              </p:blipFill>
              <p:spPr>
                <a:xfrm>
                  <a:off x="5861080" y="4915245"/>
                  <a:ext cx="1972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9" name="Ink 58">
                  <a:extLst>
                    <a:ext uri="{FF2B5EF4-FFF2-40B4-BE49-F238E27FC236}">
                      <a16:creationId xmlns:a16="http://schemas.microsoft.com/office/drawing/2014/main" id="{7A624C8C-7AB5-B840-68A2-C13B71DCFEB1}"/>
                    </a:ext>
                  </a:extLst>
                </p14:cNvPr>
                <p14:cNvContentPartPr/>
                <p14:nvPr/>
              </p14:nvContentPartPr>
              <p14:xfrm>
                <a:off x="6049360" y="4903005"/>
                <a:ext cx="212400" cy="209160"/>
              </p14:xfrm>
            </p:contentPart>
          </mc:Choice>
          <mc:Fallback xmlns="">
            <p:pic>
              <p:nvPicPr>
                <p:cNvPr id="59" name="Ink 58">
                  <a:extLst>
                    <a:ext uri="{FF2B5EF4-FFF2-40B4-BE49-F238E27FC236}">
                      <a16:creationId xmlns:a16="http://schemas.microsoft.com/office/drawing/2014/main" id="{7A624C8C-7AB5-B840-68A2-C13B71DCFEB1}"/>
                    </a:ext>
                  </a:extLst>
                </p:cNvPr>
                <p:cNvPicPr/>
                <p:nvPr/>
              </p:nvPicPr>
              <p:blipFill>
                <a:blip r:embed="rId53"/>
                <a:stretch>
                  <a:fillRect/>
                </a:stretch>
              </p:blipFill>
              <p:spPr>
                <a:xfrm>
                  <a:off x="6040720" y="4894005"/>
                  <a:ext cx="23004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7" name="Ink 66">
                  <a:extLst>
                    <a:ext uri="{FF2B5EF4-FFF2-40B4-BE49-F238E27FC236}">
                      <a16:creationId xmlns:a16="http://schemas.microsoft.com/office/drawing/2014/main" id="{9C9083E4-01D2-0B68-D26A-065A05027F97}"/>
                    </a:ext>
                  </a:extLst>
                </p14:cNvPr>
                <p14:cNvContentPartPr/>
                <p14:nvPr/>
              </p14:nvContentPartPr>
              <p14:xfrm>
                <a:off x="4812040" y="5002005"/>
                <a:ext cx="884160" cy="172440"/>
              </p14:xfrm>
            </p:contentPart>
          </mc:Choice>
          <mc:Fallback xmlns="">
            <p:pic>
              <p:nvPicPr>
                <p:cNvPr id="67" name="Ink 66">
                  <a:extLst>
                    <a:ext uri="{FF2B5EF4-FFF2-40B4-BE49-F238E27FC236}">
                      <a16:creationId xmlns:a16="http://schemas.microsoft.com/office/drawing/2014/main" id="{9C9083E4-01D2-0B68-D26A-065A05027F97}"/>
                    </a:ext>
                  </a:extLst>
                </p:cNvPr>
                <p:cNvPicPr/>
                <p:nvPr/>
              </p:nvPicPr>
              <p:blipFill>
                <a:blip r:embed="rId55"/>
                <a:stretch>
                  <a:fillRect/>
                </a:stretch>
              </p:blipFill>
              <p:spPr>
                <a:xfrm>
                  <a:off x="4803400" y="4993005"/>
                  <a:ext cx="9018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8" name="Ink 67">
                  <a:extLst>
                    <a:ext uri="{FF2B5EF4-FFF2-40B4-BE49-F238E27FC236}">
                      <a16:creationId xmlns:a16="http://schemas.microsoft.com/office/drawing/2014/main" id="{9D3EAC84-91DA-52F4-EE58-A4941702356B}"/>
                    </a:ext>
                  </a:extLst>
                </p14:cNvPr>
                <p14:cNvContentPartPr/>
                <p14:nvPr/>
              </p14:nvContentPartPr>
              <p14:xfrm>
                <a:off x="4975120" y="4813725"/>
                <a:ext cx="172440" cy="178560"/>
              </p14:xfrm>
            </p:contentPart>
          </mc:Choice>
          <mc:Fallback xmlns="">
            <p:pic>
              <p:nvPicPr>
                <p:cNvPr id="68" name="Ink 67">
                  <a:extLst>
                    <a:ext uri="{FF2B5EF4-FFF2-40B4-BE49-F238E27FC236}">
                      <a16:creationId xmlns:a16="http://schemas.microsoft.com/office/drawing/2014/main" id="{9D3EAC84-91DA-52F4-EE58-A4941702356B}"/>
                    </a:ext>
                  </a:extLst>
                </p:cNvPr>
                <p:cNvPicPr/>
                <p:nvPr/>
              </p:nvPicPr>
              <p:blipFill>
                <a:blip r:embed="rId57"/>
                <a:stretch>
                  <a:fillRect/>
                </a:stretch>
              </p:blipFill>
              <p:spPr>
                <a:xfrm>
                  <a:off x="4966120" y="4804725"/>
                  <a:ext cx="1900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9" name="Ink 68">
                  <a:extLst>
                    <a:ext uri="{FF2B5EF4-FFF2-40B4-BE49-F238E27FC236}">
                      <a16:creationId xmlns:a16="http://schemas.microsoft.com/office/drawing/2014/main" id="{AC989A15-939E-EA7B-2F4B-40EBA23C0364}"/>
                    </a:ext>
                  </a:extLst>
                </p14:cNvPr>
                <p14:cNvContentPartPr/>
                <p14:nvPr/>
              </p14:nvContentPartPr>
              <p14:xfrm>
                <a:off x="5119480" y="4816245"/>
                <a:ext cx="169200" cy="170280"/>
              </p14:xfrm>
            </p:contentPart>
          </mc:Choice>
          <mc:Fallback xmlns="">
            <p:pic>
              <p:nvPicPr>
                <p:cNvPr id="69" name="Ink 68">
                  <a:extLst>
                    <a:ext uri="{FF2B5EF4-FFF2-40B4-BE49-F238E27FC236}">
                      <a16:creationId xmlns:a16="http://schemas.microsoft.com/office/drawing/2014/main" id="{AC989A15-939E-EA7B-2F4B-40EBA23C0364}"/>
                    </a:ext>
                  </a:extLst>
                </p:cNvPr>
                <p:cNvPicPr/>
                <p:nvPr/>
              </p:nvPicPr>
              <p:blipFill>
                <a:blip r:embed="rId59"/>
                <a:stretch>
                  <a:fillRect/>
                </a:stretch>
              </p:blipFill>
              <p:spPr>
                <a:xfrm>
                  <a:off x="5110840" y="4807605"/>
                  <a:ext cx="1868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0" name="Ink 69">
                  <a:extLst>
                    <a:ext uri="{FF2B5EF4-FFF2-40B4-BE49-F238E27FC236}">
                      <a16:creationId xmlns:a16="http://schemas.microsoft.com/office/drawing/2014/main" id="{F7167521-AB60-0CED-C6B5-BF6EA191FB72}"/>
                    </a:ext>
                  </a:extLst>
                </p14:cNvPr>
                <p14:cNvContentPartPr/>
                <p14:nvPr/>
              </p14:nvContentPartPr>
              <p14:xfrm>
                <a:off x="5180680" y="4917765"/>
                <a:ext cx="100800" cy="83880"/>
              </p14:xfrm>
            </p:contentPart>
          </mc:Choice>
          <mc:Fallback xmlns="">
            <p:pic>
              <p:nvPicPr>
                <p:cNvPr id="70" name="Ink 69">
                  <a:extLst>
                    <a:ext uri="{FF2B5EF4-FFF2-40B4-BE49-F238E27FC236}">
                      <a16:creationId xmlns:a16="http://schemas.microsoft.com/office/drawing/2014/main" id="{F7167521-AB60-0CED-C6B5-BF6EA191FB72}"/>
                    </a:ext>
                  </a:extLst>
                </p:cNvPr>
                <p:cNvPicPr/>
                <p:nvPr/>
              </p:nvPicPr>
              <p:blipFill>
                <a:blip r:embed="rId61"/>
                <a:stretch>
                  <a:fillRect/>
                </a:stretch>
              </p:blipFill>
              <p:spPr>
                <a:xfrm>
                  <a:off x="5171680" y="4909125"/>
                  <a:ext cx="1184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1" name="Ink 70">
                  <a:extLst>
                    <a:ext uri="{FF2B5EF4-FFF2-40B4-BE49-F238E27FC236}">
                      <a16:creationId xmlns:a16="http://schemas.microsoft.com/office/drawing/2014/main" id="{31DDB322-A86B-0AE3-88DB-33541749CFB0}"/>
                    </a:ext>
                  </a:extLst>
                </p14:cNvPr>
                <p14:cNvContentPartPr/>
                <p14:nvPr/>
              </p14:nvContentPartPr>
              <p14:xfrm>
                <a:off x="5339440" y="4811565"/>
                <a:ext cx="157320" cy="182880"/>
              </p14:xfrm>
            </p:contentPart>
          </mc:Choice>
          <mc:Fallback xmlns="">
            <p:pic>
              <p:nvPicPr>
                <p:cNvPr id="71" name="Ink 70">
                  <a:extLst>
                    <a:ext uri="{FF2B5EF4-FFF2-40B4-BE49-F238E27FC236}">
                      <a16:creationId xmlns:a16="http://schemas.microsoft.com/office/drawing/2014/main" id="{31DDB322-A86B-0AE3-88DB-33541749CFB0}"/>
                    </a:ext>
                  </a:extLst>
                </p:cNvPr>
                <p:cNvPicPr/>
                <p:nvPr/>
              </p:nvPicPr>
              <p:blipFill>
                <a:blip r:embed="rId63"/>
                <a:stretch>
                  <a:fillRect/>
                </a:stretch>
              </p:blipFill>
              <p:spPr>
                <a:xfrm>
                  <a:off x="5330440" y="4802925"/>
                  <a:ext cx="174960" cy="200520"/>
                </a:xfrm>
                <a:prstGeom prst="rect">
                  <a:avLst/>
                </a:prstGeom>
              </p:spPr>
            </p:pic>
          </mc:Fallback>
        </mc:AlternateContent>
      </p:grpSp>
      <p:pic>
        <p:nvPicPr>
          <p:cNvPr id="73" name="Picture 72">
            <a:extLst>
              <a:ext uri="{FF2B5EF4-FFF2-40B4-BE49-F238E27FC236}">
                <a16:creationId xmlns:a16="http://schemas.microsoft.com/office/drawing/2014/main" id="{38A027EB-BD6F-D344-3B77-A340086BB88A}"/>
              </a:ext>
            </a:extLst>
          </p:cNvPr>
          <p:cNvPicPr>
            <a:picLocks noChangeAspect="1"/>
          </p:cNvPicPr>
          <p:nvPr/>
        </p:nvPicPr>
        <p:blipFill>
          <a:blip r:embed="rId3"/>
          <a:stretch>
            <a:fillRect/>
          </a:stretch>
        </p:blipFill>
        <p:spPr>
          <a:xfrm>
            <a:off x="4751510" y="1123853"/>
            <a:ext cx="760067" cy="1456997"/>
          </a:xfrm>
          <a:prstGeom prst="rect">
            <a:avLst/>
          </a:prstGeom>
        </p:spPr>
      </p:pic>
      <p:pic>
        <p:nvPicPr>
          <p:cNvPr id="74" name="Picture 73">
            <a:extLst>
              <a:ext uri="{FF2B5EF4-FFF2-40B4-BE49-F238E27FC236}">
                <a16:creationId xmlns:a16="http://schemas.microsoft.com/office/drawing/2014/main" id="{F70ED283-EE7A-11C5-056B-2B6A9BE09D37}"/>
              </a:ext>
            </a:extLst>
          </p:cNvPr>
          <p:cNvPicPr>
            <a:picLocks noChangeAspect="1"/>
          </p:cNvPicPr>
          <p:nvPr/>
        </p:nvPicPr>
        <p:blipFill>
          <a:blip r:embed="rId3"/>
          <a:stretch>
            <a:fillRect/>
          </a:stretch>
        </p:blipFill>
        <p:spPr>
          <a:xfrm>
            <a:off x="4944110" y="1974733"/>
            <a:ext cx="760067" cy="1456997"/>
          </a:xfrm>
          <a:prstGeom prst="rect">
            <a:avLst/>
          </a:prstGeom>
        </p:spPr>
      </p:pic>
      <p:grpSp>
        <p:nvGrpSpPr>
          <p:cNvPr id="75" name="Group 74">
            <a:extLst>
              <a:ext uri="{FF2B5EF4-FFF2-40B4-BE49-F238E27FC236}">
                <a16:creationId xmlns:a16="http://schemas.microsoft.com/office/drawing/2014/main" id="{F00D7EBB-6B0D-7B18-A90C-5C36BC329865}"/>
              </a:ext>
            </a:extLst>
          </p:cNvPr>
          <p:cNvGrpSpPr/>
          <p:nvPr/>
        </p:nvGrpSpPr>
        <p:grpSpPr>
          <a:xfrm>
            <a:off x="5618778" y="2175526"/>
            <a:ext cx="1883160" cy="1078920"/>
            <a:chOff x="2988280" y="4489005"/>
            <a:chExt cx="1883160" cy="1078920"/>
          </a:xfrm>
        </p:grpSpPr>
        <mc:AlternateContent xmlns:mc="http://schemas.openxmlformats.org/markup-compatibility/2006" xmlns:p14="http://schemas.microsoft.com/office/powerpoint/2010/main">
          <mc:Choice Requires="p14">
            <p:contentPart p14:bwMode="auto" r:id="rId64">
              <p14:nvContentPartPr>
                <p14:cNvPr id="76" name="Ink 75">
                  <a:extLst>
                    <a:ext uri="{FF2B5EF4-FFF2-40B4-BE49-F238E27FC236}">
                      <a16:creationId xmlns:a16="http://schemas.microsoft.com/office/drawing/2014/main" id="{AF897F5A-EBC5-F41D-4A6A-A71A51D32356}"/>
                    </a:ext>
                  </a:extLst>
                </p14:cNvPr>
                <p14:cNvContentPartPr/>
                <p14:nvPr/>
              </p14:nvContentPartPr>
              <p14:xfrm>
                <a:off x="3943000" y="4567485"/>
                <a:ext cx="51840" cy="968040"/>
              </p14:xfrm>
            </p:contentPart>
          </mc:Choice>
          <mc:Fallback xmlns="">
            <p:pic>
              <p:nvPicPr>
                <p:cNvPr id="76" name="Ink 75">
                  <a:extLst>
                    <a:ext uri="{FF2B5EF4-FFF2-40B4-BE49-F238E27FC236}">
                      <a16:creationId xmlns:a16="http://schemas.microsoft.com/office/drawing/2014/main" id="{AF897F5A-EBC5-F41D-4A6A-A71A51D32356}"/>
                    </a:ext>
                  </a:extLst>
                </p:cNvPr>
                <p:cNvPicPr/>
                <p:nvPr/>
              </p:nvPicPr>
              <p:blipFill>
                <a:blip r:embed="rId25"/>
                <a:stretch>
                  <a:fillRect/>
                </a:stretch>
              </p:blipFill>
              <p:spPr>
                <a:xfrm>
                  <a:off x="3934360" y="4558845"/>
                  <a:ext cx="69480" cy="985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7" name="Ink 76">
                  <a:extLst>
                    <a:ext uri="{FF2B5EF4-FFF2-40B4-BE49-F238E27FC236}">
                      <a16:creationId xmlns:a16="http://schemas.microsoft.com/office/drawing/2014/main" id="{40C5A705-1AF2-3C6B-44BD-82919B8BEF10}"/>
                    </a:ext>
                  </a:extLst>
                </p14:cNvPr>
                <p14:cNvContentPartPr/>
                <p14:nvPr/>
              </p14:nvContentPartPr>
              <p14:xfrm>
                <a:off x="3984760" y="4489005"/>
                <a:ext cx="886680" cy="1078920"/>
              </p14:xfrm>
            </p:contentPart>
          </mc:Choice>
          <mc:Fallback xmlns="">
            <p:pic>
              <p:nvPicPr>
                <p:cNvPr id="77" name="Ink 76">
                  <a:extLst>
                    <a:ext uri="{FF2B5EF4-FFF2-40B4-BE49-F238E27FC236}">
                      <a16:creationId xmlns:a16="http://schemas.microsoft.com/office/drawing/2014/main" id="{40C5A705-1AF2-3C6B-44BD-82919B8BEF10}"/>
                    </a:ext>
                  </a:extLst>
                </p:cNvPr>
                <p:cNvPicPr/>
                <p:nvPr/>
              </p:nvPicPr>
              <p:blipFill>
                <a:blip r:embed="rId27"/>
                <a:stretch>
                  <a:fillRect/>
                </a:stretch>
              </p:blipFill>
              <p:spPr>
                <a:xfrm>
                  <a:off x="3976120" y="4480365"/>
                  <a:ext cx="904320" cy="1096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8" name="Ink 77">
                  <a:extLst>
                    <a:ext uri="{FF2B5EF4-FFF2-40B4-BE49-F238E27FC236}">
                      <a16:creationId xmlns:a16="http://schemas.microsoft.com/office/drawing/2014/main" id="{F9B96D70-D077-D7DD-577E-E70B395593C3}"/>
                    </a:ext>
                  </a:extLst>
                </p14:cNvPr>
                <p14:cNvContentPartPr/>
                <p14:nvPr/>
              </p14:nvContentPartPr>
              <p14:xfrm>
                <a:off x="3964240" y="4912725"/>
                <a:ext cx="259200" cy="201600"/>
              </p14:xfrm>
            </p:contentPart>
          </mc:Choice>
          <mc:Fallback xmlns="">
            <p:pic>
              <p:nvPicPr>
                <p:cNvPr id="78" name="Ink 77">
                  <a:extLst>
                    <a:ext uri="{FF2B5EF4-FFF2-40B4-BE49-F238E27FC236}">
                      <a16:creationId xmlns:a16="http://schemas.microsoft.com/office/drawing/2014/main" id="{F9B96D70-D077-D7DD-577E-E70B395593C3}"/>
                    </a:ext>
                  </a:extLst>
                </p:cNvPr>
                <p:cNvPicPr/>
                <p:nvPr/>
              </p:nvPicPr>
              <p:blipFill>
                <a:blip r:embed="rId29"/>
                <a:stretch>
                  <a:fillRect/>
                </a:stretch>
              </p:blipFill>
              <p:spPr>
                <a:xfrm>
                  <a:off x="3955240" y="4904085"/>
                  <a:ext cx="2768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9" name="Ink 78">
                  <a:extLst>
                    <a:ext uri="{FF2B5EF4-FFF2-40B4-BE49-F238E27FC236}">
                      <a16:creationId xmlns:a16="http://schemas.microsoft.com/office/drawing/2014/main" id="{10288396-13DB-99CC-9E96-2E146CF816E5}"/>
                    </a:ext>
                  </a:extLst>
                </p14:cNvPr>
                <p14:cNvContentPartPr/>
                <p14:nvPr/>
              </p14:nvContentPartPr>
              <p14:xfrm>
                <a:off x="4109320" y="4933245"/>
                <a:ext cx="301680" cy="174600"/>
              </p14:xfrm>
            </p:contentPart>
          </mc:Choice>
          <mc:Fallback xmlns="">
            <p:pic>
              <p:nvPicPr>
                <p:cNvPr id="79" name="Ink 78">
                  <a:extLst>
                    <a:ext uri="{FF2B5EF4-FFF2-40B4-BE49-F238E27FC236}">
                      <a16:creationId xmlns:a16="http://schemas.microsoft.com/office/drawing/2014/main" id="{10288396-13DB-99CC-9E96-2E146CF816E5}"/>
                    </a:ext>
                  </a:extLst>
                </p:cNvPr>
                <p:cNvPicPr/>
                <p:nvPr/>
              </p:nvPicPr>
              <p:blipFill>
                <a:blip r:embed="rId31"/>
                <a:stretch>
                  <a:fillRect/>
                </a:stretch>
              </p:blipFill>
              <p:spPr>
                <a:xfrm>
                  <a:off x="4100320" y="4924245"/>
                  <a:ext cx="3193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0" name="Ink 79">
                  <a:extLst>
                    <a:ext uri="{FF2B5EF4-FFF2-40B4-BE49-F238E27FC236}">
                      <a16:creationId xmlns:a16="http://schemas.microsoft.com/office/drawing/2014/main" id="{C790D74C-DF5D-07F8-2D56-2E92A067C9AB}"/>
                    </a:ext>
                  </a:extLst>
                </p14:cNvPr>
                <p14:cNvContentPartPr/>
                <p14:nvPr/>
              </p14:nvContentPartPr>
              <p14:xfrm>
                <a:off x="4442320" y="4886805"/>
                <a:ext cx="408240" cy="186120"/>
              </p14:xfrm>
            </p:contentPart>
          </mc:Choice>
          <mc:Fallback xmlns="">
            <p:pic>
              <p:nvPicPr>
                <p:cNvPr id="80" name="Ink 79">
                  <a:extLst>
                    <a:ext uri="{FF2B5EF4-FFF2-40B4-BE49-F238E27FC236}">
                      <a16:creationId xmlns:a16="http://schemas.microsoft.com/office/drawing/2014/main" id="{C790D74C-DF5D-07F8-2D56-2E92A067C9AB}"/>
                    </a:ext>
                  </a:extLst>
                </p:cNvPr>
                <p:cNvPicPr/>
                <p:nvPr/>
              </p:nvPicPr>
              <p:blipFill>
                <a:blip r:embed="rId33"/>
                <a:stretch>
                  <a:fillRect/>
                </a:stretch>
              </p:blipFill>
              <p:spPr>
                <a:xfrm>
                  <a:off x="4433680" y="4878165"/>
                  <a:ext cx="4258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1" name="Ink 80">
                  <a:extLst>
                    <a:ext uri="{FF2B5EF4-FFF2-40B4-BE49-F238E27FC236}">
                      <a16:creationId xmlns:a16="http://schemas.microsoft.com/office/drawing/2014/main" id="{94D60CD2-B5C2-4A4A-042A-927856215AC0}"/>
                    </a:ext>
                  </a:extLst>
                </p14:cNvPr>
                <p14:cNvContentPartPr/>
                <p14:nvPr/>
              </p14:nvContentPartPr>
              <p14:xfrm>
                <a:off x="2988280" y="4986885"/>
                <a:ext cx="923760" cy="171720"/>
              </p14:xfrm>
            </p:contentPart>
          </mc:Choice>
          <mc:Fallback xmlns="">
            <p:pic>
              <p:nvPicPr>
                <p:cNvPr id="81" name="Ink 80">
                  <a:extLst>
                    <a:ext uri="{FF2B5EF4-FFF2-40B4-BE49-F238E27FC236}">
                      <a16:creationId xmlns:a16="http://schemas.microsoft.com/office/drawing/2014/main" id="{94D60CD2-B5C2-4A4A-042A-927856215AC0}"/>
                    </a:ext>
                  </a:extLst>
                </p:cNvPr>
                <p:cNvPicPr/>
                <p:nvPr/>
              </p:nvPicPr>
              <p:blipFill>
                <a:blip r:embed="rId35"/>
                <a:stretch>
                  <a:fillRect/>
                </a:stretch>
              </p:blipFill>
              <p:spPr>
                <a:xfrm>
                  <a:off x="2979280" y="4977885"/>
                  <a:ext cx="9414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2" name="Ink 81">
                  <a:extLst>
                    <a:ext uri="{FF2B5EF4-FFF2-40B4-BE49-F238E27FC236}">
                      <a16:creationId xmlns:a16="http://schemas.microsoft.com/office/drawing/2014/main" id="{7905ACF2-07B0-7D1D-F415-18B2F7B0337C}"/>
                    </a:ext>
                  </a:extLst>
                </p14:cNvPr>
                <p14:cNvContentPartPr/>
                <p14:nvPr/>
              </p14:nvContentPartPr>
              <p14:xfrm>
                <a:off x="3226960" y="4766925"/>
                <a:ext cx="144720" cy="138960"/>
              </p14:xfrm>
            </p:contentPart>
          </mc:Choice>
          <mc:Fallback xmlns="">
            <p:pic>
              <p:nvPicPr>
                <p:cNvPr id="82" name="Ink 81">
                  <a:extLst>
                    <a:ext uri="{FF2B5EF4-FFF2-40B4-BE49-F238E27FC236}">
                      <a16:creationId xmlns:a16="http://schemas.microsoft.com/office/drawing/2014/main" id="{7905ACF2-07B0-7D1D-F415-18B2F7B0337C}"/>
                    </a:ext>
                  </a:extLst>
                </p:cNvPr>
                <p:cNvPicPr/>
                <p:nvPr/>
              </p:nvPicPr>
              <p:blipFill>
                <a:blip r:embed="rId37"/>
                <a:stretch>
                  <a:fillRect/>
                </a:stretch>
              </p:blipFill>
              <p:spPr>
                <a:xfrm>
                  <a:off x="3218320" y="4758285"/>
                  <a:ext cx="1623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3" name="Ink 82">
                  <a:extLst>
                    <a:ext uri="{FF2B5EF4-FFF2-40B4-BE49-F238E27FC236}">
                      <a16:creationId xmlns:a16="http://schemas.microsoft.com/office/drawing/2014/main" id="{40DC9FFB-E7CD-FFA3-39C8-53BDAEBEA8DF}"/>
                    </a:ext>
                  </a:extLst>
                </p14:cNvPr>
                <p14:cNvContentPartPr/>
                <p14:nvPr/>
              </p14:nvContentPartPr>
              <p14:xfrm>
                <a:off x="3376360" y="4779165"/>
                <a:ext cx="127440" cy="131400"/>
              </p14:xfrm>
            </p:contentPart>
          </mc:Choice>
          <mc:Fallback xmlns="">
            <p:pic>
              <p:nvPicPr>
                <p:cNvPr id="83" name="Ink 82">
                  <a:extLst>
                    <a:ext uri="{FF2B5EF4-FFF2-40B4-BE49-F238E27FC236}">
                      <a16:creationId xmlns:a16="http://schemas.microsoft.com/office/drawing/2014/main" id="{40DC9FFB-E7CD-FFA3-39C8-53BDAEBEA8DF}"/>
                    </a:ext>
                  </a:extLst>
                </p:cNvPr>
                <p:cNvPicPr/>
                <p:nvPr/>
              </p:nvPicPr>
              <p:blipFill>
                <a:blip r:embed="rId39"/>
                <a:stretch>
                  <a:fillRect/>
                </a:stretch>
              </p:blipFill>
              <p:spPr>
                <a:xfrm>
                  <a:off x="3367720" y="4770525"/>
                  <a:ext cx="1450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4" name="Ink 83">
                  <a:extLst>
                    <a:ext uri="{FF2B5EF4-FFF2-40B4-BE49-F238E27FC236}">
                      <a16:creationId xmlns:a16="http://schemas.microsoft.com/office/drawing/2014/main" id="{6FD05D07-BC04-6B9D-6623-B6EA051F8634}"/>
                    </a:ext>
                  </a:extLst>
                </p14:cNvPr>
                <p14:cNvContentPartPr/>
                <p14:nvPr/>
              </p14:nvContentPartPr>
              <p14:xfrm>
                <a:off x="3587680" y="4669005"/>
                <a:ext cx="11880" cy="216720"/>
              </p14:xfrm>
            </p:contentPart>
          </mc:Choice>
          <mc:Fallback xmlns="">
            <p:pic>
              <p:nvPicPr>
                <p:cNvPr id="84" name="Ink 83">
                  <a:extLst>
                    <a:ext uri="{FF2B5EF4-FFF2-40B4-BE49-F238E27FC236}">
                      <a16:creationId xmlns:a16="http://schemas.microsoft.com/office/drawing/2014/main" id="{6FD05D07-BC04-6B9D-6623-B6EA051F8634}"/>
                    </a:ext>
                  </a:extLst>
                </p:cNvPr>
                <p:cNvPicPr/>
                <p:nvPr/>
              </p:nvPicPr>
              <p:blipFill>
                <a:blip r:embed="rId41"/>
                <a:stretch>
                  <a:fillRect/>
                </a:stretch>
              </p:blipFill>
              <p:spPr>
                <a:xfrm>
                  <a:off x="3579040" y="4660365"/>
                  <a:ext cx="295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85" name="Ink 84">
                  <a:extLst>
                    <a:ext uri="{FF2B5EF4-FFF2-40B4-BE49-F238E27FC236}">
                      <a16:creationId xmlns:a16="http://schemas.microsoft.com/office/drawing/2014/main" id="{4B333E7F-7705-3150-CD4D-01194ECBFFA3}"/>
                    </a:ext>
                  </a:extLst>
                </p14:cNvPr>
                <p14:cNvContentPartPr/>
                <p14:nvPr/>
              </p14:nvContentPartPr>
              <p14:xfrm>
                <a:off x="3684520" y="4640925"/>
                <a:ext cx="25560" cy="234000"/>
              </p14:xfrm>
            </p:contentPart>
          </mc:Choice>
          <mc:Fallback xmlns="">
            <p:pic>
              <p:nvPicPr>
                <p:cNvPr id="85" name="Ink 84">
                  <a:extLst>
                    <a:ext uri="{FF2B5EF4-FFF2-40B4-BE49-F238E27FC236}">
                      <a16:creationId xmlns:a16="http://schemas.microsoft.com/office/drawing/2014/main" id="{4B333E7F-7705-3150-CD4D-01194ECBFFA3}"/>
                    </a:ext>
                  </a:extLst>
                </p:cNvPr>
                <p:cNvPicPr/>
                <p:nvPr/>
              </p:nvPicPr>
              <p:blipFill>
                <a:blip r:embed="rId43"/>
                <a:stretch>
                  <a:fillRect/>
                </a:stretch>
              </p:blipFill>
              <p:spPr>
                <a:xfrm>
                  <a:off x="3675880" y="4631925"/>
                  <a:ext cx="43200" cy="25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115" name="Ink 114">
                <a:extLst>
                  <a:ext uri="{FF2B5EF4-FFF2-40B4-BE49-F238E27FC236}">
                    <a16:creationId xmlns:a16="http://schemas.microsoft.com/office/drawing/2014/main" id="{93E99976-D242-18C5-53FC-7F46598155E0}"/>
                  </a:ext>
                </a:extLst>
              </p14:cNvPr>
              <p14:cNvContentPartPr/>
              <p14:nvPr/>
            </p14:nvContentPartPr>
            <p14:xfrm>
              <a:off x="7414148" y="2628427"/>
              <a:ext cx="678240" cy="161640"/>
            </p14:xfrm>
          </p:contentPart>
        </mc:Choice>
        <mc:Fallback xmlns="">
          <p:pic>
            <p:nvPicPr>
              <p:cNvPr id="115" name="Ink 114">
                <a:extLst>
                  <a:ext uri="{FF2B5EF4-FFF2-40B4-BE49-F238E27FC236}">
                    <a16:creationId xmlns:a16="http://schemas.microsoft.com/office/drawing/2014/main" id="{93E99976-D242-18C5-53FC-7F46598155E0}"/>
                  </a:ext>
                </a:extLst>
              </p:cNvPr>
              <p:cNvPicPr/>
              <p:nvPr/>
            </p:nvPicPr>
            <p:blipFill>
              <a:blip r:embed="rId75"/>
              <a:stretch>
                <a:fillRect/>
              </a:stretch>
            </p:blipFill>
            <p:spPr>
              <a:xfrm>
                <a:off x="7405508" y="2619427"/>
                <a:ext cx="6958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7" name="Ink 116">
                <a:extLst>
                  <a:ext uri="{FF2B5EF4-FFF2-40B4-BE49-F238E27FC236}">
                    <a16:creationId xmlns:a16="http://schemas.microsoft.com/office/drawing/2014/main" id="{F0359C3D-545C-C95D-4C24-110757460FB7}"/>
                  </a:ext>
                </a:extLst>
              </p14:cNvPr>
              <p14:cNvContentPartPr/>
              <p14:nvPr/>
            </p14:nvContentPartPr>
            <p14:xfrm>
              <a:off x="5486348" y="1511707"/>
              <a:ext cx="2585520" cy="1066320"/>
            </p14:xfrm>
          </p:contentPart>
        </mc:Choice>
        <mc:Fallback xmlns="">
          <p:pic>
            <p:nvPicPr>
              <p:cNvPr id="117" name="Ink 116">
                <a:extLst>
                  <a:ext uri="{FF2B5EF4-FFF2-40B4-BE49-F238E27FC236}">
                    <a16:creationId xmlns:a16="http://schemas.microsoft.com/office/drawing/2014/main" id="{F0359C3D-545C-C95D-4C24-110757460FB7}"/>
                  </a:ext>
                </a:extLst>
              </p:cNvPr>
              <p:cNvPicPr/>
              <p:nvPr/>
            </p:nvPicPr>
            <p:blipFill>
              <a:blip r:embed="rId77"/>
              <a:stretch>
                <a:fillRect/>
              </a:stretch>
            </p:blipFill>
            <p:spPr>
              <a:xfrm>
                <a:off x="5477708" y="1502707"/>
                <a:ext cx="2603160" cy="1083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9" name="Ink 118">
                <a:extLst>
                  <a:ext uri="{FF2B5EF4-FFF2-40B4-BE49-F238E27FC236}">
                    <a16:creationId xmlns:a16="http://schemas.microsoft.com/office/drawing/2014/main" id="{CDA48722-5984-FA0D-0A9B-C3736F333885}"/>
                  </a:ext>
                </a:extLst>
              </p14:cNvPr>
              <p14:cNvContentPartPr/>
              <p14:nvPr/>
            </p14:nvContentPartPr>
            <p14:xfrm>
              <a:off x="6392468" y="1304707"/>
              <a:ext cx="101880" cy="144720"/>
            </p14:xfrm>
          </p:contentPart>
        </mc:Choice>
        <mc:Fallback xmlns="">
          <p:pic>
            <p:nvPicPr>
              <p:cNvPr id="119" name="Ink 118">
                <a:extLst>
                  <a:ext uri="{FF2B5EF4-FFF2-40B4-BE49-F238E27FC236}">
                    <a16:creationId xmlns:a16="http://schemas.microsoft.com/office/drawing/2014/main" id="{CDA48722-5984-FA0D-0A9B-C3736F333885}"/>
                  </a:ext>
                </a:extLst>
              </p:cNvPr>
              <p:cNvPicPr/>
              <p:nvPr/>
            </p:nvPicPr>
            <p:blipFill>
              <a:blip r:embed="rId79"/>
              <a:stretch>
                <a:fillRect/>
              </a:stretch>
            </p:blipFill>
            <p:spPr>
              <a:xfrm>
                <a:off x="6383468" y="1295707"/>
                <a:ext cx="1195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0" name="Ink 119">
                <a:extLst>
                  <a:ext uri="{FF2B5EF4-FFF2-40B4-BE49-F238E27FC236}">
                    <a16:creationId xmlns:a16="http://schemas.microsoft.com/office/drawing/2014/main" id="{33B19153-C020-08F2-7930-0A05CD48A95B}"/>
                  </a:ext>
                </a:extLst>
              </p14:cNvPr>
              <p14:cNvContentPartPr/>
              <p14:nvPr/>
            </p14:nvContentPartPr>
            <p14:xfrm>
              <a:off x="6523148" y="1314427"/>
              <a:ext cx="142560" cy="122040"/>
            </p14:xfrm>
          </p:contentPart>
        </mc:Choice>
        <mc:Fallback xmlns="">
          <p:pic>
            <p:nvPicPr>
              <p:cNvPr id="120" name="Ink 119">
                <a:extLst>
                  <a:ext uri="{FF2B5EF4-FFF2-40B4-BE49-F238E27FC236}">
                    <a16:creationId xmlns:a16="http://schemas.microsoft.com/office/drawing/2014/main" id="{33B19153-C020-08F2-7930-0A05CD48A95B}"/>
                  </a:ext>
                </a:extLst>
              </p:cNvPr>
              <p:cNvPicPr/>
              <p:nvPr/>
            </p:nvPicPr>
            <p:blipFill>
              <a:blip r:embed="rId81"/>
              <a:stretch>
                <a:fillRect/>
              </a:stretch>
            </p:blipFill>
            <p:spPr>
              <a:xfrm>
                <a:off x="6514508" y="1305427"/>
                <a:ext cx="1602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1" name="Ink 120">
                <a:extLst>
                  <a:ext uri="{FF2B5EF4-FFF2-40B4-BE49-F238E27FC236}">
                    <a16:creationId xmlns:a16="http://schemas.microsoft.com/office/drawing/2014/main" id="{A3DF4ECA-3E27-E921-0AD8-5113FD571043}"/>
                  </a:ext>
                </a:extLst>
              </p14:cNvPr>
              <p14:cNvContentPartPr/>
              <p14:nvPr/>
            </p14:nvContentPartPr>
            <p14:xfrm>
              <a:off x="6755348" y="1214347"/>
              <a:ext cx="52920" cy="213480"/>
            </p14:xfrm>
          </p:contentPart>
        </mc:Choice>
        <mc:Fallback xmlns="">
          <p:pic>
            <p:nvPicPr>
              <p:cNvPr id="121" name="Ink 120">
                <a:extLst>
                  <a:ext uri="{FF2B5EF4-FFF2-40B4-BE49-F238E27FC236}">
                    <a16:creationId xmlns:a16="http://schemas.microsoft.com/office/drawing/2014/main" id="{A3DF4ECA-3E27-E921-0AD8-5113FD571043}"/>
                  </a:ext>
                </a:extLst>
              </p:cNvPr>
              <p:cNvPicPr/>
              <p:nvPr/>
            </p:nvPicPr>
            <p:blipFill>
              <a:blip r:embed="rId83"/>
              <a:stretch>
                <a:fillRect/>
              </a:stretch>
            </p:blipFill>
            <p:spPr>
              <a:xfrm>
                <a:off x="6746708" y="1205347"/>
                <a:ext cx="705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2" name="Ink 121">
                <a:extLst>
                  <a:ext uri="{FF2B5EF4-FFF2-40B4-BE49-F238E27FC236}">
                    <a16:creationId xmlns:a16="http://schemas.microsoft.com/office/drawing/2014/main" id="{51A7E869-EF78-B483-EDDD-7B8D496E5862}"/>
                  </a:ext>
                </a:extLst>
              </p14:cNvPr>
              <p14:cNvContentPartPr/>
              <p14:nvPr/>
            </p14:nvContentPartPr>
            <p14:xfrm>
              <a:off x="6839228" y="1241707"/>
              <a:ext cx="65880" cy="175680"/>
            </p14:xfrm>
          </p:contentPart>
        </mc:Choice>
        <mc:Fallback xmlns="">
          <p:pic>
            <p:nvPicPr>
              <p:cNvPr id="122" name="Ink 121">
                <a:extLst>
                  <a:ext uri="{FF2B5EF4-FFF2-40B4-BE49-F238E27FC236}">
                    <a16:creationId xmlns:a16="http://schemas.microsoft.com/office/drawing/2014/main" id="{51A7E869-EF78-B483-EDDD-7B8D496E5862}"/>
                  </a:ext>
                </a:extLst>
              </p:cNvPr>
              <p:cNvPicPr/>
              <p:nvPr/>
            </p:nvPicPr>
            <p:blipFill>
              <a:blip r:embed="rId85"/>
              <a:stretch>
                <a:fillRect/>
              </a:stretch>
            </p:blipFill>
            <p:spPr>
              <a:xfrm>
                <a:off x="6830228" y="1233067"/>
                <a:ext cx="83520" cy="193320"/>
              </a:xfrm>
              <a:prstGeom prst="rect">
                <a:avLst/>
              </a:prstGeom>
            </p:spPr>
          </p:pic>
        </mc:Fallback>
      </mc:AlternateContent>
      <p:grpSp>
        <p:nvGrpSpPr>
          <p:cNvPr id="140" name="Group 139">
            <a:extLst>
              <a:ext uri="{FF2B5EF4-FFF2-40B4-BE49-F238E27FC236}">
                <a16:creationId xmlns:a16="http://schemas.microsoft.com/office/drawing/2014/main" id="{1F3B329A-184F-E592-73C2-36F01FE096A9}"/>
              </a:ext>
            </a:extLst>
          </p:cNvPr>
          <p:cNvGrpSpPr/>
          <p:nvPr/>
        </p:nvGrpSpPr>
        <p:grpSpPr>
          <a:xfrm>
            <a:off x="7530788" y="1647787"/>
            <a:ext cx="1362960" cy="1551600"/>
            <a:chOff x="7518160" y="1517925"/>
            <a:chExt cx="1362960" cy="1551600"/>
          </a:xfrm>
        </p:grpSpPr>
        <mc:AlternateContent xmlns:mc="http://schemas.openxmlformats.org/markup-compatibility/2006" xmlns:p14="http://schemas.microsoft.com/office/powerpoint/2010/main">
          <mc:Choice Requires="p14">
            <p:contentPart p14:bwMode="auto" r:id="rId86">
              <p14:nvContentPartPr>
                <p14:cNvPr id="96" name="Ink 95">
                  <a:extLst>
                    <a:ext uri="{FF2B5EF4-FFF2-40B4-BE49-F238E27FC236}">
                      <a16:creationId xmlns:a16="http://schemas.microsoft.com/office/drawing/2014/main" id="{F3324A46-7595-BC40-79B3-E84420137CF5}"/>
                    </a:ext>
                  </a:extLst>
                </p14:cNvPr>
                <p14:cNvContentPartPr/>
                <p14:nvPr/>
              </p14:nvContentPartPr>
              <p14:xfrm>
                <a:off x="7994440" y="1517925"/>
                <a:ext cx="886680" cy="300600"/>
              </p14:xfrm>
            </p:contentPart>
          </mc:Choice>
          <mc:Fallback xmlns="">
            <p:pic>
              <p:nvPicPr>
                <p:cNvPr id="96" name="Ink 95">
                  <a:extLst>
                    <a:ext uri="{FF2B5EF4-FFF2-40B4-BE49-F238E27FC236}">
                      <a16:creationId xmlns:a16="http://schemas.microsoft.com/office/drawing/2014/main" id="{F3324A46-7595-BC40-79B3-E84420137CF5}"/>
                    </a:ext>
                  </a:extLst>
                </p:cNvPr>
                <p:cNvPicPr/>
                <p:nvPr/>
              </p:nvPicPr>
              <p:blipFill>
                <a:blip r:embed="rId87"/>
                <a:stretch>
                  <a:fillRect/>
                </a:stretch>
              </p:blipFill>
              <p:spPr>
                <a:xfrm>
                  <a:off x="7985800" y="1508925"/>
                  <a:ext cx="9043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7" name="Ink 96">
                  <a:extLst>
                    <a:ext uri="{FF2B5EF4-FFF2-40B4-BE49-F238E27FC236}">
                      <a16:creationId xmlns:a16="http://schemas.microsoft.com/office/drawing/2014/main" id="{8D0D65F0-8738-D62A-1791-75BE0594A3FA}"/>
                    </a:ext>
                  </a:extLst>
                </p14:cNvPr>
                <p14:cNvContentPartPr/>
                <p14:nvPr/>
              </p14:nvContentPartPr>
              <p14:xfrm>
                <a:off x="8038360" y="1713765"/>
                <a:ext cx="91440" cy="1074600"/>
              </p14:xfrm>
            </p:contentPart>
          </mc:Choice>
          <mc:Fallback xmlns="">
            <p:pic>
              <p:nvPicPr>
                <p:cNvPr id="97" name="Ink 96">
                  <a:extLst>
                    <a:ext uri="{FF2B5EF4-FFF2-40B4-BE49-F238E27FC236}">
                      <a16:creationId xmlns:a16="http://schemas.microsoft.com/office/drawing/2014/main" id="{8D0D65F0-8738-D62A-1791-75BE0594A3FA}"/>
                    </a:ext>
                  </a:extLst>
                </p:cNvPr>
                <p:cNvPicPr/>
                <p:nvPr/>
              </p:nvPicPr>
              <p:blipFill>
                <a:blip r:embed="rId89"/>
                <a:stretch>
                  <a:fillRect/>
                </a:stretch>
              </p:blipFill>
              <p:spPr>
                <a:xfrm>
                  <a:off x="8029360" y="1705125"/>
                  <a:ext cx="109080" cy="10922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8" name="Ink 97">
                  <a:extLst>
                    <a:ext uri="{FF2B5EF4-FFF2-40B4-BE49-F238E27FC236}">
                      <a16:creationId xmlns:a16="http://schemas.microsoft.com/office/drawing/2014/main" id="{553D53BB-07BE-4762-2717-32D5B285E6A0}"/>
                    </a:ext>
                  </a:extLst>
                </p14:cNvPr>
                <p14:cNvContentPartPr/>
                <p14:nvPr/>
              </p14:nvContentPartPr>
              <p14:xfrm>
                <a:off x="8063560" y="1765245"/>
                <a:ext cx="811440" cy="1076040"/>
              </p14:xfrm>
            </p:contentPart>
          </mc:Choice>
          <mc:Fallback xmlns="">
            <p:pic>
              <p:nvPicPr>
                <p:cNvPr id="98" name="Ink 97">
                  <a:extLst>
                    <a:ext uri="{FF2B5EF4-FFF2-40B4-BE49-F238E27FC236}">
                      <a16:creationId xmlns:a16="http://schemas.microsoft.com/office/drawing/2014/main" id="{553D53BB-07BE-4762-2717-32D5B285E6A0}"/>
                    </a:ext>
                  </a:extLst>
                </p:cNvPr>
                <p:cNvPicPr/>
                <p:nvPr/>
              </p:nvPicPr>
              <p:blipFill>
                <a:blip r:embed="rId91"/>
                <a:stretch>
                  <a:fillRect/>
                </a:stretch>
              </p:blipFill>
              <p:spPr>
                <a:xfrm>
                  <a:off x="8054560" y="1756605"/>
                  <a:ext cx="829080" cy="1093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0" name="Ink 99">
                  <a:extLst>
                    <a:ext uri="{FF2B5EF4-FFF2-40B4-BE49-F238E27FC236}">
                      <a16:creationId xmlns:a16="http://schemas.microsoft.com/office/drawing/2014/main" id="{EF78A77B-A7EC-F1CF-BF0C-E38FD785F884}"/>
                    </a:ext>
                  </a:extLst>
                </p14:cNvPr>
                <p14:cNvContentPartPr/>
                <p14:nvPr/>
              </p14:nvContentPartPr>
              <p14:xfrm>
                <a:off x="8288560" y="1939485"/>
                <a:ext cx="186120" cy="242280"/>
              </p14:xfrm>
            </p:contentPart>
          </mc:Choice>
          <mc:Fallback xmlns="">
            <p:pic>
              <p:nvPicPr>
                <p:cNvPr id="100" name="Ink 99">
                  <a:extLst>
                    <a:ext uri="{FF2B5EF4-FFF2-40B4-BE49-F238E27FC236}">
                      <a16:creationId xmlns:a16="http://schemas.microsoft.com/office/drawing/2014/main" id="{EF78A77B-A7EC-F1CF-BF0C-E38FD785F884}"/>
                    </a:ext>
                  </a:extLst>
                </p:cNvPr>
                <p:cNvPicPr/>
                <p:nvPr/>
              </p:nvPicPr>
              <p:blipFill>
                <a:blip r:embed="rId93"/>
                <a:stretch>
                  <a:fillRect/>
                </a:stretch>
              </p:blipFill>
              <p:spPr>
                <a:xfrm>
                  <a:off x="8279560" y="1930485"/>
                  <a:ext cx="20376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1" name="Ink 100">
                  <a:extLst>
                    <a:ext uri="{FF2B5EF4-FFF2-40B4-BE49-F238E27FC236}">
                      <a16:creationId xmlns:a16="http://schemas.microsoft.com/office/drawing/2014/main" id="{C6777540-1FF8-3DD4-26F1-7530798209CB}"/>
                    </a:ext>
                  </a:extLst>
                </p14:cNvPr>
                <p14:cNvContentPartPr/>
                <p14:nvPr/>
              </p14:nvContentPartPr>
              <p14:xfrm>
                <a:off x="8518600" y="1960005"/>
                <a:ext cx="142200" cy="211680"/>
              </p14:xfrm>
            </p:contentPart>
          </mc:Choice>
          <mc:Fallback xmlns="">
            <p:pic>
              <p:nvPicPr>
                <p:cNvPr id="101" name="Ink 100">
                  <a:extLst>
                    <a:ext uri="{FF2B5EF4-FFF2-40B4-BE49-F238E27FC236}">
                      <a16:creationId xmlns:a16="http://schemas.microsoft.com/office/drawing/2014/main" id="{C6777540-1FF8-3DD4-26F1-7530798209CB}"/>
                    </a:ext>
                  </a:extLst>
                </p:cNvPr>
                <p:cNvPicPr/>
                <p:nvPr/>
              </p:nvPicPr>
              <p:blipFill>
                <a:blip r:embed="rId95"/>
                <a:stretch>
                  <a:fillRect/>
                </a:stretch>
              </p:blipFill>
              <p:spPr>
                <a:xfrm>
                  <a:off x="8509960" y="1951005"/>
                  <a:ext cx="1598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8" name="Ink 107">
                  <a:extLst>
                    <a:ext uri="{FF2B5EF4-FFF2-40B4-BE49-F238E27FC236}">
                      <a16:creationId xmlns:a16="http://schemas.microsoft.com/office/drawing/2014/main" id="{FA7F4670-BA31-4213-B9B9-7CEB612F8B21}"/>
                    </a:ext>
                  </a:extLst>
                </p14:cNvPr>
                <p14:cNvContentPartPr/>
                <p14:nvPr/>
              </p14:nvContentPartPr>
              <p14:xfrm>
                <a:off x="8240680" y="2356365"/>
                <a:ext cx="33840" cy="326160"/>
              </p14:xfrm>
            </p:contentPart>
          </mc:Choice>
          <mc:Fallback xmlns="">
            <p:pic>
              <p:nvPicPr>
                <p:cNvPr id="108" name="Ink 107">
                  <a:extLst>
                    <a:ext uri="{FF2B5EF4-FFF2-40B4-BE49-F238E27FC236}">
                      <a16:creationId xmlns:a16="http://schemas.microsoft.com/office/drawing/2014/main" id="{FA7F4670-BA31-4213-B9B9-7CEB612F8B21}"/>
                    </a:ext>
                  </a:extLst>
                </p:cNvPr>
                <p:cNvPicPr/>
                <p:nvPr/>
              </p:nvPicPr>
              <p:blipFill>
                <a:blip r:embed="rId97"/>
                <a:stretch>
                  <a:fillRect/>
                </a:stretch>
              </p:blipFill>
              <p:spPr>
                <a:xfrm>
                  <a:off x="8231680" y="2347365"/>
                  <a:ext cx="5148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9" name="Ink 108">
                  <a:extLst>
                    <a:ext uri="{FF2B5EF4-FFF2-40B4-BE49-F238E27FC236}">
                      <a16:creationId xmlns:a16="http://schemas.microsoft.com/office/drawing/2014/main" id="{769A7B1E-2603-FEFE-E892-D32807DA8AFC}"/>
                    </a:ext>
                  </a:extLst>
                </p14:cNvPr>
                <p14:cNvContentPartPr/>
                <p14:nvPr/>
              </p14:nvContentPartPr>
              <p14:xfrm>
                <a:off x="8251480" y="2293725"/>
                <a:ext cx="582840" cy="451800"/>
              </p14:xfrm>
            </p:contentPart>
          </mc:Choice>
          <mc:Fallback xmlns="">
            <p:pic>
              <p:nvPicPr>
                <p:cNvPr id="109" name="Ink 108">
                  <a:extLst>
                    <a:ext uri="{FF2B5EF4-FFF2-40B4-BE49-F238E27FC236}">
                      <a16:creationId xmlns:a16="http://schemas.microsoft.com/office/drawing/2014/main" id="{769A7B1E-2603-FEFE-E892-D32807DA8AFC}"/>
                    </a:ext>
                  </a:extLst>
                </p:cNvPr>
                <p:cNvPicPr/>
                <p:nvPr/>
              </p:nvPicPr>
              <p:blipFill>
                <a:blip r:embed="rId99"/>
                <a:stretch>
                  <a:fillRect/>
                </a:stretch>
              </p:blipFill>
              <p:spPr>
                <a:xfrm>
                  <a:off x="8242480" y="2285085"/>
                  <a:ext cx="60048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10" name="Ink 109">
                  <a:extLst>
                    <a:ext uri="{FF2B5EF4-FFF2-40B4-BE49-F238E27FC236}">
                      <a16:creationId xmlns:a16="http://schemas.microsoft.com/office/drawing/2014/main" id="{D2805E5E-CE9F-6075-F474-106E8B781F15}"/>
                    </a:ext>
                  </a:extLst>
                </p14:cNvPr>
                <p14:cNvContentPartPr/>
                <p14:nvPr/>
              </p14:nvContentPartPr>
              <p14:xfrm>
                <a:off x="8284960" y="2434485"/>
                <a:ext cx="162720" cy="177840"/>
              </p14:xfrm>
            </p:contentPart>
          </mc:Choice>
          <mc:Fallback xmlns="">
            <p:pic>
              <p:nvPicPr>
                <p:cNvPr id="110" name="Ink 109">
                  <a:extLst>
                    <a:ext uri="{FF2B5EF4-FFF2-40B4-BE49-F238E27FC236}">
                      <a16:creationId xmlns:a16="http://schemas.microsoft.com/office/drawing/2014/main" id="{D2805E5E-CE9F-6075-F474-106E8B781F15}"/>
                    </a:ext>
                  </a:extLst>
                </p:cNvPr>
                <p:cNvPicPr/>
                <p:nvPr/>
              </p:nvPicPr>
              <p:blipFill>
                <a:blip r:embed="rId101"/>
                <a:stretch>
                  <a:fillRect/>
                </a:stretch>
              </p:blipFill>
              <p:spPr>
                <a:xfrm>
                  <a:off x="8275960" y="2425485"/>
                  <a:ext cx="1803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11" name="Ink 110">
                  <a:extLst>
                    <a:ext uri="{FF2B5EF4-FFF2-40B4-BE49-F238E27FC236}">
                      <a16:creationId xmlns:a16="http://schemas.microsoft.com/office/drawing/2014/main" id="{03958147-7990-D848-B052-3AD5A113F6D6}"/>
                    </a:ext>
                  </a:extLst>
                </p14:cNvPr>
                <p14:cNvContentPartPr/>
                <p14:nvPr/>
              </p14:nvContentPartPr>
              <p14:xfrm>
                <a:off x="8508880" y="2397765"/>
                <a:ext cx="222480" cy="249840"/>
              </p14:xfrm>
            </p:contentPart>
          </mc:Choice>
          <mc:Fallback xmlns="">
            <p:pic>
              <p:nvPicPr>
                <p:cNvPr id="111" name="Ink 110">
                  <a:extLst>
                    <a:ext uri="{FF2B5EF4-FFF2-40B4-BE49-F238E27FC236}">
                      <a16:creationId xmlns:a16="http://schemas.microsoft.com/office/drawing/2014/main" id="{03958147-7990-D848-B052-3AD5A113F6D6}"/>
                    </a:ext>
                  </a:extLst>
                </p:cNvPr>
                <p:cNvPicPr/>
                <p:nvPr/>
              </p:nvPicPr>
              <p:blipFill>
                <a:blip r:embed="rId103"/>
                <a:stretch>
                  <a:fillRect/>
                </a:stretch>
              </p:blipFill>
              <p:spPr>
                <a:xfrm>
                  <a:off x="8499880" y="2388765"/>
                  <a:ext cx="24012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24" name="Ink 123">
                  <a:extLst>
                    <a:ext uri="{FF2B5EF4-FFF2-40B4-BE49-F238E27FC236}">
                      <a16:creationId xmlns:a16="http://schemas.microsoft.com/office/drawing/2014/main" id="{761DBC54-FD7E-B86C-338B-ADDCDB643679}"/>
                    </a:ext>
                  </a:extLst>
                </p14:cNvPr>
                <p14:cNvContentPartPr/>
                <p14:nvPr/>
              </p14:nvContentPartPr>
              <p14:xfrm>
                <a:off x="7518160" y="2705205"/>
                <a:ext cx="105480" cy="106920"/>
              </p14:xfrm>
            </p:contentPart>
          </mc:Choice>
          <mc:Fallback xmlns="">
            <p:pic>
              <p:nvPicPr>
                <p:cNvPr id="124" name="Ink 123">
                  <a:extLst>
                    <a:ext uri="{FF2B5EF4-FFF2-40B4-BE49-F238E27FC236}">
                      <a16:creationId xmlns:a16="http://schemas.microsoft.com/office/drawing/2014/main" id="{761DBC54-FD7E-B86C-338B-ADDCDB643679}"/>
                    </a:ext>
                  </a:extLst>
                </p:cNvPr>
                <p:cNvPicPr/>
                <p:nvPr/>
              </p:nvPicPr>
              <p:blipFill>
                <a:blip r:embed="rId105"/>
                <a:stretch>
                  <a:fillRect/>
                </a:stretch>
              </p:blipFill>
              <p:spPr>
                <a:xfrm>
                  <a:off x="7509160" y="2696205"/>
                  <a:ext cx="12312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25" name="Ink 124">
                  <a:extLst>
                    <a:ext uri="{FF2B5EF4-FFF2-40B4-BE49-F238E27FC236}">
                      <a16:creationId xmlns:a16="http://schemas.microsoft.com/office/drawing/2014/main" id="{AC8265A4-638C-55E2-5953-B350A6F4FA88}"/>
                    </a:ext>
                  </a:extLst>
                </p14:cNvPr>
                <p14:cNvContentPartPr/>
                <p14:nvPr/>
              </p14:nvContentPartPr>
              <p14:xfrm>
                <a:off x="7658920" y="2713485"/>
                <a:ext cx="90720" cy="84600"/>
              </p14:xfrm>
            </p:contentPart>
          </mc:Choice>
          <mc:Fallback xmlns="">
            <p:pic>
              <p:nvPicPr>
                <p:cNvPr id="125" name="Ink 124">
                  <a:extLst>
                    <a:ext uri="{FF2B5EF4-FFF2-40B4-BE49-F238E27FC236}">
                      <a16:creationId xmlns:a16="http://schemas.microsoft.com/office/drawing/2014/main" id="{AC8265A4-638C-55E2-5953-B350A6F4FA88}"/>
                    </a:ext>
                  </a:extLst>
                </p:cNvPr>
                <p:cNvPicPr/>
                <p:nvPr/>
              </p:nvPicPr>
              <p:blipFill>
                <a:blip r:embed="rId107"/>
                <a:stretch>
                  <a:fillRect/>
                </a:stretch>
              </p:blipFill>
              <p:spPr>
                <a:xfrm>
                  <a:off x="7649920" y="2704845"/>
                  <a:ext cx="1083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26" name="Ink 125">
                  <a:extLst>
                    <a:ext uri="{FF2B5EF4-FFF2-40B4-BE49-F238E27FC236}">
                      <a16:creationId xmlns:a16="http://schemas.microsoft.com/office/drawing/2014/main" id="{A6E429C4-3699-453A-17AA-92793B8D1D3C}"/>
                    </a:ext>
                  </a:extLst>
                </p14:cNvPr>
                <p14:cNvContentPartPr/>
                <p14:nvPr/>
              </p14:nvContentPartPr>
              <p14:xfrm>
                <a:off x="7792840" y="2622045"/>
                <a:ext cx="67320" cy="174240"/>
              </p14:xfrm>
            </p:contentPart>
          </mc:Choice>
          <mc:Fallback xmlns="">
            <p:pic>
              <p:nvPicPr>
                <p:cNvPr id="126" name="Ink 125">
                  <a:extLst>
                    <a:ext uri="{FF2B5EF4-FFF2-40B4-BE49-F238E27FC236}">
                      <a16:creationId xmlns:a16="http://schemas.microsoft.com/office/drawing/2014/main" id="{A6E429C4-3699-453A-17AA-92793B8D1D3C}"/>
                    </a:ext>
                  </a:extLst>
                </p:cNvPr>
                <p:cNvPicPr/>
                <p:nvPr/>
              </p:nvPicPr>
              <p:blipFill>
                <a:blip r:embed="rId109"/>
                <a:stretch>
                  <a:fillRect/>
                </a:stretch>
              </p:blipFill>
              <p:spPr>
                <a:xfrm>
                  <a:off x="7783840" y="2613045"/>
                  <a:ext cx="849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7" name="Ink 126">
                  <a:extLst>
                    <a:ext uri="{FF2B5EF4-FFF2-40B4-BE49-F238E27FC236}">
                      <a16:creationId xmlns:a16="http://schemas.microsoft.com/office/drawing/2014/main" id="{3F586507-A905-66DF-FEAA-C3B079BCA5F8}"/>
                    </a:ext>
                  </a:extLst>
                </p14:cNvPr>
                <p14:cNvContentPartPr/>
                <p14:nvPr/>
              </p14:nvContentPartPr>
              <p14:xfrm>
                <a:off x="7880680" y="2640045"/>
                <a:ext cx="46800" cy="142560"/>
              </p14:xfrm>
            </p:contentPart>
          </mc:Choice>
          <mc:Fallback xmlns="">
            <p:pic>
              <p:nvPicPr>
                <p:cNvPr id="127" name="Ink 126">
                  <a:extLst>
                    <a:ext uri="{FF2B5EF4-FFF2-40B4-BE49-F238E27FC236}">
                      <a16:creationId xmlns:a16="http://schemas.microsoft.com/office/drawing/2014/main" id="{3F586507-A905-66DF-FEAA-C3B079BCA5F8}"/>
                    </a:ext>
                  </a:extLst>
                </p:cNvPr>
                <p:cNvPicPr/>
                <p:nvPr/>
              </p:nvPicPr>
              <p:blipFill>
                <a:blip r:embed="rId111"/>
                <a:stretch>
                  <a:fillRect/>
                </a:stretch>
              </p:blipFill>
              <p:spPr>
                <a:xfrm>
                  <a:off x="7871680" y="2631405"/>
                  <a:ext cx="644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9" name="Ink 128">
                  <a:extLst>
                    <a:ext uri="{FF2B5EF4-FFF2-40B4-BE49-F238E27FC236}">
                      <a16:creationId xmlns:a16="http://schemas.microsoft.com/office/drawing/2014/main" id="{EA19E7A2-B8AD-F9B5-B037-C7109E37877F}"/>
                    </a:ext>
                  </a:extLst>
                </p14:cNvPr>
                <p14:cNvContentPartPr/>
                <p14:nvPr/>
              </p14:nvContentPartPr>
              <p14:xfrm>
                <a:off x="8677720" y="2622765"/>
                <a:ext cx="2880" cy="3240"/>
              </p14:xfrm>
            </p:contentPart>
          </mc:Choice>
          <mc:Fallback xmlns="">
            <p:pic>
              <p:nvPicPr>
                <p:cNvPr id="129" name="Ink 128">
                  <a:extLst>
                    <a:ext uri="{FF2B5EF4-FFF2-40B4-BE49-F238E27FC236}">
                      <a16:creationId xmlns:a16="http://schemas.microsoft.com/office/drawing/2014/main" id="{EA19E7A2-B8AD-F9B5-B037-C7109E37877F}"/>
                    </a:ext>
                  </a:extLst>
                </p:cNvPr>
                <p:cNvPicPr/>
                <p:nvPr/>
              </p:nvPicPr>
              <p:blipFill>
                <a:blip r:embed="rId113"/>
                <a:stretch>
                  <a:fillRect/>
                </a:stretch>
              </p:blipFill>
              <p:spPr>
                <a:xfrm>
                  <a:off x="8669080" y="2614125"/>
                  <a:ext cx="205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30" name="Ink 129">
                  <a:extLst>
                    <a:ext uri="{FF2B5EF4-FFF2-40B4-BE49-F238E27FC236}">
                      <a16:creationId xmlns:a16="http://schemas.microsoft.com/office/drawing/2014/main" id="{19397880-E5AA-5B50-61B9-3A619E115084}"/>
                    </a:ext>
                  </a:extLst>
                </p14:cNvPr>
                <p14:cNvContentPartPr/>
                <p14:nvPr/>
              </p14:nvContentPartPr>
              <p14:xfrm>
                <a:off x="8668360" y="2734005"/>
                <a:ext cx="5760" cy="22320"/>
              </p14:xfrm>
            </p:contentPart>
          </mc:Choice>
          <mc:Fallback xmlns="">
            <p:pic>
              <p:nvPicPr>
                <p:cNvPr id="130" name="Ink 129">
                  <a:extLst>
                    <a:ext uri="{FF2B5EF4-FFF2-40B4-BE49-F238E27FC236}">
                      <a16:creationId xmlns:a16="http://schemas.microsoft.com/office/drawing/2014/main" id="{19397880-E5AA-5B50-61B9-3A619E115084}"/>
                    </a:ext>
                  </a:extLst>
                </p:cNvPr>
                <p:cNvPicPr/>
                <p:nvPr/>
              </p:nvPicPr>
              <p:blipFill>
                <a:blip r:embed="rId115"/>
                <a:stretch>
                  <a:fillRect/>
                </a:stretch>
              </p:blipFill>
              <p:spPr>
                <a:xfrm>
                  <a:off x="8659360" y="2725005"/>
                  <a:ext cx="234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31" name="Ink 130">
                  <a:extLst>
                    <a:ext uri="{FF2B5EF4-FFF2-40B4-BE49-F238E27FC236}">
                      <a16:creationId xmlns:a16="http://schemas.microsoft.com/office/drawing/2014/main" id="{40A72F05-DDE4-1602-17C8-03F230187C7C}"/>
                    </a:ext>
                  </a:extLst>
                </p14:cNvPr>
                <p14:cNvContentPartPr/>
                <p14:nvPr/>
              </p14:nvContentPartPr>
              <p14:xfrm>
                <a:off x="8581240" y="2877285"/>
                <a:ext cx="41400" cy="192240"/>
              </p14:xfrm>
            </p:contentPart>
          </mc:Choice>
          <mc:Fallback xmlns="">
            <p:pic>
              <p:nvPicPr>
                <p:cNvPr id="131" name="Ink 130">
                  <a:extLst>
                    <a:ext uri="{FF2B5EF4-FFF2-40B4-BE49-F238E27FC236}">
                      <a16:creationId xmlns:a16="http://schemas.microsoft.com/office/drawing/2014/main" id="{40A72F05-DDE4-1602-17C8-03F230187C7C}"/>
                    </a:ext>
                  </a:extLst>
                </p:cNvPr>
                <p:cNvPicPr/>
                <p:nvPr/>
              </p:nvPicPr>
              <p:blipFill>
                <a:blip r:embed="rId117"/>
                <a:stretch>
                  <a:fillRect/>
                </a:stretch>
              </p:blipFill>
              <p:spPr>
                <a:xfrm>
                  <a:off x="8572240" y="2868285"/>
                  <a:ext cx="59040" cy="209880"/>
                </a:xfrm>
                <a:prstGeom prst="rect">
                  <a:avLst/>
                </a:prstGeom>
              </p:spPr>
            </p:pic>
          </mc:Fallback>
        </mc:AlternateContent>
      </p:grpSp>
      <p:grpSp>
        <p:nvGrpSpPr>
          <p:cNvPr id="139" name="Group 138">
            <a:extLst>
              <a:ext uri="{FF2B5EF4-FFF2-40B4-BE49-F238E27FC236}">
                <a16:creationId xmlns:a16="http://schemas.microsoft.com/office/drawing/2014/main" id="{4DDB8226-345E-3420-3866-4127EFC1AB2C}"/>
              </a:ext>
            </a:extLst>
          </p:cNvPr>
          <p:cNvGrpSpPr/>
          <p:nvPr/>
        </p:nvGrpSpPr>
        <p:grpSpPr>
          <a:xfrm>
            <a:off x="8204348" y="3353467"/>
            <a:ext cx="689400" cy="343440"/>
            <a:chOff x="8191720" y="3223605"/>
            <a:chExt cx="689400" cy="343440"/>
          </a:xfrm>
        </p:grpSpPr>
        <mc:AlternateContent xmlns:mc="http://schemas.openxmlformats.org/markup-compatibility/2006" xmlns:p14="http://schemas.microsoft.com/office/powerpoint/2010/main">
          <mc:Choice Requires="p14">
            <p:contentPart p14:bwMode="auto" r:id="rId118">
              <p14:nvContentPartPr>
                <p14:cNvPr id="132" name="Ink 131">
                  <a:extLst>
                    <a:ext uri="{FF2B5EF4-FFF2-40B4-BE49-F238E27FC236}">
                      <a16:creationId xmlns:a16="http://schemas.microsoft.com/office/drawing/2014/main" id="{9F20C766-9BCB-44BD-1DC0-85E777FAC8F0}"/>
                    </a:ext>
                  </a:extLst>
                </p14:cNvPr>
                <p14:cNvContentPartPr/>
                <p14:nvPr/>
              </p14:nvContentPartPr>
              <p14:xfrm>
                <a:off x="8548840" y="3223605"/>
                <a:ext cx="5040" cy="24840"/>
              </p14:xfrm>
            </p:contentPart>
          </mc:Choice>
          <mc:Fallback xmlns="">
            <p:pic>
              <p:nvPicPr>
                <p:cNvPr id="132" name="Ink 131">
                  <a:extLst>
                    <a:ext uri="{FF2B5EF4-FFF2-40B4-BE49-F238E27FC236}">
                      <a16:creationId xmlns:a16="http://schemas.microsoft.com/office/drawing/2014/main" id="{9F20C766-9BCB-44BD-1DC0-85E777FAC8F0}"/>
                    </a:ext>
                  </a:extLst>
                </p:cNvPr>
                <p:cNvPicPr/>
                <p:nvPr/>
              </p:nvPicPr>
              <p:blipFill>
                <a:blip r:embed="rId115"/>
                <a:stretch>
                  <a:fillRect/>
                </a:stretch>
              </p:blipFill>
              <p:spPr>
                <a:xfrm>
                  <a:off x="8539840" y="3214605"/>
                  <a:ext cx="226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3" name="Ink 132">
                  <a:extLst>
                    <a:ext uri="{FF2B5EF4-FFF2-40B4-BE49-F238E27FC236}">
                      <a16:creationId xmlns:a16="http://schemas.microsoft.com/office/drawing/2014/main" id="{3C687787-AFCD-D64D-6DB5-A0F757EBED3E}"/>
                    </a:ext>
                  </a:extLst>
                </p14:cNvPr>
                <p14:cNvContentPartPr/>
                <p14:nvPr/>
              </p14:nvContentPartPr>
              <p14:xfrm>
                <a:off x="8191720" y="3339525"/>
                <a:ext cx="167400" cy="187920"/>
              </p14:xfrm>
            </p:contentPart>
          </mc:Choice>
          <mc:Fallback xmlns="">
            <p:pic>
              <p:nvPicPr>
                <p:cNvPr id="133" name="Ink 132">
                  <a:extLst>
                    <a:ext uri="{FF2B5EF4-FFF2-40B4-BE49-F238E27FC236}">
                      <a16:creationId xmlns:a16="http://schemas.microsoft.com/office/drawing/2014/main" id="{3C687787-AFCD-D64D-6DB5-A0F757EBED3E}"/>
                    </a:ext>
                  </a:extLst>
                </p:cNvPr>
                <p:cNvPicPr/>
                <p:nvPr/>
              </p:nvPicPr>
              <p:blipFill>
                <a:blip r:embed="rId120"/>
                <a:stretch>
                  <a:fillRect/>
                </a:stretch>
              </p:blipFill>
              <p:spPr>
                <a:xfrm>
                  <a:off x="8183080" y="3330885"/>
                  <a:ext cx="1850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4" name="Ink 133">
                  <a:extLst>
                    <a:ext uri="{FF2B5EF4-FFF2-40B4-BE49-F238E27FC236}">
                      <a16:creationId xmlns:a16="http://schemas.microsoft.com/office/drawing/2014/main" id="{0CAF8024-E28D-6676-3256-6244C38086D2}"/>
                    </a:ext>
                  </a:extLst>
                </p14:cNvPr>
                <p14:cNvContentPartPr/>
                <p14:nvPr/>
              </p14:nvContentPartPr>
              <p14:xfrm>
                <a:off x="8393680" y="3355725"/>
                <a:ext cx="223200" cy="197640"/>
              </p14:xfrm>
            </p:contentPart>
          </mc:Choice>
          <mc:Fallback xmlns="">
            <p:pic>
              <p:nvPicPr>
                <p:cNvPr id="134" name="Ink 133">
                  <a:extLst>
                    <a:ext uri="{FF2B5EF4-FFF2-40B4-BE49-F238E27FC236}">
                      <a16:creationId xmlns:a16="http://schemas.microsoft.com/office/drawing/2014/main" id="{0CAF8024-E28D-6676-3256-6244C38086D2}"/>
                    </a:ext>
                  </a:extLst>
                </p:cNvPr>
                <p:cNvPicPr/>
                <p:nvPr/>
              </p:nvPicPr>
              <p:blipFill>
                <a:blip r:embed="rId122"/>
                <a:stretch>
                  <a:fillRect/>
                </a:stretch>
              </p:blipFill>
              <p:spPr>
                <a:xfrm>
                  <a:off x="8384680" y="3346725"/>
                  <a:ext cx="2408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5" name="Ink 134">
                  <a:extLst>
                    <a:ext uri="{FF2B5EF4-FFF2-40B4-BE49-F238E27FC236}">
                      <a16:creationId xmlns:a16="http://schemas.microsoft.com/office/drawing/2014/main" id="{F2AFA20A-4201-4C27-628A-6FF15E9652F3}"/>
                    </a:ext>
                  </a:extLst>
                </p14:cNvPr>
                <p14:cNvContentPartPr/>
                <p14:nvPr/>
              </p14:nvContentPartPr>
              <p14:xfrm>
                <a:off x="8476120" y="3476685"/>
                <a:ext cx="63720" cy="61560"/>
              </p14:xfrm>
            </p:contentPart>
          </mc:Choice>
          <mc:Fallback xmlns="">
            <p:pic>
              <p:nvPicPr>
                <p:cNvPr id="135" name="Ink 134">
                  <a:extLst>
                    <a:ext uri="{FF2B5EF4-FFF2-40B4-BE49-F238E27FC236}">
                      <a16:creationId xmlns:a16="http://schemas.microsoft.com/office/drawing/2014/main" id="{F2AFA20A-4201-4C27-628A-6FF15E9652F3}"/>
                    </a:ext>
                  </a:extLst>
                </p:cNvPr>
                <p:cNvPicPr/>
                <p:nvPr/>
              </p:nvPicPr>
              <p:blipFill>
                <a:blip r:embed="rId124"/>
                <a:stretch>
                  <a:fillRect/>
                </a:stretch>
              </p:blipFill>
              <p:spPr>
                <a:xfrm>
                  <a:off x="8467120" y="3468045"/>
                  <a:ext cx="8136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6" name="Ink 135">
                  <a:extLst>
                    <a:ext uri="{FF2B5EF4-FFF2-40B4-BE49-F238E27FC236}">
                      <a16:creationId xmlns:a16="http://schemas.microsoft.com/office/drawing/2014/main" id="{AA8298DF-BD8C-8845-E42D-92CD977AA08B}"/>
                    </a:ext>
                  </a:extLst>
                </p14:cNvPr>
                <p14:cNvContentPartPr/>
                <p14:nvPr/>
              </p14:nvContentPartPr>
              <p14:xfrm>
                <a:off x="8611480" y="3367965"/>
                <a:ext cx="11160" cy="1440"/>
              </p14:xfrm>
            </p:contentPart>
          </mc:Choice>
          <mc:Fallback xmlns="">
            <p:pic>
              <p:nvPicPr>
                <p:cNvPr id="136" name="Ink 135">
                  <a:extLst>
                    <a:ext uri="{FF2B5EF4-FFF2-40B4-BE49-F238E27FC236}">
                      <a16:creationId xmlns:a16="http://schemas.microsoft.com/office/drawing/2014/main" id="{AA8298DF-BD8C-8845-E42D-92CD977AA08B}"/>
                    </a:ext>
                  </a:extLst>
                </p:cNvPr>
                <p:cNvPicPr/>
                <p:nvPr/>
              </p:nvPicPr>
              <p:blipFill>
                <a:blip r:embed="rId126"/>
                <a:stretch>
                  <a:fillRect/>
                </a:stretch>
              </p:blipFill>
              <p:spPr>
                <a:xfrm>
                  <a:off x="8602840" y="3359325"/>
                  <a:ext cx="288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7" name="Ink 136">
                  <a:extLst>
                    <a:ext uri="{FF2B5EF4-FFF2-40B4-BE49-F238E27FC236}">
                      <a16:creationId xmlns:a16="http://schemas.microsoft.com/office/drawing/2014/main" id="{6791996D-244B-63BF-9594-5D5C9B419320}"/>
                    </a:ext>
                  </a:extLst>
                </p14:cNvPr>
                <p14:cNvContentPartPr/>
                <p14:nvPr/>
              </p14:nvContentPartPr>
              <p14:xfrm>
                <a:off x="8481160" y="3517365"/>
                <a:ext cx="108000" cy="49680"/>
              </p14:xfrm>
            </p:contentPart>
          </mc:Choice>
          <mc:Fallback xmlns="">
            <p:pic>
              <p:nvPicPr>
                <p:cNvPr id="137" name="Ink 136">
                  <a:extLst>
                    <a:ext uri="{FF2B5EF4-FFF2-40B4-BE49-F238E27FC236}">
                      <a16:creationId xmlns:a16="http://schemas.microsoft.com/office/drawing/2014/main" id="{6791996D-244B-63BF-9594-5D5C9B419320}"/>
                    </a:ext>
                  </a:extLst>
                </p:cNvPr>
                <p:cNvPicPr/>
                <p:nvPr/>
              </p:nvPicPr>
              <p:blipFill>
                <a:blip r:embed="rId128"/>
                <a:stretch>
                  <a:fillRect/>
                </a:stretch>
              </p:blipFill>
              <p:spPr>
                <a:xfrm>
                  <a:off x="8472520" y="3508365"/>
                  <a:ext cx="12564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8" name="Ink 137">
                  <a:extLst>
                    <a:ext uri="{FF2B5EF4-FFF2-40B4-BE49-F238E27FC236}">
                      <a16:creationId xmlns:a16="http://schemas.microsoft.com/office/drawing/2014/main" id="{917B2AB3-B669-61A7-62A2-68310A38D563}"/>
                    </a:ext>
                  </a:extLst>
                </p14:cNvPr>
                <p14:cNvContentPartPr/>
                <p14:nvPr/>
              </p14:nvContentPartPr>
              <p14:xfrm>
                <a:off x="8652880" y="3350685"/>
                <a:ext cx="228240" cy="188640"/>
              </p14:xfrm>
            </p:contentPart>
          </mc:Choice>
          <mc:Fallback xmlns="">
            <p:pic>
              <p:nvPicPr>
                <p:cNvPr id="138" name="Ink 137">
                  <a:extLst>
                    <a:ext uri="{FF2B5EF4-FFF2-40B4-BE49-F238E27FC236}">
                      <a16:creationId xmlns:a16="http://schemas.microsoft.com/office/drawing/2014/main" id="{917B2AB3-B669-61A7-62A2-68310A38D563}"/>
                    </a:ext>
                  </a:extLst>
                </p:cNvPr>
                <p:cNvPicPr/>
                <p:nvPr/>
              </p:nvPicPr>
              <p:blipFill>
                <a:blip r:embed="rId130"/>
                <a:stretch>
                  <a:fillRect/>
                </a:stretch>
              </p:blipFill>
              <p:spPr>
                <a:xfrm>
                  <a:off x="8643880" y="3342045"/>
                  <a:ext cx="245880" cy="206280"/>
                </a:xfrm>
                <a:prstGeom prst="rect">
                  <a:avLst/>
                </a:prstGeom>
              </p:spPr>
            </p:pic>
          </mc:Fallback>
        </mc:AlternateContent>
      </p:grpSp>
    </p:spTree>
    <p:extLst>
      <p:ext uri="{BB962C8B-B14F-4D97-AF65-F5344CB8AC3E}">
        <p14:creationId xmlns:p14="http://schemas.microsoft.com/office/powerpoint/2010/main" val="25719296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C9C637-0813-4F8C-941F-8673E9FF3BE5}"/>
              </a:ext>
            </a:extLst>
          </p:cNvPr>
          <p:cNvSpPr txBox="1"/>
          <p:nvPr/>
        </p:nvSpPr>
        <p:spPr>
          <a:xfrm>
            <a:off x="457200" y="177225"/>
            <a:ext cx="8229600" cy="584775"/>
          </a:xfrm>
          <a:prstGeom prst="rect">
            <a:avLst/>
          </a:prstGeom>
          <a:solidFill>
            <a:schemeClr val="accent5">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Stored Procedures</a:t>
            </a:r>
          </a:p>
        </p:txBody>
      </p:sp>
      <p:sp>
        <p:nvSpPr>
          <p:cNvPr id="16" name="Slide Number Placeholder 4">
            <a:extLst>
              <a:ext uri="{FF2B5EF4-FFF2-40B4-BE49-F238E27FC236}">
                <a16:creationId xmlns:a16="http://schemas.microsoft.com/office/drawing/2014/main" id="{BD4E98CA-EA4C-4B43-9D52-BBACAEC6F5B2}"/>
              </a:ext>
            </a:extLst>
          </p:cNvPr>
          <p:cNvSpPr>
            <a:spLocks noGrp="1"/>
          </p:cNvSpPr>
          <p:nvPr>
            <p:ph type="sldNum" sz="quarter" idx="12"/>
          </p:nvPr>
        </p:nvSpPr>
        <p:spPr>
          <a:xfrm>
            <a:off x="152400" y="6335432"/>
            <a:ext cx="457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Content Placeholder 3">
            <a:extLst>
              <a:ext uri="{FF2B5EF4-FFF2-40B4-BE49-F238E27FC236}">
                <a16:creationId xmlns:a16="http://schemas.microsoft.com/office/drawing/2014/main" id="{F1126A86-2146-1230-FA90-170D7CDE5250}"/>
              </a:ext>
            </a:extLst>
          </p:cNvPr>
          <p:cNvSpPr>
            <a:spLocks noGrp="1"/>
          </p:cNvSpPr>
          <p:nvPr>
            <p:ph idx="1"/>
          </p:nvPr>
        </p:nvSpPr>
        <p:spPr>
          <a:xfrm>
            <a:off x="457200" y="1066801"/>
            <a:ext cx="7467600" cy="1828799"/>
          </a:xfrm>
        </p:spPr>
        <p:txBody>
          <a:bodyPr/>
          <a:lstStyle/>
          <a:p>
            <a:r>
              <a:rPr lang="en-US" dirty="0"/>
              <a:t>Functions stored in the database</a:t>
            </a:r>
          </a:p>
          <a:p>
            <a:pPr lvl="1"/>
            <a:r>
              <a:rPr lang="en-US" dirty="0"/>
              <a:t>Support parameters and nearly all features of SQL</a:t>
            </a:r>
          </a:p>
          <a:p>
            <a:pPr lvl="1"/>
            <a:r>
              <a:rPr lang="en-US" dirty="0"/>
              <a:t>Can retrieve, insert, update, and delete data</a:t>
            </a:r>
          </a:p>
        </p:txBody>
      </p:sp>
      <p:sp>
        <p:nvSpPr>
          <p:cNvPr id="5" name="TextBox 4">
            <a:extLst>
              <a:ext uri="{FF2B5EF4-FFF2-40B4-BE49-F238E27FC236}">
                <a16:creationId xmlns:a16="http://schemas.microsoft.com/office/drawing/2014/main" id="{92FDF708-1F41-935C-1FA9-BA74F46C7F18}"/>
              </a:ext>
            </a:extLst>
          </p:cNvPr>
          <p:cNvSpPr txBox="1"/>
          <p:nvPr/>
        </p:nvSpPr>
        <p:spPr>
          <a:xfrm>
            <a:off x="1295400" y="3040119"/>
            <a:ext cx="7273471" cy="3477875"/>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8000"/>
                </a:solidFill>
                <a:effectLst/>
                <a:uLnTx/>
                <a:uFillTx/>
                <a:latin typeface="Consolas" panose="020B0609020204030204" pitchFamily="49"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8000"/>
                </a:solidFill>
                <a:effectLst/>
                <a:uLnTx/>
                <a:uFillTx/>
                <a:latin typeface="Consolas" panose="020B0609020204030204" pitchFamily="49" charset="0"/>
                <a:ea typeface="Calibri" panose="020F0502020204030204" pitchFamily="34" charset="0"/>
                <a:cs typeface="Times New Roman" panose="02020603050405020304" pitchFamily="18" charset="0"/>
              </a:rPr>
              <a:t>-- inserts a review into the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8000"/>
                </a:solidFill>
                <a:effectLst/>
                <a:uLnTx/>
                <a:uFillTx/>
                <a:latin typeface="Consolas" panose="020B0609020204030204" pitchFamily="49"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Create Procedure </a:t>
            </a:r>
            <a:r>
              <a:rPr kumimoji="0" lang="en-US" sz="1500" b="1" i="0" u="none" strike="noStrike" kern="1200" cap="none" spc="0" normalizeH="0" baseline="0" noProof="0" dirty="0" err="1">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AddMovieReview</a:t>
            </a:r>
            <a:r>
              <a:rPr kumimoji="0" lang="en-US" sz="15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  @id int,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  @rating </a:t>
            </a:r>
            <a:r>
              <a:rPr kumimoji="0" lang="en-US" sz="1500" b="1" i="0" u="none" strike="noStrike" kern="1200" cap="none" spc="0" normalizeH="0" baseline="0" noProof="0" dirty="0" err="1">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tinyint</a:t>
            </a:r>
            <a:endParaRPr kumimoji="0" lang="en-US" sz="15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Begin</a:t>
            </a:r>
            <a:endParaRPr kumimoji="0" lang="en-US" sz="15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BEGIN TRANSACTION;</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Insert Into Ratings(</a:t>
            </a:r>
            <a:r>
              <a:rPr kumimoji="0" lang="en-US" sz="1500" b="0" i="0" u="none" strike="noStrike" kern="1200" cap="none" spc="0" normalizeH="0" baseline="0" noProof="0" dirty="0" err="1">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Movie_ID</a:t>
            </a:r>
            <a:r>
              <a:rPr kumimoji="0" lang="en-US" sz="15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Rating) Values(</a:t>
            </a:r>
            <a:r>
              <a:rPr kumimoji="0" lang="en-US" sz="15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@id</a:t>
            </a:r>
            <a:r>
              <a:rPr kumimoji="0" lang="en-US" sz="15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5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@rating</a:t>
            </a:r>
            <a:r>
              <a:rPr kumimoji="0" lang="en-US" sz="15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COMMIT;</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RETURN @@ROWCOUNT;  </a:t>
            </a:r>
            <a:r>
              <a:rPr kumimoji="0" lang="en-US" sz="1500" b="1" i="0" u="none" strike="noStrike" kern="1200" cap="none" spc="0" normalizeH="0" baseline="0" noProof="0" dirty="0">
                <a:ln>
                  <a:noFill/>
                </a:ln>
                <a:solidFill>
                  <a:srgbClr val="008000"/>
                </a:solidFill>
                <a:effectLst/>
                <a:uLnTx/>
                <a:uFillTx/>
                <a:latin typeface="Consolas" panose="020B0609020204030204" pitchFamily="49" charset="0"/>
                <a:ea typeface="Calibri" panose="020F0502020204030204" pitchFamily="34" charset="0"/>
                <a:cs typeface="Times New Roman" panose="02020603050405020304" pitchFamily="18" charset="0"/>
              </a:rPr>
              <a:t>-- # of rows modified</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5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End;</a:t>
            </a:r>
          </a:p>
        </p:txBody>
      </p:sp>
      <p:sp>
        <p:nvSpPr>
          <p:cNvPr id="7" name="TextBox 6">
            <a:extLst>
              <a:ext uri="{FF2B5EF4-FFF2-40B4-BE49-F238E27FC236}">
                <a16:creationId xmlns:a16="http://schemas.microsoft.com/office/drawing/2014/main" id="{93302421-7F45-CD53-32E4-425B68F5A89F}"/>
              </a:ext>
            </a:extLst>
          </p:cNvPr>
          <p:cNvSpPr txBox="1"/>
          <p:nvPr/>
        </p:nvSpPr>
        <p:spPr>
          <a:xfrm>
            <a:off x="5410200" y="2834130"/>
            <a:ext cx="3429000" cy="338554"/>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EXEC</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1" i="0" u="none" strike="noStrike" kern="1200" cap="none" spc="0" normalizeH="0" baseline="0" noProof="0" dirty="0" err="1">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AddMovieReview</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603, 10;</a:t>
            </a:r>
          </a:p>
        </p:txBody>
      </p:sp>
    </p:spTree>
    <p:extLst>
      <p:ext uri="{BB962C8B-B14F-4D97-AF65-F5344CB8AC3E}">
        <p14:creationId xmlns:p14="http://schemas.microsoft.com/office/powerpoint/2010/main" val="3794833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500"/>
                                        <p:tgtEl>
                                          <p:spTgt spid="5">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fade">
                                      <p:cBhvr>
                                        <p:cTn id="40" dur="500"/>
                                        <p:tgtEl>
                                          <p:spTgt spid="5">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fade">
                                      <p:cBhvr>
                                        <p:cTn id="43" dur="500"/>
                                        <p:tgtEl>
                                          <p:spTgt spid="5">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Effect transition="in" filter="fade">
                                      <p:cBhvr>
                                        <p:cTn id="48" dur="500"/>
                                        <p:tgtEl>
                                          <p:spTgt spid="5">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fade">
                                      <p:cBhvr>
                                        <p:cTn id="53" dur="500"/>
                                        <p:tgtEl>
                                          <p:spTgt spid="5">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10" end="10"/>
                                            </p:txEl>
                                          </p:spTgt>
                                        </p:tgtEl>
                                        <p:attrNameLst>
                                          <p:attrName>style.visibility</p:attrName>
                                        </p:attrNameLst>
                                      </p:cBhvr>
                                      <p:to>
                                        <p:strVal val="visible"/>
                                      </p:to>
                                    </p:set>
                                    <p:animEffect transition="in" filter="fade">
                                      <p:cBhvr>
                                        <p:cTn id="58" dur="500"/>
                                        <p:tgtEl>
                                          <p:spTgt spid="5">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11" end="11"/>
                                            </p:txEl>
                                          </p:spTgt>
                                        </p:tgtEl>
                                        <p:attrNameLst>
                                          <p:attrName>style.visibility</p:attrName>
                                        </p:attrNameLst>
                                      </p:cBhvr>
                                      <p:to>
                                        <p:strVal val="visible"/>
                                      </p:to>
                                    </p:set>
                                    <p:animEffect transition="in" filter="fade">
                                      <p:cBhvr>
                                        <p:cTn id="63"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2402" y="6324600"/>
            <a:ext cx="45719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Content Placeholder 1"/>
          <p:cNvSpPr txBox="1">
            <a:spLocks/>
          </p:cNvSpPr>
          <p:nvPr/>
        </p:nvSpPr>
        <p:spPr>
          <a:xfrm>
            <a:off x="609600" y="152400"/>
            <a:ext cx="7848598" cy="609600"/>
          </a:xfrm>
          <a:prstGeom prst="rect">
            <a:avLst/>
          </a:prstGeom>
          <a:solidFill>
            <a:schemeClr val="accent5">
              <a:lumMod val="20000"/>
              <a:lumOff val="80000"/>
            </a:schemeClr>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err="1">
                <a:ln>
                  <a:noFill/>
                </a:ln>
                <a:solidFill>
                  <a:srgbClr val="0000FF"/>
                </a:solidFill>
                <a:effectLst/>
                <a:uLnTx/>
                <a:uFillTx/>
                <a:latin typeface="Calibri"/>
                <a:ea typeface="+mn-ea"/>
                <a:cs typeface="+mn-cs"/>
              </a:rPr>
              <a:t>MovieLens</a:t>
            </a:r>
            <a:r>
              <a:rPr kumimoji="0" lang="en-US" sz="3200" b="1" i="0" u="none" strike="noStrike" kern="1200" cap="none" spc="0" normalizeH="0" baseline="0" noProof="0" dirty="0">
                <a:ln>
                  <a:noFill/>
                </a:ln>
                <a:solidFill>
                  <a:srgbClr val="0000FF"/>
                </a:solidFill>
                <a:effectLst/>
                <a:uLnTx/>
                <a:uFillTx/>
                <a:latin typeface="Calibri"/>
                <a:ea typeface="+mn-ea"/>
                <a:cs typeface="+mn-cs"/>
              </a:rPr>
              <a:t> database</a:t>
            </a:r>
            <a:endParaRPr kumimoji="0" lang="en-US" sz="2800" b="1" i="0" u="none" strike="noStrike" kern="1200" cap="none" spc="0" normalizeH="0" baseline="0" noProof="0" dirty="0">
              <a:ln>
                <a:noFill/>
              </a:ln>
              <a:solidFill>
                <a:srgbClr val="0000FF"/>
              </a:solidFill>
              <a:effectLst/>
              <a:uLnTx/>
              <a:uFillTx/>
              <a:latin typeface="Calibri"/>
              <a:ea typeface="+mn-ea"/>
              <a:cs typeface="+mn-cs"/>
            </a:endParaRPr>
          </a:p>
        </p:txBody>
      </p:sp>
      <p:sp>
        <p:nvSpPr>
          <p:cNvPr id="2" name="Content Placeholder 10">
            <a:extLst>
              <a:ext uri="{FF2B5EF4-FFF2-40B4-BE49-F238E27FC236}">
                <a16:creationId xmlns:a16="http://schemas.microsoft.com/office/drawing/2014/main" id="{97A6B2ED-6539-3DB9-F2AB-6D70EE96FFED}"/>
              </a:ext>
            </a:extLst>
          </p:cNvPr>
          <p:cNvSpPr>
            <a:spLocks noGrp="1"/>
          </p:cNvSpPr>
          <p:nvPr>
            <p:ph idx="1"/>
          </p:nvPr>
        </p:nvSpPr>
        <p:spPr>
          <a:xfrm>
            <a:off x="457200" y="1143000"/>
            <a:ext cx="8000998" cy="2438400"/>
          </a:xfrm>
        </p:spPr>
        <p:txBody>
          <a:bodyPr/>
          <a:lstStyle/>
          <a:p>
            <a:pPr marL="227013" indent="-227013"/>
            <a:r>
              <a:rPr lang="en-US" dirty="0" err="1"/>
              <a:t>MovieLens</a:t>
            </a:r>
            <a:endParaRPr lang="en-US" dirty="0"/>
          </a:p>
          <a:p>
            <a:pPr marL="627063" lvl="1" indent="-227013"/>
            <a:r>
              <a:rPr lang="en-US" dirty="0">
                <a:hlinkClick r:id="rId3"/>
              </a:rPr>
              <a:t>https://movielens.org/</a:t>
            </a:r>
            <a:r>
              <a:rPr lang="en-US" dirty="0"/>
              <a:t> </a:t>
            </a:r>
          </a:p>
          <a:p>
            <a:pPr marL="627063" lvl="1" indent="-227013"/>
            <a:r>
              <a:rPr lang="en-US" dirty="0"/>
              <a:t>45K movies</a:t>
            </a:r>
          </a:p>
          <a:p>
            <a:pPr marL="627063" lvl="1" indent="-227013"/>
            <a:r>
              <a:rPr lang="en-US" dirty="0"/>
              <a:t>26M reviews</a:t>
            </a:r>
          </a:p>
        </p:txBody>
      </p:sp>
      <p:pic>
        <p:nvPicPr>
          <p:cNvPr id="8" name="Picture 7">
            <a:extLst>
              <a:ext uri="{FF2B5EF4-FFF2-40B4-BE49-F238E27FC236}">
                <a16:creationId xmlns:a16="http://schemas.microsoft.com/office/drawing/2014/main" id="{4AE2C6C6-3E72-ABC9-75C4-326992BF8F4C}"/>
              </a:ext>
            </a:extLst>
          </p:cNvPr>
          <p:cNvPicPr>
            <a:picLocks noChangeAspect="1"/>
          </p:cNvPicPr>
          <p:nvPr/>
        </p:nvPicPr>
        <p:blipFill>
          <a:blip r:embed="rId4"/>
          <a:stretch>
            <a:fillRect/>
          </a:stretch>
        </p:blipFill>
        <p:spPr>
          <a:xfrm>
            <a:off x="4426384" y="1257300"/>
            <a:ext cx="4543544" cy="4876800"/>
          </a:xfrm>
          <a:prstGeom prst="rect">
            <a:avLst/>
          </a:prstGeom>
        </p:spPr>
      </p:pic>
      <p:sp>
        <p:nvSpPr>
          <p:cNvPr id="9" name="Speech Bubble: Rectangle with Corners Rounded 8">
            <a:extLst>
              <a:ext uri="{FF2B5EF4-FFF2-40B4-BE49-F238E27FC236}">
                <a16:creationId xmlns:a16="http://schemas.microsoft.com/office/drawing/2014/main" id="{87940C4D-0254-028A-710E-0FEF4CDD4FA6}"/>
              </a:ext>
            </a:extLst>
          </p:cNvPr>
          <p:cNvSpPr/>
          <p:nvPr/>
        </p:nvSpPr>
        <p:spPr>
          <a:xfrm>
            <a:off x="1905000" y="5503185"/>
            <a:ext cx="2110437" cy="609600"/>
          </a:xfrm>
          <a:prstGeom prst="wedgeRoundRectCallout">
            <a:avLst>
              <a:gd name="adj1" fmla="val 61818"/>
              <a:gd name="adj2" fmla="val -17400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Why 7 tables?</a:t>
            </a:r>
            <a:endPar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211718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C9C637-0813-4F8C-941F-8673E9FF3BE5}"/>
              </a:ext>
            </a:extLst>
          </p:cNvPr>
          <p:cNvSpPr txBox="1"/>
          <p:nvPr/>
        </p:nvSpPr>
        <p:spPr>
          <a:xfrm>
            <a:off x="457200" y="177225"/>
            <a:ext cx="8229600" cy="584775"/>
          </a:xfrm>
          <a:prstGeom prst="rect">
            <a:avLst/>
          </a:prstGeom>
          <a:solidFill>
            <a:schemeClr val="accent5">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Top N movies with Min ratings</a:t>
            </a:r>
          </a:p>
        </p:txBody>
      </p:sp>
      <p:sp>
        <p:nvSpPr>
          <p:cNvPr id="16" name="Slide Number Placeholder 4">
            <a:extLst>
              <a:ext uri="{FF2B5EF4-FFF2-40B4-BE49-F238E27FC236}">
                <a16:creationId xmlns:a16="http://schemas.microsoft.com/office/drawing/2014/main" id="{BD4E98CA-EA4C-4B43-9D52-BBACAEC6F5B2}"/>
              </a:ext>
            </a:extLst>
          </p:cNvPr>
          <p:cNvSpPr>
            <a:spLocks noGrp="1"/>
          </p:cNvSpPr>
          <p:nvPr>
            <p:ph type="sldNum" sz="quarter" idx="12"/>
          </p:nvPr>
        </p:nvSpPr>
        <p:spPr>
          <a:xfrm>
            <a:off x="152400" y="6335432"/>
            <a:ext cx="457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92FDF708-1F41-935C-1FA9-BA74F46C7F18}"/>
              </a:ext>
            </a:extLst>
          </p:cNvPr>
          <p:cNvSpPr txBox="1"/>
          <p:nvPr/>
        </p:nvSpPr>
        <p:spPr>
          <a:xfrm>
            <a:off x="1447800" y="2260862"/>
            <a:ext cx="6705600" cy="4185761"/>
          </a:xfrm>
          <a:prstGeom prst="rect">
            <a:avLst/>
          </a:prstGeom>
          <a:solidFill>
            <a:schemeClr val="accent5">
              <a:lumMod val="20000"/>
              <a:lumOff val="80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retrieves top N movies with at least Min ratings</a:t>
            </a:r>
            <a:endPar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Create</a:t>
            </a:r>
            <a:r>
              <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Procedure</a:t>
            </a:r>
            <a:r>
              <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err="1">
                <a:ln>
                  <a:noFill/>
                </a:ln>
                <a:solidFill>
                  <a:srgbClr val="212121"/>
                </a:solidFill>
                <a:effectLst/>
                <a:uLnTx/>
                <a:uFillTx/>
                <a:latin typeface="Consolas" panose="020B0609020204030204" pitchFamily="49" charset="0"/>
                <a:ea typeface="+mn-ea"/>
                <a:cs typeface="+mn-cs"/>
              </a:rPr>
              <a:t>TopN</a:t>
            </a:r>
            <a:endParaRPr kumimoji="0" lang="en-US" sz="1400" b="1" i="0" u="none" strike="noStrike" kern="1200" cap="none" spc="0" normalizeH="0" baseline="0" noProof="0" dirty="0">
              <a:ln>
                <a:noFill/>
              </a:ln>
              <a:solidFill>
                <a:srgbClr val="21212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a:ln>
                  <a:noFill/>
                </a:ln>
                <a:solidFill>
                  <a:srgbClr val="212121"/>
                </a:solidFill>
                <a:effectLst/>
                <a:uLnTx/>
                <a:uFillTx/>
                <a:latin typeface="Consolas" panose="020B0609020204030204" pitchFamily="49" charset="0"/>
                <a:ea typeface="+mn-ea"/>
                <a:cs typeface="+mn-cs"/>
              </a:rPr>
              <a:t>@N</a:t>
            </a:r>
            <a:r>
              <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retrieve N movies</a:t>
            </a:r>
            <a:endPar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a:ln>
                  <a:noFill/>
                </a:ln>
                <a:solidFill>
                  <a:srgbClr val="212121"/>
                </a:solidFill>
                <a:effectLst/>
                <a:uLnTx/>
                <a:uFillTx/>
                <a:latin typeface="Consolas" panose="020B0609020204030204" pitchFamily="49" charset="0"/>
                <a:ea typeface="+mn-ea"/>
                <a:cs typeface="+mn-cs"/>
              </a:rPr>
              <a:t>@Min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must have &gt;= Min ratings</a:t>
            </a:r>
            <a:endPar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Begin</a:t>
            </a:r>
            <a:endPar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Select Top (</a:t>
            </a:r>
            <a:r>
              <a:rPr kumimoji="0" 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a:t>
            </a: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Movies.Movie_ID</a:t>
            </a: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Title,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Count(Rating) As </a:t>
            </a:r>
            <a:r>
              <a:rPr kumimoji="0" 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NumRatings</a:t>
            </a: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Avg(Cast(Rating as real)) As </a:t>
            </a:r>
            <a:r>
              <a:rPr kumimoji="0" 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AvgRating</a:t>
            </a:r>
            <a:endPar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From  Movies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Inner Join Ratings on </a:t>
            </a:r>
            <a:r>
              <a:rPr kumimoji="0" 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Movies.Movie_ID</a:t>
            </a: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Ratings.Movie_ID</a:t>
            </a:r>
            <a:endPar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Group By </a:t>
            </a:r>
            <a:r>
              <a:rPr kumimoji="0" 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Movies.Movie_ID</a:t>
            </a: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Movies.Title</a:t>
            </a:r>
            <a:endPar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Having Count(Rating) &gt;= </a:t>
            </a:r>
            <a:r>
              <a:rPr kumimoji="0" 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@Min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Order By </a:t>
            </a:r>
            <a:r>
              <a:rPr kumimoji="0" lang="en-US" sz="14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AvgRating</a:t>
            </a: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DESC, Title ASC;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End</a:t>
            </a:r>
            <a:r>
              <a:rPr kumimoji="0" lang="en-US" sz="1400" b="0" i="0" u="none" strike="noStrike" kern="1200" cap="none" spc="0" normalizeH="0" baseline="0" noProof="0" dirty="0">
                <a:ln>
                  <a:noFill/>
                </a:ln>
                <a:solidFill>
                  <a:srgbClr val="212121"/>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93302421-7F45-CD53-32E4-425B68F5A89F}"/>
              </a:ext>
            </a:extLst>
          </p:cNvPr>
          <p:cNvSpPr txBox="1"/>
          <p:nvPr/>
        </p:nvSpPr>
        <p:spPr>
          <a:xfrm>
            <a:off x="228600" y="1340244"/>
            <a:ext cx="2254102" cy="338554"/>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EXEC</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600" b="1" i="0" u="none" strike="noStrike" kern="1200" cap="none" spc="0" normalizeH="0" baseline="0" noProof="0" dirty="0" err="1">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TopN</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rPr>
              <a:t> 3, 500;</a:t>
            </a:r>
          </a:p>
        </p:txBody>
      </p:sp>
      <p:pic>
        <p:nvPicPr>
          <p:cNvPr id="9" name="Picture 8">
            <a:extLst>
              <a:ext uri="{FF2B5EF4-FFF2-40B4-BE49-F238E27FC236}">
                <a16:creationId xmlns:a16="http://schemas.microsoft.com/office/drawing/2014/main" id="{660767DE-6786-AD8E-88A7-9372B032DD2F}"/>
              </a:ext>
            </a:extLst>
          </p:cNvPr>
          <p:cNvPicPr>
            <a:picLocks noChangeAspect="1"/>
          </p:cNvPicPr>
          <p:nvPr/>
        </p:nvPicPr>
        <p:blipFill>
          <a:blip r:embed="rId3"/>
          <a:stretch>
            <a:fillRect/>
          </a:stretch>
        </p:blipFill>
        <p:spPr>
          <a:xfrm>
            <a:off x="3505200" y="1066800"/>
            <a:ext cx="5181600" cy="932045"/>
          </a:xfrm>
          <a:prstGeom prst="rect">
            <a:avLst/>
          </a:prstGeom>
          <a:ln w="28575">
            <a:solidFill>
              <a:schemeClr val="tx1"/>
            </a:solidFill>
          </a:ln>
          <a:effectLst>
            <a:outerShdw blurRad="50800" dist="38100" dir="2700000" algn="tl" rotWithShape="0">
              <a:prstClr val="black">
                <a:alpha val="40000"/>
              </a:prstClr>
            </a:outerShdw>
          </a:effectLst>
        </p:spPr>
      </p:pic>
      <p:sp>
        <p:nvSpPr>
          <p:cNvPr id="10" name="Arrow: Right 9">
            <a:extLst>
              <a:ext uri="{FF2B5EF4-FFF2-40B4-BE49-F238E27FC236}">
                <a16:creationId xmlns:a16="http://schemas.microsoft.com/office/drawing/2014/main" id="{BEA7F9CF-BE9B-BDD2-FCD0-C1FC37B61FA4}"/>
              </a:ext>
            </a:extLst>
          </p:cNvPr>
          <p:cNvSpPr/>
          <p:nvPr/>
        </p:nvSpPr>
        <p:spPr>
          <a:xfrm>
            <a:off x="2659503" y="1338583"/>
            <a:ext cx="655076" cy="338554"/>
          </a:xfrm>
          <a:prstGeom prst="rightArrow">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419362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8D60BD-0D6B-44C9-8042-8D86699429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3F2160-C5C6-45A4-BB7E-B7916CE9DCEA}" type="slidenum">
              <a:rPr kumimoji="0" lang="en-US" sz="1400" b="1"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4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Content Placeholder 1">
            <a:extLst>
              <a:ext uri="{FF2B5EF4-FFF2-40B4-BE49-F238E27FC236}">
                <a16:creationId xmlns:a16="http://schemas.microsoft.com/office/drawing/2014/main" id="{2F582CF1-346E-4A54-8871-94684E1E6A33}"/>
              </a:ext>
            </a:extLst>
          </p:cNvPr>
          <p:cNvSpPr txBox="1">
            <a:spLocks/>
          </p:cNvSpPr>
          <p:nvPr/>
        </p:nvSpPr>
        <p:spPr>
          <a:xfrm>
            <a:off x="457200" y="685800"/>
            <a:ext cx="8229600" cy="762000"/>
          </a:xfrm>
          <a:prstGeom prst="rect">
            <a:avLst/>
          </a:prstGeom>
          <a:solidFill>
            <a:schemeClr val="accent5">
              <a:lumMod val="20000"/>
              <a:lumOff val="80000"/>
            </a:schemeClr>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600" b="1" i="0" u="none" strike="noStrike" kern="1200" cap="none" spc="0" normalizeH="0" baseline="0" noProof="0" dirty="0">
                <a:ln>
                  <a:noFill/>
                </a:ln>
                <a:solidFill>
                  <a:srgbClr val="0000FF"/>
                </a:solidFill>
                <a:effectLst/>
                <a:uLnTx/>
                <a:uFillTx/>
                <a:latin typeface="Calibri"/>
                <a:ea typeface="+mn-ea"/>
                <a:cs typeface="+mn-cs"/>
              </a:rPr>
              <a:t>Why stored procedures?</a:t>
            </a:r>
            <a:endParaRPr kumimoji="0" lang="en-US" sz="3200" b="1" i="0" u="none" strike="noStrike" kern="1200" cap="none" spc="0" normalizeH="0" baseline="0" noProof="0" dirty="0">
              <a:ln>
                <a:noFill/>
              </a:ln>
              <a:solidFill>
                <a:srgbClr val="0000FF"/>
              </a:solidFill>
              <a:effectLst/>
              <a:uLnTx/>
              <a:uFillTx/>
              <a:latin typeface="Calibri"/>
              <a:ea typeface="+mn-ea"/>
              <a:cs typeface="+mn-cs"/>
            </a:endParaRPr>
          </a:p>
        </p:txBody>
      </p:sp>
      <p:sp>
        <p:nvSpPr>
          <p:cNvPr id="2" name="Content Placeholder 1">
            <a:extLst>
              <a:ext uri="{FF2B5EF4-FFF2-40B4-BE49-F238E27FC236}">
                <a16:creationId xmlns:a16="http://schemas.microsoft.com/office/drawing/2014/main" id="{975B23DC-C07D-BE28-7E92-AADA7EE004DB}"/>
              </a:ext>
            </a:extLst>
          </p:cNvPr>
          <p:cNvSpPr>
            <a:spLocks noGrp="1"/>
          </p:cNvSpPr>
          <p:nvPr>
            <p:ph idx="1"/>
          </p:nvPr>
        </p:nvSpPr>
        <p:spPr>
          <a:xfrm>
            <a:off x="457200" y="1749292"/>
            <a:ext cx="8382000" cy="4267200"/>
          </a:xfrm>
        </p:spPr>
        <p:txBody>
          <a:bodyPr/>
          <a:lstStyle/>
          <a:p>
            <a:r>
              <a:rPr lang="en-US" dirty="0"/>
              <a:t>Faster</a:t>
            </a:r>
          </a:p>
          <a:p>
            <a:r>
              <a:rPr lang="en-US" dirty="0"/>
              <a:t>More trustworthy!</a:t>
            </a:r>
          </a:p>
          <a:p>
            <a:endParaRPr lang="en-US" dirty="0"/>
          </a:p>
          <a:p>
            <a:r>
              <a:rPr lang="en-US" dirty="0"/>
              <a:t>Typically written by database designer(s)</a:t>
            </a:r>
          </a:p>
          <a:p>
            <a:pPr lvl="1"/>
            <a:r>
              <a:rPr lang="en-US" dirty="0"/>
              <a:t>Experts in SQL</a:t>
            </a:r>
          </a:p>
          <a:p>
            <a:pPr lvl="1"/>
            <a:r>
              <a:rPr lang="en-US" dirty="0"/>
              <a:t>Understand details of database design</a:t>
            </a:r>
          </a:p>
        </p:txBody>
      </p:sp>
    </p:spTree>
    <p:extLst>
      <p:ext uri="{BB962C8B-B14F-4D97-AF65-F5344CB8AC3E}">
        <p14:creationId xmlns:p14="http://schemas.microsoft.com/office/powerpoint/2010/main" val="3262419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1022" y="381000"/>
            <a:ext cx="8229600" cy="990600"/>
          </a:xfrm>
          <a:solidFill>
            <a:srgbClr val="FFC000"/>
          </a:solidFill>
        </p:spPr>
        <p:txBody>
          <a:bodyPr anchor="ctr" anchorCtr="0"/>
          <a:lstStyle/>
          <a:p>
            <a:pPr marL="0" indent="0" algn="ctr">
              <a:buNone/>
            </a:pPr>
            <a:r>
              <a:rPr lang="en-US" sz="3200" dirty="0">
                <a:solidFill>
                  <a:srgbClr val="0000FF"/>
                </a:solidFill>
              </a:rPr>
              <a:t>That's it, thank you!</a:t>
            </a:r>
            <a:endParaRPr lang="en-US" sz="3200" b="1" dirty="0">
              <a:solidFill>
                <a:srgbClr val="0000FF"/>
              </a:solidFill>
            </a:endParaRPr>
          </a:p>
        </p:txBody>
      </p:sp>
    </p:spTree>
    <p:extLst>
      <p:ext uri="{BB962C8B-B14F-4D97-AF65-F5344CB8AC3E}">
        <p14:creationId xmlns:p14="http://schemas.microsoft.com/office/powerpoint/2010/main" val="4169483601"/>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DF1729-761E-495A-B7E9-F29D83BC0F92}"/>
              </a:ext>
            </a:extLst>
          </p:cNvPr>
          <p:cNvGrpSpPr/>
          <p:nvPr/>
        </p:nvGrpSpPr>
        <p:grpSpPr>
          <a:xfrm>
            <a:off x="748058" y="2500322"/>
            <a:ext cx="1143827" cy="1233478"/>
            <a:chOff x="252758" y="2500322"/>
            <a:chExt cx="1143827" cy="1233478"/>
          </a:xfrm>
        </p:grpSpPr>
        <p:sp>
          <p:nvSpPr>
            <p:cNvPr id="7" name="AutoShape 6"/>
            <p:cNvSpPr>
              <a:spLocks noChangeArrowheads="1"/>
            </p:cNvSpPr>
            <p:nvPr/>
          </p:nvSpPr>
          <p:spPr bwMode="auto">
            <a:xfrm>
              <a:off x="252758" y="2500322"/>
              <a:ext cx="1143827" cy="1233478"/>
            </a:xfrm>
            <a:prstGeom prst="flowChartMagneticDisk">
              <a:avLst/>
            </a:prstGeom>
            <a:solidFill>
              <a:schemeClr val="accent5">
                <a:lumMod val="40000"/>
                <a:lumOff val="60000"/>
              </a:schemeClr>
            </a:solidFill>
            <a:ln w="1905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Arial" charset="0"/>
                <a:ea typeface="+mn-ea"/>
                <a:cs typeface="+mn-cs"/>
              </a:endParaRPr>
            </a:p>
          </p:txBody>
        </p:sp>
        <p:sp>
          <p:nvSpPr>
            <p:cNvPr id="8" name="Rectangle 7"/>
            <p:cNvSpPr>
              <a:spLocks noChangeArrowheads="1"/>
            </p:cNvSpPr>
            <p:nvPr/>
          </p:nvSpPr>
          <p:spPr bwMode="auto">
            <a:xfrm>
              <a:off x="284472" y="2934811"/>
              <a:ext cx="1074056" cy="646589"/>
            </a:xfrm>
            <a:prstGeom prst="rect">
              <a:avLst/>
            </a:prstGeom>
            <a:solidFill>
              <a:schemeClr val="accent5">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t>Movie</a:t>
              </a:r>
              <a:b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br>
              <a: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t>Lens</a:t>
              </a:r>
            </a:p>
          </p:txBody>
        </p:sp>
      </p:grpSp>
      <p:sp>
        <p:nvSpPr>
          <p:cNvPr id="4" name="Rectangle 3">
            <a:extLst>
              <a:ext uri="{FF2B5EF4-FFF2-40B4-BE49-F238E27FC236}">
                <a16:creationId xmlns:a16="http://schemas.microsoft.com/office/drawing/2014/main" id="{283B449E-7E8C-4BCC-936A-E41F698233AA}"/>
              </a:ext>
            </a:extLst>
          </p:cNvPr>
          <p:cNvSpPr/>
          <p:nvPr/>
        </p:nvSpPr>
        <p:spPr>
          <a:xfrm>
            <a:off x="1863582" y="344011"/>
            <a:ext cx="1828800" cy="60960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Movies</a:t>
            </a:r>
          </a:p>
        </p:txBody>
      </p:sp>
      <p:sp>
        <p:nvSpPr>
          <p:cNvPr id="23" name="Rectangle 22">
            <a:extLst>
              <a:ext uri="{FF2B5EF4-FFF2-40B4-BE49-F238E27FC236}">
                <a16:creationId xmlns:a16="http://schemas.microsoft.com/office/drawing/2014/main" id="{FBE71E1C-05EF-4DFE-8284-B6CE552BFD2E}"/>
              </a:ext>
            </a:extLst>
          </p:cNvPr>
          <p:cNvSpPr/>
          <p:nvPr/>
        </p:nvSpPr>
        <p:spPr>
          <a:xfrm>
            <a:off x="3009900" y="1284537"/>
            <a:ext cx="1828800" cy="60960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a:ea typeface="+mn-ea"/>
                <a:cs typeface="+mn-cs"/>
              </a:rPr>
              <a:t>Movie_Taglines</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C1E113E6-9140-45C6-8CFB-4F140D626C41}"/>
              </a:ext>
            </a:extLst>
          </p:cNvPr>
          <p:cNvSpPr/>
          <p:nvPr/>
        </p:nvSpPr>
        <p:spPr>
          <a:xfrm>
            <a:off x="3692382" y="4034234"/>
            <a:ext cx="1828800" cy="60960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Companies</a:t>
            </a:r>
          </a:p>
        </p:txBody>
      </p:sp>
      <p:sp>
        <p:nvSpPr>
          <p:cNvPr id="26" name="Rectangle 25">
            <a:extLst>
              <a:ext uri="{FF2B5EF4-FFF2-40B4-BE49-F238E27FC236}">
                <a16:creationId xmlns:a16="http://schemas.microsoft.com/office/drawing/2014/main" id="{BD0832E5-8DFC-4936-B221-17F0EDF04BF7}"/>
              </a:ext>
            </a:extLst>
          </p:cNvPr>
          <p:cNvSpPr/>
          <p:nvPr/>
        </p:nvSpPr>
        <p:spPr>
          <a:xfrm>
            <a:off x="3009900" y="4970395"/>
            <a:ext cx="3543300" cy="60960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a:ea typeface="+mn-ea"/>
                <a:cs typeface="+mn-cs"/>
              </a:rPr>
              <a:t>Movie_Production_Companies</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68B1CABD-C367-4103-8170-4F66A47EEB76}"/>
              </a:ext>
            </a:extLst>
          </p:cNvPr>
          <p:cNvSpPr/>
          <p:nvPr/>
        </p:nvSpPr>
        <p:spPr>
          <a:xfrm>
            <a:off x="3692382" y="2225063"/>
            <a:ext cx="1828800" cy="60960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Genres</a:t>
            </a:r>
          </a:p>
        </p:txBody>
      </p:sp>
      <p:sp>
        <p:nvSpPr>
          <p:cNvPr id="28" name="Rectangle 27">
            <a:extLst>
              <a:ext uri="{FF2B5EF4-FFF2-40B4-BE49-F238E27FC236}">
                <a16:creationId xmlns:a16="http://schemas.microsoft.com/office/drawing/2014/main" id="{0CD02304-EDF5-4A0C-A930-2ACA3E64CE10}"/>
              </a:ext>
            </a:extLst>
          </p:cNvPr>
          <p:cNvSpPr/>
          <p:nvPr/>
        </p:nvSpPr>
        <p:spPr>
          <a:xfrm>
            <a:off x="3694559" y="3089343"/>
            <a:ext cx="2505892" cy="60960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a:ea typeface="+mn-ea"/>
                <a:cs typeface="+mn-cs"/>
              </a:rPr>
              <a:t>Movie_Genres</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298E44C4-798B-4824-9689-BB37F4BE449F}"/>
              </a:ext>
            </a:extLst>
          </p:cNvPr>
          <p:cNvSpPr/>
          <p:nvPr/>
        </p:nvSpPr>
        <p:spPr>
          <a:xfrm>
            <a:off x="1863582" y="5943600"/>
            <a:ext cx="1828800" cy="60960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Ratings</a:t>
            </a:r>
          </a:p>
        </p:txBody>
      </p:sp>
      <p:cxnSp>
        <p:nvCxnSpPr>
          <p:cNvPr id="31" name="Straight Arrow Connector 30">
            <a:extLst>
              <a:ext uri="{FF2B5EF4-FFF2-40B4-BE49-F238E27FC236}">
                <a16:creationId xmlns:a16="http://schemas.microsoft.com/office/drawing/2014/main" id="{2C2D67AD-01C5-4881-A95C-A0BC7E0323C0}"/>
              </a:ext>
            </a:extLst>
          </p:cNvPr>
          <p:cNvCxnSpPr>
            <a:cxnSpLocks/>
            <a:stCxn id="7" idx="1"/>
          </p:cNvCxnSpPr>
          <p:nvPr/>
        </p:nvCxnSpPr>
        <p:spPr>
          <a:xfrm flipV="1">
            <a:off x="1319972" y="953611"/>
            <a:ext cx="543610" cy="15467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205DA67-EA72-4E4F-B4F0-75C7DBA4FD01}"/>
              </a:ext>
            </a:extLst>
          </p:cNvPr>
          <p:cNvCxnSpPr>
            <a:cxnSpLocks/>
          </p:cNvCxnSpPr>
          <p:nvPr/>
        </p:nvCxnSpPr>
        <p:spPr>
          <a:xfrm flipV="1">
            <a:off x="1887531" y="1894137"/>
            <a:ext cx="1122369" cy="790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429FC1E-493F-45F4-ACEF-132EBA85088C}"/>
              </a:ext>
            </a:extLst>
          </p:cNvPr>
          <p:cNvCxnSpPr>
            <a:cxnSpLocks/>
            <a:stCxn id="7" idx="4"/>
            <a:endCxn id="27" idx="1"/>
          </p:cNvCxnSpPr>
          <p:nvPr/>
        </p:nvCxnSpPr>
        <p:spPr>
          <a:xfrm flipV="1">
            <a:off x="1891885" y="2529863"/>
            <a:ext cx="1800497" cy="5871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68A2569-2E04-47B4-A23D-ED7BE05661ED}"/>
              </a:ext>
            </a:extLst>
          </p:cNvPr>
          <p:cNvCxnSpPr>
            <a:cxnSpLocks/>
            <a:stCxn id="7" idx="4"/>
            <a:endCxn id="28" idx="1"/>
          </p:cNvCxnSpPr>
          <p:nvPr/>
        </p:nvCxnSpPr>
        <p:spPr>
          <a:xfrm>
            <a:off x="1891885" y="3117061"/>
            <a:ext cx="1802674" cy="2770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22531BE-9ED0-4845-93C0-EEEC94613044}"/>
              </a:ext>
            </a:extLst>
          </p:cNvPr>
          <p:cNvCxnSpPr>
            <a:cxnSpLocks/>
            <a:stCxn id="7" idx="4"/>
            <a:endCxn id="24" idx="1"/>
          </p:cNvCxnSpPr>
          <p:nvPr/>
        </p:nvCxnSpPr>
        <p:spPr>
          <a:xfrm>
            <a:off x="1891885" y="3117061"/>
            <a:ext cx="1800497" cy="12219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BD55826-D5A7-44F2-B796-828EC84566B1}"/>
              </a:ext>
            </a:extLst>
          </p:cNvPr>
          <p:cNvCxnSpPr>
            <a:cxnSpLocks/>
          </p:cNvCxnSpPr>
          <p:nvPr/>
        </p:nvCxnSpPr>
        <p:spPr>
          <a:xfrm>
            <a:off x="1714500" y="3676541"/>
            <a:ext cx="1295400" cy="12938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1685DB1-0207-4B23-B569-27F7275FA23D}"/>
              </a:ext>
            </a:extLst>
          </p:cNvPr>
          <p:cNvCxnSpPr>
            <a:cxnSpLocks/>
            <a:stCxn id="7" idx="3"/>
          </p:cNvCxnSpPr>
          <p:nvPr/>
        </p:nvCxnSpPr>
        <p:spPr>
          <a:xfrm>
            <a:off x="1319972" y="3733800"/>
            <a:ext cx="543610" cy="2209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773"/>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DF1729-761E-495A-B7E9-F29D83BC0F92}"/>
              </a:ext>
            </a:extLst>
          </p:cNvPr>
          <p:cNvGrpSpPr/>
          <p:nvPr/>
        </p:nvGrpSpPr>
        <p:grpSpPr>
          <a:xfrm>
            <a:off x="304800" y="3886200"/>
            <a:ext cx="1143827" cy="1233478"/>
            <a:chOff x="252758" y="2500322"/>
            <a:chExt cx="1143827" cy="1233478"/>
          </a:xfrm>
        </p:grpSpPr>
        <p:sp>
          <p:nvSpPr>
            <p:cNvPr id="7" name="AutoShape 6"/>
            <p:cNvSpPr>
              <a:spLocks noChangeArrowheads="1"/>
            </p:cNvSpPr>
            <p:nvPr/>
          </p:nvSpPr>
          <p:spPr bwMode="auto">
            <a:xfrm>
              <a:off x="252758" y="2500322"/>
              <a:ext cx="1143827" cy="1233478"/>
            </a:xfrm>
            <a:prstGeom prst="flowChartMagneticDisk">
              <a:avLst/>
            </a:prstGeom>
            <a:solidFill>
              <a:schemeClr val="accent5">
                <a:lumMod val="40000"/>
                <a:lumOff val="60000"/>
              </a:schemeClr>
            </a:solidFill>
            <a:ln w="1905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Arial" charset="0"/>
                <a:ea typeface="+mn-ea"/>
                <a:cs typeface="+mn-cs"/>
              </a:endParaRPr>
            </a:p>
          </p:txBody>
        </p:sp>
        <p:sp>
          <p:nvSpPr>
            <p:cNvPr id="8" name="Rectangle 7"/>
            <p:cNvSpPr>
              <a:spLocks noChangeArrowheads="1"/>
            </p:cNvSpPr>
            <p:nvPr/>
          </p:nvSpPr>
          <p:spPr bwMode="auto">
            <a:xfrm>
              <a:off x="284472" y="2934811"/>
              <a:ext cx="1074056" cy="646589"/>
            </a:xfrm>
            <a:prstGeom prst="rect">
              <a:avLst/>
            </a:prstGeom>
            <a:solidFill>
              <a:schemeClr val="accent5">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t>Movie</a:t>
              </a:r>
              <a:b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br>
              <a: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t>Lens</a:t>
              </a:r>
            </a:p>
          </p:txBody>
        </p:sp>
      </p:grpSp>
      <p:sp>
        <p:nvSpPr>
          <p:cNvPr id="20" name="TextBox 19">
            <a:extLst>
              <a:ext uri="{FF2B5EF4-FFF2-40B4-BE49-F238E27FC236}">
                <a16:creationId xmlns:a16="http://schemas.microsoft.com/office/drawing/2014/main" id="{57F9B43C-997C-4FBD-843B-D3CE3150BEF2}"/>
              </a:ext>
            </a:extLst>
          </p:cNvPr>
          <p:cNvSpPr txBox="1"/>
          <p:nvPr/>
        </p:nvSpPr>
        <p:spPr>
          <a:xfrm>
            <a:off x="55781" y="3122817"/>
            <a:ext cx="96295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00FF"/>
                </a:solidFill>
                <a:effectLst/>
                <a:uLnTx/>
                <a:uFillTx/>
                <a:latin typeface="Calibri"/>
                <a:ea typeface="+mn-ea"/>
                <a:cs typeface="+mn-cs"/>
              </a:rPr>
              <a:t>Movies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cxnSp>
        <p:nvCxnSpPr>
          <p:cNvPr id="21" name="Straight Arrow Connector 20">
            <a:extLst>
              <a:ext uri="{FF2B5EF4-FFF2-40B4-BE49-F238E27FC236}">
                <a16:creationId xmlns:a16="http://schemas.microsoft.com/office/drawing/2014/main" id="{70D586E1-6635-426D-AC53-4060DFADB914}"/>
              </a:ext>
            </a:extLst>
          </p:cNvPr>
          <p:cNvCxnSpPr>
            <a:cxnSpLocks/>
          </p:cNvCxnSpPr>
          <p:nvPr/>
        </p:nvCxnSpPr>
        <p:spPr>
          <a:xfrm flipV="1">
            <a:off x="873542" y="2957218"/>
            <a:ext cx="222345" cy="1066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A0EC59FF-302B-47EA-B58E-DC3EC6F79119}"/>
              </a:ext>
            </a:extLst>
          </p:cNvPr>
          <p:cNvGraphicFramePr>
            <a:graphicFrameLocks noGrp="1"/>
          </p:cNvGraphicFramePr>
          <p:nvPr/>
        </p:nvGraphicFramePr>
        <p:xfrm>
          <a:off x="1095887" y="1128418"/>
          <a:ext cx="7924800" cy="1828800"/>
        </p:xfrm>
        <a:graphic>
          <a:graphicData uri="http://schemas.openxmlformats.org/drawingml/2006/table">
            <a:tbl>
              <a:tblPr firstRow="1" bandRow="1">
                <a:tableStyleId>{1FECB4D8-DB02-4DC6-A0A2-4F2EBAE1DC90}</a:tableStyleId>
              </a:tblPr>
              <a:tblGrid>
                <a:gridCol w="916352">
                  <a:extLst>
                    <a:ext uri="{9D8B030D-6E8A-4147-A177-3AD203B41FA5}">
                      <a16:colId xmlns:a16="http://schemas.microsoft.com/office/drawing/2014/main" val="20001"/>
                    </a:ext>
                  </a:extLst>
                </a:gridCol>
                <a:gridCol w="1750647">
                  <a:extLst>
                    <a:ext uri="{9D8B030D-6E8A-4147-A177-3AD203B41FA5}">
                      <a16:colId xmlns:a16="http://schemas.microsoft.com/office/drawing/2014/main" val="2781717791"/>
                    </a:ext>
                  </a:extLst>
                </a:gridCol>
                <a:gridCol w="1295400">
                  <a:extLst>
                    <a:ext uri="{9D8B030D-6E8A-4147-A177-3AD203B41FA5}">
                      <a16:colId xmlns:a16="http://schemas.microsoft.com/office/drawing/2014/main" val="20002"/>
                    </a:ext>
                  </a:extLst>
                </a:gridCol>
                <a:gridCol w="838200">
                  <a:extLst>
                    <a:ext uri="{9D8B030D-6E8A-4147-A177-3AD203B41FA5}">
                      <a16:colId xmlns:a16="http://schemas.microsoft.com/office/drawing/2014/main" val="3709532848"/>
                    </a:ext>
                  </a:extLst>
                </a:gridCol>
                <a:gridCol w="990600">
                  <a:extLst>
                    <a:ext uri="{9D8B030D-6E8A-4147-A177-3AD203B41FA5}">
                      <a16:colId xmlns:a16="http://schemas.microsoft.com/office/drawing/2014/main" val="1147280475"/>
                    </a:ext>
                  </a:extLst>
                </a:gridCol>
                <a:gridCol w="990600">
                  <a:extLst>
                    <a:ext uri="{9D8B030D-6E8A-4147-A177-3AD203B41FA5}">
                      <a16:colId xmlns:a16="http://schemas.microsoft.com/office/drawing/2014/main" val="834922600"/>
                    </a:ext>
                  </a:extLst>
                </a:gridCol>
                <a:gridCol w="1143001">
                  <a:extLst>
                    <a:ext uri="{9D8B030D-6E8A-4147-A177-3AD203B41FA5}">
                      <a16:colId xmlns:a16="http://schemas.microsoft.com/office/drawing/2014/main" val="1124072547"/>
                    </a:ext>
                  </a:extLst>
                </a:gridCol>
              </a:tblGrid>
              <a:tr h="370840">
                <a:tc>
                  <a:txBody>
                    <a:bodyPr/>
                    <a:lstStyle/>
                    <a:p>
                      <a:pPr algn="ctr"/>
                      <a:r>
                        <a:rPr lang="en-US" sz="1400" dirty="0" err="1">
                          <a:solidFill>
                            <a:schemeClr val="tx1"/>
                          </a:solidFill>
                        </a:rPr>
                        <a:t>Movie_ID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err="1">
                          <a:solidFill>
                            <a:schemeClr val="tx1"/>
                          </a:solidFill>
                        </a:rPr>
                        <a:t>Release_Date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Runtime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err="1">
                          <a:solidFill>
                            <a:schemeClr val="tx1"/>
                          </a:solidFill>
                        </a:rPr>
                        <a:t>Original_Language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32996">
                <a:tc>
                  <a:txBody>
                    <a:bodyPr/>
                    <a:lstStyle/>
                    <a:p>
                      <a:pPr algn="ctr"/>
                      <a:r>
                        <a:rPr lang="en-US" sz="1400" b="1" dirty="0">
                          <a:solidFill>
                            <a:schemeClr val="tx1"/>
                          </a:solidFill>
                        </a:rPr>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rPr>
                        <a:t>The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1999-03-30</a:t>
                      </a:r>
                      <a:br>
                        <a:rPr lang="en-US" sz="1400" b="0" dirty="0">
                          <a:solidFill>
                            <a:schemeClr val="tx1"/>
                          </a:solidFill>
                        </a:rPr>
                      </a:br>
                      <a:r>
                        <a:rPr lang="en-US" sz="1400" b="0" dirty="0">
                          <a:solidFill>
                            <a:schemeClr val="tx1"/>
                          </a:solidFill>
                        </a:rPr>
                        <a:t>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err="1">
                          <a:solidFill>
                            <a:schemeClr val="tx1"/>
                          </a:solidFill>
                        </a:rPr>
                        <a:t>en</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63000000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463517383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2036">
                <a:tc>
                  <a:txBody>
                    <a:bodyPr/>
                    <a:lstStyle/>
                    <a:p>
                      <a:pPr algn="ctr"/>
                      <a:r>
                        <a:rPr lang="en-US" sz="1400" b="1" dirty="0">
                          <a:solidFill>
                            <a:schemeClr val="tx1"/>
                          </a:solidFill>
                        </a:rPr>
                        <a:t>862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Toy 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1995-10-30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err="1">
                          <a:solidFill>
                            <a:schemeClr val="tx1"/>
                          </a:solidFill>
                        </a:rPr>
                        <a:t>en</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30000000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373554033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9473">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5" name="TextBox 34">
            <a:extLst>
              <a:ext uri="{FF2B5EF4-FFF2-40B4-BE49-F238E27FC236}">
                <a16:creationId xmlns:a16="http://schemas.microsoft.com/office/drawing/2014/main" id="{A338D11F-A0E9-4553-9F83-B9015C210FCA}"/>
              </a:ext>
            </a:extLst>
          </p:cNvPr>
          <p:cNvSpPr txBox="1"/>
          <p:nvPr/>
        </p:nvSpPr>
        <p:spPr>
          <a:xfrm rot="20602828">
            <a:off x="1783307" y="3778745"/>
            <a:ext cx="9661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00FF"/>
                </a:solidFill>
                <a:effectLst/>
                <a:uLnTx/>
                <a:uFillTx/>
                <a:latin typeface="Calibri"/>
                <a:ea typeface="+mn-ea"/>
                <a:cs typeface="+mn-cs"/>
              </a:rPr>
              <a:t>Ratings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graphicFrame>
        <p:nvGraphicFramePr>
          <p:cNvPr id="36" name="Table 35">
            <a:extLst>
              <a:ext uri="{FF2B5EF4-FFF2-40B4-BE49-F238E27FC236}">
                <a16:creationId xmlns:a16="http://schemas.microsoft.com/office/drawing/2014/main" id="{1E53BAF3-4E6D-4EFC-8439-02855C2CCB5A}"/>
              </a:ext>
            </a:extLst>
          </p:cNvPr>
          <p:cNvGraphicFramePr>
            <a:graphicFrameLocks noGrp="1"/>
          </p:cNvGraphicFramePr>
          <p:nvPr/>
        </p:nvGraphicFramePr>
        <p:xfrm>
          <a:off x="3228537" y="3362669"/>
          <a:ext cx="1752600" cy="1891996"/>
        </p:xfrm>
        <a:graphic>
          <a:graphicData uri="http://schemas.openxmlformats.org/drawingml/2006/table">
            <a:tbl>
              <a:tblPr firstRow="1" bandRow="1">
                <a:tableStyleId>{5A111915-BE36-4E01-A7E5-04B1672EAD32}</a:tableStyleId>
              </a:tblPr>
              <a:tblGrid>
                <a:gridCol w="942774">
                  <a:extLst>
                    <a:ext uri="{9D8B030D-6E8A-4147-A177-3AD203B41FA5}">
                      <a16:colId xmlns:a16="http://schemas.microsoft.com/office/drawing/2014/main" val="20000"/>
                    </a:ext>
                  </a:extLst>
                </a:gridCol>
                <a:gridCol w="809826">
                  <a:extLst>
                    <a:ext uri="{9D8B030D-6E8A-4147-A177-3AD203B41FA5}">
                      <a16:colId xmlns:a16="http://schemas.microsoft.com/office/drawing/2014/main" val="20001"/>
                    </a:ext>
                  </a:extLst>
                </a:gridCol>
              </a:tblGrid>
              <a:tr h="269769">
                <a:tc>
                  <a:txBody>
                    <a:bodyPr/>
                    <a:lstStyle/>
                    <a:p>
                      <a:pPr algn="ctr"/>
                      <a:r>
                        <a:rPr lang="en-US" sz="1400" dirty="0" err="1">
                          <a:solidFill>
                            <a:schemeClr val="tx1"/>
                          </a:solidFill>
                        </a:rPr>
                        <a:t>Movie_ID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dirty="0">
                          <a:solidFill>
                            <a:schemeClr val="tx1"/>
                          </a:solidFill>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328219">
                <a:tc>
                  <a:txBody>
                    <a:bodyPr/>
                    <a:lstStyle/>
                    <a:p>
                      <a:pPr algn="ctr"/>
                      <a:r>
                        <a:rPr lang="en-US" sz="1400" b="1" dirty="0"/>
                        <a:t>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8219">
                <a:tc>
                  <a:txBody>
                    <a:bodyPr/>
                    <a:lstStyle/>
                    <a:p>
                      <a:pPr algn="ctr"/>
                      <a:r>
                        <a:rPr lang="en-US" sz="1400" b="1" dirty="0"/>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328219">
                <a:tc>
                  <a:txBody>
                    <a:bodyPr/>
                    <a:lstStyle/>
                    <a:p>
                      <a:pPr algn="ctr"/>
                      <a:r>
                        <a:rPr lang="en-US" sz="1400" b="1" dirty="0"/>
                        <a:t>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3522714"/>
                  </a:ext>
                </a:extLst>
              </a:tr>
              <a:tr h="328219">
                <a:tc>
                  <a:txBody>
                    <a:bodyPr/>
                    <a:lstStyle/>
                    <a:p>
                      <a:pPr algn="ctr"/>
                      <a:r>
                        <a:rPr lang="en-US" sz="1400" b="1" dirty="0"/>
                        <a:t>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18980340"/>
                  </a:ext>
                </a:extLst>
              </a:tr>
              <a:tr h="269769">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0275632"/>
                  </a:ext>
                </a:extLst>
              </a:tr>
            </a:tbl>
          </a:graphicData>
        </a:graphic>
      </p:graphicFrame>
      <p:cxnSp>
        <p:nvCxnSpPr>
          <p:cNvPr id="39" name="Straight Arrow Connector 38">
            <a:extLst>
              <a:ext uri="{FF2B5EF4-FFF2-40B4-BE49-F238E27FC236}">
                <a16:creationId xmlns:a16="http://schemas.microsoft.com/office/drawing/2014/main" id="{1B690177-FE12-45FF-8E57-C51796A593E1}"/>
              </a:ext>
            </a:extLst>
          </p:cNvPr>
          <p:cNvCxnSpPr>
            <a:cxnSpLocks/>
          </p:cNvCxnSpPr>
          <p:nvPr/>
        </p:nvCxnSpPr>
        <p:spPr>
          <a:xfrm flipV="1">
            <a:off x="1578550" y="3961140"/>
            <a:ext cx="1526181" cy="5417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0587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dissolv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dissolve">
                                      <p:cBhvr>
                                        <p:cTn id="22" dur="500"/>
                                        <p:tgtEl>
                                          <p:spTgt spid="35"/>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DF1729-761E-495A-B7E9-F29D83BC0F92}"/>
              </a:ext>
            </a:extLst>
          </p:cNvPr>
          <p:cNvGrpSpPr/>
          <p:nvPr/>
        </p:nvGrpSpPr>
        <p:grpSpPr>
          <a:xfrm>
            <a:off x="324269" y="2973060"/>
            <a:ext cx="1143827" cy="1233478"/>
            <a:chOff x="252758" y="2500322"/>
            <a:chExt cx="1143827" cy="1233478"/>
          </a:xfrm>
        </p:grpSpPr>
        <p:sp>
          <p:nvSpPr>
            <p:cNvPr id="7" name="AutoShape 6"/>
            <p:cNvSpPr>
              <a:spLocks noChangeArrowheads="1"/>
            </p:cNvSpPr>
            <p:nvPr/>
          </p:nvSpPr>
          <p:spPr bwMode="auto">
            <a:xfrm>
              <a:off x="252758" y="2500322"/>
              <a:ext cx="1143827" cy="1233478"/>
            </a:xfrm>
            <a:prstGeom prst="flowChartMagneticDisk">
              <a:avLst/>
            </a:prstGeom>
            <a:solidFill>
              <a:schemeClr val="accent5">
                <a:lumMod val="40000"/>
                <a:lumOff val="60000"/>
              </a:schemeClr>
            </a:solidFill>
            <a:ln w="1905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Arial" charset="0"/>
                <a:ea typeface="+mn-ea"/>
                <a:cs typeface="+mn-cs"/>
              </a:endParaRPr>
            </a:p>
          </p:txBody>
        </p:sp>
        <p:sp>
          <p:nvSpPr>
            <p:cNvPr id="8" name="Rectangle 7"/>
            <p:cNvSpPr>
              <a:spLocks noChangeArrowheads="1"/>
            </p:cNvSpPr>
            <p:nvPr/>
          </p:nvSpPr>
          <p:spPr bwMode="auto">
            <a:xfrm>
              <a:off x="284472" y="2934811"/>
              <a:ext cx="1074056" cy="646589"/>
            </a:xfrm>
            <a:prstGeom prst="rect">
              <a:avLst/>
            </a:prstGeom>
            <a:solidFill>
              <a:schemeClr val="accent5">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t>Movie</a:t>
              </a:r>
              <a:b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br>
              <a: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t>Lens</a:t>
              </a:r>
            </a:p>
          </p:txBody>
        </p:sp>
      </p:grpSp>
      <p:sp>
        <p:nvSpPr>
          <p:cNvPr id="20" name="TextBox 19">
            <a:extLst>
              <a:ext uri="{FF2B5EF4-FFF2-40B4-BE49-F238E27FC236}">
                <a16:creationId xmlns:a16="http://schemas.microsoft.com/office/drawing/2014/main" id="{57F9B43C-997C-4FBD-843B-D3CE3150BEF2}"/>
              </a:ext>
            </a:extLst>
          </p:cNvPr>
          <p:cNvSpPr txBox="1"/>
          <p:nvPr/>
        </p:nvSpPr>
        <p:spPr>
          <a:xfrm>
            <a:off x="75250" y="2209677"/>
            <a:ext cx="96295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00FF"/>
                </a:solidFill>
                <a:effectLst/>
                <a:uLnTx/>
                <a:uFillTx/>
                <a:latin typeface="Calibri"/>
                <a:ea typeface="+mn-ea"/>
                <a:cs typeface="+mn-cs"/>
              </a:rPr>
              <a:t>Movies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cxnSp>
        <p:nvCxnSpPr>
          <p:cNvPr id="21" name="Straight Arrow Connector 20">
            <a:extLst>
              <a:ext uri="{FF2B5EF4-FFF2-40B4-BE49-F238E27FC236}">
                <a16:creationId xmlns:a16="http://schemas.microsoft.com/office/drawing/2014/main" id="{70D586E1-6635-426D-AC53-4060DFADB914}"/>
              </a:ext>
            </a:extLst>
          </p:cNvPr>
          <p:cNvCxnSpPr>
            <a:cxnSpLocks/>
          </p:cNvCxnSpPr>
          <p:nvPr/>
        </p:nvCxnSpPr>
        <p:spPr>
          <a:xfrm flipV="1">
            <a:off x="893011" y="2044078"/>
            <a:ext cx="222345" cy="1066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A0EC59FF-302B-47EA-B58E-DC3EC6F79119}"/>
              </a:ext>
            </a:extLst>
          </p:cNvPr>
          <p:cNvGraphicFramePr>
            <a:graphicFrameLocks noGrp="1"/>
          </p:cNvGraphicFramePr>
          <p:nvPr/>
        </p:nvGraphicFramePr>
        <p:xfrm>
          <a:off x="1115356" y="215278"/>
          <a:ext cx="7924800" cy="1828800"/>
        </p:xfrm>
        <a:graphic>
          <a:graphicData uri="http://schemas.openxmlformats.org/drawingml/2006/table">
            <a:tbl>
              <a:tblPr firstRow="1" bandRow="1">
                <a:tableStyleId>{1FECB4D8-DB02-4DC6-A0A2-4F2EBAE1DC90}</a:tableStyleId>
              </a:tblPr>
              <a:tblGrid>
                <a:gridCol w="916352">
                  <a:extLst>
                    <a:ext uri="{9D8B030D-6E8A-4147-A177-3AD203B41FA5}">
                      <a16:colId xmlns:a16="http://schemas.microsoft.com/office/drawing/2014/main" val="20001"/>
                    </a:ext>
                  </a:extLst>
                </a:gridCol>
                <a:gridCol w="1750647">
                  <a:extLst>
                    <a:ext uri="{9D8B030D-6E8A-4147-A177-3AD203B41FA5}">
                      <a16:colId xmlns:a16="http://schemas.microsoft.com/office/drawing/2014/main" val="2781717791"/>
                    </a:ext>
                  </a:extLst>
                </a:gridCol>
                <a:gridCol w="1295400">
                  <a:extLst>
                    <a:ext uri="{9D8B030D-6E8A-4147-A177-3AD203B41FA5}">
                      <a16:colId xmlns:a16="http://schemas.microsoft.com/office/drawing/2014/main" val="20002"/>
                    </a:ext>
                  </a:extLst>
                </a:gridCol>
                <a:gridCol w="838200">
                  <a:extLst>
                    <a:ext uri="{9D8B030D-6E8A-4147-A177-3AD203B41FA5}">
                      <a16:colId xmlns:a16="http://schemas.microsoft.com/office/drawing/2014/main" val="3709532848"/>
                    </a:ext>
                  </a:extLst>
                </a:gridCol>
                <a:gridCol w="990600">
                  <a:extLst>
                    <a:ext uri="{9D8B030D-6E8A-4147-A177-3AD203B41FA5}">
                      <a16:colId xmlns:a16="http://schemas.microsoft.com/office/drawing/2014/main" val="1147280475"/>
                    </a:ext>
                  </a:extLst>
                </a:gridCol>
                <a:gridCol w="990600">
                  <a:extLst>
                    <a:ext uri="{9D8B030D-6E8A-4147-A177-3AD203B41FA5}">
                      <a16:colId xmlns:a16="http://schemas.microsoft.com/office/drawing/2014/main" val="834922600"/>
                    </a:ext>
                  </a:extLst>
                </a:gridCol>
                <a:gridCol w="1143001">
                  <a:extLst>
                    <a:ext uri="{9D8B030D-6E8A-4147-A177-3AD203B41FA5}">
                      <a16:colId xmlns:a16="http://schemas.microsoft.com/office/drawing/2014/main" val="1124072547"/>
                    </a:ext>
                  </a:extLst>
                </a:gridCol>
              </a:tblGrid>
              <a:tr h="370840">
                <a:tc>
                  <a:txBody>
                    <a:bodyPr/>
                    <a:lstStyle/>
                    <a:p>
                      <a:pPr algn="ctr"/>
                      <a:r>
                        <a:rPr lang="en-US" sz="1400" dirty="0" err="1">
                          <a:solidFill>
                            <a:schemeClr val="tx1"/>
                          </a:solidFill>
                        </a:rPr>
                        <a:t>Movie_ID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err="1">
                          <a:solidFill>
                            <a:schemeClr val="tx1"/>
                          </a:solidFill>
                        </a:rPr>
                        <a:t>Release_Date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Runtime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err="1">
                          <a:solidFill>
                            <a:schemeClr val="tx1"/>
                          </a:solidFill>
                        </a:rPr>
                        <a:t>Original_Language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32996">
                <a:tc>
                  <a:txBody>
                    <a:bodyPr/>
                    <a:lstStyle/>
                    <a:p>
                      <a:pPr algn="ctr"/>
                      <a:r>
                        <a:rPr lang="en-US" sz="1400" b="1" dirty="0">
                          <a:solidFill>
                            <a:schemeClr val="tx1"/>
                          </a:solidFill>
                        </a:rPr>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rPr>
                        <a:t>The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1999-03-30</a:t>
                      </a:r>
                      <a:br>
                        <a:rPr lang="en-US" sz="1400" b="0" dirty="0">
                          <a:solidFill>
                            <a:schemeClr val="tx1"/>
                          </a:solidFill>
                        </a:rPr>
                      </a:br>
                      <a:r>
                        <a:rPr lang="en-US" sz="1400" b="0" dirty="0">
                          <a:solidFill>
                            <a:schemeClr val="tx1"/>
                          </a:solidFill>
                        </a:rPr>
                        <a:t>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err="1">
                          <a:solidFill>
                            <a:schemeClr val="tx1"/>
                          </a:solidFill>
                        </a:rPr>
                        <a:t>en</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63000000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463517383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2036">
                <a:tc>
                  <a:txBody>
                    <a:bodyPr/>
                    <a:lstStyle/>
                    <a:p>
                      <a:pPr algn="ctr"/>
                      <a:r>
                        <a:rPr lang="en-US" sz="1400" b="1" dirty="0">
                          <a:solidFill>
                            <a:schemeClr val="tx1"/>
                          </a:solidFill>
                        </a:rPr>
                        <a:t>862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Toy 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1995-10-30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err="1">
                          <a:solidFill>
                            <a:schemeClr val="tx1"/>
                          </a:solidFill>
                        </a:rPr>
                        <a:t>en</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30000000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373554033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9473">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9" name="Table 28">
            <a:extLst>
              <a:ext uri="{FF2B5EF4-FFF2-40B4-BE49-F238E27FC236}">
                <a16:creationId xmlns:a16="http://schemas.microsoft.com/office/drawing/2014/main" id="{8D35F46E-C677-4B1F-9A11-F76D12E44B5A}"/>
              </a:ext>
            </a:extLst>
          </p:cNvPr>
          <p:cNvGraphicFramePr>
            <a:graphicFrameLocks noGrp="1"/>
          </p:cNvGraphicFramePr>
          <p:nvPr/>
        </p:nvGraphicFramePr>
        <p:xfrm>
          <a:off x="3505200" y="2745866"/>
          <a:ext cx="5257800" cy="1188720"/>
        </p:xfrm>
        <a:graphic>
          <a:graphicData uri="http://schemas.openxmlformats.org/drawingml/2006/table">
            <a:tbl>
              <a:tblPr firstRow="1" bandRow="1">
                <a:tableStyleId>{5A111915-BE36-4E01-A7E5-04B1672EAD32}</a:tableStyleId>
              </a:tblPr>
              <a:tblGrid>
                <a:gridCol w="11430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04800">
                <a:tc>
                  <a:txBody>
                    <a:bodyPr/>
                    <a:lstStyle/>
                    <a:p>
                      <a:pPr algn="ctr"/>
                      <a:r>
                        <a:rPr lang="en-US" sz="1400" dirty="0" err="1">
                          <a:solidFill>
                            <a:schemeClr val="tx1"/>
                          </a:solidFill>
                        </a:rPr>
                        <a:t>Movie_ID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solidFill>
                            <a:schemeClr val="tx1"/>
                          </a:solidFill>
                        </a:rPr>
                        <a:t>Tagline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04800">
                <a:tc>
                  <a:txBody>
                    <a:bodyPr/>
                    <a:lstStyle/>
                    <a:p>
                      <a:pPr algn="ctr"/>
                      <a:r>
                        <a:rPr lang="en-US" sz="1400" b="1" i="0" dirty="0">
                          <a:latin typeface="+mn-lt"/>
                        </a:rPr>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i="0" dirty="0">
                          <a:latin typeface="+mn-lt"/>
                          <a:cs typeface="Times New Roman" panose="02020603050405020304" pitchFamily="18" charset="0"/>
                        </a:rPr>
                        <a:t>Welcome to the Real World.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28600">
                <a:tc>
                  <a:txBody>
                    <a:bodyPr/>
                    <a:lstStyle/>
                    <a:p>
                      <a:pPr algn="ctr"/>
                      <a:r>
                        <a:rPr lang="en-US" sz="1400" b="1" dirty="0"/>
                        <a:t>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dirty="0"/>
                        <a:t>Everything that has a beginning has an 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6692423"/>
                  </a:ext>
                </a:extLst>
              </a:tr>
            </a:tbl>
          </a:graphicData>
        </a:graphic>
      </p:graphicFrame>
      <p:sp>
        <p:nvSpPr>
          <p:cNvPr id="33" name="TextBox 32">
            <a:extLst>
              <a:ext uri="{FF2B5EF4-FFF2-40B4-BE49-F238E27FC236}">
                <a16:creationId xmlns:a16="http://schemas.microsoft.com/office/drawing/2014/main" id="{32CB4C53-E360-4F1E-9385-DD40C7559FB8}"/>
              </a:ext>
            </a:extLst>
          </p:cNvPr>
          <p:cNvSpPr txBox="1"/>
          <p:nvPr/>
        </p:nvSpPr>
        <p:spPr>
          <a:xfrm>
            <a:off x="1661240" y="2910608"/>
            <a:ext cx="18396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err="1">
                <a:ln>
                  <a:noFill/>
                </a:ln>
                <a:solidFill>
                  <a:srgbClr val="0000FF"/>
                </a:solidFill>
                <a:effectLst/>
                <a:uLnTx/>
                <a:uFillTx/>
                <a:latin typeface="Calibri"/>
                <a:ea typeface="+mn-ea"/>
                <a:cs typeface="+mn-cs"/>
              </a:rPr>
              <a:t>Movie_Taglines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sp>
        <p:nvSpPr>
          <p:cNvPr id="35" name="TextBox 34">
            <a:extLst>
              <a:ext uri="{FF2B5EF4-FFF2-40B4-BE49-F238E27FC236}">
                <a16:creationId xmlns:a16="http://schemas.microsoft.com/office/drawing/2014/main" id="{A338D11F-A0E9-4553-9F83-B9015C210FCA}"/>
              </a:ext>
            </a:extLst>
          </p:cNvPr>
          <p:cNvSpPr txBox="1"/>
          <p:nvPr/>
        </p:nvSpPr>
        <p:spPr>
          <a:xfrm>
            <a:off x="632275" y="4432501"/>
            <a:ext cx="9661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00FF"/>
                </a:solidFill>
                <a:effectLst/>
                <a:uLnTx/>
                <a:uFillTx/>
                <a:latin typeface="Calibri"/>
                <a:ea typeface="+mn-ea"/>
                <a:cs typeface="+mn-cs"/>
              </a:rPr>
              <a:t>Ratings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graphicFrame>
        <p:nvGraphicFramePr>
          <p:cNvPr id="36" name="Table 35">
            <a:extLst>
              <a:ext uri="{FF2B5EF4-FFF2-40B4-BE49-F238E27FC236}">
                <a16:creationId xmlns:a16="http://schemas.microsoft.com/office/drawing/2014/main" id="{1E53BAF3-4E6D-4EFC-8439-02855C2CCB5A}"/>
              </a:ext>
            </a:extLst>
          </p:cNvPr>
          <p:cNvGraphicFramePr>
            <a:graphicFrameLocks noGrp="1"/>
          </p:cNvGraphicFramePr>
          <p:nvPr/>
        </p:nvGraphicFramePr>
        <p:xfrm>
          <a:off x="1661240" y="4756743"/>
          <a:ext cx="1752600" cy="1891996"/>
        </p:xfrm>
        <a:graphic>
          <a:graphicData uri="http://schemas.openxmlformats.org/drawingml/2006/table">
            <a:tbl>
              <a:tblPr firstRow="1" bandRow="1">
                <a:tableStyleId>{5A111915-BE36-4E01-A7E5-04B1672EAD32}</a:tableStyleId>
              </a:tblPr>
              <a:tblGrid>
                <a:gridCol w="942774">
                  <a:extLst>
                    <a:ext uri="{9D8B030D-6E8A-4147-A177-3AD203B41FA5}">
                      <a16:colId xmlns:a16="http://schemas.microsoft.com/office/drawing/2014/main" val="20000"/>
                    </a:ext>
                  </a:extLst>
                </a:gridCol>
                <a:gridCol w="809826">
                  <a:extLst>
                    <a:ext uri="{9D8B030D-6E8A-4147-A177-3AD203B41FA5}">
                      <a16:colId xmlns:a16="http://schemas.microsoft.com/office/drawing/2014/main" val="20001"/>
                    </a:ext>
                  </a:extLst>
                </a:gridCol>
              </a:tblGrid>
              <a:tr h="269769">
                <a:tc>
                  <a:txBody>
                    <a:bodyPr/>
                    <a:lstStyle/>
                    <a:p>
                      <a:pPr algn="ctr"/>
                      <a:r>
                        <a:rPr lang="en-US" sz="1400" dirty="0" err="1">
                          <a:solidFill>
                            <a:schemeClr val="tx1"/>
                          </a:solidFill>
                        </a:rPr>
                        <a:t>Movie_ID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dirty="0">
                          <a:solidFill>
                            <a:schemeClr val="tx1"/>
                          </a:solidFill>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328219">
                <a:tc>
                  <a:txBody>
                    <a:bodyPr/>
                    <a:lstStyle/>
                    <a:p>
                      <a:pPr algn="ctr"/>
                      <a:r>
                        <a:rPr lang="en-US" sz="1400" b="1" dirty="0"/>
                        <a:t>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8219">
                <a:tc>
                  <a:txBody>
                    <a:bodyPr/>
                    <a:lstStyle/>
                    <a:p>
                      <a:pPr algn="ctr"/>
                      <a:r>
                        <a:rPr lang="en-US" sz="1400" b="1" dirty="0"/>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328219">
                <a:tc>
                  <a:txBody>
                    <a:bodyPr/>
                    <a:lstStyle/>
                    <a:p>
                      <a:pPr algn="ctr"/>
                      <a:r>
                        <a:rPr lang="en-US" sz="1400" b="1" dirty="0"/>
                        <a:t>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3522714"/>
                  </a:ext>
                </a:extLst>
              </a:tr>
              <a:tr h="328219">
                <a:tc>
                  <a:txBody>
                    <a:bodyPr/>
                    <a:lstStyle/>
                    <a:p>
                      <a:pPr algn="ctr"/>
                      <a:r>
                        <a:rPr lang="en-US" sz="1400" b="1" dirty="0"/>
                        <a:t>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18980340"/>
                  </a:ext>
                </a:extLst>
              </a:tr>
              <a:tr h="269769">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0275632"/>
                  </a:ext>
                </a:extLst>
              </a:tr>
            </a:tbl>
          </a:graphicData>
        </a:graphic>
      </p:graphicFrame>
      <p:cxnSp>
        <p:nvCxnSpPr>
          <p:cNvPr id="38" name="Straight Arrow Connector 37">
            <a:extLst>
              <a:ext uri="{FF2B5EF4-FFF2-40B4-BE49-F238E27FC236}">
                <a16:creationId xmlns:a16="http://schemas.microsoft.com/office/drawing/2014/main" id="{C5034435-59A6-4CAF-B625-5C94570DC4BA}"/>
              </a:ext>
            </a:extLst>
          </p:cNvPr>
          <p:cNvCxnSpPr>
            <a:cxnSpLocks/>
            <a:stCxn id="7" idx="4"/>
            <a:endCxn id="29" idx="1"/>
          </p:cNvCxnSpPr>
          <p:nvPr/>
        </p:nvCxnSpPr>
        <p:spPr>
          <a:xfrm flipV="1">
            <a:off x="1468096" y="3340226"/>
            <a:ext cx="2037104" cy="2495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690177-FE12-45FF-8E57-C51796A593E1}"/>
              </a:ext>
            </a:extLst>
          </p:cNvPr>
          <p:cNvCxnSpPr>
            <a:cxnSpLocks/>
          </p:cNvCxnSpPr>
          <p:nvPr/>
        </p:nvCxnSpPr>
        <p:spPr>
          <a:xfrm>
            <a:off x="1343648" y="4153420"/>
            <a:ext cx="317592" cy="6033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5178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dissolv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dissolve">
                                      <p:cBhvr>
                                        <p:cTn id="22" dur="500"/>
                                        <p:tgtEl>
                                          <p:spTgt spid="33"/>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ssolv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dissolve">
                                      <p:cBhvr>
                                        <p:cTn id="34" dur="500"/>
                                        <p:tgtEl>
                                          <p:spTgt spid="35"/>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dissolve">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3" grpId="0"/>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DF1729-761E-495A-B7E9-F29D83BC0F92}"/>
              </a:ext>
            </a:extLst>
          </p:cNvPr>
          <p:cNvGrpSpPr/>
          <p:nvPr/>
        </p:nvGrpSpPr>
        <p:grpSpPr>
          <a:xfrm>
            <a:off x="324269" y="2973060"/>
            <a:ext cx="1143827" cy="1233478"/>
            <a:chOff x="252758" y="2500322"/>
            <a:chExt cx="1143827" cy="1233478"/>
          </a:xfrm>
        </p:grpSpPr>
        <p:sp>
          <p:nvSpPr>
            <p:cNvPr id="7" name="AutoShape 6"/>
            <p:cNvSpPr>
              <a:spLocks noChangeArrowheads="1"/>
            </p:cNvSpPr>
            <p:nvPr/>
          </p:nvSpPr>
          <p:spPr bwMode="auto">
            <a:xfrm>
              <a:off x="252758" y="2500322"/>
              <a:ext cx="1143827" cy="1233478"/>
            </a:xfrm>
            <a:prstGeom prst="flowChartMagneticDisk">
              <a:avLst/>
            </a:prstGeom>
            <a:solidFill>
              <a:schemeClr val="accent5">
                <a:lumMod val="40000"/>
                <a:lumOff val="60000"/>
              </a:schemeClr>
            </a:solidFill>
            <a:ln w="1905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Arial" charset="0"/>
                <a:ea typeface="+mn-ea"/>
                <a:cs typeface="+mn-cs"/>
              </a:endParaRPr>
            </a:p>
          </p:txBody>
        </p:sp>
        <p:sp>
          <p:nvSpPr>
            <p:cNvPr id="8" name="Rectangle 7"/>
            <p:cNvSpPr>
              <a:spLocks noChangeArrowheads="1"/>
            </p:cNvSpPr>
            <p:nvPr/>
          </p:nvSpPr>
          <p:spPr bwMode="auto">
            <a:xfrm>
              <a:off x="284472" y="2934811"/>
              <a:ext cx="1074056" cy="646589"/>
            </a:xfrm>
            <a:prstGeom prst="rect">
              <a:avLst/>
            </a:prstGeom>
            <a:solidFill>
              <a:schemeClr val="accent5">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t>Movie</a:t>
              </a:r>
              <a:b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br>
              <a: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t>Lens</a:t>
              </a:r>
            </a:p>
          </p:txBody>
        </p:sp>
      </p:grpSp>
      <p:sp>
        <p:nvSpPr>
          <p:cNvPr id="20" name="TextBox 19">
            <a:extLst>
              <a:ext uri="{FF2B5EF4-FFF2-40B4-BE49-F238E27FC236}">
                <a16:creationId xmlns:a16="http://schemas.microsoft.com/office/drawing/2014/main" id="{57F9B43C-997C-4FBD-843B-D3CE3150BEF2}"/>
              </a:ext>
            </a:extLst>
          </p:cNvPr>
          <p:cNvSpPr txBox="1"/>
          <p:nvPr/>
        </p:nvSpPr>
        <p:spPr>
          <a:xfrm>
            <a:off x="1201468" y="1687224"/>
            <a:ext cx="13644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00FF"/>
                </a:solidFill>
                <a:effectLst/>
                <a:uLnTx/>
                <a:uFillTx/>
                <a:latin typeface="Calibri"/>
                <a:ea typeface="+mn-ea"/>
                <a:cs typeface="+mn-cs"/>
              </a:rPr>
              <a:t>Companies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cxnSp>
        <p:nvCxnSpPr>
          <p:cNvPr id="21" name="Straight Arrow Connector 20">
            <a:extLst>
              <a:ext uri="{FF2B5EF4-FFF2-40B4-BE49-F238E27FC236}">
                <a16:creationId xmlns:a16="http://schemas.microsoft.com/office/drawing/2014/main" id="{70D586E1-6635-426D-AC53-4060DFADB914}"/>
              </a:ext>
            </a:extLst>
          </p:cNvPr>
          <p:cNvCxnSpPr>
            <a:cxnSpLocks/>
          </p:cNvCxnSpPr>
          <p:nvPr/>
        </p:nvCxnSpPr>
        <p:spPr>
          <a:xfrm flipV="1">
            <a:off x="893011" y="1552085"/>
            <a:ext cx="421953" cy="15585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2CB4C53-E360-4F1E-9385-DD40C7559FB8}"/>
              </a:ext>
            </a:extLst>
          </p:cNvPr>
          <p:cNvSpPr txBox="1"/>
          <p:nvPr/>
        </p:nvSpPr>
        <p:spPr>
          <a:xfrm rot="20308926">
            <a:off x="1628691" y="2450901"/>
            <a:ext cx="34685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err="1">
                <a:ln>
                  <a:noFill/>
                </a:ln>
                <a:solidFill>
                  <a:srgbClr val="0000FF"/>
                </a:solidFill>
                <a:effectLst/>
                <a:uLnTx/>
                <a:uFillTx/>
                <a:latin typeface="Calibri"/>
                <a:ea typeface="+mn-ea"/>
                <a:cs typeface="+mn-cs"/>
              </a:rPr>
              <a:t>Movie_Production_Companies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sp>
        <p:nvSpPr>
          <p:cNvPr id="35" name="TextBox 34">
            <a:extLst>
              <a:ext uri="{FF2B5EF4-FFF2-40B4-BE49-F238E27FC236}">
                <a16:creationId xmlns:a16="http://schemas.microsoft.com/office/drawing/2014/main" id="{A338D11F-A0E9-4553-9F83-B9015C210FCA}"/>
              </a:ext>
            </a:extLst>
          </p:cNvPr>
          <p:cNvSpPr txBox="1"/>
          <p:nvPr/>
        </p:nvSpPr>
        <p:spPr>
          <a:xfrm>
            <a:off x="580804" y="4415791"/>
            <a:ext cx="93679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00FF"/>
                </a:solidFill>
                <a:effectLst/>
                <a:uLnTx/>
                <a:uFillTx/>
                <a:latin typeface="Calibri"/>
                <a:ea typeface="+mn-ea"/>
                <a:cs typeface="+mn-cs"/>
              </a:rPr>
              <a:t>Genres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C5034435-59A6-4CAF-B625-5C94570DC4BA}"/>
              </a:ext>
            </a:extLst>
          </p:cNvPr>
          <p:cNvCxnSpPr>
            <a:cxnSpLocks/>
            <a:stCxn id="7" idx="4"/>
            <a:endCxn id="17" idx="1"/>
          </p:cNvCxnSpPr>
          <p:nvPr/>
        </p:nvCxnSpPr>
        <p:spPr>
          <a:xfrm flipV="1">
            <a:off x="1468096" y="2126622"/>
            <a:ext cx="3789704" cy="14631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690177-FE12-45FF-8E57-C51796A593E1}"/>
              </a:ext>
            </a:extLst>
          </p:cNvPr>
          <p:cNvCxnSpPr>
            <a:cxnSpLocks/>
          </p:cNvCxnSpPr>
          <p:nvPr/>
        </p:nvCxnSpPr>
        <p:spPr>
          <a:xfrm>
            <a:off x="1343648" y="4153420"/>
            <a:ext cx="347902" cy="7233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81C3AA33-9142-462A-8844-126F0C7F7B76}"/>
              </a:ext>
            </a:extLst>
          </p:cNvPr>
          <p:cNvGraphicFramePr>
            <a:graphicFrameLocks noGrp="1"/>
          </p:cNvGraphicFramePr>
          <p:nvPr/>
        </p:nvGraphicFramePr>
        <p:xfrm>
          <a:off x="1314964" y="287413"/>
          <a:ext cx="2967321" cy="1264672"/>
        </p:xfrm>
        <a:graphic>
          <a:graphicData uri="http://schemas.openxmlformats.org/drawingml/2006/table">
            <a:tbl>
              <a:tblPr firstRow="1" bandRow="1">
                <a:tableStyleId>{5A111915-BE36-4E01-A7E5-04B1672EAD32}</a:tableStyleId>
              </a:tblPr>
              <a:tblGrid>
                <a:gridCol w="1138521">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pPr algn="ctr"/>
                      <a:r>
                        <a:rPr lang="en-US" sz="1400" i="0" dirty="0" err="1">
                          <a:solidFill>
                            <a:schemeClr val="tx1"/>
                          </a:solidFill>
                          <a:latin typeface="+mn-lt"/>
                        </a:rPr>
                        <a:t>Company_ID</a:t>
                      </a:r>
                      <a:endParaRPr lang="en-US" sz="1400" i="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i="0" dirty="0" err="1">
                          <a:solidFill>
                            <a:schemeClr val="tx1"/>
                          </a:solidFill>
                          <a:latin typeface="+mn-lt"/>
                        </a:rPr>
                        <a:t>Company_Name</a:t>
                      </a:r>
                      <a:endParaRPr lang="en-US" sz="1400" i="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14712">
                <a:tc>
                  <a:txBody>
                    <a:bodyPr/>
                    <a:lstStyle/>
                    <a:p>
                      <a:pPr algn="ctr"/>
                      <a:r>
                        <a:rPr lang="en-US" sz="1400" b="1" i="0" dirty="0">
                          <a:latin typeface="+mn-lt"/>
                        </a:rPr>
                        <a:t>1885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i="0" dirty="0">
                          <a:latin typeface="+mn-lt"/>
                          <a:cs typeface="Times New Roman" panose="02020603050405020304" pitchFamily="18" charset="0"/>
                        </a:rPr>
                        <a:t>Silver Pictures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72472">
                <a:tc>
                  <a:txBody>
                    <a:bodyPr/>
                    <a:lstStyle/>
                    <a:p>
                      <a:pPr algn="ctr"/>
                      <a:r>
                        <a:rPr lang="en-US" sz="1400" b="1" i="0" dirty="0">
                          <a:latin typeface="+mn-lt"/>
                        </a:rPr>
                        <a:t>6194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i="0" dirty="0">
                          <a:latin typeface="+mn-lt"/>
                        </a:rPr>
                        <a:t>Warner Bros.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18723646"/>
                  </a:ext>
                </a:extLst>
              </a:tr>
              <a:tr h="0">
                <a:tc>
                  <a:txBody>
                    <a:bodyPr/>
                    <a:lstStyle/>
                    <a:p>
                      <a:pPr algn="ctr"/>
                      <a:endParaRPr lang="en-US" sz="1200" b="1"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7" name="Table 16">
            <a:extLst>
              <a:ext uri="{FF2B5EF4-FFF2-40B4-BE49-F238E27FC236}">
                <a16:creationId xmlns:a16="http://schemas.microsoft.com/office/drawing/2014/main" id="{03B55455-4361-4F26-B5C4-C79A3AA7B70A}"/>
              </a:ext>
            </a:extLst>
          </p:cNvPr>
          <p:cNvGraphicFramePr>
            <a:graphicFrameLocks noGrp="1"/>
          </p:cNvGraphicFramePr>
          <p:nvPr/>
        </p:nvGraphicFramePr>
        <p:xfrm>
          <a:off x="5257800" y="1371600"/>
          <a:ext cx="2209800" cy="1510044"/>
        </p:xfrm>
        <a:graphic>
          <a:graphicData uri="http://schemas.openxmlformats.org/drawingml/2006/table">
            <a:tbl>
              <a:tblPr firstRow="1" bandRow="1">
                <a:tableStyleId>{5A111915-BE36-4E01-A7E5-04B1672EAD32}</a:tableStyleId>
              </a:tblPr>
              <a:tblGrid>
                <a:gridCol w="977811">
                  <a:extLst>
                    <a:ext uri="{9D8B030D-6E8A-4147-A177-3AD203B41FA5}">
                      <a16:colId xmlns:a16="http://schemas.microsoft.com/office/drawing/2014/main" val="20000"/>
                    </a:ext>
                  </a:extLst>
                </a:gridCol>
                <a:gridCol w="1231989">
                  <a:extLst>
                    <a:ext uri="{9D8B030D-6E8A-4147-A177-3AD203B41FA5}">
                      <a16:colId xmlns:a16="http://schemas.microsoft.com/office/drawing/2014/main" val="20001"/>
                    </a:ext>
                  </a:extLst>
                </a:gridCol>
              </a:tblGrid>
              <a:tr h="275604">
                <a:tc>
                  <a:txBody>
                    <a:bodyPr/>
                    <a:lstStyle/>
                    <a:p>
                      <a:pPr algn="ctr"/>
                      <a:r>
                        <a:rPr lang="en-US" sz="1400" dirty="0" err="1">
                          <a:solidFill>
                            <a:schemeClr val="tx1"/>
                          </a:solidFill>
                        </a:rPr>
                        <a:t>Movie_ID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400" dirty="0" err="1">
                          <a:solidFill>
                            <a:schemeClr val="tx1"/>
                          </a:solidFill>
                        </a:rPr>
                        <a:t>Company_ID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275604">
                <a:tc>
                  <a:txBody>
                    <a:bodyPr/>
                    <a:lstStyle/>
                    <a:p>
                      <a:pPr algn="ctr"/>
                      <a:r>
                        <a:rPr lang="en-US" sz="1400" b="1" dirty="0"/>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1885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9677537"/>
                  </a:ext>
                </a:extLst>
              </a:tr>
              <a:tr h="275604">
                <a:tc>
                  <a:txBody>
                    <a:bodyPr/>
                    <a:lstStyle/>
                    <a:p>
                      <a:pPr algn="ctr"/>
                      <a:r>
                        <a:rPr lang="en-US" sz="1400" b="1" dirty="0"/>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i="0" dirty="0">
                          <a:latin typeface="+mn-lt"/>
                          <a:cs typeface="Times New Roman" panose="02020603050405020304" pitchFamily="18" charset="0"/>
                        </a:rPr>
                        <a:t>6194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275604">
                <a:tc>
                  <a:txBody>
                    <a:bodyPr/>
                    <a:lstStyle/>
                    <a:p>
                      <a:pPr algn="ctr"/>
                      <a:r>
                        <a:rPr lang="en-US" sz="1400" b="1" dirty="0"/>
                        <a:t>862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0844">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38513530"/>
                  </a:ext>
                </a:extLst>
              </a:tr>
            </a:tbl>
          </a:graphicData>
        </a:graphic>
      </p:graphicFrame>
      <p:graphicFrame>
        <p:nvGraphicFramePr>
          <p:cNvPr id="23" name="Table 22">
            <a:extLst>
              <a:ext uri="{FF2B5EF4-FFF2-40B4-BE49-F238E27FC236}">
                <a16:creationId xmlns:a16="http://schemas.microsoft.com/office/drawing/2014/main" id="{BB6B0D7A-36BD-425E-B5CB-EFF16D85B2D5}"/>
              </a:ext>
            </a:extLst>
          </p:cNvPr>
          <p:cNvGraphicFramePr>
            <a:graphicFrameLocks noGrp="1"/>
          </p:cNvGraphicFramePr>
          <p:nvPr/>
        </p:nvGraphicFramePr>
        <p:xfrm>
          <a:off x="1691550" y="4876800"/>
          <a:ext cx="2260532" cy="1798320"/>
        </p:xfrm>
        <a:graphic>
          <a:graphicData uri="http://schemas.openxmlformats.org/drawingml/2006/table">
            <a:tbl>
              <a:tblPr firstRow="1" bandRow="1">
                <a:tableStyleId>{5A111915-BE36-4E01-A7E5-04B1672EAD32}</a:tableStyleId>
              </a:tblPr>
              <a:tblGrid>
                <a:gridCol w="888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273947">
                <a:tc>
                  <a:txBody>
                    <a:bodyPr/>
                    <a:lstStyle/>
                    <a:p>
                      <a:pPr algn="ctr"/>
                      <a:r>
                        <a:rPr lang="en-US" sz="1400" dirty="0" err="1">
                          <a:solidFill>
                            <a:schemeClr val="tx1"/>
                          </a:solidFill>
                        </a:rPr>
                        <a:t>Genre_ID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66"/>
                    </a:solidFill>
                  </a:tcPr>
                </a:tc>
                <a:tc>
                  <a:txBody>
                    <a:bodyPr/>
                    <a:lstStyle/>
                    <a:p>
                      <a:pPr algn="ctr"/>
                      <a:r>
                        <a:rPr lang="en-US" sz="1400" dirty="0" err="1">
                          <a:solidFill>
                            <a:schemeClr val="tx1"/>
                          </a:solidFill>
                        </a:rPr>
                        <a:t>Genre_Name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66"/>
                    </a:solidFill>
                  </a:tcPr>
                </a:tc>
                <a:extLst>
                  <a:ext uri="{0D108BD9-81ED-4DB2-BD59-A6C34878D82A}">
                    <a16:rowId xmlns:a16="http://schemas.microsoft.com/office/drawing/2014/main" val="10000"/>
                  </a:ext>
                </a:extLst>
              </a:tr>
              <a:tr h="269240">
                <a:tc>
                  <a:txBody>
                    <a:bodyPr/>
                    <a:lstStyle/>
                    <a:p>
                      <a:pPr algn="ctr"/>
                      <a:r>
                        <a:rPr lang="en-US" sz="1400" b="1"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69240">
                <a:tc>
                  <a:txBody>
                    <a:bodyPr/>
                    <a:lstStyle/>
                    <a:p>
                      <a:pPr algn="ctr"/>
                      <a:r>
                        <a:rPr lang="en-US" sz="1400" b="1" dirty="0"/>
                        <a:t>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Science Fiction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269240">
                <a:tc>
                  <a:txBody>
                    <a:bodyPr/>
                    <a:lstStyle/>
                    <a:p>
                      <a:pPr algn="ctr"/>
                      <a:r>
                        <a:rPr lang="en-US" sz="1400"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t>Animation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3522714"/>
                  </a:ext>
                </a:extLst>
              </a:tr>
              <a:tr h="269240">
                <a:tc>
                  <a:txBody>
                    <a:bodyPr/>
                    <a:lstStyle/>
                    <a:p>
                      <a:pPr algn="ctr"/>
                      <a:r>
                        <a:rPr lang="en-US" sz="1400" b="1"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Comedy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18980340"/>
                  </a:ext>
                </a:extLst>
              </a:tr>
              <a:tr h="2692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0275632"/>
                  </a:ext>
                </a:extLst>
              </a:tr>
            </a:tbl>
          </a:graphicData>
        </a:graphic>
      </p:graphicFrame>
      <p:graphicFrame>
        <p:nvGraphicFramePr>
          <p:cNvPr id="24" name="Table 23">
            <a:extLst>
              <a:ext uri="{FF2B5EF4-FFF2-40B4-BE49-F238E27FC236}">
                <a16:creationId xmlns:a16="http://schemas.microsoft.com/office/drawing/2014/main" id="{6B2193FB-188C-4DDC-B4D8-937E82F27B41}"/>
              </a:ext>
            </a:extLst>
          </p:cNvPr>
          <p:cNvGraphicFramePr>
            <a:graphicFrameLocks noGrp="1"/>
          </p:cNvGraphicFramePr>
          <p:nvPr/>
        </p:nvGraphicFramePr>
        <p:xfrm>
          <a:off x="5263200" y="3245998"/>
          <a:ext cx="2204400" cy="1814844"/>
        </p:xfrm>
        <a:graphic>
          <a:graphicData uri="http://schemas.openxmlformats.org/drawingml/2006/table">
            <a:tbl>
              <a:tblPr firstRow="1" bandRow="1">
                <a:tableStyleId>{5A111915-BE36-4E01-A7E5-04B1672EAD32}</a:tableStyleId>
              </a:tblPr>
              <a:tblGrid>
                <a:gridCol w="985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5604">
                <a:tc>
                  <a:txBody>
                    <a:bodyPr/>
                    <a:lstStyle/>
                    <a:p>
                      <a:pPr algn="ctr"/>
                      <a:r>
                        <a:rPr lang="en-US" sz="1400" dirty="0" err="1">
                          <a:solidFill>
                            <a:schemeClr val="tx1"/>
                          </a:solidFill>
                        </a:rPr>
                        <a:t>Movie_ID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400" dirty="0" err="1">
                          <a:solidFill>
                            <a:schemeClr val="tx1"/>
                          </a:solidFill>
                        </a:rPr>
                        <a:t>Genre_ID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75604">
                <a:tc>
                  <a:txBody>
                    <a:bodyPr/>
                    <a:lstStyle/>
                    <a:p>
                      <a:pPr algn="ctr"/>
                      <a:r>
                        <a:rPr lang="en-US" sz="1400" b="1" dirty="0"/>
                        <a:t>862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9677537"/>
                  </a:ext>
                </a:extLst>
              </a:tr>
              <a:tr h="275604">
                <a:tc>
                  <a:txBody>
                    <a:bodyPr/>
                    <a:lstStyle/>
                    <a:p>
                      <a:pPr algn="ctr"/>
                      <a:r>
                        <a:rPr lang="en-US" sz="1400" b="1" dirty="0"/>
                        <a:t>862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i="0" dirty="0">
                          <a:latin typeface="+mn-lt"/>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275604">
                <a:tc>
                  <a:txBody>
                    <a:bodyPr/>
                    <a:lstStyle/>
                    <a:p>
                      <a:pPr algn="ctr"/>
                      <a:r>
                        <a:rPr lang="en-US" sz="1400" b="1" dirty="0"/>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0844">
                <a:tc>
                  <a:txBody>
                    <a:bodyPr/>
                    <a:lstStyle/>
                    <a:p>
                      <a:pPr algn="ctr"/>
                      <a:r>
                        <a:rPr lang="en-US" sz="1400" b="1" dirty="0"/>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38513530"/>
                  </a:ext>
                </a:extLst>
              </a:tr>
              <a:tr h="290844">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173950"/>
                  </a:ext>
                </a:extLst>
              </a:tr>
            </a:tbl>
          </a:graphicData>
        </a:graphic>
      </p:graphicFrame>
      <p:cxnSp>
        <p:nvCxnSpPr>
          <p:cNvPr id="25" name="Straight Arrow Connector 24">
            <a:extLst>
              <a:ext uri="{FF2B5EF4-FFF2-40B4-BE49-F238E27FC236}">
                <a16:creationId xmlns:a16="http://schemas.microsoft.com/office/drawing/2014/main" id="{636C70AF-0022-4D18-8207-A22EED68E4CE}"/>
              </a:ext>
            </a:extLst>
          </p:cNvPr>
          <p:cNvCxnSpPr>
            <a:cxnSpLocks/>
            <a:stCxn id="7" idx="4"/>
            <a:endCxn id="24" idx="1"/>
          </p:cNvCxnSpPr>
          <p:nvPr/>
        </p:nvCxnSpPr>
        <p:spPr>
          <a:xfrm>
            <a:off x="1468096" y="3589799"/>
            <a:ext cx="3795104" cy="5636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B12BCD6-B3BB-42DB-927A-DA07DCF73727}"/>
              </a:ext>
            </a:extLst>
          </p:cNvPr>
          <p:cNvSpPr txBox="1"/>
          <p:nvPr/>
        </p:nvSpPr>
        <p:spPr>
          <a:xfrm rot="480418">
            <a:off x="2728702" y="3889863"/>
            <a:ext cx="174073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err="1">
                <a:ln>
                  <a:noFill/>
                </a:ln>
                <a:solidFill>
                  <a:srgbClr val="0000FF"/>
                </a:solidFill>
                <a:effectLst/>
                <a:uLnTx/>
                <a:uFillTx/>
                <a:latin typeface="Calibri"/>
                <a:ea typeface="+mn-ea"/>
                <a:cs typeface="+mn-cs"/>
              </a:rPr>
              <a:t>Movie_Genres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spTree>
    <p:extLst>
      <p:ext uri="{BB962C8B-B14F-4D97-AF65-F5344CB8AC3E}">
        <p14:creationId xmlns:p14="http://schemas.microsoft.com/office/powerpoint/2010/main" val="38709397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dissolve">
                                      <p:cBhvr>
                                        <p:cTn id="22" dur="500"/>
                                        <p:tgtEl>
                                          <p:spTgt spid="33"/>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dissolv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dissolve">
                                      <p:cBhvr>
                                        <p:cTn id="34" dur="500"/>
                                        <p:tgtEl>
                                          <p:spTgt spid="35"/>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ssolv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3" grpId="0"/>
      <p:bldP spid="3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BA54D2-B2B7-48E7-859C-21328ADBE600}"/>
              </a:ext>
            </a:extLst>
          </p:cNvPr>
          <p:cNvSpPr>
            <a:spLocks noGrp="1"/>
          </p:cNvSpPr>
          <p:nvPr>
            <p:ph idx="1"/>
          </p:nvPr>
        </p:nvSpPr>
        <p:spPr>
          <a:xfrm>
            <a:off x="457200" y="995681"/>
            <a:ext cx="8126184" cy="1752600"/>
          </a:xfrm>
        </p:spPr>
        <p:txBody>
          <a:bodyPr/>
          <a:lstStyle/>
          <a:p>
            <a:pPr marL="400050" indent="-400050">
              <a:buFont typeface="+mj-lt"/>
              <a:buAutoNum type="arabicPeriod"/>
            </a:pPr>
            <a:r>
              <a:rPr lang="en-US" dirty="0"/>
              <a:t>Store data exactly once</a:t>
            </a:r>
          </a:p>
          <a:p>
            <a:pPr marL="400050" indent="-400050">
              <a:buFont typeface="+mj-lt"/>
              <a:buAutoNum type="arabicPeriod"/>
              <a:tabLst>
                <a:tab pos="685800" algn="l"/>
              </a:tabLst>
            </a:pPr>
            <a:r>
              <a:rPr lang="en-US" dirty="0"/>
              <a:t>Every row has a unique key to identify that row</a:t>
            </a:r>
          </a:p>
          <a:p>
            <a:pPr marL="400050" indent="-400050">
              <a:buFont typeface="+mj-lt"/>
              <a:buAutoNum type="arabicPeriod"/>
              <a:tabLst>
                <a:tab pos="685800" algn="l"/>
              </a:tabLst>
            </a:pPr>
            <a:r>
              <a:rPr lang="en-US" dirty="0"/>
              <a:t>Store one value per cell</a:t>
            </a:r>
          </a:p>
        </p:txBody>
      </p:sp>
      <p:sp>
        <p:nvSpPr>
          <p:cNvPr id="6" name="TextBox 5">
            <a:extLst>
              <a:ext uri="{FF2B5EF4-FFF2-40B4-BE49-F238E27FC236}">
                <a16:creationId xmlns:a16="http://schemas.microsoft.com/office/drawing/2014/main" id="{67C9C637-0813-4F8C-941F-8673E9FF3BE5}"/>
              </a:ext>
            </a:extLst>
          </p:cNvPr>
          <p:cNvSpPr txBox="1"/>
          <p:nvPr/>
        </p:nvSpPr>
        <p:spPr>
          <a:xfrm>
            <a:off x="457200" y="215962"/>
            <a:ext cx="8126184" cy="584775"/>
          </a:xfrm>
          <a:prstGeom prst="rect">
            <a:avLst/>
          </a:prstGeom>
          <a:solidFill>
            <a:schemeClr val="accent5">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Three fundamental rules of DB design</a:t>
            </a:r>
            <a:endParaRPr kumimoji="0" lang="en-US" sz="3200" b="1" i="0" u="sng"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0007A5DC-C220-D4CB-C528-A83CECEE0F7F}"/>
              </a:ext>
            </a:extLst>
          </p:cNvPr>
          <p:cNvPicPr>
            <a:picLocks noChangeAspect="1"/>
          </p:cNvPicPr>
          <p:nvPr/>
        </p:nvPicPr>
        <p:blipFill>
          <a:blip r:embed="rId3"/>
          <a:stretch>
            <a:fillRect/>
          </a:stretch>
        </p:blipFill>
        <p:spPr>
          <a:xfrm>
            <a:off x="5934075" y="3301788"/>
            <a:ext cx="3103120" cy="3330725"/>
          </a:xfrm>
          <a:prstGeom prst="rect">
            <a:avLst/>
          </a:prstGeom>
        </p:spPr>
      </p:pic>
      <p:sp>
        <p:nvSpPr>
          <p:cNvPr id="8" name="Arrow: Right 7">
            <a:extLst>
              <a:ext uri="{FF2B5EF4-FFF2-40B4-BE49-F238E27FC236}">
                <a16:creationId xmlns:a16="http://schemas.microsoft.com/office/drawing/2014/main" id="{17738578-F9B6-CFD7-2F01-8366A5A17A24}"/>
              </a:ext>
            </a:extLst>
          </p:cNvPr>
          <p:cNvSpPr/>
          <p:nvPr/>
        </p:nvSpPr>
        <p:spPr>
          <a:xfrm>
            <a:off x="4954554" y="4538525"/>
            <a:ext cx="838200" cy="457200"/>
          </a:xfrm>
          <a:prstGeom prst="rightArrow">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6B768D-770B-FE68-2619-B3625E746CAA}"/>
              </a:ext>
            </a:extLst>
          </p:cNvPr>
          <p:cNvPicPr>
            <a:picLocks noChangeAspect="1"/>
          </p:cNvPicPr>
          <p:nvPr/>
        </p:nvPicPr>
        <p:blipFill>
          <a:blip r:embed="rId4"/>
          <a:stretch>
            <a:fillRect/>
          </a:stretch>
        </p:blipFill>
        <p:spPr>
          <a:xfrm>
            <a:off x="106805" y="4022137"/>
            <a:ext cx="4706428" cy="1489975"/>
          </a:xfrm>
          <a:prstGeom prst="rect">
            <a:avLst/>
          </a:prstGeom>
        </p:spPr>
      </p:pic>
      <p:sp>
        <p:nvSpPr>
          <p:cNvPr id="3" name="Speech Bubble: Rectangle with Corners Rounded 2">
            <a:extLst>
              <a:ext uri="{FF2B5EF4-FFF2-40B4-BE49-F238E27FC236}">
                <a16:creationId xmlns:a16="http://schemas.microsoft.com/office/drawing/2014/main" id="{B7937DAF-0612-08F7-E020-88CB7F96496C}"/>
              </a:ext>
            </a:extLst>
          </p:cNvPr>
          <p:cNvSpPr/>
          <p:nvPr/>
        </p:nvSpPr>
        <p:spPr>
          <a:xfrm>
            <a:off x="857024" y="3332744"/>
            <a:ext cx="3205990" cy="465925"/>
          </a:xfrm>
          <a:prstGeom prst="wedgeRoundRectCallout">
            <a:avLst>
              <a:gd name="adj1" fmla="val -24414"/>
              <a:gd name="adj2" fmla="val 37226"/>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1" dirty="0">
                <a:solidFill>
                  <a:prstClr val="black"/>
                </a:solidFill>
                <a:latin typeface="Times New Roman" panose="02020603050405020304" pitchFamily="18" charset="0"/>
                <a:cs typeface="Times New Roman" panose="02020603050405020304" pitchFamily="18" charset="0"/>
              </a:rPr>
              <a:t>Original data (csv file)</a:t>
            </a:r>
            <a:endPar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127492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500"/>
                                        <p:tgtEl>
                                          <p:spTgt spid="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DF1729-761E-495A-B7E9-F29D83BC0F92}"/>
              </a:ext>
            </a:extLst>
          </p:cNvPr>
          <p:cNvGrpSpPr/>
          <p:nvPr/>
        </p:nvGrpSpPr>
        <p:grpSpPr>
          <a:xfrm>
            <a:off x="268069" y="2895600"/>
            <a:ext cx="1143827" cy="1233478"/>
            <a:chOff x="252758" y="2500322"/>
            <a:chExt cx="1143827" cy="1233478"/>
          </a:xfrm>
        </p:grpSpPr>
        <p:sp>
          <p:nvSpPr>
            <p:cNvPr id="7" name="AutoShape 6"/>
            <p:cNvSpPr>
              <a:spLocks noChangeArrowheads="1"/>
            </p:cNvSpPr>
            <p:nvPr/>
          </p:nvSpPr>
          <p:spPr bwMode="auto">
            <a:xfrm>
              <a:off x="252758" y="2500322"/>
              <a:ext cx="1143827" cy="1233478"/>
            </a:xfrm>
            <a:prstGeom prst="flowChartMagneticDisk">
              <a:avLst/>
            </a:prstGeom>
            <a:solidFill>
              <a:schemeClr val="accent5">
                <a:lumMod val="40000"/>
                <a:lumOff val="60000"/>
              </a:schemeClr>
            </a:solidFill>
            <a:ln w="19050">
              <a:solidFill>
                <a:schemeClr val="tx1"/>
              </a:solidFill>
              <a:round/>
              <a:headEnd/>
              <a:tailEnd/>
            </a:ln>
          </p:spPr>
          <p:txBody>
            <a:bodyPr wrap="none" anchor="ct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Arial" charset="0"/>
                <a:ea typeface="+mn-ea"/>
                <a:cs typeface="+mn-cs"/>
              </a:endParaRPr>
            </a:p>
          </p:txBody>
        </p:sp>
        <p:sp>
          <p:nvSpPr>
            <p:cNvPr id="8" name="Rectangle 7"/>
            <p:cNvSpPr>
              <a:spLocks noChangeArrowheads="1"/>
            </p:cNvSpPr>
            <p:nvPr/>
          </p:nvSpPr>
          <p:spPr bwMode="auto">
            <a:xfrm>
              <a:off x="284472" y="2934811"/>
              <a:ext cx="1074056" cy="646589"/>
            </a:xfrm>
            <a:prstGeom prst="rect">
              <a:avLst/>
            </a:prstGeom>
            <a:solidFill>
              <a:schemeClr val="accent5">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t>Movie</a:t>
              </a:r>
              <a:b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br>
              <a:r>
                <a:rPr kumimoji="0" lang="en-US" altLang="en-US" sz="1800" b="1" i="0" u="none" strike="noStrike" kern="1200" cap="none" spc="0" normalizeH="0" baseline="0" noProof="0" dirty="0">
                  <a:ln>
                    <a:noFill/>
                  </a:ln>
                  <a:solidFill>
                    <a:srgbClr val="0000FF"/>
                  </a:solidFill>
                  <a:effectLst/>
                  <a:uLnTx/>
                  <a:uFillTx/>
                  <a:latin typeface="Arial" charset="0"/>
                  <a:ea typeface="+mn-ea"/>
                  <a:cs typeface="+mn-cs"/>
                </a:rPr>
                <a:t>Lens</a:t>
              </a:r>
            </a:p>
          </p:txBody>
        </p:sp>
      </p:grpSp>
      <p:sp>
        <p:nvSpPr>
          <p:cNvPr id="20" name="TextBox 19">
            <a:extLst>
              <a:ext uri="{FF2B5EF4-FFF2-40B4-BE49-F238E27FC236}">
                <a16:creationId xmlns:a16="http://schemas.microsoft.com/office/drawing/2014/main" id="{57F9B43C-997C-4FBD-843B-D3CE3150BEF2}"/>
              </a:ext>
            </a:extLst>
          </p:cNvPr>
          <p:cNvSpPr txBox="1"/>
          <p:nvPr/>
        </p:nvSpPr>
        <p:spPr>
          <a:xfrm>
            <a:off x="19050" y="2132217"/>
            <a:ext cx="96295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00FF"/>
                </a:solidFill>
                <a:effectLst/>
                <a:uLnTx/>
                <a:uFillTx/>
                <a:latin typeface="Calibri"/>
                <a:ea typeface="+mn-ea"/>
                <a:cs typeface="+mn-cs"/>
              </a:rPr>
              <a:t>Movies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cxnSp>
        <p:nvCxnSpPr>
          <p:cNvPr id="21" name="Straight Arrow Connector 20">
            <a:extLst>
              <a:ext uri="{FF2B5EF4-FFF2-40B4-BE49-F238E27FC236}">
                <a16:creationId xmlns:a16="http://schemas.microsoft.com/office/drawing/2014/main" id="{70D586E1-6635-426D-AC53-4060DFADB914}"/>
              </a:ext>
            </a:extLst>
          </p:cNvPr>
          <p:cNvCxnSpPr>
            <a:cxnSpLocks/>
          </p:cNvCxnSpPr>
          <p:nvPr/>
        </p:nvCxnSpPr>
        <p:spPr>
          <a:xfrm flipV="1">
            <a:off x="836811" y="1966618"/>
            <a:ext cx="222345" cy="1066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A0EC59FF-302B-47EA-B58E-DC3EC6F79119}"/>
              </a:ext>
            </a:extLst>
          </p:cNvPr>
          <p:cNvGraphicFramePr>
            <a:graphicFrameLocks noGrp="1"/>
          </p:cNvGraphicFramePr>
          <p:nvPr>
            <p:extLst>
              <p:ext uri="{D42A27DB-BD31-4B8C-83A1-F6EECF244321}">
                <p14:modId xmlns:p14="http://schemas.microsoft.com/office/powerpoint/2010/main" val="2249738133"/>
              </p:ext>
            </p:extLst>
          </p:nvPr>
        </p:nvGraphicFramePr>
        <p:xfrm>
          <a:off x="1059156" y="137818"/>
          <a:ext cx="7924800" cy="1828800"/>
        </p:xfrm>
        <a:graphic>
          <a:graphicData uri="http://schemas.openxmlformats.org/drawingml/2006/table">
            <a:tbl>
              <a:tblPr firstRow="1" bandRow="1">
                <a:tableStyleId>{1FECB4D8-DB02-4DC6-A0A2-4F2EBAE1DC90}</a:tableStyleId>
              </a:tblPr>
              <a:tblGrid>
                <a:gridCol w="916352">
                  <a:extLst>
                    <a:ext uri="{9D8B030D-6E8A-4147-A177-3AD203B41FA5}">
                      <a16:colId xmlns:a16="http://schemas.microsoft.com/office/drawing/2014/main" val="20001"/>
                    </a:ext>
                  </a:extLst>
                </a:gridCol>
                <a:gridCol w="1750647">
                  <a:extLst>
                    <a:ext uri="{9D8B030D-6E8A-4147-A177-3AD203B41FA5}">
                      <a16:colId xmlns:a16="http://schemas.microsoft.com/office/drawing/2014/main" val="2781717791"/>
                    </a:ext>
                  </a:extLst>
                </a:gridCol>
                <a:gridCol w="1295400">
                  <a:extLst>
                    <a:ext uri="{9D8B030D-6E8A-4147-A177-3AD203B41FA5}">
                      <a16:colId xmlns:a16="http://schemas.microsoft.com/office/drawing/2014/main" val="20002"/>
                    </a:ext>
                  </a:extLst>
                </a:gridCol>
                <a:gridCol w="838200">
                  <a:extLst>
                    <a:ext uri="{9D8B030D-6E8A-4147-A177-3AD203B41FA5}">
                      <a16:colId xmlns:a16="http://schemas.microsoft.com/office/drawing/2014/main" val="3709532848"/>
                    </a:ext>
                  </a:extLst>
                </a:gridCol>
                <a:gridCol w="990600">
                  <a:extLst>
                    <a:ext uri="{9D8B030D-6E8A-4147-A177-3AD203B41FA5}">
                      <a16:colId xmlns:a16="http://schemas.microsoft.com/office/drawing/2014/main" val="1147280475"/>
                    </a:ext>
                  </a:extLst>
                </a:gridCol>
                <a:gridCol w="990600">
                  <a:extLst>
                    <a:ext uri="{9D8B030D-6E8A-4147-A177-3AD203B41FA5}">
                      <a16:colId xmlns:a16="http://schemas.microsoft.com/office/drawing/2014/main" val="834922600"/>
                    </a:ext>
                  </a:extLst>
                </a:gridCol>
                <a:gridCol w="1143001">
                  <a:extLst>
                    <a:ext uri="{9D8B030D-6E8A-4147-A177-3AD203B41FA5}">
                      <a16:colId xmlns:a16="http://schemas.microsoft.com/office/drawing/2014/main" val="1124072547"/>
                    </a:ext>
                  </a:extLst>
                </a:gridCol>
              </a:tblGrid>
              <a:tr h="370840">
                <a:tc>
                  <a:txBody>
                    <a:bodyPr/>
                    <a:lstStyle/>
                    <a:p>
                      <a:pPr algn="ctr"/>
                      <a:r>
                        <a:rPr lang="en-US" sz="1400" dirty="0" err="1">
                          <a:solidFill>
                            <a:schemeClr val="tx1"/>
                          </a:solidFill>
                        </a:rPr>
                        <a:t>Movie_ID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err="1">
                          <a:solidFill>
                            <a:schemeClr val="tx1"/>
                          </a:solidFill>
                        </a:rPr>
                        <a:t>Release_Date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Runtime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err="1">
                          <a:solidFill>
                            <a:schemeClr val="tx1"/>
                          </a:solidFill>
                        </a:rPr>
                        <a:t>Original_Language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solidFill>
                            <a:schemeClr val="tx1"/>
                          </a:solidFill>
                        </a:rPr>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32996">
                <a:tc>
                  <a:txBody>
                    <a:bodyPr/>
                    <a:lstStyle/>
                    <a:p>
                      <a:pPr algn="ctr"/>
                      <a:r>
                        <a:rPr lang="en-US" sz="1400" b="1" dirty="0">
                          <a:solidFill>
                            <a:schemeClr val="tx1"/>
                          </a:solidFill>
                        </a:rPr>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rPr>
                        <a:t>The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1999-03-30</a:t>
                      </a:r>
                      <a:br>
                        <a:rPr lang="en-US" sz="1400" b="0" dirty="0">
                          <a:solidFill>
                            <a:schemeClr val="tx1"/>
                          </a:solidFill>
                        </a:rPr>
                      </a:br>
                      <a:r>
                        <a:rPr lang="en-US" sz="1400" b="0" dirty="0">
                          <a:solidFill>
                            <a:schemeClr val="tx1"/>
                          </a:solidFill>
                        </a:rPr>
                        <a:t>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err="1">
                          <a:solidFill>
                            <a:schemeClr val="tx1"/>
                          </a:solidFill>
                        </a:rPr>
                        <a:t>en</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63000000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463517383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2036">
                <a:tc>
                  <a:txBody>
                    <a:bodyPr/>
                    <a:lstStyle/>
                    <a:p>
                      <a:pPr algn="ctr"/>
                      <a:r>
                        <a:rPr lang="en-US" sz="1400" b="1" dirty="0">
                          <a:solidFill>
                            <a:schemeClr val="tx1"/>
                          </a:solidFill>
                        </a:rPr>
                        <a:t>862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Toy 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1995-10-30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err="1">
                          <a:solidFill>
                            <a:schemeClr val="tx1"/>
                          </a:solidFill>
                        </a:rPr>
                        <a:t>en</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30000000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373554033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9473">
                <a:tc>
                  <a:txBody>
                    <a:bodyPr/>
                    <a:lstStyle/>
                    <a:p>
                      <a:pPr algn="ctr"/>
                      <a:r>
                        <a:rPr lang="en-US" sz="12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5" name="TextBox 34">
            <a:extLst>
              <a:ext uri="{FF2B5EF4-FFF2-40B4-BE49-F238E27FC236}">
                <a16:creationId xmlns:a16="http://schemas.microsoft.com/office/drawing/2014/main" id="{A338D11F-A0E9-4553-9F83-B9015C210FCA}"/>
              </a:ext>
            </a:extLst>
          </p:cNvPr>
          <p:cNvSpPr txBox="1"/>
          <p:nvPr/>
        </p:nvSpPr>
        <p:spPr>
          <a:xfrm rot="20602828">
            <a:off x="1746576" y="2788145"/>
            <a:ext cx="9661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00FF"/>
                </a:solidFill>
                <a:effectLst/>
                <a:uLnTx/>
                <a:uFillTx/>
                <a:latin typeface="Calibri"/>
                <a:ea typeface="+mn-ea"/>
                <a:cs typeface="+mn-cs"/>
              </a:rPr>
              <a:t>Ratings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graphicFrame>
        <p:nvGraphicFramePr>
          <p:cNvPr id="36" name="Table 35">
            <a:extLst>
              <a:ext uri="{FF2B5EF4-FFF2-40B4-BE49-F238E27FC236}">
                <a16:creationId xmlns:a16="http://schemas.microsoft.com/office/drawing/2014/main" id="{1E53BAF3-4E6D-4EFC-8439-02855C2CCB5A}"/>
              </a:ext>
            </a:extLst>
          </p:cNvPr>
          <p:cNvGraphicFramePr>
            <a:graphicFrameLocks noGrp="1"/>
          </p:cNvGraphicFramePr>
          <p:nvPr>
            <p:extLst>
              <p:ext uri="{D42A27DB-BD31-4B8C-83A1-F6EECF244321}">
                <p14:modId xmlns:p14="http://schemas.microsoft.com/office/powerpoint/2010/main" val="33687216"/>
              </p:ext>
            </p:extLst>
          </p:nvPr>
        </p:nvGraphicFramePr>
        <p:xfrm>
          <a:off x="3191806" y="2209800"/>
          <a:ext cx="1752600" cy="1891996"/>
        </p:xfrm>
        <a:graphic>
          <a:graphicData uri="http://schemas.openxmlformats.org/drawingml/2006/table">
            <a:tbl>
              <a:tblPr firstRow="1" bandRow="1">
                <a:tableStyleId>{5A111915-BE36-4E01-A7E5-04B1672EAD32}</a:tableStyleId>
              </a:tblPr>
              <a:tblGrid>
                <a:gridCol w="942774">
                  <a:extLst>
                    <a:ext uri="{9D8B030D-6E8A-4147-A177-3AD203B41FA5}">
                      <a16:colId xmlns:a16="http://schemas.microsoft.com/office/drawing/2014/main" val="20000"/>
                    </a:ext>
                  </a:extLst>
                </a:gridCol>
                <a:gridCol w="809826">
                  <a:extLst>
                    <a:ext uri="{9D8B030D-6E8A-4147-A177-3AD203B41FA5}">
                      <a16:colId xmlns:a16="http://schemas.microsoft.com/office/drawing/2014/main" val="20001"/>
                    </a:ext>
                  </a:extLst>
                </a:gridCol>
              </a:tblGrid>
              <a:tr h="269769">
                <a:tc>
                  <a:txBody>
                    <a:bodyPr/>
                    <a:lstStyle/>
                    <a:p>
                      <a:pPr algn="ctr"/>
                      <a:r>
                        <a:rPr lang="en-US" sz="1400" dirty="0" err="1">
                          <a:solidFill>
                            <a:schemeClr val="tx1"/>
                          </a:solidFill>
                        </a:rPr>
                        <a:t>Movie_ID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dirty="0">
                          <a:solidFill>
                            <a:schemeClr val="tx1"/>
                          </a:solidFill>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328219">
                <a:tc>
                  <a:txBody>
                    <a:bodyPr/>
                    <a:lstStyle/>
                    <a:p>
                      <a:pPr algn="ctr"/>
                      <a:r>
                        <a:rPr lang="en-US" sz="1400" b="1" dirty="0"/>
                        <a:t>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8219">
                <a:tc>
                  <a:txBody>
                    <a:bodyPr/>
                    <a:lstStyle/>
                    <a:p>
                      <a:pPr algn="ctr"/>
                      <a:r>
                        <a:rPr lang="en-US" sz="1400" b="1" dirty="0"/>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328219">
                <a:tc>
                  <a:txBody>
                    <a:bodyPr/>
                    <a:lstStyle/>
                    <a:p>
                      <a:pPr algn="ctr"/>
                      <a:r>
                        <a:rPr lang="en-US" sz="1400" b="1" dirty="0"/>
                        <a:t>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3522714"/>
                  </a:ext>
                </a:extLst>
              </a:tr>
              <a:tr h="328219">
                <a:tc>
                  <a:txBody>
                    <a:bodyPr/>
                    <a:lstStyle/>
                    <a:p>
                      <a:pPr algn="ctr"/>
                      <a:r>
                        <a:rPr lang="en-US" sz="1400" b="1" dirty="0"/>
                        <a:t>605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18980340"/>
                  </a:ext>
                </a:extLst>
              </a:tr>
              <a:tr h="269769">
                <a:tc>
                  <a:txBody>
                    <a:bodyPr/>
                    <a:lstStyle/>
                    <a:p>
                      <a:pPr algn="ctr"/>
                      <a:r>
                        <a:rPr lang="en-US" sz="12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0275632"/>
                  </a:ext>
                </a:extLst>
              </a:tr>
            </a:tbl>
          </a:graphicData>
        </a:graphic>
      </p:graphicFrame>
      <p:cxnSp>
        <p:nvCxnSpPr>
          <p:cNvPr id="39" name="Straight Arrow Connector 38">
            <a:extLst>
              <a:ext uri="{FF2B5EF4-FFF2-40B4-BE49-F238E27FC236}">
                <a16:creationId xmlns:a16="http://schemas.microsoft.com/office/drawing/2014/main" id="{1B690177-FE12-45FF-8E57-C51796A593E1}"/>
              </a:ext>
            </a:extLst>
          </p:cNvPr>
          <p:cNvCxnSpPr>
            <a:cxnSpLocks/>
          </p:cNvCxnSpPr>
          <p:nvPr/>
        </p:nvCxnSpPr>
        <p:spPr>
          <a:xfrm flipV="1">
            <a:off x="1541819" y="2970540"/>
            <a:ext cx="1526181" cy="5417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6D32BE4-C8C4-E5B6-9135-0E710F4D836E}"/>
              </a:ext>
            </a:extLst>
          </p:cNvPr>
          <p:cNvSpPr txBox="1"/>
          <p:nvPr/>
        </p:nvSpPr>
        <p:spPr>
          <a:xfrm>
            <a:off x="580804" y="4415791"/>
            <a:ext cx="93679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00FF"/>
                </a:solidFill>
                <a:effectLst/>
                <a:uLnTx/>
                <a:uFillTx/>
                <a:latin typeface="Calibri"/>
                <a:ea typeface="+mn-ea"/>
                <a:cs typeface="+mn-cs"/>
              </a:rPr>
              <a:t>Genres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cxnSp>
        <p:nvCxnSpPr>
          <p:cNvPr id="10" name="Straight Arrow Connector 9">
            <a:extLst>
              <a:ext uri="{FF2B5EF4-FFF2-40B4-BE49-F238E27FC236}">
                <a16:creationId xmlns:a16="http://schemas.microsoft.com/office/drawing/2014/main" id="{02614834-8493-E91E-CF7D-92B10759CFBE}"/>
              </a:ext>
            </a:extLst>
          </p:cNvPr>
          <p:cNvCxnSpPr>
            <a:cxnSpLocks/>
          </p:cNvCxnSpPr>
          <p:nvPr/>
        </p:nvCxnSpPr>
        <p:spPr>
          <a:xfrm>
            <a:off x="1343648" y="4153420"/>
            <a:ext cx="347902" cy="7233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26C2D771-AE58-2242-6834-D18020FD7FBA}"/>
              </a:ext>
            </a:extLst>
          </p:cNvPr>
          <p:cNvGraphicFramePr>
            <a:graphicFrameLocks noGrp="1"/>
          </p:cNvGraphicFramePr>
          <p:nvPr>
            <p:extLst>
              <p:ext uri="{D42A27DB-BD31-4B8C-83A1-F6EECF244321}">
                <p14:modId xmlns:p14="http://schemas.microsoft.com/office/powerpoint/2010/main" val="942656765"/>
              </p:ext>
            </p:extLst>
          </p:nvPr>
        </p:nvGraphicFramePr>
        <p:xfrm>
          <a:off x="1691550" y="4876800"/>
          <a:ext cx="2260532" cy="1798320"/>
        </p:xfrm>
        <a:graphic>
          <a:graphicData uri="http://schemas.openxmlformats.org/drawingml/2006/table">
            <a:tbl>
              <a:tblPr firstRow="1" bandRow="1">
                <a:tableStyleId>{5A111915-BE36-4E01-A7E5-04B1672EAD32}</a:tableStyleId>
              </a:tblPr>
              <a:tblGrid>
                <a:gridCol w="888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273947">
                <a:tc>
                  <a:txBody>
                    <a:bodyPr/>
                    <a:lstStyle/>
                    <a:p>
                      <a:pPr algn="ctr"/>
                      <a:r>
                        <a:rPr lang="en-US" sz="1400" dirty="0" err="1">
                          <a:solidFill>
                            <a:schemeClr val="tx1"/>
                          </a:solidFill>
                        </a:rPr>
                        <a:t>Genre_ID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66"/>
                    </a:solidFill>
                  </a:tcPr>
                </a:tc>
                <a:tc>
                  <a:txBody>
                    <a:bodyPr/>
                    <a:lstStyle/>
                    <a:p>
                      <a:pPr algn="ctr"/>
                      <a:r>
                        <a:rPr lang="en-US" sz="1400" dirty="0" err="1">
                          <a:solidFill>
                            <a:schemeClr val="tx1"/>
                          </a:solidFill>
                        </a:rPr>
                        <a:t>Genre_Name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66"/>
                    </a:solidFill>
                  </a:tcPr>
                </a:tc>
                <a:extLst>
                  <a:ext uri="{0D108BD9-81ED-4DB2-BD59-A6C34878D82A}">
                    <a16:rowId xmlns:a16="http://schemas.microsoft.com/office/drawing/2014/main" val="10000"/>
                  </a:ext>
                </a:extLst>
              </a:tr>
              <a:tr h="269240">
                <a:tc>
                  <a:txBody>
                    <a:bodyPr/>
                    <a:lstStyle/>
                    <a:p>
                      <a:pPr algn="ctr"/>
                      <a:r>
                        <a:rPr lang="en-US" sz="1400" b="1"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69240">
                <a:tc>
                  <a:txBody>
                    <a:bodyPr/>
                    <a:lstStyle/>
                    <a:p>
                      <a:pPr algn="ctr"/>
                      <a:r>
                        <a:rPr lang="en-US" sz="1400" b="1" dirty="0"/>
                        <a:t>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Science Fiction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269240">
                <a:tc>
                  <a:txBody>
                    <a:bodyPr/>
                    <a:lstStyle/>
                    <a:p>
                      <a:pPr algn="ctr"/>
                      <a:r>
                        <a:rPr lang="en-US" sz="1400"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t>Animation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3522714"/>
                  </a:ext>
                </a:extLst>
              </a:tr>
              <a:tr h="269240">
                <a:tc>
                  <a:txBody>
                    <a:bodyPr/>
                    <a:lstStyle/>
                    <a:p>
                      <a:pPr algn="ctr"/>
                      <a:r>
                        <a:rPr lang="en-US" sz="1400" b="1"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Comedy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18980340"/>
                  </a:ext>
                </a:extLst>
              </a:tr>
              <a:tr h="269240">
                <a:tc>
                  <a:txBody>
                    <a:bodyPr/>
                    <a:lstStyle/>
                    <a:p>
                      <a:pPr algn="ctr"/>
                      <a:r>
                        <a:rPr lang="en-US" sz="12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0275632"/>
                  </a:ext>
                </a:extLst>
              </a:tr>
            </a:tbl>
          </a:graphicData>
        </a:graphic>
      </p:graphicFrame>
      <p:graphicFrame>
        <p:nvGraphicFramePr>
          <p:cNvPr id="12" name="Table 11">
            <a:extLst>
              <a:ext uri="{FF2B5EF4-FFF2-40B4-BE49-F238E27FC236}">
                <a16:creationId xmlns:a16="http://schemas.microsoft.com/office/drawing/2014/main" id="{405A6E5B-0BCA-0A15-DDF6-C038E7DCD0EB}"/>
              </a:ext>
            </a:extLst>
          </p:cNvPr>
          <p:cNvGraphicFramePr>
            <a:graphicFrameLocks noGrp="1"/>
          </p:cNvGraphicFramePr>
          <p:nvPr>
            <p:extLst>
              <p:ext uri="{D42A27DB-BD31-4B8C-83A1-F6EECF244321}">
                <p14:modId xmlns:p14="http://schemas.microsoft.com/office/powerpoint/2010/main" val="3145712"/>
              </p:ext>
            </p:extLst>
          </p:nvPr>
        </p:nvGraphicFramePr>
        <p:xfrm>
          <a:off x="6671531" y="4682528"/>
          <a:ext cx="2091469" cy="1814844"/>
        </p:xfrm>
        <a:graphic>
          <a:graphicData uri="http://schemas.openxmlformats.org/drawingml/2006/table">
            <a:tbl>
              <a:tblPr firstRow="1" bandRow="1">
                <a:tableStyleId>{5A111915-BE36-4E01-A7E5-04B1672EAD32}</a:tableStyleId>
              </a:tblPr>
              <a:tblGrid>
                <a:gridCol w="985200">
                  <a:extLst>
                    <a:ext uri="{9D8B030D-6E8A-4147-A177-3AD203B41FA5}">
                      <a16:colId xmlns:a16="http://schemas.microsoft.com/office/drawing/2014/main" val="20000"/>
                    </a:ext>
                  </a:extLst>
                </a:gridCol>
                <a:gridCol w="1106269">
                  <a:extLst>
                    <a:ext uri="{9D8B030D-6E8A-4147-A177-3AD203B41FA5}">
                      <a16:colId xmlns:a16="http://schemas.microsoft.com/office/drawing/2014/main" val="20001"/>
                    </a:ext>
                  </a:extLst>
                </a:gridCol>
              </a:tblGrid>
              <a:tr h="275604">
                <a:tc>
                  <a:txBody>
                    <a:bodyPr/>
                    <a:lstStyle/>
                    <a:p>
                      <a:pPr algn="ctr"/>
                      <a:r>
                        <a:rPr lang="en-US" sz="1400" dirty="0" err="1">
                          <a:solidFill>
                            <a:schemeClr val="tx1"/>
                          </a:solidFill>
                        </a:rPr>
                        <a:t>Movie_ID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400" dirty="0" err="1">
                          <a:solidFill>
                            <a:schemeClr val="tx1"/>
                          </a:solidFill>
                        </a:rPr>
                        <a:t>Genre_ID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75604">
                <a:tc>
                  <a:txBody>
                    <a:bodyPr/>
                    <a:lstStyle/>
                    <a:p>
                      <a:pPr algn="ctr"/>
                      <a:r>
                        <a:rPr lang="en-US" sz="1400" b="1" dirty="0"/>
                        <a:t>862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9677537"/>
                  </a:ext>
                </a:extLst>
              </a:tr>
              <a:tr h="275604">
                <a:tc>
                  <a:txBody>
                    <a:bodyPr/>
                    <a:lstStyle/>
                    <a:p>
                      <a:pPr algn="ctr"/>
                      <a:r>
                        <a:rPr lang="en-US" sz="1400" b="1" dirty="0"/>
                        <a:t>862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i="0" dirty="0">
                          <a:latin typeface="+mn-lt"/>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275604">
                <a:tc>
                  <a:txBody>
                    <a:bodyPr/>
                    <a:lstStyle/>
                    <a:p>
                      <a:pPr algn="ctr"/>
                      <a:r>
                        <a:rPr lang="en-US" sz="1400" b="1" dirty="0"/>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latin typeface="+mn-lt"/>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0844">
                <a:tc>
                  <a:txBody>
                    <a:bodyPr/>
                    <a:lstStyle/>
                    <a:p>
                      <a:pPr algn="ctr"/>
                      <a:r>
                        <a:rPr lang="en-US" sz="1400" b="1" dirty="0"/>
                        <a:t>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t>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38513530"/>
                  </a:ext>
                </a:extLst>
              </a:tr>
              <a:tr h="290844">
                <a:tc>
                  <a:txBody>
                    <a:bodyPr/>
                    <a:lstStyle/>
                    <a:p>
                      <a:pPr algn="ctr"/>
                      <a:r>
                        <a:rPr lang="en-US" sz="12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173950"/>
                  </a:ext>
                </a:extLst>
              </a:tr>
            </a:tbl>
          </a:graphicData>
        </a:graphic>
      </p:graphicFrame>
      <p:cxnSp>
        <p:nvCxnSpPr>
          <p:cNvPr id="13" name="Straight Arrow Connector 12">
            <a:extLst>
              <a:ext uri="{FF2B5EF4-FFF2-40B4-BE49-F238E27FC236}">
                <a16:creationId xmlns:a16="http://schemas.microsoft.com/office/drawing/2014/main" id="{686801D8-7903-0324-B37D-0B3982CEE307}"/>
              </a:ext>
            </a:extLst>
          </p:cNvPr>
          <p:cNvCxnSpPr>
            <a:cxnSpLocks/>
            <a:endCxn id="12" idx="1"/>
          </p:cNvCxnSpPr>
          <p:nvPr/>
        </p:nvCxnSpPr>
        <p:spPr>
          <a:xfrm>
            <a:off x="1541819" y="3976678"/>
            <a:ext cx="5129712" cy="16132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BAC4E29-1CB1-85CB-8CAA-D18127EBDFE5}"/>
              </a:ext>
            </a:extLst>
          </p:cNvPr>
          <p:cNvSpPr txBox="1"/>
          <p:nvPr/>
        </p:nvSpPr>
        <p:spPr>
          <a:xfrm rot="1116674">
            <a:off x="4609382" y="4782422"/>
            <a:ext cx="174073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err="1">
                <a:ln>
                  <a:noFill/>
                </a:ln>
                <a:solidFill>
                  <a:srgbClr val="0000FF"/>
                </a:solidFill>
                <a:effectLst/>
                <a:uLnTx/>
                <a:uFillTx/>
                <a:latin typeface="Calibri"/>
                <a:ea typeface="+mn-ea"/>
                <a:cs typeface="+mn-cs"/>
              </a:rPr>
              <a:t>Movie_Genres</a:t>
            </a:r>
            <a:endParaRPr kumimoji="0" lang="en-US" sz="2000" b="1" i="0" u="none" strike="noStrike" kern="1200" cap="none" spc="0" normalizeH="0" baseline="0" noProof="0" dirty="0">
              <a:ln>
                <a:noFill/>
              </a:ln>
              <a:solidFill>
                <a:srgbClr val="0000FF"/>
              </a:solidFill>
              <a:effectLst/>
              <a:uLnTx/>
              <a:uFillTx/>
              <a:latin typeface="Calibri"/>
              <a:ea typeface="+mn-ea"/>
              <a:cs typeface="+mn-cs"/>
            </a:endParaRPr>
          </a:p>
        </p:txBody>
      </p:sp>
    </p:spTree>
    <p:extLst>
      <p:ext uri="{BB962C8B-B14F-4D97-AF65-F5344CB8AC3E}">
        <p14:creationId xmlns:p14="http://schemas.microsoft.com/office/powerpoint/2010/main" val="5291331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dissolv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dissolve">
                                      <p:cBhvr>
                                        <p:cTn id="22" dur="500"/>
                                        <p:tgtEl>
                                          <p:spTgt spid="35"/>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dissolve">
                                      <p:cBhvr>
                                        <p:cTn id="46" dur="500"/>
                                        <p:tgtEl>
                                          <p:spTgt spid="14"/>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dissolv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5" grpId="0"/>
      <p:bldP spid="9"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B2C1D4-61C3-FACD-426B-D28063D6CF67}"/>
              </a:ext>
            </a:extLst>
          </p:cNvPr>
          <p:cNvPicPr>
            <a:picLocks noChangeAspect="1"/>
          </p:cNvPicPr>
          <p:nvPr/>
        </p:nvPicPr>
        <p:blipFill>
          <a:blip r:embed="rId2"/>
          <a:stretch>
            <a:fillRect/>
          </a:stretch>
        </p:blipFill>
        <p:spPr>
          <a:xfrm>
            <a:off x="228600" y="1828800"/>
            <a:ext cx="6713827" cy="4898422"/>
          </a:xfrm>
          <a:prstGeom prst="rect">
            <a:avLst/>
          </a:prstGeom>
        </p:spPr>
      </p:pic>
      <p:sp>
        <p:nvSpPr>
          <p:cNvPr id="4" name="TextBox 3">
            <a:extLst>
              <a:ext uri="{FF2B5EF4-FFF2-40B4-BE49-F238E27FC236}">
                <a16:creationId xmlns:a16="http://schemas.microsoft.com/office/drawing/2014/main" id="{395F3FD6-7104-79A6-DA14-C509CBD4D293}"/>
              </a:ext>
            </a:extLst>
          </p:cNvPr>
          <p:cNvSpPr txBox="1"/>
          <p:nvPr/>
        </p:nvSpPr>
        <p:spPr>
          <a:xfrm>
            <a:off x="5357102" y="215962"/>
            <a:ext cx="3477984" cy="584775"/>
          </a:xfrm>
          <a:prstGeom prst="rect">
            <a:avLst/>
          </a:prstGeom>
          <a:solidFill>
            <a:schemeClr val="accent5">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Primary Key</a:t>
            </a:r>
            <a:endParaRPr kumimoji="0" lang="en-US" sz="3200" b="1" i="0" u="sng"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2C4B980F-52FD-E994-B199-40740BAA5221}"/>
              </a:ext>
            </a:extLst>
          </p:cNvPr>
          <p:cNvSpPr/>
          <p:nvPr/>
        </p:nvSpPr>
        <p:spPr>
          <a:xfrm>
            <a:off x="994714" y="1742232"/>
            <a:ext cx="762000" cy="153436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FF0000"/>
                </a:solidFill>
              </a:ln>
              <a:noFill/>
              <a:effectLst/>
              <a:uLnTx/>
              <a:uFillTx/>
              <a:latin typeface="Calibri"/>
              <a:ea typeface="+mn-ea"/>
              <a:cs typeface="+mn-cs"/>
            </a:endParaRPr>
          </a:p>
        </p:txBody>
      </p:sp>
      <p:sp>
        <p:nvSpPr>
          <p:cNvPr id="6" name="Speech Bubble: Rectangle with Corners Rounded 5">
            <a:extLst>
              <a:ext uri="{FF2B5EF4-FFF2-40B4-BE49-F238E27FC236}">
                <a16:creationId xmlns:a16="http://schemas.microsoft.com/office/drawing/2014/main" id="{C08D2019-1CC4-22A2-E091-2ED6B1B699FB}"/>
              </a:ext>
            </a:extLst>
          </p:cNvPr>
          <p:cNvSpPr/>
          <p:nvPr/>
        </p:nvSpPr>
        <p:spPr>
          <a:xfrm>
            <a:off x="308914" y="419737"/>
            <a:ext cx="3962400" cy="762000"/>
          </a:xfrm>
          <a:prstGeom prst="wedgeRoundRectCallout">
            <a:avLst>
              <a:gd name="adj1" fmla="val -23693"/>
              <a:gd name="adj2" fmla="val 107755"/>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Primary key </a:t>
            </a: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unique row identifier. Every table should have a PK.</a:t>
            </a:r>
          </a:p>
        </p:txBody>
      </p:sp>
      <p:sp>
        <p:nvSpPr>
          <p:cNvPr id="15" name="Rectangle 14">
            <a:extLst>
              <a:ext uri="{FF2B5EF4-FFF2-40B4-BE49-F238E27FC236}">
                <a16:creationId xmlns:a16="http://schemas.microsoft.com/office/drawing/2014/main" id="{3F066BB9-AD4F-CC42-8349-239F45A29FED}"/>
              </a:ext>
            </a:extLst>
          </p:cNvPr>
          <p:cNvSpPr/>
          <p:nvPr/>
        </p:nvSpPr>
        <p:spPr>
          <a:xfrm>
            <a:off x="1475941" y="5213590"/>
            <a:ext cx="744682" cy="160020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FF0000"/>
                </a:solidFill>
              </a:ln>
              <a:noFill/>
              <a:effectLst/>
              <a:uLnTx/>
              <a:uFillTx/>
              <a:latin typeface="Calibri"/>
              <a:ea typeface="+mn-ea"/>
              <a:cs typeface="+mn-cs"/>
            </a:endParaRPr>
          </a:p>
        </p:txBody>
      </p:sp>
    </p:spTree>
    <p:extLst>
      <p:ext uri="{BB962C8B-B14F-4D97-AF65-F5344CB8AC3E}">
        <p14:creationId xmlns:p14="http://schemas.microsoft.com/office/powerpoint/2010/main" val="5442852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0-#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B2C1D4-61C3-FACD-426B-D28063D6CF67}"/>
              </a:ext>
            </a:extLst>
          </p:cNvPr>
          <p:cNvPicPr>
            <a:picLocks noChangeAspect="1"/>
          </p:cNvPicPr>
          <p:nvPr/>
        </p:nvPicPr>
        <p:blipFill>
          <a:blip r:embed="rId2"/>
          <a:stretch>
            <a:fillRect/>
          </a:stretch>
        </p:blipFill>
        <p:spPr>
          <a:xfrm>
            <a:off x="228600" y="1828800"/>
            <a:ext cx="6713827" cy="4898422"/>
          </a:xfrm>
          <a:prstGeom prst="rect">
            <a:avLst/>
          </a:prstGeom>
        </p:spPr>
      </p:pic>
      <p:sp>
        <p:nvSpPr>
          <p:cNvPr id="4" name="TextBox 3">
            <a:extLst>
              <a:ext uri="{FF2B5EF4-FFF2-40B4-BE49-F238E27FC236}">
                <a16:creationId xmlns:a16="http://schemas.microsoft.com/office/drawing/2014/main" id="{395F3FD6-7104-79A6-DA14-C509CBD4D293}"/>
              </a:ext>
            </a:extLst>
          </p:cNvPr>
          <p:cNvSpPr txBox="1"/>
          <p:nvPr/>
        </p:nvSpPr>
        <p:spPr>
          <a:xfrm>
            <a:off x="209550" y="228600"/>
            <a:ext cx="3477984" cy="584775"/>
          </a:xfrm>
          <a:prstGeom prst="rect">
            <a:avLst/>
          </a:prstGeom>
          <a:solidFill>
            <a:schemeClr val="accent5">
              <a:lumMod val="20000"/>
              <a:lumOff val="8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Foreign Key</a:t>
            </a:r>
            <a:endParaRPr kumimoji="0" lang="en-US" sz="3200" b="1" i="0" u="sng" strike="noStrike" kern="1200" cap="none" spc="0" normalizeH="0" baseline="0" noProof="0" dirty="0">
              <a:ln>
                <a:noFill/>
              </a:ln>
              <a:solidFill>
                <a:prstClr val="black"/>
              </a:solidFill>
              <a:effectLst/>
              <a:uLnTx/>
              <a:uFillTx/>
              <a:latin typeface="Calibri"/>
              <a:ea typeface="+mn-ea"/>
              <a:cs typeface="+mn-cs"/>
            </a:endParaRPr>
          </a:p>
        </p:txBody>
      </p:sp>
      <p:sp>
        <p:nvSpPr>
          <p:cNvPr id="2" name="Speech Bubble: Rectangle with Corners Rounded 1">
            <a:extLst>
              <a:ext uri="{FF2B5EF4-FFF2-40B4-BE49-F238E27FC236}">
                <a16:creationId xmlns:a16="http://schemas.microsoft.com/office/drawing/2014/main" id="{B7232866-1128-2457-A47D-DDB9C0C1C5A4}"/>
              </a:ext>
            </a:extLst>
          </p:cNvPr>
          <p:cNvSpPr/>
          <p:nvPr/>
        </p:nvSpPr>
        <p:spPr>
          <a:xfrm>
            <a:off x="4061763" y="914400"/>
            <a:ext cx="3962400" cy="1364673"/>
          </a:xfrm>
          <a:prstGeom prst="wedgeRoundRectCallout">
            <a:avLst>
              <a:gd name="adj1" fmla="val -69055"/>
              <a:gd name="adj2" fmla="val 134212"/>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Foreign key </a:t>
            </a: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 primary key stored in another table. FK is what allows data to be </a:t>
            </a:r>
            <a:r>
              <a:rPr kumimoji="0" lang="en-US"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joined</a:t>
            </a:r>
            <a:r>
              <a:rPr kumimoji="0" lang="en-US" sz="1800" b="0" i="1"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back together.</a:t>
            </a:r>
            <a:endPar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a:extLst>
              <a:ext uri="{FF2B5EF4-FFF2-40B4-BE49-F238E27FC236}">
                <a16:creationId xmlns:a16="http://schemas.microsoft.com/office/drawing/2014/main" id="{E518107C-D288-F317-36F5-0FA4D37EB9BF}"/>
              </a:ext>
            </a:extLst>
          </p:cNvPr>
          <p:cNvSpPr/>
          <p:nvPr/>
        </p:nvSpPr>
        <p:spPr>
          <a:xfrm>
            <a:off x="2590800" y="3276600"/>
            <a:ext cx="762000" cy="160020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FF0000"/>
                </a:solidFill>
              </a:ln>
              <a:noFill/>
              <a:effectLst/>
              <a:uLnTx/>
              <a:uFillTx/>
              <a:latin typeface="Calibri"/>
              <a:ea typeface="+mn-ea"/>
              <a:cs typeface="+mn-cs"/>
            </a:endParaRPr>
          </a:p>
        </p:txBody>
      </p:sp>
      <p:sp>
        <p:nvSpPr>
          <p:cNvPr id="8" name="Rectangle 7">
            <a:extLst>
              <a:ext uri="{FF2B5EF4-FFF2-40B4-BE49-F238E27FC236}">
                <a16:creationId xmlns:a16="http://schemas.microsoft.com/office/drawing/2014/main" id="{68B094CF-30B8-B398-3A14-CC15942B8918}"/>
              </a:ext>
            </a:extLst>
          </p:cNvPr>
          <p:cNvSpPr/>
          <p:nvPr/>
        </p:nvSpPr>
        <p:spPr>
          <a:xfrm>
            <a:off x="5181600" y="5127914"/>
            <a:ext cx="762000" cy="1501485"/>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FF0000"/>
                </a:solidFill>
              </a:ln>
              <a:noFill/>
              <a:effectLst/>
              <a:uLnTx/>
              <a:uFillTx/>
              <a:latin typeface="Calibri"/>
              <a:ea typeface="+mn-ea"/>
              <a:cs typeface="+mn-cs"/>
            </a:endParaRPr>
          </a:p>
        </p:txBody>
      </p:sp>
      <p:sp>
        <p:nvSpPr>
          <p:cNvPr id="10" name="Rectangle 9">
            <a:extLst>
              <a:ext uri="{FF2B5EF4-FFF2-40B4-BE49-F238E27FC236}">
                <a16:creationId xmlns:a16="http://schemas.microsoft.com/office/drawing/2014/main" id="{DB0F4B62-D51F-02BF-AEE3-FD44728EBABF}"/>
              </a:ext>
            </a:extLst>
          </p:cNvPr>
          <p:cNvSpPr/>
          <p:nvPr/>
        </p:nvSpPr>
        <p:spPr>
          <a:xfrm>
            <a:off x="6042963" y="5127914"/>
            <a:ext cx="762000" cy="1501485"/>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FF0000"/>
                </a:solidFill>
              </a:ln>
              <a:noFill/>
              <a:effectLst/>
              <a:uLnTx/>
              <a:uFillTx/>
              <a:latin typeface="Calibri"/>
              <a:ea typeface="+mn-ea"/>
              <a:cs typeface="+mn-cs"/>
            </a:endParaRPr>
          </a:p>
        </p:txBody>
      </p:sp>
    </p:spTree>
    <p:extLst>
      <p:ext uri="{BB962C8B-B14F-4D97-AF65-F5344CB8AC3E}">
        <p14:creationId xmlns:p14="http://schemas.microsoft.com/office/powerpoint/2010/main" val="24890929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835EE9C1-6B59-4959-80F9-A9194ED9370A}"/>
              </a:ext>
            </a:extLst>
          </p:cNvPr>
          <p:cNvSpPr txBox="1">
            <a:spLocks/>
          </p:cNvSpPr>
          <p:nvPr/>
        </p:nvSpPr>
        <p:spPr>
          <a:xfrm>
            <a:off x="533400" y="304800"/>
            <a:ext cx="7656545"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Creating </a:t>
            </a:r>
            <a:r>
              <a:rPr kumimoji="0" lang="en-US" sz="3200" b="1" i="0" u="none" strike="noStrike" kern="1200" cap="none" spc="0" normalizeH="0" baseline="0" noProof="0" dirty="0" err="1">
                <a:ln>
                  <a:noFill/>
                </a:ln>
                <a:solidFill>
                  <a:srgbClr val="0000FF"/>
                </a:solidFill>
                <a:effectLst/>
                <a:uLnTx/>
                <a:uFillTx/>
                <a:latin typeface="Calibri"/>
                <a:ea typeface="+mn-ea"/>
                <a:cs typeface="+mn-cs"/>
              </a:rPr>
              <a:t>MovieLens</a:t>
            </a:r>
            <a:r>
              <a:rPr kumimoji="0" lang="en-US" sz="3200" b="1" i="0" u="none" strike="noStrike" kern="1200" cap="none" spc="0" normalizeH="0" baseline="0" noProof="0" dirty="0">
                <a:ln>
                  <a:noFill/>
                </a:ln>
                <a:solidFill>
                  <a:srgbClr val="0000FF"/>
                </a:solidFill>
                <a:effectLst/>
                <a:uLnTx/>
                <a:uFillTx/>
                <a:latin typeface="Calibri"/>
                <a:ea typeface="+mn-ea"/>
                <a:cs typeface="+mn-cs"/>
              </a:rPr>
              <a:t> using</a:t>
            </a:r>
            <a:r>
              <a:rPr kumimoji="0" lang="en-US" sz="3200" b="1" i="0" u="none" strike="noStrike" kern="1200" cap="none" spc="0" normalizeH="0" noProof="0" dirty="0">
                <a:ln>
                  <a:noFill/>
                </a:ln>
                <a:solidFill>
                  <a:srgbClr val="0000FF"/>
                </a:solidFill>
                <a:effectLst/>
                <a:uLnTx/>
                <a:uFillTx/>
                <a:latin typeface="Calibri"/>
                <a:ea typeface="+mn-ea"/>
                <a:cs typeface="+mn-cs"/>
              </a:rPr>
              <a:t> </a:t>
            </a:r>
            <a:r>
              <a:rPr kumimoji="0" lang="en-US" sz="3200" b="1" i="0" u="none" strike="noStrike" kern="1200" cap="none" spc="0" normalizeH="0" baseline="0" noProof="0" dirty="0">
                <a:ln>
                  <a:noFill/>
                </a:ln>
                <a:solidFill>
                  <a:srgbClr val="0000FF"/>
                </a:solidFill>
                <a:effectLst/>
                <a:uLnTx/>
                <a:uFillTx/>
                <a:latin typeface="Calibri"/>
                <a:ea typeface="+mn-ea"/>
                <a:cs typeface="+mn-cs"/>
              </a:rPr>
              <a:t>DDL</a:t>
            </a:r>
          </a:p>
        </p:txBody>
      </p:sp>
      <p:sp>
        <p:nvSpPr>
          <p:cNvPr id="7" name="TextBox 6">
            <a:extLst>
              <a:ext uri="{FF2B5EF4-FFF2-40B4-BE49-F238E27FC236}">
                <a16:creationId xmlns:a16="http://schemas.microsoft.com/office/drawing/2014/main" id="{DFE732A6-494A-4027-8012-E56F69BA6C0E}"/>
              </a:ext>
            </a:extLst>
          </p:cNvPr>
          <p:cNvSpPr txBox="1"/>
          <p:nvPr/>
        </p:nvSpPr>
        <p:spPr>
          <a:xfrm>
            <a:off x="152400" y="2057400"/>
            <a:ext cx="8229600" cy="4401205"/>
          </a:xfrm>
          <a:prstGeom prst="rect">
            <a:avLst/>
          </a:prstGeom>
          <a:solidFill>
            <a:schemeClr val="bg1"/>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CREATE DATABASE</a:t>
            </a:r>
            <a:r>
              <a:rPr kumimoji="0" lang="en-US" sz="1400" b="0" i="0" u="none" strike="noStrike" kern="1200" cap="none" spc="0" normalizeH="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400" b="0" i="0" u="none" strike="noStrike" kern="1200" cap="none" spc="0" normalizeH="0" noProof="0" dirty="0" err="1">
                <a:ln>
                  <a:noFill/>
                </a:ln>
                <a:effectLst/>
                <a:uLnTx/>
                <a:uFillTx/>
                <a:latin typeface="Consolas" panose="020B0609020204030204" pitchFamily="49" charset="0"/>
                <a:ea typeface="Calibri" panose="020F0502020204030204" pitchFamily="34" charset="0"/>
                <a:cs typeface="Times New Roman" panose="02020603050405020304" pitchFamily="18" charset="0"/>
              </a:rPr>
              <a:t>MovieLens</a:t>
            </a:r>
            <a:r>
              <a:rPr kumimoji="0" lang="en-US" sz="1400" b="0" i="0" u="none" strike="noStrike" kern="1200" cap="none" spc="0" normalizeH="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a:t>
            </a:r>
            <a:endPar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endParaRP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CREATE TABLE </a:t>
            </a:r>
            <a:r>
              <a:rPr lang="en-US" sz="1400" dirty="0">
                <a:latin typeface="Consolas" panose="020B0609020204030204" pitchFamily="49" charset="0"/>
                <a:ea typeface="Calibri" panose="020F0502020204030204" pitchFamily="34" charset="0"/>
                <a:cs typeface="Times New Roman" panose="02020603050405020304" pitchFamily="18" charset="0"/>
              </a:rPr>
              <a:t>Movies</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marL="0" lvl="1">
              <a:defRPr/>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Movie_ID</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 NOT NULL,</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Release_Date</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 NOT NULL,</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Runtime</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INT NOT NULL,</a:t>
            </a:r>
          </a:p>
          <a:p>
            <a:pPr marL="0" lvl="1">
              <a:defRPr/>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Original_Language</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 NOT NULL,</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Budget</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INT NOT NULL,</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Revenue</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INT NOT NULL,</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Title</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TEXT NOT NULL,</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PRIMARY KEY (</a:t>
            </a:r>
            <a:r>
              <a:rPr lang="en-US" sz="1400" dirty="0" err="1">
                <a:latin typeface="Consolas" panose="020B0609020204030204" pitchFamily="49" charset="0"/>
                <a:ea typeface="Calibri" panose="020F0502020204030204" pitchFamily="34" charset="0"/>
                <a:cs typeface="Times New Roman" panose="02020603050405020304" pitchFamily="18" charset="0"/>
              </a:rPr>
              <a:t>Movie_ID</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marL="0" lvl="1">
              <a:defRPr/>
            </a:pPr>
            <a:endPar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endParaRP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CREATE TABLE </a:t>
            </a:r>
            <a:r>
              <a:rPr lang="en-US" sz="1400" dirty="0">
                <a:latin typeface="Consolas" panose="020B0609020204030204" pitchFamily="49" charset="0"/>
                <a:ea typeface="Calibri" panose="020F0502020204030204" pitchFamily="34" charset="0"/>
                <a:cs typeface="Times New Roman" panose="02020603050405020304" pitchFamily="18" charset="0"/>
              </a:rPr>
              <a:t>Ratings</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Movie_ID</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 NOT NULL,</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Rating</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INT NOT NULL</a:t>
            </a:r>
          </a:p>
          <a:p>
            <a:pPr marL="0" lvl="1">
              <a:defRPr/>
            </a:pPr>
            <a:endPar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endParaRP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no primary key --</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FOREIGN KEY (</a:t>
            </a:r>
            <a:r>
              <a:rPr lang="en-US" sz="1400" dirty="0" err="1">
                <a:latin typeface="Consolas" panose="020B0609020204030204" pitchFamily="49" charset="0"/>
                <a:ea typeface="Calibri" panose="020F0502020204030204" pitchFamily="34" charset="0"/>
                <a:cs typeface="Times New Roman" panose="02020603050405020304" pitchFamily="18" charset="0"/>
              </a:rPr>
              <a:t>Movie_ID</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REFERENCES </a:t>
            </a:r>
            <a:r>
              <a:rPr lang="en-US" sz="1400" dirty="0">
                <a:latin typeface="Consolas" panose="020B0609020204030204" pitchFamily="49" charset="0"/>
                <a:ea typeface="Calibri" panose="020F0502020204030204" pitchFamily="34" charset="0"/>
                <a:cs typeface="Times New Roman" panose="02020603050405020304" pitchFamily="18" charset="0"/>
              </a:rPr>
              <a:t>Movies</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Movie_ID</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p:txBody>
      </p:sp>
      <p:sp>
        <p:nvSpPr>
          <p:cNvPr id="3" name="Content Placeholder 1">
            <a:extLst>
              <a:ext uri="{FF2B5EF4-FFF2-40B4-BE49-F238E27FC236}">
                <a16:creationId xmlns:a16="http://schemas.microsoft.com/office/drawing/2014/main" id="{AF0FCD54-BDEA-8DA1-F8DA-3D2DE2DFEDA0}"/>
              </a:ext>
            </a:extLst>
          </p:cNvPr>
          <p:cNvSpPr>
            <a:spLocks noGrp="1"/>
          </p:cNvSpPr>
          <p:nvPr>
            <p:ph idx="1"/>
          </p:nvPr>
        </p:nvSpPr>
        <p:spPr>
          <a:xfrm>
            <a:off x="533400" y="1143000"/>
            <a:ext cx="7656545" cy="685800"/>
          </a:xfrm>
        </p:spPr>
        <p:txBody>
          <a:bodyPr/>
          <a:lstStyle/>
          <a:p>
            <a:r>
              <a:rPr lang="en-US" dirty="0"/>
              <a:t>Databases are created using SQL…</a:t>
            </a:r>
          </a:p>
        </p:txBody>
      </p:sp>
      <p:pic>
        <p:nvPicPr>
          <p:cNvPr id="5" name="Picture 4">
            <a:extLst>
              <a:ext uri="{FF2B5EF4-FFF2-40B4-BE49-F238E27FC236}">
                <a16:creationId xmlns:a16="http://schemas.microsoft.com/office/drawing/2014/main" id="{436DA964-FB81-F366-41C5-0F92D607835D}"/>
              </a:ext>
            </a:extLst>
          </p:cNvPr>
          <p:cNvPicPr>
            <a:picLocks noChangeAspect="1"/>
          </p:cNvPicPr>
          <p:nvPr/>
        </p:nvPicPr>
        <p:blipFill>
          <a:blip r:embed="rId3"/>
          <a:stretch>
            <a:fillRect/>
          </a:stretch>
        </p:blipFill>
        <p:spPr>
          <a:xfrm>
            <a:off x="4800600" y="2651719"/>
            <a:ext cx="2569720" cy="2758202"/>
          </a:xfrm>
          <a:prstGeom prst="rect">
            <a:avLst/>
          </a:prstGeom>
        </p:spPr>
      </p:pic>
      <p:pic>
        <p:nvPicPr>
          <p:cNvPr id="4" name="Picture 3">
            <a:extLst>
              <a:ext uri="{FF2B5EF4-FFF2-40B4-BE49-F238E27FC236}">
                <a16:creationId xmlns:a16="http://schemas.microsoft.com/office/drawing/2014/main" id="{FCED78AC-11C1-DB96-77B1-CB4E4F8E3036}"/>
              </a:ext>
            </a:extLst>
          </p:cNvPr>
          <p:cNvPicPr>
            <a:picLocks noChangeAspect="1"/>
          </p:cNvPicPr>
          <p:nvPr/>
        </p:nvPicPr>
        <p:blipFill>
          <a:blip r:embed="rId4"/>
          <a:stretch>
            <a:fillRect/>
          </a:stretch>
        </p:blipFill>
        <p:spPr>
          <a:xfrm>
            <a:off x="4841482" y="1752600"/>
            <a:ext cx="3654405" cy="868762"/>
          </a:xfrm>
          <a:prstGeom prst="rect">
            <a:avLst/>
          </a:prstGeom>
        </p:spPr>
      </p:pic>
      <p:pic>
        <p:nvPicPr>
          <p:cNvPr id="9" name="Picture 8">
            <a:extLst>
              <a:ext uri="{FF2B5EF4-FFF2-40B4-BE49-F238E27FC236}">
                <a16:creationId xmlns:a16="http://schemas.microsoft.com/office/drawing/2014/main" id="{40CA6441-E7E1-0CA2-9D5C-617C40EA443B}"/>
              </a:ext>
            </a:extLst>
          </p:cNvPr>
          <p:cNvPicPr>
            <a:picLocks noChangeAspect="1"/>
          </p:cNvPicPr>
          <p:nvPr/>
        </p:nvPicPr>
        <p:blipFill>
          <a:blip r:embed="rId5"/>
          <a:stretch>
            <a:fillRect/>
          </a:stretch>
        </p:blipFill>
        <p:spPr>
          <a:xfrm>
            <a:off x="6023027" y="5261341"/>
            <a:ext cx="1347293" cy="1476486"/>
          </a:xfrm>
          <a:prstGeom prst="rect">
            <a:avLst/>
          </a:prstGeom>
        </p:spPr>
      </p:pic>
    </p:spTree>
    <p:extLst>
      <p:ext uri="{BB962C8B-B14F-4D97-AF65-F5344CB8AC3E}">
        <p14:creationId xmlns:p14="http://schemas.microsoft.com/office/powerpoint/2010/main" val="28796724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animEffect transition="in" filter="fade">
                                      <p:cBhvr>
                                        <p:cTn id="19" dur="500"/>
                                        <p:tgtEl>
                                          <p:spTgt spid="7">
                                            <p:txEl>
                                              <p:pRg st="11" end="1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500"/>
                                        <p:tgtEl>
                                          <p:spTgt spid="7">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500"/>
                                        <p:tgtEl>
                                          <p:spTgt spid="7">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500"/>
                                        <p:tgtEl>
                                          <p:spTgt spid="7">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500"/>
                                        <p:tgtEl>
                                          <p:spTgt spid="7">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fade">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500"/>
                                        <p:tgtEl>
                                          <p:spTgt spid="7">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3" end="13"/>
                                            </p:txEl>
                                          </p:spTgt>
                                        </p:tgtEl>
                                        <p:attrNameLst>
                                          <p:attrName>style.visibility</p:attrName>
                                        </p:attrNameLst>
                                      </p:cBhvr>
                                      <p:to>
                                        <p:strVal val="visible"/>
                                      </p:to>
                                    </p:set>
                                    <p:animEffect transition="in" filter="fade">
                                      <p:cBhvr>
                                        <p:cTn id="52" dur="500"/>
                                        <p:tgtEl>
                                          <p:spTgt spid="7">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7">
                                            <p:txEl>
                                              <p:pRg st="19" end="19"/>
                                            </p:txEl>
                                          </p:spTgt>
                                        </p:tgtEl>
                                        <p:attrNameLst>
                                          <p:attrName>style.visibility</p:attrName>
                                        </p:attrNameLst>
                                      </p:cBhvr>
                                      <p:to>
                                        <p:strVal val="visible"/>
                                      </p:to>
                                    </p:set>
                                    <p:animEffect transition="in" filter="fade">
                                      <p:cBhvr>
                                        <p:cTn id="55" dur="500"/>
                                        <p:tgtEl>
                                          <p:spTgt spid="7">
                                            <p:txEl>
                                              <p:pRg st="19" end="1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xEl>
                                              <p:pRg st="14" end="14"/>
                                            </p:txEl>
                                          </p:spTgt>
                                        </p:tgtEl>
                                        <p:attrNameLst>
                                          <p:attrName>style.visibility</p:attrName>
                                        </p:attrNameLst>
                                      </p:cBhvr>
                                      <p:to>
                                        <p:strVal val="visible"/>
                                      </p:to>
                                    </p:set>
                                    <p:animEffect transition="in" filter="fade">
                                      <p:cBhvr>
                                        <p:cTn id="60" dur="500"/>
                                        <p:tgtEl>
                                          <p:spTgt spid="7">
                                            <p:txEl>
                                              <p:pRg st="14" end="1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7">
                                            <p:txEl>
                                              <p:pRg st="15" end="15"/>
                                            </p:txEl>
                                          </p:spTgt>
                                        </p:tgtEl>
                                        <p:attrNameLst>
                                          <p:attrName>style.visibility</p:attrName>
                                        </p:attrNameLst>
                                      </p:cBhvr>
                                      <p:to>
                                        <p:strVal val="visible"/>
                                      </p:to>
                                    </p:set>
                                    <p:animEffect transition="in" filter="fade">
                                      <p:cBhvr>
                                        <p:cTn id="63" dur="500"/>
                                        <p:tgtEl>
                                          <p:spTgt spid="7">
                                            <p:txEl>
                                              <p:pRg st="15" end="1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
                                            <p:txEl>
                                              <p:pRg st="17" end="17"/>
                                            </p:txEl>
                                          </p:spTgt>
                                        </p:tgtEl>
                                        <p:attrNameLst>
                                          <p:attrName>style.visibility</p:attrName>
                                        </p:attrNameLst>
                                      </p:cBhvr>
                                      <p:to>
                                        <p:strVal val="visible"/>
                                      </p:to>
                                    </p:set>
                                    <p:animEffect transition="in" filter="fade">
                                      <p:cBhvr>
                                        <p:cTn id="68" dur="500"/>
                                        <p:tgtEl>
                                          <p:spTgt spid="7">
                                            <p:txEl>
                                              <p:pRg st="17" end="1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7">
                                            <p:txEl>
                                              <p:pRg st="18" end="18"/>
                                            </p:txEl>
                                          </p:spTgt>
                                        </p:tgtEl>
                                        <p:attrNameLst>
                                          <p:attrName>style.visibility</p:attrName>
                                        </p:attrNameLst>
                                      </p:cBhvr>
                                      <p:to>
                                        <p:strVal val="visible"/>
                                      </p:to>
                                    </p:set>
                                    <p:animEffect transition="in" filter="fade">
                                      <p:cBhvr>
                                        <p:cTn id="71" dur="500"/>
                                        <p:tgtEl>
                                          <p:spTgt spid="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835EE9C1-6B59-4959-80F9-A9194ED9370A}"/>
              </a:ext>
            </a:extLst>
          </p:cNvPr>
          <p:cNvSpPr txBox="1">
            <a:spLocks/>
          </p:cNvSpPr>
          <p:nvPr/>
        </p:nvSpPr>
        <p:spPr>
          <a:xfrm>
            <a:off x="533400" y="304800"/>
            <a:ext cx="7656545" cy="6096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ts val="12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i="1"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rgbClr val="0000FF"/>
                </a:solidFill>
                <a:effectLst/>
                <a:uLnTx/>
                <a:uFillTx/>
                <a:latin typeface="Calibri"/>
                <a:ea typeface="+mn-ea"/>
                <a:cs typeface="+mn-cs"/>
              </a:rPr>
              <a:t>Constraints</a:t>
            </a:r>
          </a:p>
        </p:txBody>
      </p:sp>
      <p:sp>
        <p:nvSpPr>
          <p:cNvPr id="7" name="TextBox 6">
            <a:extLst>
              <a:ext uri="{FF2B5EF4-FFF2-40B4-BE49-F238E27FC236}">
                <a16:creationId xmlns:a16="http://schemas.microsoft.com/office/drawing/2014/main" id="{DFE732A6-494A-4027-8012-E56F69BA6C0E}"/>
              </a:ext>
            </a:extLst>
          </p:cNvPr>
          <p:cNvSpPr txBox="1"/>
          <p:nvPr/>
        </p:nvSpPr>
        <p:spPr>
          <a:xfrm>
            <a:off x="152400" y="2057400"/>
            <a:ext cx="8229600" cy="4262705"/>
          </a:xfrm>
          <a:prstGeom prst="rect">
            <a:avLst/>
          </a:prstGeom>
          <a:solidFill>
            <a:schemeClr val="bg1"/>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CREATE DATABASE</a:t>
            </a:r>
            <a:r>
              <a:rPr kumimoji="0" lang="en-US" sz="1200" b="0" i="0" u="none" strike="noStrike" kern="1200" cap="none" spc="0" normalizeH="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 </a:t>
            </a:r>
            <a:r>
              <a:rPr kumimoji="0" lang="en-US" sz="1200" b="0" i="0" u="none" strike="noStrike" kern="1200" cap="none" spc="0" normalizeH="0" noProof="0" dirty="0" err="1">
                <a:ln>
                  <a:noFill/>
                </a:ln>
                <a:effectLst/>
                <a:uLnTx/>
                <a:uFillTx/>
                <a:latin typeface="Consolas" panose="020B0609020204030204" pitchFamily="49" charset="0"/>
                <a:ea typeface="Calibri" panose="020F0502020204030204" pitchFamily="34" charset="0"/>
                <a:cs typeface="Times New Roman" panose="02020603050405020304" pitchFamily="18" charset="0"/>
              </a:rPr>
              <a:t>MovieLens</a:t>
            </a:r>
            <a:r>
              <a:rPr kumimoji="0" lang="en-US" sz="1200" b="0" i="0" u="none" strike="noStrike" kern="1200" cap="none" spc="0" normalizeH="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rPr>
              <a:t>;</a:t>
            </a:r>
            <a:endParaRPr kumimoji="0" lang="en-US" sz="12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Times New Roman" panose="02020603050405020304" pitchFamily="18" charset="0"/>
            </a:endParaRPr>
          </a:p>
          <a:p>
            <a:pPr marL="0" lvl="1">
              <a:defRPr/>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CREATE TABLE </a:t>
            </a:r>
            <a:r>
              <a:rPr lang="en-US" sz="1200" dirty="0">
                <a:latin typeface="Consolas" panose="020B0609020204030204" pitchFamily="49" charset="0"/>
                <a:ea typeface="Calibri" panose="020F0502020204030204" pitchFamily="34" charset="0"/>
                <a:cs typeface="Times New Roman" panose="02020603050405020304" pitchFamily="18" charset="0"/>
              </a:rPr>
              <a:t>Movies</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marL="0" lvl="1">
              <a:defRPr/>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latin typeface="Consolas" panose="020B0609020204030204" pitchFamily="49" charset="0"/>
                <a:ea typeface="Calibri" panose="020F0502020204030204" pitchFamily="34" charset="0"/>
                <a:cs typeface="Times New Roman" panose="02020603050405020304" pitchFamily="18" charset="0"/>
              </a:rPr>
              <a:t>Movie_ID</a:t>
            </a: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 NOT NULL,</a:t>
            </a:r>
          </a:p>
          <a:p>
            <a:pPr marL="0" lvl="1">
              <a:defRPr/>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latin typeface="Consolas" panose="020B0609020204030204" pitchFamily="49" charset="0"/>
                <a:ea typeface="Calibri" panose="020F0502020204030204" pitchFamily="34" charset="0"/>
                <a:cs typeface="Times New Roman" panose="02020603050405020304" pitchFamily="18" charset="0"/>
              </a:rPr>
              <a:t>Release_Date</a:t>
            </a: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 NOT NULL,</a:t>
            </a:r>
          </a:p>
          <a:p>
            <a:pPr marL="0" lvl="1">
              <a:defRPr/>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latin typeface="Consolas" panose="020B0609020204030204" pitchFamily="49" charset="0"/>
                <a:ea typeface="Calibri" panose="020F0502020204030204" pitchFamily="34" charset="0"/>
                <a:cs typeface="Times New Roman" panose="02020603050405020304" pitchFamily="18" charset="0"/>
              </a:rPr>
              <a:t>Runtime</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INT NOT NULL,</a:t>
            </a:r>
          </a:p>
          <a:p>
            <a:pPr marL="0" lvl="1">
              <a:defRPr/>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latin typeface="Consolas" panose="020B0609020204030204" pitchFamily="49" charset="0"/>
                <a:ea typeface="Calibri" panose="020F0502020204030204" pitchFamily="34" charset="0"/>
                <a:cs typeface="Times New Roman" panose="02020603050405020304" pitchFamily="18" charset="0"/>
              </a:rPr>
              <a:t>Original_Language</a:t>
            </a: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 NOT NULL,</a:t>
            </a:r>
          </a:p>
          <a:p>
            <a:pPr marL="0" lvl="1">
              <a:defRPr/>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latin typeface="Consolas" panose="020B0609020204030204" pitchFamily="49" charset="0"/>
                <a:ea typeface="Calibri" panose="020F0502020204030204" pitchFamily="34" charset="0"/>
                <a:cs typeface="Times New Roman" panose="02020603050405020304" pitchFamily="18" charset="0"/>
              </a:rPr>
              <a:t>Budget</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INT NOT NULL,</a:t>
            </a:r>
          </a:p>
          <a:p>
            <a:pPr marL="0" lvl="1">
              <a:defRPr/>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latin typeface="Consolas" panose="020B0609020204030204" pitchFamily="49" charset="0"/>
                <a:ea typeface="Calibri" panose="020F0502020204030204" pitchFamily="34" charset="0"/>
                <a:cs typeface="Times New Roman" panose="02020603050405020304" pitchFamily="18" charset="0"/>
              </a:rPr>
              <a:t>Revenue</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INT NOT NULL,</a:t>
            </a:r>
          </a:p>
          <a:p>
            <a:pPr marL="0" lvl="1">
              <a:defRPr/>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latin typeface="Consolas" panose="020B0609020204030204" pitchFamily="49" charset="0"/>
                <a:ea typeface="Calibri" panose="020F0502020204030204" pitchFamily="34" charset="0"/>
                <a:cs typeface="Times New Roman" panose="02020603050405020304" pitchFamily="18" charset="0"/>
              </a:rPr>
              <a:t>Title</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TEXT NOT NULL,</a:t>
            </a:r>
          </a:p>
          <a:p>
            <a:pPr marL="0" lvl="1">
              <a:defRPr/>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PRIMARY KEY (</a:t>
            </a:r>
            <a:r>
              <a:rPr lang="en-US" sz="1200" dirty="0" err="1">
                <a:latin typeface="Consolas" panose="020B0609020204030204" pitchFamily="49" charset="0"/>
                <a:ea typeface="Calibri" panose="020F0502020204030204" pitchFamily="34" charset="0"/>
                <a:cs typeface="Times New Roman" panose="02020603050405020304" pitchFamily="18" charset="0"/>
              </a:rPr>
              <a:t>Movie_ID</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marL="0" lvl="1">
              <a:defRPr/>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marL="0" lvl="1">
              <a:defRPr/>
            </a:pPr>
            <a:endPar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Calibri" panose="020F0502020204030204" pitchFamily="34" charset="0"/>
              <a:cs typeface="Times New Roman" panose="02020603050405020304" pitchFamily="18" charset="0"/>
            </a:endParaRP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CREATE TABLE </a:t>
            </a:r>
            <a:r>
              <a:rPr lang="en-US" sz="1400" dirty="0">
                <a:latin typeface="Consolas" panose="020B0609020204030204" pitchFamily="49" charset="0"/>
                <a:ea typeface="Calibri" panose="020F0502020204030204" pitchFamily="34" charset="0"/>
                <a:cs typeface="Times New Roman" panose="02020603050405020304" pitchFamily="18" charset="0"/>
              </a:rPr>
              <a:t>Ratings</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Movie_ID</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 NOT NULL,</a:t>
            </a:r>
          </a:p>
          <a:p>
            <a:pPr marL="0" lvl="1">
              <a:spcBef>
                <a:spcPts val="600"/>
              </a:spcBef>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latin typeface="Consolas" panose="020B0609020204030204" pitchFamily="49" charset="0"/>
                <a:ea typeface="Calibri" panose="020F0502020204030204" pitchFamily="34" charset="0"/>
                <a:cs typeface="Times New Roman" panose="02020603050405020304" pitchFamily="18" charset="0"/>
              </a:rPr>
              <a:t>Rating</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INT NOT NULL CHECK(</a:t>
            </a:r>
            <a:r>
              <a:rPr lang="en-US" sz="1400" dirty="0">
                <a:latin typeface="Consolas" panose="020B0609020204030204" pitchFamily="49" charset="0"/>
                <a:ea typeface="Calibri" panose="020F0502020204030204" pitchFamily="34" charset="0"/>
                <a:cs typeface="Times New Roman" panose="02020603050405020304" pitchFamily="18" charset="0"/>
              </a:rPr>
              <a:t>Rating</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 0 </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AND </a:t>
            </a:r>
            <a:r>
              <a:rPr lang="en-US" sz="1400" dirty="0">
                <a:latin typeface="Consolas" panose="020B0609020204030204" pitchFamily="49" charset="0"/>
                <a:ea typeface="Calibri" panose="020F0502020204030204" pitchFamily="34" charset="0"/>
                <a:cs typeface="Times New Roman" panose="02020603050405020304" pitchFamily="18" charset="0"/>
              </a:rPr>
              <a:t>Rating</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 10),</a:t>
            </a:r>
          </a:p>
          <a:p>
            <a:pPr marL="0" lvl="1">
              <a:spcBef>
                <a:spcPts val="1200"/>
              </a:spcBef>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no primary key --</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FOREIGN KEY (</a:t>
            </a:r>
            <a:r>
              <a:rPr lang="en-US" sz="1400" dirty="0" err="1">
                <a:latin typeface="Consolas" panose="020B0609020204030204" pitchFamily="49" charset="0"/>
                <a:ea typeface="Calibri" panose="020F0502020204030204" pitchFamily="34" charset="0"/>
                <a:cs typeface="Times New Roman" panose="02020603050405020304" pitchFamily="18" charset="0"/>
              </a:rPr>
              <a:t>Movie_ID</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REFERENCES </a:t>
            </a:r>
            <a:r>
              <a:rPr lang="en-US" sz="1400" dirty="0">
                <a:latin typeface="Consolas" panose="020B0609020204030204" pitchFamily="49" charset="0"/>
                <a:ea typeface="Calibri" panose="020F0502020204030204" pitchFamily="34" charset="0"/>
                <a:cs typeface="Times New Roman" panose="02020603050405020304" pitchFamily="18" charset="0"/>
              </a:rPr>
              <a:t>Movies</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latin typeface="Consolas" panose="020B0609020204030204" pitchFamily="49" charset="0"/>
                <a:ea typeface="Calibri" panose="020F0502020204030204" pitchFamily="34" charset="0"/>
                <a:cs typeface="Times New Roman" panose="02020603050405020304" pitchFamily="18" charset="0"/>
              </a:rPr>
              <a:t>Movie_ID</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marL="0" lvl="1">
              <a:defRPr/>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p:txBody>
      </p:sp>
      <p:sp>
        <p:nvSpPr>
          <p:cNvPr id="3" name="Content Placeholder 1">
            <a:extLst>
              <a:ext uri="{FF2B5EF4-FFF2-40B4-BE49-F238E27FC236}">
                <a16:creationId xmlns:a16="http://schemas.microsoft.com/office/drawing/2014/main" id="{AF0FCD54-BDEA-8DA1-F8DA-3D2DE2DFEDA0}"/>
              </a:ext>
            </a:extLst>
          </p:cNvPr>
          <p:cNvSpPr>
            <a:spLocks noGrp="1"/>
          </p:cNvSpPr>
          <p:nvPr>
            <p:ph idx="1"/>
          </p:nvPr>
        </p:nvSpPr>
        <p:spPr>
          <a:xfrm>
            <a:off x="533400" y="1143000"/>
            <a:ext cx="7848600" cy="685800"/>
          </a:xfrm>
        </p:spPr>
        <p:txBody>
          <a:bodyPr/>
          <a:lstStyle/>
          <a:p>
            <a:r>
              <a:rPr lang="en-US" dirty="0"/>
              <a:t>Databases allow constraints on data – use them!</a:t>
            </a:r>
          </a:p>
        </p:txBody>
      </p:sp>
      <p:pic>
        <p:nvPicPr>
          <p:cNvPr id="5" name="Picture 4">
            <a:extLst>
              <a:ext uri="{FF2B5EF4-FFF2-40B4-BE49-F238E27FC236}">
                <a16:creationId xmlns:a16="http://schemas.microsoft.com/office/drawing/2014/main" id="{436DA964-FB81-F366-41C5-0F92D607835D}"/>
              </a:ext>
            </a:extLst>
          </p:cNvPr>
          <p:cNvPicPr>
            <a:picLocks noChangeAspect="1"/>
          </p:cNvPicPr>
          <p:nvPr/>
        </p:nvPicPr>
        <p:blipFill>
          <a:blip r:embed="rId3"/>
          <a:stretch>
            <a:fillRect/>
          </a:stretch>
        </p:blipFill>
        <p:spPr>
          <a:xfrm>
            <a:off x="5420740" y="2286000"/>
            <a:ext cx="2417320" cy="2594624"/>
          </a:xfrm>
          <a:prstGeom prst="rect">
            <a:avLst/>
          </a:prstGeom>
        </p:spPr>
      </p:pic>
      <p:pic>
        <p:nvPicPr>
          <p:cNvPr id="2" name="Picture 1">
            <a:extLst>
              <a:ext uri="{FF2B5EF4-FFF2-40B4-BE49-F238E27FC236}">
                <a16:creationId xmlns:a16="http://schemas.microsoft.com/office/drawing/2014/main" id="{A7F4959F-7E1C-A367-A81F-941E246E05F9}"/>
              </a:ext>
            </a:extLst>
          </p:cNvPr>
          <p:cNvPicPr>
            <a:picLocks noChangeAspect="1"/>
          </p:cNvPicPr>
          <p:nvPr/>
        </p:nvPicPr>
        <p:blipFill>
          <a:blip r:embed="rId4"/>
          <a:stretch>
            <a:fillRect/>
          </a:stretch>
        </p:blipFill>
        <p:spPr>
          <a:xfrm>
            <a:off x="6553200" y="4708417"/>
            <a:ext cx="1200126" cy="1315207"/>
          </a:xfrm>
          <a:prstGeom prst="rect">
            <a:avLst/>
          </a:prstGeom>
        </p:spPr>
      </p:pic>
      <p:sp>
        <p:nvSpPr>
          <p:cNvPr id="4" name="Rectangle: Rounded Corners 3">
            <a:extLst>
              <a:ext uri="{FF2B5EF4-FFF2-40B4-BE49-F238E27FC236}">
                <a16:creationId xmlns:a16="http://schemas.microsoft.com/office/drawing/2014/main" id="{B53DDE6A-40DF-2BBA-C802-61F2AE57A295}"/>
              </a:ext>
            </a:extLst>
          </p:cNvPr>
          <p:cNvSpPr/>
          <p:nvPr/>
        </p:nvSpPr>
        <p:spPr>
          <a:xfrm>
            <a:off x="76200" y="4953000"/>
            <a:ext cx="5105400" cy="533400"/>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886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79E3F46-B87E-4110-A958-99191F7F6417}">
  <we:reference id="8ba0e366-a439-4baa-944c-1a9790a138b7" version="1.0.0.3" store="EXCatalog" storeType="EXCatalog"/>
  <we:alternateReferences>
    <we:reference id="WA200002290" version="1.0.0.3"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5380</TotalTime>
  <Words>2449</Words>
  <Application>Microsoft Office PowerPoint</Application>
  <PresentationFormat>On-screen Show (4:3)</PresentationFormat>
  <Paragraphs>530</Paragraphs>
  <Slides>36</Slides>
  <Notes>30</Notes>
  <HiddenSlides>5</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36</vt:i4>
      </vt:variant>
    </vt:vector>
  </HeadingPairs>
  <TitlesOfParts>
    <vt:vector size="46" baseType="lpstr">
      <vt:lpstr>Arial</vt:lpstr>
      <vt:lpstr>Calibri</vt:lpstr>
      <vt:lpstr>Consolas</vt:lpstr>
      <vt:lpstr>Times New Roman</vt:lpstr>
      <vt:lpstr>Office Theme</vt:lpstr>
      <vt:lpstr>1_Office Theme</vt:lpstr>
      <vt:lpstr>3_Office Theme</vt:lpstr>
      <vt:lpstr>4_Office Theme</vt:lpstr>
      <vt:lpstr>5_Office Theme</vt:lpstr>
      <vt:lpstr>8_Office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joe.hummel</dc:creator>
  <cp:lastModifiedBy>Joe Hummel, PhD</cp:lastModifiedBy>
  <cp:revision>1390</cp:revision>
  <cp:lastPrinted>2023-03-29T21:07:21Z</cp:lastPrinted>
  <dcterms:created xsi:type="dcterms:W3CDTF">2013-01-13T00:19:11Z</dcterms:created>
  <dcterms:modified xsi:type="dcterms:W3CDTF">2024-10-04T19:38:16Z</dcterms:modified>
</cp:coreProperties>
</file>