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5" r:id="rId3"/>
    <p:sldMasterId id="2147483665" r:id="rId4"/>
  </p:sldMasterIdLst>
  <p:notesMasterIdLst>
    <p:notesMasterId r:id="rId20"/>
  </p:notesMasterIdLst>
  <p:handoutMasterIdLst>
    <p:handoutMasterId r:id="rId21"/>
  </p:handoutMasterIdLst>
  <p:sldIdLst>
    <p:sldId id="915" r:id="rId5"/>
    <p:sldId id="696" r:id="rId6"/>
    <p:sldId id="721" r:id="rId7"/>
    <p:sldId id="672" r:id="rId8"/>
    <p:sldId id="739" r:id="rId9"/>
    <p:sldId id="965" r:id="rId10"/>
    <p:sldId id="967" r:id="rId11"/>
    <p:sldId id="968" r:id="rId12"/>
    <p:sldId id="876" r:id="rId13"/>
    <p:sldId id="893" r:id="rId14"/>
    <p:sldId id="964" r:id="rId15"/>
    <p:sldId id="377" r:id="rId16"/>
    <p:sldId id="735" r:id="rId17"/>
    <p:sldId id="736" r:id="rId18"/>
    <p:sldId id="632" r:id="rId1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FF"/>
    <a:srgbClr val="98FB98"/>
    <a:srgbClr val="92BE50"/>
    <a:srgbClr val="FFFF66"/>
    <a:srgbClr val="666699"/>
    <a:srgbClr val="9900FF"/>
    <a:srgbClr val="0099CC"/>
    <a:srgbClr val="92FF50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79" autoAdjust="0"/>
    <p:restoredTop sz="86865" autoAdjust="0"/>
  </p:normalViewPr>
  <p:slideViewPr>
    <p:cSldViewPr>
      <p:cViewPr varScale="1">
        <p:scale>
          <a:sx n="133" d="100"/>
          <a:sy n="133" d="100"/>
        </p:scale>
        <p:origin x="132" y="5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3834" y="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1040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/>
            </a:lvl1pPr>
          </a:lstStyle>
          <a:p>
            <a:pPr algn="ctr"/>
            <a:endParaRPr lang="en-US" sz="1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5764107" y="8829967"/>
            <a:ext cx="1244671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CB50AC30-B37F-4D76-906B-329B14AA6A96}" type="slidenum">
              <a:rPr lang="en-US" sz="1400" b="1"/>
              <a:t>‹#›</a:t>
            </a:fld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24160915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1:17:44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91 5983 0 0,'-16'-21'348'0'0,"3"3"4011"0"0,-20-34 0 0 0,37 60-1959 0 0,17 31-2446 0 0,-11-13-2 0 0,9 34 26 0 0,-12-33-21 0 0,3 33 32 0 0,0 12 11 0 0,-2 5 35 0 0,0-3 146 0 0,-6-42 67 0 0,4 37 10 0 0,-3-36 16 0 0,3 31 53 0 0,-3-29 22 0 0,4 24-141 0 0,16 196 1072 0 0,-21-219-1181 0 0,10 262 410 0 0,-23 183-340 0 0,-1-51-44 0 0,12-407-123 0 0,-4 871 134 0 0,3-655-42 0 0,-10 379 271 0 0,5 205 451 0 0,8-736-742 0 0,0-3 12 0 0,-1-53-28 0 0,0 43-35 0 0,-1 8 25 0 0,2 10 24 0 0,0-27-47 0 0,0 16 39 0 0,2 2-8 0 0,0-1-45 0 0,0-3-11 0 0,2-6 11 0 0,1-4 31 0 0,2-3-31 0 0,3 5-11 0 0,2-1 0 0 0,1 0 0 0 0,2-1 0 0 0,-2-15-15 0 0,1-2-122 0 0,-11-40 105 0 0,-1-1-64 0 0,0-2-504 0 0,12 24 303 0 0,-12-25-511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1:17:49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269 165 6911 0 0,'1'-6'672'0'0,"-1"0"0"0"0,1 0 0 0 0,0 1-1 0 0,1-1 1 0 0,2-6 0 0 0,1-9 513 0 0,-4 15-817 0 0,0 0 0 0 0,-1-1 0 0 0,1 1 0 0 0,-1-1 0 0 0,-1 1 0 0 0,1-1 0 0 0,-3-10 0 0 0,2 15-320 0 0,1 0 0 0 0,-1 0-1 0 0,0 0 1 0 0,1 0 0 0 0,-1 0 0 0 0,0 0-1 0 0,0 0 1 0 0,0 0 0 0 0,-1 0 0 0 0,1 1-1 0 0,0-1 1 0 0,-1 0 0 0 0,1 1 0 0 0,-1-1-1 0 0,0 1 1 0 0,1 0 0 0 0,-1-1 0 0 0,0 1-1 0 0,0 0 1 0 0,0 0 0 0 0,1 0 0 0 0,-1 0-1 0 0,0 1 1 0 0,-1-1 0 0 0,-2 0 0 0 0,3 0-13 0 0,1 1 1 0 0,0 0 0 0 0,-1 0 0 0 0,1 0-1 0 0,-1 0 1 0 0,1 0 0 0 0,-1 0-1 0 0,1 0 1 0 0,-1 0 0 0 0,1 0 0 0 0,-1 1-1 0 0,1-1 1 0 0,-1 1 0 0 0,1-1 0 0 0,0 1-1 0 0,-1 0 1 0 0,-1 1 0 0 0,2-2-9 0 0,-22 12 13 0 0,-6 11-40 0 0,-4 15 0 0 0,20-21 0 0 0,-11 22 0 0 0,-7 19 12 0 0,20-32 50 0 0,-8 29 16 0 0,11-26 29 0 0,-5 29 112 0 0,9-29 49 0 0,-1 25 10 0 0,5-29 2 0 0,5 23 0 0 0,-1-24 0 0 0,10 21 0 0 0,-6-25-30 0 0,10 20-124 0 0,-5-20-46 0 0,30 31-64 0 0,-35-43-16 0 0,0-1 0 0 0,1 0 0 0 0,0 0 0 0 0,14 8 0 0 0,-12-9 0 0 0,0-1 0 0 0,1 0 0 0 0,11 3 0 0 0,-10-4-9 0 0,-9-2-9 0 0,-1-1-1 0 0,1 0 0 0 0,0 0 0 0 0,0-1 0 0 0,-1 1 0 0 0,1-1 0 0 0,0 0 0 0 0,5 0 1 0 0,-1 1-44 0 0,-5-1 26 0 0,1 1 1 0 0,-1-1-1 0 0,0 0 1 0 0,0 0-1 0 0,1-1 1 0 0,-1 1-1 0 0,0-1 1 0 0,5-1-1 0 0,15-3-1293 0 0,1-1 0 0 0,37-16 1 0 0,-39 12-4270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1:17:50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393 59 6911 0 0,'-4'-2'375'0'0,"0"-1"0"0"0,0 1 0 0 0,0 0-1 0 0,0 0 1 0 0,0 1 0 0 0,-1 0-1 0 0,1-1 1 0 0,-1 1 0 0 0,-7 0 0 0 0,3-1 55 0 0,-1 0-17 0 0,-1 0 1 0 0,0 0-1 0 0,0 2 1 0 0,1-1 0 0 0,-1 1-1 0 0,0 1 1 0 0,0-1-1 0 0,0 2 1 0 0,1 0-1 0 0,-15 4 1 0 0,3 5-153 0 0,-11 11-209 0 0,-3 9-52 0 0,7-2-16 0 0,18-15-58 0 0,-14 27 27 0 0,3 0 95 0 0,14-21 49 0 0,-4 25 127 0 0,8-34 288 0 0,6 0-261 0 0,2 32-24 0 0,-3-32 191 0 0,6-5-220 0 0,21 19-46 0 0,-21-19-22 0 0,0-6-2 0 0,23 0 18 0 0,-17-2 72 0 0,-1-3-52 0 0,-1 1 0 0 0,0-1 0 0 0,-1-1 0 0 0,0 0 0 0 0,17-12 0 0 0,-16 8-72 0 0,0 0 0 0 0,-1-2 0 0 0,0 1 0 0 0,0-1 0 0 0,-1-1-1 0 0,-1 0 1 0 0,0 0 0 0 0,-1 0 0 0 0,0-1 0 0 0,-1 0 0 0 0,-1-1 0 0 0,0 1-1 0 0,-1-1 1 0 0,3-21 0 0 0,-6 21-53 0 0,0 0-1 0 0,-1 0 1 0 0,-4-28 0 0 0,0-13-2940 0 0,5 50-557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1:17:50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187 667 919 0 0,'5'-7'7542'0'0,"-5"6"-7344"0"0,0 1 0 0 0,0-1 0 0 0,-1 1 0 0 0,1-1 0 0 0,0 1 1 0 0,0 0-1 0 0,-1-1 0 0 0,1 1 0 0 0,0 0 0 0 0,-1-1 0 0 0,1 1 0 0 0,0 0 0 0 0,-1-1 0 0 0,1 1 0 0 0,0 0 0 0 0,-1 0 0 0 0,1-1 0 0 0,-1 1 0 0 0,1 0 0 0 0,0 0 0 0 0,-2 0 0 0 0,0-1 164 0 0,0 1 1 0 0,0 0-1 0 0,-1 0 0 0 0,1 1 0 0 0,0-1 1 0 0,0 0-1 0 0,-1 1 0 0 0,1-1 1 0 0,-4 3-1 0 0,0-1-259 0 0,1 1 0 0 0,0 0 1 0 0,-9 6-1 0 0,11-6-7 0 0,0-2-92 0 0,0 1 0 0 0,1 0 1 0 0,-1 0-1 0 0,1 0 0 0 0,0 0 0 0 0,-1 0 1 0 0,1 0-1 0 0,-2 4 0 0 0,-1-1-31 0 0,-18 23-181 0 0,17-21 165 0 0,-2 7-69 0 0,-11 28 89 0 0,0 13 49 0 0,6-9 110 0 0,11-37 65 0 0,1 3 20 0 0,-1 3-138 0 0,-1 31 644 0 0,10-35-425 0 0,18 34-12 0 0,-19-34-64 0 0,3-7-30 0 0,25 12-4 0 0,-18-11-14 0 0,14 0-62 0 0,-14-5-27 0 0,-1-1-44 0 0,-1-2 0 0 0,0 1 0 0 0,0-2 0 0 0,23-8 0 0 0,-19 3-17 0 0,0-1 0 0 0,-1-1 0 0 0,0 0 0 0 0,-1-1-1 0 0,0-1 1 0 0,-1 0 0 0 0,-1-1 0 0 0,15-18 0 0 0,-6 3-113 0 0,-1-2 1 0 0,-1 0-1 0 0,24-50 0 0 0,-31 50 37 0 0,-2 0-1 0 0,-1 0 0 0 0,-1-1 1 0 0,-2-1-1 0 0,4-33 0 0 0,-4 9 96 0 0,-3-1 0 0 0,-4-60-1 0 0,-2 77 359 0 0,-11-65 0 0 0,9 89-173 0 0,-1 0-1 0 0,0 1 1 0 0,-1 0-1 0 0,-1 0 1 0 0,-1 0-1 0 0,-14-24 1 0 0,20 38-216 0 0,0 1-1 0 0,-1 0 1 0 0,1 0 0 0 0,-1 0 0 0 0,0 0-1 0 0,1 0 1 0 0,-1 0 0 0 0,0 0 0 0 0,1 0 0 0 0,-1 0-1 0 0,-3 0 1 0 0,5 1-15 0 0,-1 0 1 0 0,1 0-1 0 0,0 0 0 0 0,-1 0 1 0 0,1 0-1 0 0,0 0 0 0 0,0 0 0 0 0,-1 0 1 0 0,1 1-1 0 0,0-1 0 0 0,0 0 1 0 0,-1 0-1 0 0,1 0 0 0 0,0 0 0 0 0,0 0 1 0 0,-1 1-1 0 0,1-1 0 0 0,0 0 1 0 0,0 0-1 0 0,0 0 0 0 0,0 1 0 0 0,-1-1 1 0 0,1 0-1 0 0,0 0 0 0 0,0 1 1 0 0,0-1-1 0 0,0 0 0 0 0,0 1 0 0 0,-18 18-51 0 0,14-14-62 0 0,-1 8-15 0 0,-17 37-6 0 0,12-24-22 0 0,-6 28-6 0 0,9-24-6 0 0,-8 51 27 0 0,3-2 100 0 0,9-51-8 0 0,2 40 36 0 0,10 23 12 0 0,-5-66 0 0 0,13 42 0 0 0,-10-46 0 0 0,20 38 0 0 0,-17-42 6 0 0,22 31-1 0 0,-24-38 9 0 0,0 0-1 0 0,1-1 1 0 0,15 13 0 0 0,-13-14 0 0 0,0-1 1 0 0,0 0 0 0 0,15 7-1 0 0,-15-9-11 0 0,0-1 0 0 0,0 0 0 0 0,19 4 0 0 0,-14-5 29 0 0,-1-2 1 0 0,0 0-1 0 0,0 0 0 0 0,1-2 0 0 0,-1 0 0 0 0,0 0 1 0 0,0-2-1 0 0,0 0 0 0 0,0 0 0 0 0,29-12 1 0 0,-14 2 66 0 0,0-2 0 0 0,0-1 0 0 0,53-38 0 0 0,-64 39-45 0 0,0-1 0 0 0,-1 0 0 0 0,-1-1 0 0 0,26-32 1 0 0,-34 36-44 0 0,0 1-1 0 0,-1-1 1 0 0,-1 0 0 0 0,0-1 0 0 0,-1 1 0 0 0,0-1 0 0 0,-1-1 0 0 0,6-25 0 0 0,-10 34 0 0 0,-1 0 0 0 0,0-1 0 0 0,0 1 0 0 0,0-1 0 0 0,0 1 0 0 0,-1 0 0 0 0,0-1-1 0 0,-1 1 1 0 0,1 0 0 0 0,-5-11 0 0 0,5 14-5 0 0,-1-1 0 0 0,0 1-1 0 0,1 0 1 0 0,-1 0 0 0 0,0 0-1 0 0,0 0 1 0 0,-1 0 0 0 0,1 0 0 0 0,-1 1-1 0 0,1-1 1 0 0,-1 1 0 0 0,0-1-1 0 0,0 1 1 0 0,0 0 0 0 0,0 0 0 0 0,0 0-1 0 0,-1 1 1 0 0,1-1 0 0 0,0 1-1 0 0,-5-1 1 0 0,-11 1-6 0 0,13 1-3 0 0,0 1 0 0 0,0 0 0 0 0,-9 3 0 0 0,5-1-12 0 0,7-2 4 0 0,-1 0 0 0 0,1 0 0 0 0,0 0 1 0 0,-1 1-1 0 0,1 0 0 0 0,0-1 0 0 0,0 1 0 0 0,0 0 0 0 0,-5 5 0 0 0,-25 17-57 0 0,17-11-16 0 0,-15 17-4 0 0,15-12 0 0 0,-23 37 15 0 0,3 4 46 0 0,25-36-21 0 0,-10 34 36 0 0,6 4 23 0 0,12-37 32 0 0,-1 22-9 0 0,4-25 83 0 0,4 19 14 0 0,-3-30-3 0 0,4 4-4 0 0,17 40-17 0 0,-17-41-10 0 0,4-3-1 0 0,28 28-4 0 0,-35-37-83 0 0,-1 1 1 0 0,1 0-1 0 0,-1-1 0 0 0,1 1 1 0 0,0-1-1 0 0,0 0 0 0 0,3 3 1 0 0,4 1 12 0 0,-5-2-7 0 0,0 0 1 0 0,0 0-1 0 0,1-1 0 0 0,-1 0 0 0 0,1 0 1 0 0,8 2-1 0 0,31 11 52 0 0,-29-12-29 0 0,28 4 1 0 0,18-5 28 0 0,-38-2-112 0 0,-1-2 1 0 0,0 0 0 0 0,0-1-1 0 0,0-2 1 0 0,0 0 0 0 0,-1-1-1 0 0,26-12 1 0 0,0-5-954 0 0,-24 11 60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1:17:56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3690 392 5527 0 0,'10'-12'1055'0'0,"-1"0"-1"0"0,-1-1 0 0 0,0 0 0 0 0,-1 0 0 0 0,0-1 0 0 0,-1 1 0 0 0,9-30 1 0 0,-14 38-858 0 0,0 0 0 0 0,0 1 0 0 0,0-1-1 0 0,-1 0 1 0 0,1 0 0 0 0,-1 1 0 0 0,-1-1 0 0 0,1 0 0 0 0,-1 0 0 0 0,0 1 0 0 0,0-1 0 0 0,0 0 0 0 0,0 1 0 0 0,-1-1 0 0 0,-2-4 0 0 0,0 2-88 0 0,0 1-1 0 0,0 1 1 0 0,0-1-1 0 0,-1 0 1 0 0,0 1-1 0 0,0 0 1 0 0,0 0-1 0 0,-1 1 1 0 0,-6-6-1 0 0,-9-2-94 0 0,0 1-1 0 0,-1 0 0 0 0,0 2 0 0 0,-46-14 0 0 0,6 7-13 0 0,1 3 0 0 0,-2 3 0 0 0,-116-4 0 0 0,-191 24 0 0 0,-237 65 0 0 0,462-53 0 0 0,-442 88-18 0 0,486-89-17 0 0,-534 153 24 0 0,356-78 11 0 0,215-71 0 0 0,1 4 0 0 0,-74 46 0 0 0,117-63-5 0 0,4-2-10 0 0,0 1-1 0 0,0 1 1 0 0,-21 20 0 0 0,-6 7-13 0 0,42-38 23 0 0,-1 1 1 0 0,1-1-1 0 0,-1 0 1 0 0,1 1-1 0 0,0-1 0 0 0,0 1 1 0 0,-1 0-1 0 0,1-1 1 0 0,0 1-1 0 0,1 0 1 0 0,-1-1-1 0 0,-1 4 1 0 0,-21 49-21 0 0,22-53 23 0 0,1 0 0 0 0,-1 0 1 0 0,1-1-1 0 0,0 1 0 0 0,-1 0 1 0 0,1 0-1 0 0,-1 0 0 0 0,1-1 1 0 0,0 1-1 0 0,0 0 1 0 0,0 0-1 0 0,-1 0 0 0 0,1 0 1 0 0,0 0-1 0 0,0 0 0 0 0,0-1 1 0 0,0 1-1 0 0,1 0 0 0 0,-1 0 1 0 0,0 0-1 0 0,0 0 0 0 0,0 0 1 0 0,1 0-1 0 0,-1-1 1 0 0,1 2-1 0 0,0 1 0 0 0,2 5-7 0 0,0-1 1 0 0,0 0 0 0 0,1 0-1 0 0,0 0 1 0 0,0-1 0 0 0,1 1-1 0 0,0-1 1 0 0,9 10 0 0 0,3-3 5 0 0,0 0 1 0 0,0-1 0 0 0,2-1 0 0 0,-1-1 0 0 0,31 13 0 0 0,0-5 118 0 0,56 14-1 0 0,229 36 770 0 0,6-26-143 0 0,584 16-182 0 0,-270-47-396 0 0,-651-11-163 0 0,1591-72 271 0 0,-1378 46-253 0 0,-160 16-2 0 0,100-30 1 0 0,-132 32 50 0 0,33-17 0 0 0,-50 21-11 0 0,0 0 0 0 0,0 0 0 0 0,-1-1 1 0 0,1 1-1 0 0,-1-1 0 0 0,0-1 0 0 0,0 1 0 0 0,7-11 0 0 0,-11 14-29 0 0,-1 0 0 0 0,1 0 0 0 0,-1-1 0 0 0,0 1 0 0 0,0 0 0 0 0,0-1 0 0 0,0 1 0 0 0,-1-1 0 0 0,1 1 0 0 0,0-1 0 0 0,-1 1 0 0 0,0-1 0 0 0,0 0 0 0 0,0 1 0 0 0,0-1 0 0 0,0-3 0 0 0,-1 2 13 0 0,0 0-1 0 0,0 0 0 0 0,-1 0 0 0 0,1 0 0 0 0,-1 1 1 0 0,0-1-1 0 0,0 0 0 0 0,0 1 0 0 0,-4-5 1 0 0,-4-4 59 0 0,-1 1 1 0 0,-1 0-1 0 0,0 1 1 0 0,-15-11-1 0 0,-13-7 65 0 0,-1 2-1 0 0,-72-34 0 0 0,-98-25-57 0 0,-19 10-469 0 0,-364-69-1 0 0,240 89-1498 0 0,201 40-4114 0 0,55 7-429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1:17:57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 4143 0 0,'0'0'-12'0'0,"29"-14"801"0"0,13-2 5726 0 0,-37 14-5507 0 0,1 1 0 0 0,-1 0 0 0 0,1 0 0 0 0,-1 1 1 0 0,11 0-1 0 0,-12 0-1016 0 0,1 1-1 0 0,-1 0 1 0 0,0 0 0 0 0,8 2 0 0 0,-10-2 1024 0 0,5 9-642 0 0,20 30-57 0 0,-20-30-12 0 0,-3 6-7 0 0,11 44-29 0 0,-9-30-12 0 0,2 28-1 0 0,-5-27-12 0 0,3 39-52 0 0,-3-32-28 0 0,3 41-4 0 0,-3-37-9 0 0,4 45-39 0 0,-4-40-16 0 0,4 53-7 0 0,-4-53 1 0 0,19 223 196 0 0,149 873 709 0 0,-139-967-763 0 0,59 276 226 0 0,-61-334-420 0 0,45 173 63 0 0,-57-226-101 0 0,10 22 0 0 0,-2-9-35 0 0,-6-26-139 0 0,-16-42-41 0 0,2-3-1005 0 0,14 23-4218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1:17:58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2964 16 16583 0 0,'9'-9'1190'0'0,"-8"8"-1144"0"0,-1 1-1 0 0,0-1 0 0 0,1 1 1 0 0,-1-1-1 0 0,0 1 1 0 0,1 0-1 0 0,-1-1 0 0 0,0 1 1 0 0,1 0-1 0 0,-1-1 1 0 0,1 1-1 0 0,-1 0 0 0 0,1-1 1 0 0,-1 1-1 0 0,1 0 1 0 0,-1 0-1 0 0,1 0 1 0 0,-1-1-1 0 0,1 1 0 0 0,-1 0 1 0 0,1 0-1 0 0,-1 0 1 0 0,1 0-1 0 0,-1 0 0 0 0,1 0 1 0 0,-1 0-1 0 0,1 0 1 0 0,0 0-1 0 0,-1 0 1 0 0,1 1-1 0 0,-1-1 0 0 0,1 0 1 0 0,-1 0-1 0 0,1 0 1 0 0,-1 1-1 0 0,1-1 0 0 0,-1 0 1 0 0,0 0-1 0 0,1 1 1 0 0,-1-1-1 0 0,1 1 1 0 0,6 3 355 0 0,-5-3-222 0 0,4 7-98 0 0,23 36-2 0 0,-2 7 47 0 0,-17-26-3 0 0,12 31-10 0 0,-11-24-19 0 0,55 193 7 0 0,28 192-13 0 0,-15-62 92 0 0,16-6 155 0 0,11-10 136 0 0,72 219 264 0 0,-162-509-667 0 0,-7-20-4 0 0,14 46 0 0 0,-12-37-11 0 0,8 37-29 0 0,-10-39 30 0 0,4 32-28 0 0,-6-34 28 0 0,8 44-41 0 0,-10-51-5 0 0,6 42 37 0 0,-4-11-34 0 0,-1 8 0 0 0,-5-41 42 0 0,-4 25 12 0 0,3-48-60 0 0,0-1 0 0 0,0 1 0 0 0,0 0 0 0 0,0 0 0 0 0,-1-1 0 0 0,1 1 0 0 0,0 0 0 0 0,-1 0-1 0 0,0-1 1 0 0,1 1 0 0 0,-2 2 0 0 0,2-4-5 0 0,-4 7 3 0 0,0 1-1 0 0,0-1 0 0 0,0 0 1 0 0,-10 12-1 0 0,10-16-2 0 0,0 0 0 0 0,1 0 0 0 0,-1 0 0 0 0,0 0 0 0 0,-1-1 0 0 0,1 0 0 0 0,0 1 0 0 0,-1-2 0 0 0,-7 4 0 0 0,-5-2 0 0 0,1-1-1 0 0,-1 0 1 0 0,0-1 0 0 0,0 0-1 0 0,0-2 1 0 0,-21-2 0 0 0,12 0-9 0 0,-85-4-63 0 0,-291-17-192 0 0,0 18 43 0 0,-226 37 25 0 0,0 18 112 0 0,353-26-116 0 0,-626 19 53 0 0,852-42 76 0 0,-57 0-169 0 0,92-1-43 0 0,0-1 0 0 0,0 0 1 0 0,0-1-1 0 0,1 0 0 0 0,-18-7 1 0 0,19 3-1532 0 0,1 0-4898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1:17:59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 15199 0 0,'1'0'96'0'0,"0"0"-1"0"0,-1-1 1 0 0,1 1-1 0 0,0 0 1 0 0,0-1-1 0 0,0 1 1 0 0,-1 0-1 0 0,1 0 1 0 0,0-1-1 0 0,0 1 1 0 0,0 0-1 0 0,0 0 1 0 0,0 0-1 0 0,-1 0 1 0 0,1 0-1 0 0,0 0 1 0 0,0 1-1 0 0,0-1 1 0 0,0 0-1 0 0,1 1 1 0 0,18 6 47 0 0,-16-5 23 0 0,0 0-134 0 0,-1-1 1 0 0,1 1-1 0 0,0-1 0 0 0,-1 1 1 0 0,0 0-1 0 0,5 4 1 0 0,0-1 9 0 0,6 7 86 0 0,17 19 3 0 0,-15-12 10 0 0,15 26 3 0 0,-17-20 0 0 0,18 50-13 0 0,2 26-64 0 0,-9-6-46 0 0,-17-56 22 0 0,10 58-33 0 0,-2-3 1 0 0,-10-58 32 0 0,7 50-33 0 0,-2-4 10 0 0,-6-53 79 0 0,6 20 14 0 0,-9-36-1 0 0,0-1 30 0 0,6 35 123 0 0,-6-36 1966 0 0,-9-5-2016 0 0,7-6-215 0 0,-5 4 47 0 0,-1 0-1 0 0,0 0 0 0 0,-8 4 1 0 0,14-8-40 0 0,-1 0-1 0 0,0 0 1 0 0,1 1 0 0 0,-1-1-1 0 0,0 0 1 0 0,1 0 0 0 0,-1 0 0 0 0,0 0-1 0 0,1 0 1 0 0,-1 0 0 0 0,0 0-1 0 0,1-1 1 0 0,-1 1 0 0 0,0 0 0 0 0,1 0-1 0 0,-1 0 1 0 0,0-1 0 0 0,1 1-1 0 0,-1 0 1 0 0,0-1 0 0 0,1 1 0 0 0,-1 0-1 0 0,1-1 1 0 0,-1 0 0 0 0,-11-13 127 0 0,9 9-92 0 0,-12-18-1 0 0,1-1 1 0 0,1 0-1 0 0,1-1 0 0 0,1 0 1 0 0,1-1-1 0 0,-12-52 0 0 0,-16-166 175 0 0,24 55-248 0 0,14 147 21 0 0,1 0 1 0 0,12-62-1 0 0,-11 92 17 0 0,0 0 0 0 0,1 0 0 0 0,1 0 1 0 0,0 0-1 0 0,1 1 0 0 0,0 0 0 0 0,1 0 0 0 0,0 0 0 0 0,0 1 0 0 0,2 0 0 0 0,-1 0 0 0 0,1 0 0 0 0,0 1 0 0 0,1 0 1 0 0,0 1-1 0 0,0 0 0 0 0,1 1 0 0 0,0-1 0 0 0,0 2 0 0 0,22-11 0 0 0,-13 9-35 0 0,0 0 0 0 0,0 2 0 0 0,36-9 0 0 0,-45 14 15 0 0,0 0 0 0 0,1 0 0 0 0,-1 0 0 0 0,1 2 0 0 0,-1-1 0 0 0,0 1 0 0 0,1 1 0 0 0,-1 0 0 0 0,12 4 0 0 0,-6 0-29 0 0,-1 1 0 0 0,18 12 0 0 0,-32-19 44 0 0,6 5-22 0 0,0-1 1 0 0,1 1-1 0 0,10 10 0 0 0,-9-7 8 0 0,4 2-26 0 0,15 13-1 0 0,3 8-41 0 0,7 5 54 0 0,-20-16-15 0 0,18 21 20 0 0,-19-19-35 0 0,15 23-27 0 0,-17-21-4 0 0,14 29 0 0 0,-16-25-3 0 0,10 30-11 0 0,-14-29-9 0 0,6 26-1 0 0,-10-28 3 0 0,2 24 12 0 0,-5-26 7 0 0,-3 24 2 0 0,-2-26 15 0 0,-11 38 58 0 0,-8 10 31 0 0,21-67 0 0 0,-1 1 0 0 0,1-1 0 0 0,-1 0 0 0 0,-4 7 0 0 0,-23 39 79 0 0,28-47-81 0 0,0 0-1 0 0,-1-1 1 0 0,1 0 0 0 0,-1 1-1 0 0,0-1 1 0 0,-3 3 0 0 0,-22 24 107 0 0,11-16 9 0 0,-18 13 4 0 0,15-15-4 0 0,-11 4-7 0 0,-1-2 1 0 0,-51 16-1 0 0,65-25-89 0 0,1-1 0 0 0,-2 0 0 0 0,1-1 0 0 0,0-1 0 0 0,0-1 0 0 0,-1 0 0 0 0,1-1 0 0 0,0-1 0 0 0,-18-4-1 0 0,23 3-35 0 0,1-1-1 0 0,0 1 0 0 0,1-2 1 0 0,-1 1-1 0 0,1-2 0 0 0,0 1 0 0 0,0-2 1 0 0,0 1-1 0 0,1-1 0 0 0,0 0 1 0 0,0-1-1 0 0,1 0 0 0 0,0-1 1 0 0,-10-13-1 0 0,14 15-114 0 0,-1 1 0 0 0,1-1 0 0 0,0-1-1 0 0,1 1 1 0 0,-4-10 0 0 0,5 10-764 0 0,1 1 0 0 0,-1-1-1 0 0,0-12 1 0 0,2 3-5890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1:17:59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7 259 3223 0 0,'22'-17'365'0'0,"12"-9"-358"0"0,-31 25 622 0 0,1-1 0 0 0,-1 0 0 0 0,0 1 0 0 0,1 0 0 0 0,5-2 0 0 0,3 1-161 0 0,-1 1 0 0 0,1 0 0 0 0,0 0 0 0 0,0 1 0 0 0,-1 0 0 0 0,1 1 0 0 0,13 3 0 0 0,-13 2 157 0 0,16 15 30 0 0,-27-20-600 0 0,1-1 0 0 0,-1 1 0 0 0,0 0 1 0 0,0 0-1 0 0,0 0 0 0 0,0 0 0 0 0,0 0 0 0 0,0 0 1 0 0,-1 0-1 0 0,1 1 0 0 0,1 1 0 0 0,20 33 568 0 0,-21-34-567 0 0,0 0 1 0 0,0 0-1 0 0,1 0 0 0 0,-2 0 1 0 0,1 0-1 0 0,0 1 0 0 0,1 3 1 0 0,11 45 323 0 0,-7-25-18 0 0,5 31 8 0 0,-7-28 36 0 0,2 33 12 0 0,-4-30 4 0 0,3 34-19 0 0,-3-34-90 0 0,1 32-38 0 0,-2-33-10 0 0,1 55 221 0 0,-1-36-276 0 0,0-37-2 0 0,-2-1 15 0 0,1 2-92 0 0,-1 31 2503 0 0,-6-44-2346 0 0,4 0-242 0 0,1-1-29 0 0,1 1 1 0 0,-1-1-1 0 0,0 1 0 0 0,1-1 0 0 0,-1 0 0 0 0,0 0 0 0 0,1 0 0 0 0,-1 0 1 0 0,0 0-1 0 0,1 0 0 0 0,-1 0 0 0 0,0-1 0 0 0,1 1 0 0 0,-1 0 0 0 0,0-1 1 0 0,1 0-1 0 0,-1 1 0 0 0,1-1 0 0 0,-1 0 0 0 0,1 0 0 0 0,0 1 1 0 0,-1-1-1 0 0,1 0 0 0 0,0-1 0 0 0,-2 0 0 0 0,-6-10 99 0 0,0-1-1 0 0,1 0 0 0 0,0 0 1 0 0,1-1-1 0 0,-10-28 1 0 0,6 11-53 0 0,-9-56 0 0 0,12 44-80 0 0,3-1-1 0 0,1 1 1 0 0,3-1 0 0 0,1 0 0 0 0,2 1 0 0 0,2-1-1 0 0,2 1 1 0 0,2 0 0 0 0,14-44 0 0 0,-16 70 190 0 0,0 1 0 0 0,0 0 0 0 0,2 1 0 0 0,0 0 1 0 0,1 0-1 0 0,12-16 0 0 0,-13 21-279 0 0,1 0 0 0 0,1 0-1 0 0,-1 1 1 0 0,1 0 0 0 0,1 1 0 0 0,0 0-1 0 0,0 1 1 0 0,18-9 0 0 0,-8 6 8 0 0,1 2 1 0 0,0 1-1 0 0,0 0 0 0 0,0 2 1 0 0,1 0-1 0 0,32-2 1 0 0,-27 6 85 0 0,-1 0 0 0 0,0 2 0 0 0,1 1 0 0 0,-1 1 0 0 0,29 7 0 0 0,-42-7-40 0 0,-9-2 24 0 0,1 0 0 0 0,-1 0 1 0 0,0 1-1 0 0,0-1 0 0 0,0 1 0 0 0,0 1 0 0 0,0-1 0 0 0,7 5 0 0 0,16 12-198 0 0,-21-15-50 0 0,-1 5-11 0 0,19 25-14 0 0,-19-25-56 0 0,-7 3-417 0 0,-1 36 410 0 0,1-36 119 0 0,-7-1 56 0 0,-24 33 11 0 0,30-42 157 0 0,1 1 0 0 0,-1-1 0 0 0,0 0 0 0 0,0 0 0 0 0,0 0 0 0 0,-3 3 1 0 0,-38 29-10 0 0,-15 3 30 0 0,-22 6 118 0 0,-1-4-1 0 0,-90 29 0 0 0,144-58-117 0 0,-8 8 0 0 0,6 2-14 0 0,24-14-16 0 0,7 6 1 0 0,10 39 4 0 0,-12-50 23 0 0,0 0-1 0 0,0 0 1 0 0,0 0 0 0 0,0 0 0 0 0,0 0 0 0 0,0 0 0 0 0,1 0 0 0 0,-1-1 0 0 0,0 1 0 0 0,1 0 0 0 0,-1 0 0 0 0,1 0 0 0 0,-1 0 0 0 0,1-1 0 0 0,-1 1 0 0 0,1 0 0 0 0,0 0 0 0 0,-1-1 0 0 0,1 1 0 0 0,1 0 0 0 0,32 26 13 0 0,19 8 178 0 0,3-3 0 0 0,71 31 1 0 0,37 22 31 0 0,-59-22-208 0 0,-67-39-13 0 0,13 12 0 0 0,-38-27-23 0 0,-6-4-76 0 0,0 0 0 0 0,10 11 0 0 0,-11-8-221 0 0,19 24 0 0 0,-19-24-2 0 0,-9 4-986 0 0,3-12 1308 0 0,-2 8-12 0 0,0 0 1 0 0,-1-1-1 0 0,1 1 1 0 0,-7 11-1 0 0,6-15 15 0 0,0-1 0 0 0,1 0-1 0 0,-1 0 1 0 0,0-1 0 0 0,0 1-1 0 0,-1-1 1 0 0,1 1 0 0 0,0-1-1 0 0,-1 0 1 0 0,0 0 0 0 0,1-1-1 0 0,-6 2 1 0 0,-9 3 249 0 0,-25 5 0 0 0,26-7 43 0 0,-73 16 692 0 0,-1-3 1 0 0,-1-5 0 0 0,-180 1-1 0 0,240-13-1126 0 0,-156-8 429 0 0,63-10-3654 0 0,110 15-3479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1:18:02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14 583 10591 0 0,'-1'-2'272'0'0,"-1"0"0"0"0,1-1-1 0 0,-1 1 1 0 0,1-1-1 0 0,0 1 1 0 0,0 0-1 0 0,0-1 1 0 0,0 0 0 0 0,0 1-1 0 0,1-1 1 0 0,-1 1-1 0 0,1-1 1 0 0,0 0 0 0 0,0 0-1 0 0,0-3 1 0 0,0 5-146 0 0,0-1 0 0 0,1 0 0 0 0,-1 0 0 0 0,1 1-1 0 0,0-1 1 0 0,-1 0 0 0 0,1 1 0 0 0,0-1 0 0 0,0 0 0 0 0,0 1 0 0 0,0 0 0 0 0,0-1 0 0 0,0 1 0 0 0,1-1 0 0 0,-1 1 0 0 0,0 0 0 0 0,1 0 0 0 0,-1 0 0 0 0,1 0-1 0 0,-1 0 1 0 0,1 0 0 0 0,-1 0 0 0 0,4-1 0 0 0,10-2-20 0 0,0 0 0 0 0,0 1 0 0 0,1 0 0 0 0,22-1 0 0 0,4 0-601 0 0,552-55 2524 0 0,453-4 308 0 0,-45 17-1991 0 0,-586 46-208 0 0,61-1-63 0 0,73-27-76 0 0,-83 4 0 0 0,0 21 78 0 0,268 61 272 0 0,-469-32-285 0 0,-6-11-24 0 0,-77-6-16 0 0,111 15-24 0 0,6-8 0 0 0,78 6 0 0 0,88-2 0 0 0,-348-17 0 0 0,203-1 0 0 0,-244-2 0 0 0,53-11 200 0 0,-127 11-200 0 0,-1-1 11 0 0,-2 0 31 0 0,0 1-38 0 0,0-1-1 0 0,0 1 0 0 0,0-1 0 0 0,-1 1 0 0 0,1-1 0 0 0,0 1 0 0 0,0-1 1 0 0,0 1-1 0 0,-1-1 0 0 0,1 1 0 0 0,0-1 0 0 0,-1 1 0 0 0,1 0 0 0 0,0-1 0 0 0,-1 1 1 0 0,1-1-1 0 0,-1 1 0 0 0,1 0 0 0 0,0-1 0 0 0,-1 1 0 0 0,1 0 0 0 0,-1 0 0 0 0,1-1 1 0 0,-1 1-1 0 0,0 0-1 0 0,1 0 1 0 0,-1-1-1 0 0,1 1 1 0 0,-1 0-1 0 0,1 0 1 0 0,0-1-1 0 0,-1 1 1 0 0,1 0-1 0 0,-1-1 1 0 0,1 1-1 0 0,0 0 1 0 0,-1-1-1 0 0,1 1 1 0 0,0-1-1 0 0,-1 1 1 0 0,1 0 0 0 0,0-1-1 0 0,0 1 1 0 0,0-1-1 0 0,-1 1 1 0 0,1-1-1 0 0,0 1 1 0 0,0-2-1 0 0,-1-1 0 0 0,1-1-1 0 0,-1 1 1 0 0,0-1-1 0 0,0 1 1 0 0,0-1 0 0 0,0 1-1 0 0,-1 0 1 0 0,1 0-1 0 0,-1 0 1 0 0,0 0-1 0 0,0 0 1 0 0,0 0 0 0 0,0 0-1 0 0,-1 0 1 0 0,1 1-1 0 0,-1-1 1 0 0,-5-3 0 0 0,-6-5 9 0 0,-1 1 1 0 0,-20-10-1 0 0,26 15-10 0 0,-500-237-1 0 0,508 241 0 0 0,-39-16 0 0 0,0 3 0 0 0,0 0 0 0 0,-52-8 0 0 0,68 16 0 0 0,29 8-21 0 0,1 0 0 0 0,-1 0 0 0 0,9 6-1 0 0,1-1-18 0 0,45 18-93 0 0,36 18 7 0 0,401 196-394 0 0,-274-131 456 0 0,-195-92 64 0 0,10 12 0 0 0,-28-19 0 0 0,-1 0 0 0 0,12 15 0 0 0,6 15-11 0 0,-26-38 10 0 0,-1-1-1 0 0,1 1 0 0 0,-1 0 0 0 0,1 0 0 0 0,-1-1 0 0 0,0 1 0 0 0,1 0 1 0 0,-1 0-1 0 0,0 0 0 0 0,1-1 0 0 0,-1 1 0 0 0,0 0 0 0 0,0 0 1 0 0,0 0-1 0 0,0 0 0 0 0,0 0 0 0 0,0-1 0 0 0,0 1 0 0 0,0 0 0 0 0,0 0 1 0 0,-1 0-1 0 0,1 1 0 0 0,0-2 2 0 0,-1 8-2 0 0,-1-1 0 0 0,1 1 0 0 0,-1 0 1 0 0,0-1-1 0 0,-5 9 0 0 0,4-11 2 0 0,1-1 0 0 0,-1 0 0 0 0,-1 0 0 0 0,1 0 0 0 0,0-1 0 0 0,-1 1 0 0 0,0-1 0 0 0,0 0 0 0 0,-5 3 0 0 0,-13 7 21 0 0,-1-1 0 0 0,0-1-1 0 0,-42 14 1 0 0,46-18-19 0 0,-210 69 203 0 0,23-9 9 0 0,172-55-187 0 0,-2 0 15 0 0,18-6-33 0 0,-44 14-7 0 0,31-13-2 0 0,-127 31-85 0 0,92-25-2907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1:17:45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0 166 10591 0 0,'0'-1'90'0'0,"0"1"0"0"0,1-1 0 0 0,-1 0 0 0 0,0 1 0 0 0,0-1 0 0 0,1 0 0 0 0,-1 1 0 0 0,1-1 0 0 0,-1 1 0 0 0,0-1-1 0 0,1 1 1 0 0,-1-1 0 0 0,1 1 0 0 0,-1-1 0 0 0,1 1 0 0 0,0-1 0 0 0,-1 1 0 0 0,1-1 0 0 0,-1 1 0 0 0,1 0 0 0 0,0 0 0 0 0,0-1-1 0 0,21-7 826 0 0,-12 5-560 0 0,17-6 70 0 0,0 1 1 0 0,0 1-1 0 0,1 2 1 0 0,41-4-1 0 0,116 3 870 0 0,-56 7-912 0 0,100-1 438 0 0,998-58 1537 0 0,-514 24-1192 0 0,0 26-713 0 0,-267 24-393 0 0,-294-9-53 0 0,-66-3-7 0 0,475 26 0 0 0,-440-18 0 0 0,-82-7 11 0 0,15 3 31 0 0,-5 2-31 0 0,-6 0-11 0 0,-6 0 11 0 0,-29-8 42 0 0,-1 2 0 0 0,21 9-31 0 0,-20-9 218 0 0,-3 7-171 0 0,2 2-48 0 0,-1 0 1 0 0,5 20-1 0 0,-8-19-8 0 0,0 0 1 0 0,-1 0-1 0 0,-1 19 0 0 0,1 43-2 0 0,-1 6-11 0 0,-1 12 0 0 0,-2 16 0 0 0,-1 9 0 0 0,-1 4 0 0 0,-11 265 0 0 0,1-2-59 0 0,-5 348-98 0 0,27-140 159 0 0,-2-278-15 0 0,15 342-167 0 0,-1-39-58 0 0,-3-108 154 0 0,0 33 138 0 0,-16-478-32 0 0,-2 25 34 0 0,-2-2 21 0 0,-2-11 3 0 0,-1-6 1 0 0,0-16 7 0 0,1-33-9 0 0,-6 27-51 0 0,10-44-17 0 0,0 1-1 0 0,-1-1 0 0 0,0 1 1 0 0,0-1-1 0 0,-4 7 1 0 0,1-3-2 0 0,5-8-4 0 0,0-1-1 0 0,-1 0 0 0 0,0 1 1 0 0,1-1-1 0 0,-1 0 0 0 0,0 0 1 0 0,1 0-1 0 0,-1 1 0 0 0,0-1 1 0 0,-2 1-1 0 0,-26 28 8 0 0,24-26-9 0 0,-1-1-1 0 0,1 0 1 0 0,-10 5 0 0 0,15-8-3 0 0,-12 4 42 0 0,-20 1-31 0 0,-10 0-11 0 0,-3-5-11 0 0,0-2-1 0 0,-62-11 1 0 0,11 1-15 0 0,-557-26-103 0 0,314 34 83 0 0,-87 0-116 0 0,174 3 62 0 0,-209 7-14 0 0,94 11 38 0 0,81-5 35 0 0,-460 24 409 0 0,416-31-1 0 0,224-6-310 0 0,78 3-134 0 0,-1 1 1 0 0,-35 8-1 0 0,25-4-20 0 0,12-1-118 0 0,2 1-176 0 0,-14 3-300 0 0,33-9 596 0 0,-4 2-979 0 0,-1-1 0 0 0,1-1 0 0 0,-14 1 1 0 0,5-2-5321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1:17:46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438 63 8751 0 0,'-4'-6'411'0'0,"0"1"0"0"0,0 0 0 0 0,-1 1 1 0 0,0-1-1 0 0,0 1 0 0 0,0 0 0 0 0,-1 0 0 0 0,1 1 0 0 0,-1-1 0 0 0,0 1 0 0 0,0 0 0 0 0,0 1 0 0 0,0-1 0 0 0,-1 1 0 0 0,-8-1 0 0 0,8 2-331 0 0,0 0 1 0 0,0 1-1 0 0,0 0 0 0 0,0 0 1 0 0,0 0-1 0 0,0 1 0 0 0,0 0 0 0 0,1 1 1 0 0,-1-1-1 0 0,0 1 0 0 0,0 1 1 0 0,1-1-1 0 0,-1 1 0 0 0,-7 5 1 0 0,3-2-189 0 0,6-4 33 0 0,0 1 1 0 0,0 0-1 0 0,1 1 1 0 0,-1-1-1 0 0,1 1 1 0 0,-7 6-1 0 0,2-2 23 0 0,4-4 19 0 0,1 0 1 0 0,-1 1-1 0 0,1 0 0 0 0,-1-1 1 0 0,-4 9-1 0 0,-17 22-71 0 0,13-16 18 0 0,-17 35 55 0 0,0 11-22 0 0,10-13 63 0 0,17-42 106 0 0,-1 4 7 0 0,-8 42 33 0 0,9-42 177 0 0,3-1 78 0 0,2 40 18 0 0,-1-40-17 0 0,2-1-84 0 0,11 35-37 0 0,-10-35-10 0 0,2-4-9 0 0,21 26-33 0 0,-21-26-14 0 0,4-3-1 0 0,26 16-12 0 0,-20-14-52 0 0,-8-4-115 0 0,25 5 170 0 0,-25-6-174 0 0,23 2 117 0 0,-9-3-81 0 0,1-1 1 0 0,-1-2 0 0 0,0 0-1 0 0,1-1 1 0 0,27-9 0 0 0,-35 8-417 0 0,0-1 0 0 0,0 0 0 0 0,-1-1 0 0 0,0-1 0 0 0,0 0 0 0 0,-1-1 0 0 0,0 0 0 0 0,-1-1 0 0 0,12-11 0 0 0,-8 5-5920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1:17:47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4143 0 0,'0'-6'645'0'0,"7"-16"10174"0"0,0 34-10228 0 0,20 37-14 0 0,-20-37-29 0 0,-2 3-118 0 0,15 46-57 0 0,-12-34-12 0 0,4 21-26 0 0,-9-36-107 0 0,1 7-48 0 0,13 56-11 0 0,-11-40-13 0 0,6 29-52 0 0,-7-33-28 0 0,6 30-4 0 0,-6-31-12 0 0,10 43-48 0 0,2 11-12 0 0,0-2 11 0 0,1-2 42 0 0,1-7 11 0 0,-11-45-10 0 0,8 36-44 0 0,3 8-10 0 0,-4-9-14 0 0,-7-41-108 0 0,-3-10-24 0 0,-2-7-289 0 0,0 0 0 0 0,-1 0 0 0 0,0 0-1 0 0,0 1 1 0 0,2 7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1:17:47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9215 0 0,'0'0'6660'0'0,"-3"11"-6026"0"0,-11 31-33 0 0,11-31-32 0 0,2 1-101 0 0,-4 39-41 0 0,4-39-10 0 0,1 2-38 0 0,-2 39-156 0 0,2-40-67 0 0,1 1-18 0 0,4 53-24 0 0,8 7-92 0 0,3-15-72 0 0,-13-48-214 0 0,4-6-2656 0 0,23 10 1050 0 0,-30-15 1753 0 0,0 1-1 0 0,0-1 1 0 0,0 0-1 0 0,1 0 1 0 0,-1 0 0 0 0,0 0-1 0 0,0 0 1 0 0,1 0-1 0 0,-1 0 1 0 0,0 0-1 0 0,1 1 1 0 0,-1-1-1 0 0,0 0 1 0 0,0 0 0 0 0,1 0-1 0 0,-1 0 1 0 0,0 0-1 0 0,0 0 1 0 0,1-1-1 0 0,-1 1 1 0 0,0 0-1 0 0,0 0 1 0 0,1 0 0 0 0,-1 0-1 0 0,0 0 1 0 0,0 0-1 0 0,1 0 1 0 0,-1-1-1 0 0,0 1 1 0 0,0 0-1 0 0,1 0 1 0 0,-1 0 0 0 0,0 0-1 0 0,0-1 1 0 0,0 1-1 0 0,0 0 1 0 0,1 0-1 0 0,-1-1 1 0 0,0 1-1 0 0,0 0 1 0 0,0 0 0 0 0,0-1-1 0 0,0 1 1 0 0,0 0-1 0 0,0 0 1 0 0,1-1-1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1:17:47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12 11975 0 0,'-2'-2'528'0'0,"0"-1"112"0"0,-1 0-512 0 0,3 1-128 0 0,1 2 0 0 0,1 0-232 0 0,2 0-80 0 0,32-2-1776 0 0,-15 2 424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1:17:48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1 252 10591 0 0,'0'0'1220'0'0,"7"2"-753"0"0,1 2-274 0 0,-3-2 10 0 0,0-1 1 0 0,0 1-1 0 0,0-1 1 0 0,9 2 0 0 0,-7-1 4 0 0,24 2 881 0 0,-21-3-861 0 0,28 1 917 0 0,-26-2-987 0 0,1-1 0 0 0,-1 0-1 0 0,1-1 1 0 0,-1-1 0 0 0,0 0-1 0 0,1-1 1 0 0,11-5 0 0 0,-17 6-158 0 0,0-1 0 0 0,0 0 1 0 0,0-1-1 0 0,-1 1 0 0 0,1-1 1 0 0,-1-1-1 0 0,-1 1 0 0 0,1-1 1 0 0,-1 0-1 0 0,0 0 0 0 0,0-1 1 0 0,0 1-1 0 0,-1-1 0 0 0,0 0 1 0 0,3-9-1 0 0,-5 11 80 0 0,0-1-1 0 0,-1 0 1 0 0,1 1-1 0 0,-1-1 1 0 0,0 0-1 0 0,-1 0 1 0 0,1 1-1 0 0,-1-1 1 0 0,0 0-1 0 0,-1 0 1 0 0,0 0-1 0 0,1 0 1 0 0,-2 1-1 0 0,1-1 1 0 0,-1 0-1 0 0,0 1 1 0 0,0-1-1 0 0,0 1 1 0 0,-1 0-1 0 0,0-1 1 0 0,-4-4-1 0 0,6 8-21 0 0,-1 0 1 0 0,0 0-1 0 0,1 0 0 0 0,-1 0 0 0 0,0 1 1 0 0,0-1-1 0 0,0 1 0 0 0,-1-1 0 0 0,1 1 1 0 0,0 0-1 0 0,-1 0 0 0 0,1 0 0 0 0,0 0 1 0 0,-1 0-1 0 0,-2 0 0 0 0,-3-1 50 0 0,0 1 0 0 0,-1 1-1 0 0,-9-1 1 0 0,13 3-65 0 0,-17 9-33 0 0,14-6-10 0 0,1 0 0 0 0,-11 9 0 0 0,9-5 0 0 0,-16 20 0 0 0,-9 20 0 0 0,3 11 0 0 0,8 3 0 0 0,17-45 0 0 0,-4 31 0 0 0,7-28 0 0 0,1 38 0 0 0,7 3-13 0 0,-4-60 6 0 0,-1 1 1 0 0,1 0-1 0 0,-1 0 0 0 0,1-1 1 0 0,0 1-1 0 0,0-1 0 0 0,2 4 1 0 0,3 8 6 0 0,0-2 1 0 0,13 20 0 0 0,-14-25 16 0 0,0-1 0 0 0,1 0 0 0 0,0-1 0 0 0,11 10 1 0 0,-16-15-11 0 0,-1 1 1 0 0,1-1 0 0 0,0 1-1 0 0,-1 0 1 0 0,1-1 0 0 0,0 0-1 0 0,0 1 1 0 0,-1-1 0 0 0,1 1-1 0 0,0-1 1 0 0,0 0 0 0 0,0 1-1 0 0,-1-1 1 0 0,1 0 0 0 0,2 0-1 0 0,3 1 32 0 0,1-1-1 0 0,0 0 1 0 0,-1 0-1 0 0,1-1 1 0 0,0 0-1 0 0,-1 0 1 0 0,1-1 0 0 0,-1 0-1 0 0,0 0 1 0 0,10-5-1 0 0,6-5 2 0 0,-1-2 1 0 0,0 0-1 0 0,-1-2 0 0 0,-1 0 0 0 0,0-1 1 0 0,-1-1-1 0 0,16-21 0 0 0,3-10-41 0 0,55-92 0 0 0,-83 126 12 0 0,-8 14 106 0 0,1 12-53 0 0,5 35 6 0 0,-7-43-60 0 0,1 0 1 0 0,-1-1 0 0 0,0 1-1 0 0,0 0 1 0 0,0 0-1 0 0,-1 5 1 0 0,-8 71 85 0 0,1-7-69 0 0,4 14 26 0 0,5-65-26 0 0,5 37-1 0 0,8-3-2 0 0,-14-55-22 0 0,0 1 0 0 0,0-1 0 0 0,0 1 0 0 0,0-1-1 0 0,0 1 1 0 0,0-1 0 0 0,0 0 0 0 0,0 1-1 0 0,0-1 1 0 0,1 1 0 0 0,-1-1 0 0 0,0 0 0 0 0,0 1-1 0 0,0-1 1 0 0,0 1 0 0 0,1-1 0 0 0,-1 0-1 0 0,0 1 1 0 0,1-1 0 0 0,-1 0 0 0 0,0 1 0 0 0,0-1-1 0 0,1 0 1 0 0,-1 0 0 0 0,0 1 0 0 0,1-1-1 0 0,-1 0 1 0 0,1 0 0 0 0,-1 0 0 0 0,0 1 0 0 0,1-1-1 0 0,-1 0 1 0 0,1 0 0 0 0,-1 0 0 0 0,0 0-1 0 0,1 0 1 0 0,-1 0 0 0 0,1 0 0 0 0,30 2 75 0 0,-29-3-70 0 0,0 1 0 0 0,-1-1 0 0 0,1 0 0 0 0,0 0 0 0 0,0 0 0 0 0,0 0-1 0 0,-1-1 1 0 0,1 1 0 0 0,-1 0 0 0 0,1-1 0 0 0,-1 1 0 0 0,1-1 0 0 0,-1 1 0 0 0,0-1 0 0 0,0 0 0 0 0,0 0-1 0 0,0 1 1 0 0,0-1 0 0 0,0 0 0 0 0,1-2 0 0 0,2-4 24 0 0,45-79-66 0 0,55-136-1 0 0,-91 190-48 0 0,13-28-200 0 0,-22 53 216 0 0,1 0 0 0 0,-1 0-1 0 0,1 1 1 0 0,1 0-1 0 0,7-9 1 0 0,-13 16 74 0 0,2-3-69 0 0,-1 3 71 0 0,0 0 1 0 0,-1 1-1 0 0,1-1 1 0 0,0 0-1 0 0,-1 0 0 0 0,1 1 1 0 0,0-1-1 0 0,-1 1 1 0 0,1-1-1 0 0,-1 1 0 0 0,1-1 1 0 0,-1 1-1 0 0,1-1 0 0 0,-1 1 1 0 0,1 0-1 0 0,29 30 124 0 0,-22-23 120 0 0,-3 6-145 0 0,14 42-10 0 0,-14-42-1 0 0,-2 0-16 0 0,2 1-67 0 0,9 49 77 0 0,-1 1-22 0 0,6 11-55 0 0,1-6-36 0 0,1-9-87 0 0,-16-48-12 0 0,3-7-2392 0 0,23 18 1442 0 0,-31-24 1039 0 0,0 1 1 0 0,0-1 0 0 0,1 0-1 0 0,-1 0 1 0 0,0 1 0 0 0,0-1-1 0 0,1 0 1 0 0,-1 0-1 0 0,0 1 1 0 0,1-1 0 0 0,-1 0-1 0 0,0 0 1 0 0,1 0-1 0 0,-1 0 1 0 0,1 0 0 0 0,-1 0-1 0 0,0 0 1 0 0,1 0 0 0 0,-1 0-1 0 0,0 0 1 0 0,1 0-1 0 0,-1 0 1 0 0,1 0 0 0 0,-1 0-1 0 0,0 0 1 0 0,1 0-1 0 0,-1 0 1 0 0,0 0 0 0 0,1 0-1 0 0,-1 0 1 0 0,0-1 0 0 0,1 1-1 0 0,-1 0 1 0 0,0 0-1 0 0,1 0 1 0 0,-1-1 0 0 0,1 1-1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1:17:48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21 16127 0 0,'-9'-10'979'0'0,"-2"-1"2554"0"0,6 21-3423 0 0,-12 29-29 0 0,16-38-77 0 0,1 1 1 0 0,-1-1-1 0 0,1 0 0 0 0,-1 1 1 0 0,1-1-1 0 0,-1 0 1 0 0,1 1-1 0 0,0-1 0 0 0,0 1 1 0 0,0-1-1 0 0,0 1 0 0 0,0-1 1 0 0,0 2-1 0 0,0 11 6 0 0,3 45 72 0 0,1 0-50 0 0,-1-27 32 0 0,7 53-48 0 0,3 20-16 0 0,2 8 0 0 0,9 80 0 0 0,-14-118-12 0 0,6 35-36 0 0,-3-22 20 0 0,-8-58-36 0 0,10 46-41 0 0,-6-33-24 0 0,-6-32-21 0 0,0 2-2 0 0,8 39-16 0 0,-8-39-66 0 0,0-1-300 0 0,11 36 213 0 0,-10-36-207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1:17:48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5983 0 0,'0'0'6794'0'0,"4"0"-4784"0"0,42-3 616 0 0,76 2-398 0 0,-81 2-2013 0 0,1-2 1 0 0,59-9-1 0 0,-67 5-400 0 0,11-3-186 0 0,-15 1-5035 0 0,-13 3-752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300"/>
            </a:lvl1pPr>
          </a:lstStyle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2" tIns="46586" rIns="93172" bIns="4658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06FB9CF0-9058-4EBF-A3F8-9C61AB23A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4546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 341  :  Programming Languages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07120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 341  :  Programming Languages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0462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 217  :  Data Mgmt and Info Processing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2055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 341  :  Programming Languages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0429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To demo violating foreign key constraint in SQLite, you have to enable the checking:</a:t>
            </a:r>
          </a:p>
          <a:p>
            <a:r>
              <a:rPr lang="en-US" dirty="0"/>
              <a:t>    PRAGMA </a:t>
            </a:r>
            <a:r>
              <a:rPr lang="en-US" dirty="0" err="1"/>
              <a:t>foreign_keys</a:t>
            </a:r>
            <a:r>
              <a:rPr lang="en-US" dirty="0"/>
              <a:t> = ON;</a:t>
            </a:r>
          </a:p>
          <a:p>
            <a:r>
              <a:rPr lang="en-US" dirty="0"/>
              <a:t>    insert into Ratings(</a:t>
            </a:r>
            <a:r>
              <a:rPr lang="en-US" dirty="0" err="1"/>
              <a:t>Movie_ID</a:t>
            </a:r>
            <a:r>
              <a:rPr lang="en-US" dirty="0"/>
              <a:t>, Rating) values(123456789, 10);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 341  :  Programming Languages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310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53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 341  :  Programming Languages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6933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 341  :  Programming Languages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09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73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 341  :  Programming Languages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1449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>
            <a:lvl1pPr>
              <a:spcBef>
                <a:spcPts val="1200"/>
              </a:spcBef>
              <a:defRPr sz="2800" b="1"/>
            </a:lvl1pPr>
            <a:lvl2pPr>
              <a:spcBef>
                <a:spcPts val="1200"/>
              </a:spcBef>
              <a:defRPr sz="2400" i="1">
                <a:latin typeface="Times New Roman" pitchFamily="18" charset="0"/>
                <a:cs typeface="Times New Roman" pitchFamily="18" charset="0"/>
              </a:defRPr>
            </a:lvl2pPr>
            <a:lvl3pPr>
              <a:spcBef>
                <a:spcPts val="600"/>
              </a:spcBef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>
            <a:lvl1pPr>
              <a:defRPr sz="1400" b="1"/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7877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>
            <a:lvl1pPr>
              <a:spcBef>
                <a:spcPts val="1200"/>
              </a:spcBef>
              <a:defRPr sz="2800" b="1"/>
            </a:lvl1pPr>
            <a:lvl2pPr>
              <a:spcBef>
                <a:spcPts val="1200"/>
              </a:spcBef>
              <a:defRPr sz="2400" i="1">
                <a:latin typeface="Times New Roman" pitchFamily="18" charset="0"/>
                <a:cs typeface="Times New Roman" pitchFamily="18" charset="0"/>
              </a:defRPr>
            </a:lvl2pPr>
            <a:lvl3pPr>
              <a:spcBef>
                <a:spcPts val="600"/>
              </a:spcBef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>
            <a:lvl1pPr>
              <a:defRPr sz="1400" b="1"/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44870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>
            <a:lvl1pPr>
              <a:spcBef>
                <a:spcPts val="1200"/>
              </a:spcBef>
              <a:defRPr sz="2800" b="1"/>
            </a:lvl1pPr>
            <a:lvl2pPr>
              <a:spcBef>
                <a:spcPts val="1200"/>
              </a:spcBef>
              <a:defRPr sz="2400" i="1">
                <a:latin typeface="Times New Roman" pitchFamily="18" charset="0"/>
                <a:cs typeface="Times New Roman" pitchFamily="18" charset="0"/>
              </a:defRPr>
            </a:lvl2pPr>
            <a:lvl3pPr>
              <a:spcBef>
                <a:spcPts val="600"/>
              </a:spcBef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4572000" cy="365125"/>
          </a:xfrm>
          <a:prstGeom prst="rect">
            <a:avLst/>
          </a:prstGeom>
        </p:spPr>
        <p:txBody>
          <a:bodyPr/>
          <a:lstStyle>
            <a:lvl1pPr>
              <a:defRPr sz="1400" b="0"/>
            </a:lvl1pPr>
          </a:lstStyle>
          <a:p>
            <a:r>
              <a:rPr lang="en-US"/>
              <a:t>CS 341: http:/www.cs.uic.edu/~i341/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54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400" b="0"/>
            </a:lvl1pPr>
          </a:lstStyle>
          <a:p>
            <a:r>
              <a:rPr lang="en-US"/>
              <a:t>Lecture 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>
            <a:lvl1pPr>
              <a:defRPr sz="1400" b="1"/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74851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>
            <a:lvl1pPr>
              <a:spcBef>
                <a:spcPts val="1200"/>
              </a:spcBef>
              <a:defRPr sz="2800" b="1"/>
            </a:lvl1pPr>
            <a:lvl2pPr>
              <a:spcBef>
                <a:spcPts val="1200"/>
              </a:spcBef>
              <a:defRPr sz="2400" i="1">
                <a:latin typeface="Times New Roman" pitchFamily="18" charset="0"/>
                <a:cs typeface="Times New Roman" pitchFamily="18" charset="0"/>
              </a:defRPr>
            </a:lvl2pPr>
            <a:lvl3pPr>
              <a:spcBef>
                <a:spcPts val="600"/>
              </a:spcBef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4572000" cy="365125"/>
          </a:xfrm>
        </p:spPr>
        <p:txBody>
          <a:bodyPr/>
          <a:lstStyle>
            <a:lvl1pPr>
              <a:defRPr sz="1400" b="0"/>
            </a:lvl1pPr>
          </a:lstStyle>
          <a:p>
            <a:r>
              <a:rPr lang="en-US"/>
              <a:t>CS 480: http://www.joehummel.net/cs480.html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5400" y="6356350"/>
            <a:ext cx="2895600" cy="365125"/>
          </a:xfrm>
        </p:spPr>
        <p:txBody>
          <a:bodyPr/>
          <a:lstStyle>
            <a:lvl1pPr>
              <a:defRPr sz="1400" b="0"/>
            </a:lvl1pPr>
          </a:lstStyle>
          <a:p>
            <a:r>
              <a:rPr lang="en-US"/>
              <a:t>Lecture 07 -- 05 July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>
            <a:lvl1pPr>
              <a:defRPr sz="1400" b="1"/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7330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51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ransition spd="slow">
    <p:cover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6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ransition spd="slow">
    <p:cover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86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ransition spd="slow">
    <p:cover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 480: http://www.joehummel.net/cs480.html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Lecture 07 -- 05 July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95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ransition spd="slow">
    <p:cover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ovielens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NULL"/><Relationship Id="rId26" Type="http://schemas.openxmlformats.org/officeDocument/2006/relationships/image" Target="NULL"/><Relationship Id="rId21" Type="http://schemas.openxmlformats.org/officeDocument/2006/relationships/customXml" Target="../ink/ink10.xml"/><Relationship Id="rId34" Type="http://schemas.openxmlformats.org/officeDocument/2006/relationships/image" Target="NULL"/><Relationship Id="rId7" Type="http://schemas.openxmlformats.org/officeDocument/2006/relationships/customXml" Target="../ink/ink3.xml"/><Relationship Id="rId12" Type="http://schemas.openxmlformats.org/officeDocument/2006/relationships/image" Target="NULL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NULL"/><Relationship Id="rId2" Type="http://schemas.openxmlformats.org/officeDocument/2006/relationships/notesSlide" Target="../notesSlides/notesSlide8.xml"/><Relationship Id="rId16" Type="http://schemas.openxmlformats.org/officeDocument/2006/relationships/image" Target="NULL"/><Relationship Id="rId20" Type="http://schemas.openxmlformats.org/officeDocument/2006/relationships/image" Target="NULL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3.xml"/><Relationship Id="rId6" Type="http://schemas.openxmlformats.org/officeDocument/2006/relationships/image" Target="NULL"/><Relationship Id="rId11" Type="http://schemas.openxmlformats.org/officeDocument/2006/relationships/customXml" Target="../ink/ink5.xml"/><Relationship Id="rId24" Type="http://schemas.openxmlformats.org/officeDocument/2006/relationships/image" Target="NULL"/><Relationship Id="rId32" Type="http://schemas.openxmlformats.org/officeDocument/2006/relationships/image" Target="NULL"/><Relationship Id="rId37" Type="http://schemas.openxmlformats.org/officeDocument/2006/relationships/customXml" Target="../ink/ink18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NULL"/><Relationship Id="rId36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NULL"/><Relationship Id="rId9" Type="http://schemas.openxmlformats.org/officeDocument/2006/relationships/customXml" Target="../ink/ink4.xml"/><Relationship Id="rId14" Type="http://schemas.openxmlformats.org/officeDocument/2006/relationships/image" Target="NULL"/><Relationship Id="rId22" Type="http://schemas.openxmlformats.org/officeDocument/2006/relationships/image" Target="NULL"/><Relationship Id="rId27" Type="http://schemas.openxmlformats.org/officeDocument/2006/relationships/customXml" Target="../ink/ink13.xml"/><Relationship Id="rId30" Type="http://schemas.openxmlformats.org/officeDocument/2006/relationships/image" Target="NULL"/><Relationship Id="rId35" Type="http://schemas.openxmlformats.org/officeDocument/2006/relationships/customXml" Target="../ink/ink17.xml"/><Relationship Id="rId8" Type="http://schemas.openxmlformats.org/officeDocument/2006/relationships/image" Target="NULL"/><Relationship Id="rId3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1022" y="381000"/>
            <a:ext cx="8229600" cy="990600"/>
          </a:xfrm>
          <a:solidFill>
            <a:srgbClr val="FFFF00"/>
          </a:solidFill>
        </p:spPr>
        <p:txBody>
          <a:bodyPr anchor="ctr" anchorCtr="0"/>
          <a:lstStyle/>
          <a:p>
            <a:pPr marL="0" indent="0" algn="ctr">
              <a:buNone/>
            </a:pPr>
            <a:r>
              <a:rPr lang="en-US" sz="3200" dirty="0">
                <a:solidFill>
                  <a:srgbClr val="0000FF"/>
                </a:solidFill>
              </a:rPr>
              <a:t>Modifying a Database</a:t>
            </a:r>
            <a:endParaRPr lang="en-US" sz="3200" b="1" dirty="0">
              <a:solidFill>
                <a:srgbClr val="0000FF"/>
              </a:solidFill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639F286A-CC9D-4BAB-809E-5F08557B4E23}"/>
              </a:ext>
            </a:extLst>
          </p:cNvPr>
          <p:cNvSpPr txBox="1">
            <a:spLocks/>
          </p:cNvSpPr>
          <p:nvPr/>
        </p:nvSpPr>
        <p:spPr>
          <a:xfrm>
            <a:off x="685800" y="1815646"/>
            <a:ext cx="7010400" cy="32135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Modifying a database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SQL action queries: insert, update, delete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Committing changes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C1E00E-19E6-8771-AE74-609F5426E9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18" y="5796339"/>
            <a:ext cx="1615382" cy="9092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7583022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9572FDF9-5C5C-4A8A-B481-654323E05FD4}"/>
              </a:ext>
            </a:extLst>
          </p:cNvPr>
          <p:cNvSpPr txBox="1">
            <a:spLocks/>
          </p:cNvSpPr>
          <p:nvPr/>
        </p:nvSpPr>
        <p:spPr>
          <a:xfrm>
            <a:off x="533400" y="228601"/>
            <a:ext cx="8077200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Executing actions (insert, update, delete)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D276F85-FC91-455D-802D-FFA3A4B4203D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45093" y="1600200"/>
            <a:ext cx="6781800" cy="51565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perform_action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executes action query and returns the # of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                 rows modified; returns -1 on an error.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perform_action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dbConn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sql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parameters=[]):</a:t>
            </a:r>
          </a:p>
          <a:p>
            <a:pPr marL="341313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dbCursor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dbConn.cursor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  <a:p>
            <a:pPr marL="341313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341313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try:</a:t>
            </a:r>
          </a:p>
          <a:p>
            <a:pPr marL="798513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684213" algn="l"/>
              </a:tabLst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 try to execute, and if successful commit the changes</a:t>
            </a:r>
          </a:p>
          <a:p>
            <a:pPr marL="798513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684213" algn="l"/>
              </a:tabLst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 and return the # of rows modified by the query:</a:t>
            </a:r>
          </a:p>
          <a:p>
            <a:pPr marL="798513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684213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dbCursor.execute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sql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parameters)</a:t>
            </a:r>
          </a:p>
          <a:p>
            <a:pPr marL="798513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684213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dbConn.commit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  <a:p>
            <a:pPr marL="798513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684213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dbCursor.rowcount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341313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except Exception as e:</a:t>
            </a:r>
          </a:p>
          <a:p>
            <a:pPr marL="798513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684213" algn="l"/>
              </a:tabLst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 if it fails, print an error msg and return -1:</a:t>
            </a:r>
          </a:p>
          <a:p>
            <a:pPr marL="798513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684213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dbConn.rollback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  <a:p>
            <a:pPr marL="798513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684213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logging.error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('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perform_action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failed:')</a:t>
            </a:r>
          </a:p>
          <a:p>
            <a:pPr marL="798513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684213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logging.error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(e)</a:t>
            </a:r>
          </a:p>
          <a:p>
            <a:pPr marL="798513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684213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-1</a:t>
            </a:r>
          </a:p>
          <a:p>
            <a:pPr marL="341313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finally:</a:t>
            </a:r>
          </a:p>
          <a:p>
            <a:pPr marL="798513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684213" algn="l"/>
              </a:tabLst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 cleanup code that gets executed either way:</a:t>
            </a:r>
          </a:p>
          <a:p>
            <a:pPr marL="798513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684213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dbCursor.close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5C0F639-D2C7-2640-89D0-CE690C9424A2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360107" y="914400"/>
            <a:ext cx="5638800" cy="924612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sql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"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INTO Ratings(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Movie_ID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Rating) VALUES(603, 10);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added =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datatier.perform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_action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dbConn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sql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added != 1: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print("error!")</a:t>
            </a:r>
          </a:p>
        </p:txBody>
      </p:sp>
    </p:spTree>
    <p:extLst>
      <p:ext uri="{BB962C8B-B14F-4D97-AF65-F5344CB8AC3E}">
        <p14:creationId xmlns:p14="http://schemas.microsoft.com/office/powerpoint/2010/main" val="146838665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1022" y="381000"/>
            <a:ext cx="8229600" cy="990600"/>
          </a:xfrm>
          <a:solidFill>
            <a:srgbClr val="FFC000"/>
          </a:solidFill>
        </p:spPr>
        <p:txBody>
          <a:bodyPr anchor="ctr" anchorCtr="0"/>
          <a:lstStyle/>
          <a:p>
            <a:pPr marL="0" indent="0" algn="ctr">
              <a:buNone/>
            </a:pPr>
            <a:r>
              <a:rPr lang="en-US" sz="3200" dirty="0">
                <a:solidFill>
                  <a:srgbClr val="0000FF"/>
                </a:solidFill>
              </a:rPr>
              <a:t>That's it, thank you!</a:t>
            </a:r>
            <a:endParaRPr lang="en-US" sz="3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483601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0DF1729-761E-495A-B7E9-F29D83BC0F92}"/>
              </a:ext>
            </a:extLst>
          </p:cNvPr>
          <p:cNvGrpSpPr/>
          <p:nvPr/>
        </p:nvGrpSpPr>
        <p:grpSpPr>
          <a:xfrm>
            <a:off x="748058" y="2500322"/>
            <a:ext cx="1143827" cy="1233478"/>
            <a:chOff x="252758" y="2500322"/>
            <a:chExt cx="1143827" cy="1233478"/>
          </a:xfrm>
        </p:grpSpPr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>
              <a:off x="252758" y="2500322"/>
              <a:ext cx="1143827" cy="1233478"/>
            </a:xfrm>
            <a:prstGeom prst="flowChartMagneticDisk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84472" y="2934811"/>
              <a:ext cx="1074056" cy="6465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Movie</a:t>
              </a:r>
              <a:b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</a:b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Lens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283B449E-7E8C-4BCC-936A-E41F698233AA}"/>
              </a:ext>
            </a:extLst>
          </p:cNvPr>
          <p:cNvSpPr/>
          <p:nvPr/>
        </p:nvSpPr>
        <p:spPr>
          <a:xfrm>
            <a:off x="1863582" y="344011"/>
            <a:ext cx="1828800" cy="609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Movies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E71E1C-05EF-4DFE-8284-B6CE552BFD2E}"/>
              </a:ext>
            </a:extLst>
          </p:cNvPr>
          <p:cNvSpPr/>
          <p:nvPr/>
        </p:nvSpPr>
        <p:spPr>
          <a:xfrm>
            <a:off x="3009900" y="1284537"/>
            <a:ext cx="1828800" cy="609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Movie_Taglines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E113E6-9140-45C6-8CFB-4F140D626C41}"/>
              </a:ext>
            </a:extLst>
          </p:cNvPr>
          <p:cNvSpPr/>
          <p:nvPr/>
        </p:nvSpPr>
        <p:spPr>
          <a:xfrm>
            <a:off x="3692382" y="4034234"/>
            <a:ext cx="1828800" cy="609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Companies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D0832E5-8DFC-4936-B221-17F0EDF04BF7}"/>
              </a:ext>
            </a:extLst>
          </p:cNvPr>
          <p:cNvSpPr/>
          <p:nvPr/>
        </p:nvSpPr>
        <p:spPr>
          <a:xfrm>
            <a:off x="3009900" y="4970395"/>
            <a:ext cx="3543300" cy="609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Movie_Production_Companies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B1CABD-C367-4103-8170-4F66A47EEB76}"/>
              </a:ext>
            </a:extLst>
          </p:cNvPr>
          <p:cNvSpPr/>
          <p:nvPr/>
        </p:nvSpPr>
        <p:spPr>
          <a:xfrm>
            <a:off x="3692382" y="2225063"/>
            <a:ext cx="1828800" cy="609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Genres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CD02304-EDF5-4A0C-A930-2ACA3E64CE10}"/>
              </a:ext>
            </a:extLst>
          </p:cNvPr>
          <p:cNvSpPr/>
          <p:nvPr/>
        </p:nvSpPr>
        <p:spPr>
          <a:xfrm>
            <a:off x="3694559" y="3089343"/>
            <a:ext cx="2505892" cy="609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Movie_Genres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98E44C4-798B-4824-9689-BB37F4BE449F}"/>
              </a:ext>
            </a:extLst>
          </p:cNvPr>
          <p:cNvSpPr/>
          <p:nvPr/>
        </p:nvSpPr>
        <p:spPr>
          <a:xfrm>
            <a:off x="1863582" y="5943600"/>
            <a:ext cx="1828800" cy="609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Ratings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C2D67AD-01C5-4881-A95C-A0BC7E0323C0}"/>
              </a:ext>
            </a:extLst>
          </p:cNvPr>
          <p:cNvCxnSpPr>
            <a:cxnSpLocks/>
            <a:stCxn id="7" idx="1"/>
          </p:cNvCxnSpPr>
          <p:nvPr/>
        </p:nvCxnSpPr>
        <p:spPr>
          <a:xfrm flipV="1">
            <a:off x="1319972" y="953611"/>
            <a:ext cx="543610" cy="15467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205DA67-EA72-4E4F-B4F0-75C7DBA4FD01}"/>
              </a:ext>
            </a:extLst>
          </p:cNvPr>
          <p:cNvCxnSpPr>
            <a:cxnSpLocks/>
          </p:cNvCxnSpPr>
          <p:nvPr/>
        </p:nvCxnSpPr>
        <p:spPr>
          <a:xfrm flipV="1">
            <a:off x="1887531" y="1894137"/>
            <a:ext cx="1122369" cy="7901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429FC1E-493F-45F4-ACEF-132EBA85088C}"/>
              </a:ext>
            </a:extLst>
          </p:cNvPr>
          <p:cNvCxnSpPr>
            <a:cxnSpLocks/>
            <a:stCxn id="7" idx="4"/>
            <a:endCxn id="27" idx="1"/>
          </p:cNvCxnSpPr>
          <p:nvPr/>
        </p:nvCxnSpPr>
        <p:spPr>
          <a:xfrm flipV="1">
            <a:off x="1891885" y="2529863"/>
            <a:ext cx="1800497" cy="5871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68A2569-2E04-47B4-A23D-ED7BE05661ED}"/>
              </a:ext>
            </a:extLst>
          </p:cNvPr>
          <p:cNvCxnSpPr>
            <a:cxnSpLocks/>
            <a:stCxn id="7" idx="4"/>
            <a:endCxn id="28" idx="1"/>
          </p:cNvCxnSpPr>
          <p:nvPr/>
        </p:nvCxnSpPr>
        <p:spPr>
          <a:xfrm>
            <a:off x="1891885" y="3117061"/>
            <a:ext cx="1802674" cy="2770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22531BE-9ED0-4845-93C0-EEEC94613044}"/>
              </a:ext>
            </a:extLst>
          </p:cNvPr>
          <p:cNvCxnSpPr>
            <a:cxnSpLocks/>
            <a:stCxn id="7" idx="4"/>
            <a:endCxn id="24" idx="1"/>
          </p:cNvCxnSpPr>
          <p:nvPr/>
        </p:nvCxnSpPr>
        <p:spPr>
          <a:xfrm>
            <a:off x="1891885" y="3117061"/>
            <a:ext cx="1800497" cy="12219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BD55826-D5A7-44F2-B796-828EC84566B1}"/>
              </a:ext>
            </a:extLst>
          </p:cNvPr>
          <p:cNvCxnSpPr>
            <a:cxnSpLocks/>
          </p:cNvCxnSpPr>
          <p:nvPr/>
        </p:nvCxnSpPr>
        <p:spPr>
          <a:xfrm>
            <a:off x="1714500" y="3676541"/>
            <a:ext cx="1295400" cy="12938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1685DB1-0207-4B23-B569-27F7275FA23D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319972" y="3733800"/>
            <a:ext cx="543610" cy="2209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773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0DF1729-761E-495A-B7E9-F29D83BC0F92}"/>
              </a:ext>
            </a:extLst>
          </p:cNvPr>
          <p:cNvGrpSpPr/>
          <p:nvPr/>
        </p:nvGrpSpPr>
        <p:grpSpPr>
          <a:xfrm>
            <a:off x="324269" y="2973060"/>
            <a:ext cx="1143827" cy="1233478"/>
            <a:chOff x="252758" y="2500322"/>
            <a:chExt cx="1143827" cy="1233478"/>
          </a:xfrm>
        </p:grpSpPr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>
              <a:off x="252758" y="2500322"/>
              <a:ext cx="1143827" cy="1233478"/>
            </a:xfrm>
            <a:prstGeom prst="flowChartMagneticDisk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84472" y="2934811"/>
              <a:ext cx="1074056" cy="6465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Movie</a:t>
              </a:r>
              <a:b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</a:b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Lens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7F9B43C-997C-4FBD-843B-D3CE3150BEF2}"/>
              </a:ext>
            </a:extLst>
          </p:cNvPr>
          <p:cNvSpPr txBox="1"/>
          <p:nvPr/>
        </p:nvSpPr>
        <p:spPr>
          <a:xfrm>
            <a:off x="75250" y="2209677"/>
            <a:ext cx="9629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Movies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0D586E1-6635-426D-AC53-4060DFADB914}"/>
              </a:ext>
            </a:extLst>
          </p:cNvPr>
          <p:cNvCxnSpPr>
            <a:cxnSpLocks/>
          </p:cNvCxnSpPr>
          <p:nvPr/>
        </p:nvCxnSpPr>
        <p:spPr>
          <a:xfrm flipV="1">
            <a:off x="893011" y="2044078"/>
            <a:ext cx="222345" cy="10665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A0EC59FF-302B-47EA-B58E-DC3EC6F79119}"/>
              </a:ext>
            </a:extLst>
          </p:cNvPr>
          <p:cNvGraphicFramePr>
            <a:graphicFrameLocks noGrp="1"/>
          </p:cNvGraphicFramePr>
          <p:nvPr/>
        </p:nvGraphicFramePr>
        <p:xfrm>
          <a:off x="1115356" y="215278"/>
          <a:ext cx="7924800" cy="18288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16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0647">
                  <a:extLst>
                    <a:ext uri="{9D8B030D-6E8A-4147-A177-3AD203B41FA5}">
                      <a16:colId xmlns:a16="http://schemas.microsoft.com/office/drawing/2014/main" val="278171779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709532848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147280475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834922600"/>
                    </a:ext>
                  </a:extLst>
                </a:gridCol>
                <a:gridCol w="1143001">
                  <a:extLst>
                    <a:ext uri="{9D8B030D-6E8A-4147-A177-3AD203B41FA5}">
                      <a16:colId xmlns:a16="http://schemas.microsoft.com/office/drawing/2014/main" val="1124072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Movie_ID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Release_Date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Runtime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Original_Language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Budget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Revenue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99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603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The Matrix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1999-03-30</a:t>
                      </a:r>
                      <a:br>
                        <a:rPr lang="en-US" sz="14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00:00:00.000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en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63000000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463517383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03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862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Toy Story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1995-10-30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00:00:00.000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en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30000000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373554033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473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8D35F46E-C677-4B1F-9A11-F76D12E44B5A}"/>
              </a:ext>
            </a:extLst>
          </p:cNvPr>
          <p:cNvGraphicFramePr>
            <a:graphicFrameLocks noGrp="1"/>
          </p:cNvGraphicFramePr>
          <p:nvPr/>
        </p:nvGraphicFramePr>
        <p:xfrm>
          <a:off x="3505200" y="2745866"/>
          <a:ext cx="5257800" cy="11887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Movie_ID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Tagline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+mn-lt"/>
                        </a:rPr>
                        <a:t>603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>
                          <a:latin typeface="+mn-lt"/>
                          <a:cs typeface="Times New Roman" panose="02020603050405020304" pitchFamily="18" charset="0"/>
                        </a:rPr>
                        <a:t>Welcome to the Real World.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Everything that has a beginning has an end.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692423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32CB4C53-E360-4F1E-9385-DD40C7559FB8}"/>
              </a:ext>
            </a:extLst>
          </p:cNvPr>
          <p:cNvSpPr txBox="1"/>
          <p:nvPr/>
        </p:nvSpPr>
        <p:spPr>
          <a:xfrm>
            <a:off x="1661240" y="2910608"/>
            <a:ext cx="18396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sng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Movie_Taglines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38D11F-A0E9-4553-9F83-B9015C210FCA}"/>
              </a:ext>
            </a:extLst>
          </p:cNvPr>
          <p:cNvSpPr txBox="1"/>
          <p:nvPr/>
        </p:nvSpPr>
        <p:spPr>
          <a:xfrm>
            <a:off x="632275" y="4432501"/>
            <a:ext cx="966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Ratings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1E53BAF3-4E6D-4EFC-8439-02855C2CCB5A}"/>
              </a:ext>
            </a:extLst>
          </p:cNvPr>
          <p:cNvGraphicFramePr>
            <a:graphicFrameLocks noGrp="1"/>
          </p:cNvGraphicFramePr>
          <p:nvPr/>
        </p:nvGraphicFramePr>
        <p:xfrm>
          <a:off x="1661240" y="4756743"/>
          <a:ext cx="1752600" cy="189199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42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7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Movie_ID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Rating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21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+mn-lt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21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21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522714"/>
                  </a:ext>
                </a:extLst>
              </a:tr>
              <a:tr h="32821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980340"/>
                  </a:ext>
                </a:extLst>
              </a:tr>
              <a:tr h="269769"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275632"/>
                  </a:ext>
                </a:extLst>
              </a:tr>
            </a:tbl>
          </a:graphicData>
        </a:graphic>
      </p:graphicFrame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5034435-59A6-4CAF-B625-5C94570DC4BA}"/>
              </a:ext>
            </a:extLst>
          </p:cNvPr>
          <p:cNvCxnSpPr>
            <a:cxnSpLocks/>
            <a:stCxn id="7" idx="4"/>
            <a:endCxn id="29" idx="1"/>
          </p:cNvCxnSpPr>
          <p:nvPr/>
        </p:nvCxnSpPr>
        <p:spPr>
          <a:xfrm flipV="1">
            <a:off x="1468096" y="3340226"/>
            <a:ext cx="2037104" cy="249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690177-FE12-45FF-8E57-C51796A593E1}"/>
              </a:ext>
            </a:extLst>
          </p:cNvPr>
          <p:cNvCxnSpPr>
            <a:cxnSpLocks/>
          </p:cNvCxnSpPr>
          <p:nvPr/>
        </p:nvCxnSpPr>
        <p:spPr>
          <a:xfrm>
            <a:off x="1343648" y="4153420"/>
            <a:ext cx="317592" cy="6033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83734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3" grpId="0"/>
      <p:bldP spid="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0DF1729-761E-495A-B7E9-F29D83BC0F92}"/>
              </a:ext>
            </a:extLst>
          </p:cNvPr>
          <p:cNvGrpSpPr/>
          <p:nvPr/>
        </p:nvGrpSpPr>
        <p:grpSpPr>
          <a:xfrm>
            <a:off x="324269" y="2973060"/>
            <a:ext cx="1143827" cy="1233478"/>
            <a:chOff x="252758" y="2500322"/>
            <a:chExt cx="1143827" cy="1233478"/>
          </a:xfrm>
        </p:grpSpPr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>
              <a:off x="252758" y="2500322"/>
              <a:ext cx="1143827" cy="1233478"/>
            </a:xfrm>
            <a:prstGeom prst="flowChartMagneticDisk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84472" y="2934811"/>
              <a:ext cx="1074056" cy="6465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Movie</a:t>
              </a:r>
              <a:b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</a:b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Lens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7F9B43C-997C-4FBD-843B-D3CE3150BEF2}"/>
              </a:ext>
            </a:extLst>
          </p:cNvPr>
          <p:cNvSpPr txBox="1"/>
          <p:nvPr/>
        </p:nvSpPr>
        <p:spPr>
          <a:xfrm>
            <a:off x="1201468" y="1687224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Companies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0D586E1-6635-426D-AC53-4060DFADB914}"/>
              </a:ext>
            </a:extLst>
          </p:cNvPr>
          <p:cNvCxnSpPr>
            <a:cxnSpLocks/>
          </p:cNvCxnSpPr>
          <p:nvPr/>
        </p:nvCxnSpPr>
        <p:spPr>
          <a:xfrm flipV="1">
            <a:off x="893011" y="1552085"/>
            <a:ext cx="421953" cy="15585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2CB4C53-E360-4F1E-9385-DD40C7559FB8}"/>
              </a:ext>
            </a:extLst>
          </p:cNvPr>
          <p:cNvSpPr txBox="1"/>
          <p:nvPr/>
        </p:nvSpPr>
        <p:spPr>
          <a:xfrm rot="20308926">
            <a:off x="1628691" y="2450901"/>
            <a:ext cx="3468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sng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Movie_Production_Companies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38D11F-A0E9-4553-9F83-B9015C210FCA}"/>
              </a:ext>
            </a:extLst>
          </p:cNvPr>
          <p:cNvSpPr txBox="1"/>
          <p:nvPr/>
        </p:nvSpPr>
        <p:spPr>
          <a:xfrm>
            <a:off x="580804" y="4415791"/>
            <a:ext cx="936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Genres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5034435-59A6-4CAF-B625-5C94570DC4BA}"/>
              </a:ext>
            </a:extLst>
          </p:cNvPr>
          <p:cNvCxnSpPr>
            <a:cxnSpLocks/>
            <a:stCxn id="7" idx="4"/>
            <a:endCxn id="17" idx="1"/>
          </p:cNvCxnSpPr>
          <p:nvPr/>
        </p:nvCxnSpPr>
        <p:spPr>
          <a:xfrm flipV="1">
            <a:off x="1468096" y="2126622"/>
            <a:ext cx="3789704" cy="1463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690177-FE12-45FF-8E57-C51796A593E1}"/>
              </a:ext>
            </a:extLst>
          </p:cNvPr>
          <p:cNvCxnSpPr>
            <a:cxnSpLocks/>
          </p:cNvCxnSpPr>
          <p:nvPr/>
        </p:nvCxnSpPr>
        <p:spPr>
          <a:xfrm>
            <a:off x="1343648" y="4153420"/>
            <a:ext cx="347902" cy="7233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1C3AA33-9142-462A-8844-126F0C7F7B76}"/>
              </a:ext>
            </a:extLst>
          </p:cNvPr>
          <p:cNvGraphicFramePr>
            <a:graphicFrameLocks noGrp="1"/>
          </p:cNvGraphicFramePr>
          <p:nvPr/>
        </p:nvGraphicFramePr>
        <p:xfrm>
          <a:off x="1314964" y="287413"/>
          <a:ext cx="2967321" cy="126467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38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err="1">
                          <a:solidFill>
                            <a:schemeClr val="tx1"/>
                          </a:solidFill>
                          <a:latin typeface="+mn-lt"/>
                        </a:rPr>
                        <a:t>Company_ID</a:t>
                      </a:r>
                      <a:endParaRPr lang="en-US" sz="14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err="1">
                          <a:solidFill>
                            <a:schemeClr val="tx1"/>
                          </a:solidFill>
                          <a:latin typeface="+mn-lt"/>
                        </a:rPr>
                        <a:t>Company_Name</a:t>
                      </a:r>
                      <a:endParaRPr lang="en-US" sz="14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712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+mn-lt"/>
                        </a:rPr>
                        <a:t>1885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>
                          <a:latin typeface="+mn-lt"/>
                          <a:cs typeface="Times New Roman" panose="02020603050405020304" pitchFamily="18" charset="0"/>
                        </a:rPr>
                        <a:t>Silver Pictures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472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+mn-lt"/>
                        </a:rPr>
                        <a:t>6194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>
                          <a:latin typeface="+mn-lt"/>
                        </a:rPr>
                        <a:t>Warner Bros.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723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200" b="1" i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3B55455-4361-4F26-B5C4-C79A3AA7B70A}"/>
              </a:ext>
            </a:extLst>
          </p:cNvPr>
          <p:cNvGraphicFramePr>
            <a:graphicFrameLocks noGrp="1"/>
          </p:cNvGraphicFramePr>
          <p:nvPr/>
        </p:nvGraphicFramePr>
        <p:xfrm>
          <a:off x="5257800" y="1371600"/>
          <a:ext cx="2209800" cy="151004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77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56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Movie_ID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Company_ID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60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+mn-lt"/>
                          <a:cs typeface="Times New Roman" panose="02020603050405020304" pitchFamily="18" charset="0"/>
                        </a:rPr>
                        <a:t>1885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677537"/>
                  </a:ext>
                </a:extLst>
              </a:tr>
              <a:tr h="27560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+mn-lt"/>
                          <a:cs typeface="Times New Roman" panose="02020603050405020304" pitchFamily="18" charset="0"/>
                        </a:rPr>
                        <a:t>6194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60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+mn-lt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844"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513530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BB6B0D7A-36BD-425E-B5CB-EFF16D85B2D5}"/>
              </a:ext>
            </a:extLst>
          </p:cNvPr>
          <p:cNvGraphicFramePr>
            <a:graphicFrameLocks noGrp="1"/>
          </p:cNvGraphicFramePr>
          <p:nvPr/>
        </p:nvGraphicFramePr>
        <p:xfrm>
          <a:off x="1691550" y="4876800"/>
          <a:ext cx="2260532" cy="17983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88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94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Genre_ID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Genre_Name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+mn-lt"/>
                          <a:cs typeface="Times New Roman" panose="02020603050405020304" pitchFamily="18" charset="0"/>
                        </a:rPr>
                        <a:t>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Science Fiction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Animation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522714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Comedy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980340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275632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6B2193FB-188C-4DDC-B4D8-937E82F27B41}"/>
              </a:ext>
            </a:extLst>
          </p:cNvPr>
          <p:cNvGraphicFramePr>
            <a:graphicFrameLocks noGrp="1"/>
          </p:cNvGraphicFramePr>
          <p:nvPr/>
        </p:nvGraphicFramePr>
        <p:xfrm>
          <a:off x="5263200" y="3245998"/>
          <a:ext cx="2204400" cy="181484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8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56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Movie_ID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Genre_ID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60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+mn-lt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677537"/>
                  </a:ext>
                </a:extLst>
              </a:tr>
              <a:tr h="27560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+mn-lt"/>
                          <a:cs typeface="Times New Roman" panose="02020603050405020304" pitchFamily="18" charset="0"/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60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+mn-lt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84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878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513530"/>
                  </a:ext>
                </a:extLst>
              </a:tr>
              <a:tr h="290844"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173950"/>
                  </a:ext>
                </a:extLst>
              </a:tr>
            </a:tbl>
          </a:graphicData>
        </a:graphic>
      </p:graphicFrame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36C70AF-0022-4D18-8207-A22EED68E4CE}"/>
              </a:ext>
            </a:extLst>
          </p:cNvPr>
          <p:cNvCxnSpPr>
            <a:cxnSpLocks/>
            <a:stCxn id="7" idx="4"/>
            <a:endCxn id="24" idx="1"/>
          </p:cNvCxnSpPr>
          <p:nvPr/>
        </p:nvCxnSpPr>
        <p:spPr>
          <a:xfrm>
            <a:off x="1468096" y="3589799"/>
            <a:ext cx="3795104" cy="5636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B12BCD6-B3BB-42DB-927A-DA07DCF73727}"/>
              </a:ext>
            </a:extLst>
          </p:cNvPr>
          <p:cNvSpPr txBox="1"/>
          <p:nvPr/>
        </p:nvSpPr>
        <p:spPr>
          <a:xfrm rot="480418">
            <a:off x="2728702" y="3889863"/>
            <a:ext cx="17407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sng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Movie_Genres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859408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3" grpId="0"/>
      <p:bldP spid="35" grpId="0"/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4AE57E-3FB5-735E-0184-B3840D96F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2400" y="6324600"/>
            <a:ext cx="685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2" descr="Maps - CTA">
            <a:extLst>
              <a:ext uri="{FF2B5EF4-FFF2-40B4-BE49-F238E27FC236}">
                <a16:creationId xmlns:a16="http://schemas.microsoft.com/office/drawing/2014/main" id="{875C9087-DB91-0557-CB0B-9FD4D5086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2767294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C5B0B5F-667F-EF93-2A29-F70386985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1905000"/>
            <a:ext cx="6400800" cy="4723171"/>
          </a:xfrm>
          <a:prstGeom prst="rect">
            <a:avLst/>
          </a:prstGeom>
        </p:spPr>
      </p:pic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A71106EA-A021-95B1-63A0-D9210944AA05}"/>
              </a:ext>
            </a:extLst>
          </p:cNvPr>
          <p:cNvSpPr txBox="1">
            <a:spLocks/>
          </p:cNvSpPr>
          <p:nvPr/>
        </p:nvSpPr>
        <p:spPr>
          <a:xfrm>
            <a:off x="4559877" y="457200"/>
            <a:ext cx="3477680" cy="7309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CTA database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6092785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52402" y="6324600"/>
            <a:ext cx="457198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MovieLens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database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Content Placeholder 10">
            <a:extLst>
              <a:ext uri="{FF2B5EF4-FFF2-40B4-BE49-F238E27FC236}">
                <a16:creationId xmlns:a16="http://schemas.microsoft.com/office/drawing/2014/main" id="{97A6B2ED-6539-3DB9-F2AB-6D70EE96F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000998" cy="5105400"/>
          </a:xfrm>
        </p:spPr>
        <p:txBody>
          <a:bodyPr/>
          <a:lstStyle/>
          <a:p>
            <a:pPr marL="227013" indent="-227013"/>
            <a:r>
              <a:rPr lang="en-US" dirty="0" err="1"/>
              <a:t>MovieLens</a:t>
            </a:r>
            <a:endParaRPr lang="en-US" dirty="0"/>
          </a:p>
          <a:p>
            <a:pPr marL="627063" lvl="1" indent="-227013"/>
            <a:r>
              <a:rPr lang="en-US" dirty="0">
                <a:hlinkClick r:id="rId3"/>
              </a:rPr>
              <a:t>https://movielens.org/</a:t>
            </a:r>
            <a:r>
              <a:rPr lang="en-US" dirty="0"/>
              <a:t> </a:t>
            </a:r>
          </a:p>
          <a:p>
            <a:pPr marL="627063" lvl="1" indent="-227013"/>
            <a:r>
              <a:rPr lang="en-US" dirty="0"/>
              <a:t>45K movies</a:t>
            </a:r>
          </a:p>
          <a:p>
            <a:pPr marL="627063" lvl="1" indent="-227013"/>
            <a:r>
              <a:rPr lang="en-US" dirty="0"/>
              <a:t>26M reviews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991536-B46B-F532-FF47-188350B3B0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9256" y="1219200"/>
            <a:ext cx="4231633" cy="454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171884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BA54D2-B2B7-48E7-859C-21328ADBE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2895600"/>
          </a:xfrm>
        </p:spPr>
        <p:txBody>
          <a:bodyPr/>
          <a:lstStyle/>
          <a:p>
            <a:r>
              <a:rPr lang="en-US" dirty="0"/>
              <a:t>Action queries modify a database</a:t>
            </a:r>
          </a:p>
          <a:p>
            <a:r>
              <a:rPr lang="en-US" dirty="0"/>
              <a:t>Most common forms:</a:t>
            </a:r>
          </a:p>
          <a:p>
            <a:pPr lvl="1"/>
            <a:r>
              <a:rPr lang="en-US" dirty="0"/>
              <a:t>Insert</a:t>
            </a:r>
          </a:p>
          <a:p>
            <a:pPr lvl="1"/>
            <a:r>
              <a:rPr lang="en-US" dirty="0"/>
              <a:t>Update</a:t>
            </a:r>
          </a:p>
          <a:p>
            <a:pPr lvl="1"/>
            <a:r>
              <a:rPr lang="en-US" dirty="0"/>
              <a:t>Delete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C9C637-0813-4F8C-941F-8673E9FF3BE5}"/>
              </a:ext>
            </a:extLst>
          </p:cNvPr>
          <p:cNvSpPr txBox="1"/>
          <p:nvPr/>
        </p:nvSpPr>
        <p:spPr>
          <a:xfrm>
            <a:off x="457200" y="177225"/>
            <a:ext cx="8229600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Action queries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F9937A0-EC29-4412-4ACC-3553D02B12BA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650671" y="2880913"/>
            <a:ext cx="5264727" cy="777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marL="9525" marR="0" lvl="0" indent="-9525" algn="l" defTabSz="960438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43000" algn="l"/>
                <a:tab pos="1485900" algn="l"/>
                <a:tab pos="1828800" algn="l"/>
                <a:tab pos="2228850" algn="l"/>
              </a:tabLst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INTO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tablename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(column1, column2, …)</a:t>
            </a:r>
          </a:p>
          <a:p>
            <a:pPr marL="9525" marR="0" lvl="0" indent="-9525" algn="l" defTabSz="960438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43000" algn="l"/>
                <a:tab pos="1485900" algn="l"/>
                <a:tab pos="1828800" algn="l"/>
                <a:tab pos="2228850" algn="l"/>
              </a:tabLst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lang="en-US" altLang="en-US" sz="1600" b="1" noProof="0" dirty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(value1, value2, …)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E355E47-E6A8-E59F-CD91-4D14D8138B7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650672" y="3869704"/>
            <a:ext cx="5264728" cy="1085105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marL="9525" marR="0" lvl="0" indent="-9525" algn="l" defTabSz="960438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43000" algn="l"/>
                <a:tab pos="1485900" algn="l"/>
                <a:tab pos="1828800" algn="l"/>
                <a:tab pos="2228850" algn="l"/>
              </a:tabLst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UPDATE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tablename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9525" marR="0" lvl="0" indent="-9525" algn="l" defTabSz="960438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43000" algn="l"/>
                <a:tab pos="1485900" algn="l"/>
                <a:tab pos="1828800" algn="l"/>
                <a:tab pos="2228850" algn="l"/>
              </a:tabLst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column1 = newvalue1, column2 = newvalue2, …</a:t>
            </a:r>
          </a:p>
          <a:p>
            <a:pPr marL="9525" marR="0" lvl="0" indent="-9525" algn="l" defTabSz="960438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43000" algn="l"/>
                <a:tab pos="1485900" algn="l"/>
                <a:tab pos="1828800" algn="l"/>
                <a:tab pos="2228850" algn="l"/>
              </a:tabLst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WHERE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condition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20B076-0988-B068-3C23-3FB3C9A9FEFB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650671" y="5166271"/>
            <a:ext cx="5264727" cy="777329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marL="9525" marR="0" lvl="0" indent="-9525" algn="l" defTabSz="960438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43000" algn="l"/>
                <a:tab pos="1485900" algn="l"/>
                <a:tab pos="1828800" algn="l"/>
                <a:tab pos="2228850" algn="l"/>
              </a:tabLst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 FROM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tablename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9525" marR="0" lvl="0" indent="-9525" algn="l" defTabSz="960438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43000" algn="l"/>
                <a:tab pos="1485900" algn="l"/>
                <a:tab pos="1828800" algn="l"/>
                <a:tab pos="2228850" algn="l"/>
              </a:tabLst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WHERE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condition ]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DE01AA4C-4EDC-831D-7EEA-CF03C7AD60A8}"/>
              </a:ext>
            </a:extLst>
          </p:cNvPr>
          <p:cNvSpPr/>
          <p:nvPr/>
        </p:nvSpPr>
        <p:spPr>
          <a:xfrm>
            <a:off x="152400" y="5523341"/>
            <a:ext cx="2286000" cy="1188027"/>
          </a:xfrm>
          <a:prstGeom prst="wedgeRoundRectCallout">
            <a:avLst>
              <a:gd name="adj1" fmla="val 70825"/>
              <a:gd name="adj2" fmla="val -107232"/>
              <a:gd name="adj3" fmla="val 16667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 careful!  If you omit the “where” clause, updates/deletes</a:t>
            </a:r>
            <a:r>
              <a:rPr kumimoji="0" lang="en-US" sz="1600" b="1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all rows in the table!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725466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BA54D2-B2B7-48E7-859C-21328ADBE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4114800" cy="1143000"/>
          </a:xfrm>
        </p:spPr>
        <p:txBody>
          <a:bodyPr/>
          <a:lstStyle/>
          <a:p>
            <a:r>
              <a:rPr lang="en-US" dirty="0"/>
              <a:t>Insert a new review…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C9C637-0813-4F8C-941F-8673E9FF3BE5}"/>
              </a:ext>
            </a:extLst>
          </p:cNvPr>
          <p:cNvSpPr txBox="1"/>
          <p:nvPr/>
        </p:nvSpPr>
        <p:spPr>
          <a:xfrm>
            <a:off x="457200" y="177225"/>
            <a:ext cx="8229600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CE21CA08-110B-4C91-BC87-2FF9F79672C5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057400" y="1736834"/>
            <a:ext cx="4648200" cy="777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marL="9525" marR="0" lvl="0" indent="-9525" algn="l" defTabSz="960438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43000" algn="l"/>
                <a:tab pos="1485900" algn="l"/>
                <a:tab pos="1828800" algn="l"/>
                <a:tab pos="2228850" algn="l"/>
              </a:tabLst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INTO </a:t>
            </a:r>
            <a:r>
              <a:rPr lang="en-US" altLang="en-US" sz="1600" noProof="0" dirty="0">
                <a:solidFill>
                  <a:prstClr val="black"/>
                </a:solidFill>
                <a:latin typeface="Consolas" panose="020B0609020204030204" pitchFamily="49" charset="0"/>
              </a:rPr>
              <a:t>Rating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s(</a:t>
            </a:r>
            <a:r>
              <a:rPr lang="en-US" altLang="en-US" sz="1600" noProof="0" dirty="0" err="1">
                <a:solidFill>
                  <a:prstClr val="black"/>
                </a:solidFill>
                <a:latin typeface="Consolas" panose="020B0609020204030204" pitchFamily="49" charset="0"/>
              </a:rPr>
              <a:t>Movie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_ID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Rating)</a:t>
            </a:r>
          </a:p>
          <a:p>
            <a:pPr marL="9525" marR="0" lvl="0" indent="-9525" algn="l" defTabSz="960438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43000" algn="l"/>
                <a:tab pos="1485900" algn="l"/>
                <a:tab pos="1828800" algn="l"/>
                <a:tab pos="2228850" algn="l"/>
              </a:tabLst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VALUES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(603, 10)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863E75-DD30-CDEA-25D8-D4B8835FD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3443804"/>
            <a:ext cx="7038751" cy="323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9062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2286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Executing SQL from Python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D632616A-3988-4580-A152-31FB8A3F57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2801648"/>
            <a:ext cx="3200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13" name="Group 5">
            <a:extLst>
              <a:ext uri="{FF2B5EF4-FFF2-40B4-BE49-F238E27FC236}">
                <a16:creationId xmlns:a16="http://schemas.microsoft.com/office/drawing/2014/main" id="{EF81BAFD-4B8A-022C-9E0A-EFEEF0A06F01}"/>
              </a:ext>
            </a:extLst>
          </p:cNvPr>
          <p:cNvGrpSpPr>
            <a:grpSpLocks/>
          </p:cNvGrpSpPr>
          <p:nvPr/>
        </p:nvGrpSpPr>
        <p:grpSpPr bwMode="auto">
          <a:xfrm>
            <a:off x="7444582" y="4775266"/>
            <a:ext cx="1392237" cy="1039813"/>
            <a:chOff x="4905" y="635"/>
            <a:chExt cx="541" cy="655"/>
          </a:xfrm>
          <a:solidFill>
            <a:srgbClr val="99FF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" name="AutoShape 6">
              <a:extLst>
                <a:ext uri="{FF2B5EF4-FFF2-40B4-BE49-F238E27FC236}">
                  <a16:creationId xmlns:a16="http://schemas.microsoft.com/office/drawing/2014/main" id="{67EF59C6-B6E8-9542-DDE8-A1A681BC0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5" y="635"/>
              <a:ext cx="541" cy="655"/>
            </a:xfrm>
            <a:prstGeom prst="flowChartMagneticDisk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5" name="Rectangle 7">
              <a:extLst>
                <a:ext uri="{FF2B5EF4-FFF2-40B4-BE49-F238E27FC236}">
                  <a16:creationId xmlns:a16="http://schemas.microsoft.com/office/drawing/2014/main" id="{E78FC75A-C214-7C5F-75C7-3B38B78F4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2" y="905"/>
              <a:ext cx="508" cy="25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Database</a:t>
              </a:r>
            </a:p>
          </p:txBody>
        </p:sp>
      </p:grpSp>
      <p:sp>
        <p:nvSpPr>
          <p:cNvPr id="16" name="Rectangle 4">
            <a:extLst>
              <a:ext uri="{FF2B5EF4-FFF2-40B4-BE49-F238E27FC236}">
                <a16:creationId xmlns:a16="http://schemas.microsoft.com/office/drawing/2014/main" id="{D0C1363C-C98E-EA34-F9AF-68527AC233C3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4437420" y="2922488"/>
            <a:ext cx="2250359" cy="401392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SELECT * FROM ...;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8AA1ECD-5858-353D-4F28-BE94377D7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242534"/>
            <a:ext cx="3540841" cy="119599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0F4A283A-3D24-462D-E510-F83F57DF513C}"/>
              </a:ext>
            </a:extLst>
          </p:cNvPr>
          <p:cNvGrpSpPr/>
          <p:nvPr/>
        </p:nvGrpSpPr>
        <p:grpSpPr>
          <a:xfrm>
            <a:off x="7391400" y="2441681"/>
            <a:ext cx="1524000" cy="719933"/>
            <a:chOff x="2743200" y="4745665"/>
            <a:chExt cx="1789043" cy="84472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06C1A3E-3109-9ED8-BFF6-B5E591DEA172}"/>
                </a:ext>
              </a:extLst>
            </p:cNvPr>
            <p:cNvSpPr/>
            <p:nvPr/>
          </p:nvSpPr>
          <p:spPr>
            <a:xfrm>
              <a:off x="2743200" y="4745665"/>
              <a:ext cx="1789043" cy="8382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Rectangle 9">
              <a:extLst>
                <a:ext uri="{FF2B5EF4-FFF2-40B4-BE49-F238E27FC236}">
                  <a16:creationId xmlns:a16="http://schemas.microsoft.com/office/drawing/2014/main" id="{16424104-C8DA-B116-7015-D823CA60A9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2103" y="4831272"/>
              <a:ext cx="1393826" cy="759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Database server</a:t>
              </a:r>
            </a:p>
          </p:txBody>
        </p:sp>
      </p:grpSp>
      <p:sp>
        <p:nvSpPr>
          <p:cNvPr id="5" name="Line 12">
            <a:extLst>
              <a:ext uri="{FF2B5EF4-FFF2-40B4-BE49-F238E27FC236}">
                <a16:creationId xmlns:a16="http://schemas.microsoft.com/office/drawing/2014/main" id="{21BA973F-2A3C-B28C-37ED-59CBCD10CDFF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3276600"/>
            <a:ext cx="0" cy="1676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1044454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BA54D2-B2B7-48E7-859C-21328ADBE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4114800" cy="1143000"/>
          </a:xfrm>
        </p:spPr>
        <p:txBody>
          <a:bodyPr/>
          <a:lstStyle/>
          <a:p>
            <a:r>
              <a:rPr lang="en-US" dirty="0"/>
              <a:t>Insert a new review…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C9C637-0813-4F8C-941F-8673E9FF3BE5}"/>
              </a:ext>
            </a:extLst>
          </p:cNvPr>
          <p:cNvSpPr txBox="1"/>
          <p:nvPr/>
        </p:nvSpPr>
        <p:spPr>
          <a:xfrm>
            <a:off x="457200" y="177225"/>
            <a:ext cx="8229600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D32A511-DCD9-D86A-0798-D96675FDF157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143000" y="1905000"/>
            <a:ext cx="6934200" cy="38484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import sqlite3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dbConn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sqlite3.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connect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("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movielens.db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dbCursor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dbConn.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cursor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rating = input("What rating do you give 'The Matrix'? ")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# insert rating: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sql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"""</a:t>
            </a:r>
          </a:p>
          <a:p>
            <a:pPr lvl="0"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insert into ratings(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movie_id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, rating) values(603, ?);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dbCursor.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execute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sql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[rating])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inserted =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dbCursor.</a:t>
            </a:r>
            <a:r>
              <a:rPr 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rowcount</a:t>
            </a:r>
            <a:endParaRPr lang="en-US" sz="14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0">
              <a:defRPr/>
            </a:pP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print("Rows inserted:", inserted)</a:t>
            </a:r>
          </a:p>
          <a:p>
            <a:pPr lvl="0"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60D3907C-3F3C-36CB-BE73-733B83C1B5CA}"/>
              </a:ext>
            </a:extLst>
          </p:cNvPr>
          <p:cNvSpPr/>
          <p:nvPr/>
        </p:nvSpPr>
        <p:spPr>
          <a:xfrm>
            <a:off x="6248400" y="5257800"/>
            <a:ext cx="2286000" cy="1188027"/>
          </a:xfrm>
          <a:prstGeom prst="wedgeRoundRectCallout">
            <a:avLst>
              <a:gd name="adj1" fmla="val -85887"/>
              <a:gd name="adj2" fmla="val -56623"/>
              <a:gd name="adj3" fmla="val 16667"/>
            </a:avLst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doesn't work --- the change</a:t>
            </a:r>
            <a:r>
              <a:rPr lang="en-US" sz="1600" b="1" dirty="0">
                <a:solidFill>
                  <a:srgbClr val="FF0000"/>
                </a:solidFill>
                <a:latin typeface="Calibri"/>
              </a:rPr>
              <a:t>s aren't saved?!?!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767103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0446F3-3D15-3204-19DD-356E7F578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30" name="Picture 6" descr="Newsletter for Friday 23 August 2019 ...">
            <a:extLst>
              <a:ext uri="{FF2B5EF4-FFF2-40B4-BE49-F238E27FC236}">
                <a16:creationId xmlns:a16="http://schemas.microsoft.com/office/drawing/2014/main" id="{B7A7A2F7-B827-7859-0192-D0A3DD6EF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682" y="685800"/>
            <a:ext cx="626263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2037403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BA54D2-B2B7-48E7-859C-21328ADBE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7696200" cy="1143000"/>
          </a:xfrm>
        </p:spPr>
        <p:txBody>
          <a:bodyPr/>
          <a:lstStyle/>
          <a:p>
            <a:r>
              <a:rPr lang="en-US" dirty="0"/>
              <a:t>You need to </a:t>
            </a:r>
            <a:r>
              <a:rPr lang="en-US" i="1" dirty="0"/>
              <a:t>commit</a:t>
            </a:r>
            <a:r>
              <a:rPr lang="en-US" dirty="0"/>
              <a:t> (save) your changes, or </a:t>
            </a:r>
            <a:r>
              <a:rPr lang="en-US" i="1" dirty="0"/>
              <a:t>rollback</a:t>
            </a:r>
            <a:r>
              <a:rPr lang="en-US" dirty="0"/>
              <a:t> (undo) your changes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C9C637-0813-4F8C-941F-8673E9FF3BE5}"/>
              </a:ext>
            </a:extLst>
          </p:cNvPr>
          <p:cNvSpPr txBox="1"/>
          <p:nvPr/>
        </p:nvSpPr>
        <p:spPr>
          <a:xfrm>
            <a:off x="457200" y="177225"/>
            <a:ext cx="8229600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0000FF"/>
                </a:solidFill>
                <a:latin typeface="Calibri"/>
              </a:rPr>
              <a:t>Commit your changes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D32A511-DCD9-D86A-0798-D96675FDF157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104900" y="2355689"/>
            <a:ext cx="6934200" cy="41254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import sqlite3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dbConn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 = sqlite3.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connect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("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movielens.db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")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dbCursor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 =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dbConn.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cursor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rating = input("What rating do you give 'The Matrix'? ")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# insert rating: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sql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 = """</a:t>
            </a:r>
          </a:p>
          <a:p>
            <a:pPr lvl="0"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insert into ratings(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movie_id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, rating) values(603, ?);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      </a:t>
            </a:r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"""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dbCursor.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execute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sql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, [rating])</a:t>
            </a:r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inserted =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dbCursor.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rowcount</a:t>
            </a:r>
            <a:endParaRPr lang="en-US" sz="12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0">
              <a:defRPr/>
            </a:pP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sz="1500" b="1" dirty="0">
                <a:solidFill>
                  <a:prstClr val="black"/>
                </a:solidFill>
                <a:latin typeface="Consolas" panose="020B0609020204030204" pitchFamily="49" charset="0"/>
              </a:rPr>
              <a:t>if inserted &gt; 0: </a:t>
            </a:r>
          </a:p>
          <a:p>
            <a:pPr lvl="0">
              <a:defRPr/>
            </a:pPr>
            <a:r>
              <a:rPr lang="en-US" sz="1500" b="1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sz="15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dbConn.</a:t>
            </a:r>
            <a:r>
              <a:rPr lang="en-US" sz="15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commit</a:t>
            </a:r>
            <a:r>
              <a:rPr lang="en-US" sz="1500" b="1" dirty="0">
                <a:solidFill>
                  <a:prstClr val="black"/>
                </a:solidFill>
                <a:latin typeface="Consolas" panose="020B0609020204030204" pitchFamily="49" charset="0"/>
              </a:rPr>
              <a:t>()</a:t>
            </a:r>
          </a:p>
          <a:p>
            <a:pPr lvl="0">
              <a:defRPr/>
            </a:pPr>
            <a:r>
              <a:rPr lang="en-US" sz="1500" b="1" dirty="0">
                <a:solidFill>
                  <a:prstClr val="black"/>
                </a:solidFill>
                <a:latin typeface="Consolas" panose="020B0609020204030204" pitchFamily="49" charset="0"/>
              </a:rPr>
              <a:t>else:</a:t>
            </a:r>
          </a:p>
          <a:p>
            <a:pPr lvl="0">
              <a:defRPr/>
            </a:pPr>
            <a:r>
              <a:rPr lang="en-US" sz="1500" b="1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sz="15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dbConn.</a:t>
            </a:r>
            <a:r>
              <a:rPr lang="en-US" sz="15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rollback</a:t>
            </a:r>
            <a:r>
              <a:rPr lang="en-US" sz="1500" b="1" dirty="0">
                <a:solidFill>
                  <a:prstClr val="black"/>
                </a:solidFill>
                <a:latin typeface="Consolas" panose="020B0609020204030204" pitchFamily="49" charset="0"/>
              </a:rPr>
              <a:t>()</a:t>
            </a:r>
          </a:p>
          <a:p>
            <a:pPr lvl="0"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599CEA8-68AD-759F-2A78-2FDAFB9DEF17}"/>
              </a:ext>
            </a:extLst>
          </p:cNvPr>
          <p:cNvSpPr/>
          <p:nvPr/>
        </p:nvSpPr>
        <p:spPr>
          <a:xfrm>
            <a:off x="738000" y="5167200"/>
            <a:ext cx="4419600" cy="106680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7616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2286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tier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8B2CC66-541E-CEDE-F841-A12CC8CC0D0B}"/>
              </a:ext>
            </a:extLst>
          </p:cNvPr>
          <p:cNvGrpSpPr/>
          <p:nvPr/>
        </p:nvGrpSpPr>
        <p:grpSpPr>
          <a:xfrm>
            <a:off x="1371600" y="1905000"/>
            <a:ext cx="6830280" cy="2298960"/>
            <a:chOff x="1690850" y="1803948"/>
            <a:chExt cx="6830280" cy="229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C45CB1B-19BE-C67A-727B-4B8BCF1ADD18}"/>
                    </a:ext>
                  </a:extLst>
                </p14:cNvPr>
                <p14:cNvContentPartPr/>
                <p14:nvPr/>
              </p14:nvContentPartPr>
              <p14:xfrm>
                <a:off x="1690850" y="1803948"/>
                <a:ext cx="102600" cy="22824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C45CB1B-19BE-C67A-727B-4B8BCF1ADD1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681850" y="1794948"/>
                  <a:ext cx="120240" cy="230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983EF34-036A-9DD4-2471-6163EDE08C2F}"/>
                    </a:ext>
                  </a:extLst>
                </p14:cNvPr>
                <p14:cNvContentPartPr/>
                <p14:nvPr/>
              </p14:nvContentPartPr>
              <p14:xfrm>
                <a:off x="1748450" y="1817988"/>
                <a:ext cx="1847160" cy="22849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983EF34-036A-9DD4-2471-6163EDE08C2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739450" y="1808988"/>
                  <a:ext cx="1864800" cy="230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19C7F79-2BB6-E92F-B29B-E9584E5B90C6}"/>
                    </a:ext>
                  </a:extLst>
                </p14:cNvPr>
                <p14:cNvContentPartPr/>
                <p14:nvPr/>
              </p14:nvContentPartPr>
              <p14:xfrm>
                <a:off x="1937450" y="2512068"/>
                <a:ext cx="191880" cy="2419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19C7F79-2BB6-E92F-B29B-E9584E5B90C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928810" y="2503428"/>
                  <a:ext cx="20952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A881A6D-EC55-0C11-A57A-12B59550F2E0}"/>
                    </a:ext>
                  </a:extLst>
                </p14:cNvPr>
                <p14:cNvContentPartPr/>
                <p14:nvPr/>
              </p14:nvContentPartPr>
              <p14:xfrm>
                <a:off x="2164970" y="2306868"/>
                <a:ext cx="118800" cy="4474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A881A6D-EC55-0C11-A57A-12B59550F2E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56330" y="2297868"/>
                  <a:ext cx="136440" cy="46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17B80D5-B531-3962-8FC6-0254353DE6AD}"/>
                    </a:ext>
                  </a:extLst>
                </p14:cNvPr>
                <p14:cNvContentPartPr/>
                <p14:nvPr/>
              </p14:nvContentPartPr>
              <p14:xfrm>
                <a:off x="2379890" y="2565348"/>
                <a:ext cx="30600" cy="168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17B80D5-B531-3962-8FC6-0254353DE6A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370890" y="2556708"/>
                  <a:ext cx="482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8D7D3EE-DFF0-BEE9-F04F-CDCF1007BF3C}"/>
                    </a:ext>
                  </a:extLst>
                </p14:cNvPr>
                <p14:cNvContentPartPr/>
                <p14:nvPr/>
              </p14:nvContentPartPr>
              <p14:xfrm>
                <a:off x="2371610" y="2450868"/>
                <a:ext cx="23400" cy="4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8D7D3EE-DFF0-BEE9-F04F-CDCF1007BF3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362970" y="2441868"/>
                  <a:ext cx="410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37529BD-63FC-02CA-5198-BA3B4610655C}"/>
                    </a:ext>
                  </a:extLst>
                </p14:cNvPr>
                <p14:cNvContentPartPr/>
                <p14:nvPr/>
              </p14:nvContentPartPr>
              <p14:xfrm>
                <a:off x="2445410" y="2501628"/>
                <a:ext cx="388080" cy="260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37529BD-63FC-02CA-5198-BA3B4610655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436770" y="2492628"/>
                  <a:ext cx="40572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ED0F63A-A7EF-ABB8-ED44-9478364CD6E5}"/>
                    </a:ext>
                  </a:extLst>
                </p14:cNvPr>
                <p14:cNvContentPartPr/>
                <p14:nvPr/>
              </p14:nvContentPartPr>
              <p14:xfrm>
                <a:off x="2942930" y="2269068"/>
                <a:ext cx="65520" cy="4730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ED0F63A-A7EF-ABB8-ED44-9478364CD6E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934290" y="2260068"/>
                  <a:ext cx="8316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2539181-F763-162B-D8FF-2CAC9563E021}"/>
                    </a:ext>
                  </a:extLst>
                </p14:cNvPr>
                <p14:cNvContentPartPr/>
                <p14:nvPr/>
              </p14:nvContentPartPr>
              <p14:xfrm>
                <a:off x="2850770" y="2523948"/>
                <a:ext cx="173880" cy="14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2539181-F763-162B-D8FF-2CAC9563E02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841770" y="2514948"/>
                  <a:ext cx="19152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00EB6D1-F24F-FF02-9807-F69EEC5C40AC}"/>
                    </a:ext>
                  </a:extLst>
                </p14:cNvPr>
                <p14:cNvContentPartPr/>
                <p14:nvPr/>
              </p14:nvContentPartPr>
              <p14:xfrm>
                <a:off x="2132210" y="3135228"/>
                <a:ext cx="159840" cy="287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00EB6D1-F24F-FF02-9807-F69EEC5C40A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23210" y="3126588"/>
                  <a:ext cx="17748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0819E7B-4159-3641-2C6E-8E095E188E3B}"/>
                    </a:ext>
                  </a:extLst>
                </p14:cNvPr>
                <p14:cNvContentPartPr/>
                <p14:nvPr/>
              </p14:nvContentPartPr>
              <p14:xfrm>
                <a:off x="2356850" y="3211908"/>
                <a:ext cx="141840" cy="1479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0819E7B-4159-3641-2C6E-8E095E188E3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47850" y="3202908"/>
                  <a:ext cx="1594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88B8F1B-B754-F878-72D3-0B49DF7258E2}"/>
                    </a:ext>
                  </a:extLst>
                </p14:cNvPr>
                <p14:cNvContentPartPr/>
                <p14:nvPr/>
              </p14:nvContentPartPr>
              <p14:xfrm>
                <a:off x="2518130" y="2996268"/>
                <a:ext cx="505800" cy="391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88B8F1B-B754-F878-72D3-0B49DF7258E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509130" y="2987268"/>
                  <a:ext cx="52344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BA07B9E-341D-FB88-CD7D-F1521D8F835D}"/>
                    </a:ext>
                  </a:extLst>
                </p14:cNvPr>
                <p14:cNvContentPartPr/>
                <p14:nvPr/>
              </p14:nvContentPartPr>
              <p14:xfrm>
                <a:off x="6679730" y="2093388"/>
                <a:ext cx="1719360" cy="4460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BA07B9E-341D-FB88-CD7D-F1521D8F835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670730" y="2084748"/>
                  <a:ext cx="173700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9B962B8-00AD-7A7C-B955-910D9309705F}"/>
                    </a:ext>
                  </a:extLst>
                </p14:cNvPr>
                <p14:cNvContentPartPr/>
                <p14:nvPr/>
              </p14:nvContentPartPr>
              <p14:xfrm>
                <a:off x="6753170" y="2414508"/>
                <a:ext cx="289440" cy="12787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9B962B8-00AD-7A7C-B955-910D9309705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744170" y="2405868"/>
                  <a:ext cx="307080" cy="12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FB0A0BC-DEE0-6430-532E-00F19050D03E}"/>
                    </a:ext>
                  </a:extLst>
                </p14:cNvPr>
                <p14:cNvContentPartPr/>
                <p14:nvPr/>
              </p14:nvContentPartPr>
              <p14:xfrm>
                <a:off x="7125410" y="2530788"/>
                <a:ext cx="1395720" cy="1243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FB0A0BC-DEE0-6430-532E-00F19050D03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116410" y="2521788"/>
                  <a:ext cx="1413360" cy="12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076AEBD-FAAE-9580-EB9C-C70964D5EEBF}"/>
                    </a:ext>
                  </a:extLst>
                </p14:cNvPr>
                <p14:cNvContentPartPr/>
                <p14:nvPr/>
              </p14:nvContentPartPr>
              <p14:xfrm>
                <a:off x="7196690" y="2930028"/>
                <a:ext cx="363600" cy="4057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076AEBD-FAAE-9580-EB9C-C70964D5EEB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187690" y="2921028"/>
                  <a:ext cx="38124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CD4249C-5F48-47B1-AAA0-B49EFCF48F93}"/>
                    </a:ext>
                  </a:extLst>
                </p14:cNvPr>
                <p14:cNvContentPartPr/>
                <p14:nvPr/>
              </p14:nvContentPartPr>
              <p14:xfrm>
                <a:off x="7565690" y="2945868"/>
                <a:ext cx="378720" cy="4471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CD4249C-5F48-47B1-AAA0-B49EFCF48F9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557050" y="2936868"/>
                  <a:ext cx="39636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D190F6B-FF98-C92C-DD71-3EA84A86B3BD}"/>
                    </a:ext>
                  </a:extLst>
                </p14:cNvPr>
                <p14:cNvContentPartPr/>
                <p14:nvPr/>
              </p14:nvContentPartPr>
              <p14:xfrm>
                <a:off x="3591290" y="2893668"/>
                <a:ext cx="3208320" cy="3582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D190F6B-FF98-C92C-DD71-3EA84A86B3B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582650" y="2884668"/>
                  <a:ext cx="3225960" cy="375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DFF2B61-4841-8823-0317-72870D8E0A1C}"/>
              </a:ext>
            </a:extLst>
          </p:cNvPr>
          <p:cNvSpPr/>
          <p:nvPr/>
        </p:nvSpPr>
        <p:spPr>
          <a:xfrm>
            <a:off x="4438800" y="2223300"/>
            <a:ext cx="685800" cy="1676400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Tier.py</a:t>
            </a:r>
          </a:p>
        </p:txBody>
      </p:sp>
    </p:spTree>
    <p:extLst>
      <p:ext uri="{BB962C8B-B14F-4D97-AF65-F5344CB8AC3E}">
        <p14:creationId xmlns:p14="http://schemas.microsoft.com/office/powerpoint/2010/main" val="219712393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8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79E3F46-B87E-4110-A958-99191F7F6417}">
  <we:reference id="8ba0e366-a439-4baa-944c-1a9790a138b7" version="1.0.0.3" store="EXCatalog" storeType="EXCatalog"/>
  <we:alternateReferences>
    <we:reference id="WA200002290" version="1.0.0.3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5270</TotalTime>
  <Words>793</Words>
  <Application>Microsoft Office PowerPoint</Application>
  <PresentationFormat>On-screen Show (4:3)</PresentationFormat>
  <Paragraphs>206</Paragraphs>
  <Slides>15</Slides>
  <Notes>10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Consolas</vt:lpstr>
      <vt:lpstr>Times New Roman</vt:lpstr>
      <vt:lpstr>Office Theme</vt:lpstr>
      <vt:lpstr>1_Office Theme</vt:lpstr>
      <vt:lpstr>3_Office Theme</vt:lpstr>
      <vt:lpstr>8_Office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joe.hummel</dc:creator>
  <cp:lastModifiedBy>Joe Hummel, PhD</cp:lastModifiedBy>
  <cp:revision>1363</cp:revision>
  <cp:lastPrinted>2023-03-29T21:07:21Z</cp:lastPrinted>
  <dcterms:created xsi:type="dcterms:W3CDTF">2013-01-13T00:19:11Z</dcterms:created>
  <dcterms:modified xsi:type="dcterms:W3CDTF">2024-10-05T00:28:56Z</dcterms:modified>
</cp:coreProperties>
</file>