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</p:sldMasterIdLst>
  <p:notesMasterIdLst>
    <p:notesMasterId r:id="rId17"/>
  </p:notesMasterIdLst>
  <p:handoutMasterIdLst>
    <p:handoutMasterId r:id="rId18"/>
  </p:handoutMasterIdLst>
  <p:sldIdLst>
    <p:sldId id="1208" r:id="rId4"/>
    <p:sldId id="1048" r:id="rId5"/>
    <p:sldId id="1020" r:id="rId6"/>
    <p:sldId id="1053" r:id="rId7"/>
    <p:sldId id="1170" r:id="rId8"/>
    <p:sldId id="1161" r:id="rId9"/>
    <p:sldId id="1213" r:id="rId10"/>
    <p:sldId id="1211" r:id="rId11"/>
    <p:sldId id="1142" r:id="rId12"/>
    <p:sldId id="1157" r:id="rId13"/>
    <p:sldId id="1073" r:id="rId14"/>
    <p:sldId id="1162" r:id="rId15"/>
    <p:sldId id="964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  <a:srgbClr val="008000"/>
    <a:srgbClr val="5F5F5F"/>
    <a:srgbClr val="0000FF"/>
    <a:srgbClr val="33CCFF"/>
    <a:srgbClr val="92BE50"/>
    <a:srgbClr val="FFFF66"/>
    <a:srgbClr val="666699"/>
    <a:srgbClr val="99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779" autoAdjust="0"/>
    <p:restoredTop sz="93666" autoAdjust="0"/>
  </p:normalViewPr>
  <p:slideViewPr>
    <p:cSldViewPr>
      <p:cViewPr varScale="1">
        <p:scale>
          <a:sx n="87" d="100"/>
          <a:sy n="87" d="100"/>
        </p:scale>
        <p:origin x="13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4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06:3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2447 96 1376 0 0,'7'-1'-130'0'0,"-4"1"356"0"0,1-1 0 0 0,0 1 0 0 0,7-10 9212 0 0,-19 14-9323 0 0,1 0-1 0 0,0 1 0 0 0,0 0 1 0 0,-7 7-1 0 0,-24 15 1051 0 0,19-16-386 0 0,-1-2 0 0 0,0-1-1 0 0,0 0 1 0 0,-30 6 0 0 0,-89 13 901 0 0,26-7-769 0 0,50-7-713 0 0,0-4 0 0 0,0-2-1 0 0,-109-3 1 0 0,-206 16 336 0 0,256-10-376 0 0,-138 18-176 0 0,129-13 29 0 0,56-9 220 0 0,-102-3 0 0 0,57 0-333 0 0,83 0 242 0 0,1-2-1 0 0,-69-7 1 0 0,90 5-119 0 0,-1 0 0 0 0,1 1 0 0 0,0 1 0 0 0,-1 0 0 0 0,-19 5 0 0 0,-8 0-196 0 0,42-6 181 0 0,-1 1-1 0 0,1-1 1 0 0,0 0 0 0 0,0 0 0 0 0,-1 0-1 0 0,1 0 1 0 0,0 0 0 0 0,-1-1 0 0 0,1 1-1 0 0,0 0 1 0 0,0-1 0 0 0,0 1-1 0 0,-1 0 1 0 0,-1-2 0 0 0,2 1 4 0 0,1 1 1 0 0,0 0-1 0 0,-1-1 0 0 0,1 1 1 0 0,-1-1-1 0 0,1 1 0 0 0,0-1 1 0 0,0 1-1 0 0,-1-1 1 0 0,1 1-1 0 0,0-1 0 0 0,0 0 1 0 0,-1 1-1 0 0,1-1 0 0 0,0 1 1 0 0,0-1-1 0 0,0 1 1 0 0,0-1-1 0 0,0 0 0 0 0,0 1 1 0 0,0-1-1 0 0,0 0 0 0 0,1-3 31 0 0,0 0-1 0 0,0 1 0 0 0,1-1 0 0 0,-1 1 1 0 0,1-1-1 0 0,0 1 0 0 0,0-1 1 0 0,3-3-1 0 0,6-7 18 0 0,2 1 0 0 0,0 0 0 0 0,0 0 0 0 0,30-19-1 0 0,-19 14-10 0 0,179-136 217 0 0,-180 138-251 0 0,0 2 1 0 0,26-13-1 0 0,-72 39-620 0 0,-164 87-1191 0 0,147-76 1381 0 0,2 3-1 0 0,-60 51 1 0 0,88-68 386 0 0,1-2-60 0 0,1 1-1 0 0,0 0 1 0 0,0 0-1 0 0,1 1 1 0 0,-11 15-1 0 0,17-22 96 0 0,0 1-1 0 0,0-1 1 0 0,0 0 0 0 0,0 1-1 0 0,0-1 1 0 0,1 1 0 0 0,-1-1-1 0 0,1 1 1 0 0,-1-1-1 0 0,1 1 1 0 0,0-1 0 0 0,0 1-1 0 0,0-1 1 0 0,0 1-1 0 0,1 0 1 0 0,-1-1 0 0 0,1 1-1 0 0,-1-1 1 0 0,1 1-1 0 0,0-1 1 0 0,0 0 0 0 0,0 1-1 0 0,0-1 1 0 0,0 0-1 0 0,1 0 1 0 0,-1 0 0 0 0,1 0-1 0 0,0 0 1 0 0,-1 0-1 0 0,4 3 1 0 0,2 0 1 0 0,-1 1 0 0 0,0-2 0 0 0,1 1 0 0 0,0-1 0 0 0,0 0 0 0 0,1 0 0 0 0,7 2 0 0 0,58 18 819 0 0,-50-18-749 0 0,-10-2-20 0 0,44 12-94 0 0,-1 3 0 0 0,96 46-1 0 0,-73-18 509 0 0,-48-22-6462 0 0,-23-17-173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6 169 2759 0 0,'0'-1'207'0'0,"-1"-6"2644"0"0,0 6-1859 0 0,-3-28 3754 0 0,4 27-4003 0 0,0 1-587 0 0,0-7 3951 0 0,6 14-3958 0 0,19 21-12 0 0,-19-20 207 0 0,-1 1-280 0 0,16 24 6 0 0,-15-24 15 0 0,-2 0-14 0 0,14 24-1 0 0,-13-24 74 0 0,1 2-84 0 0,17 30-32 0 0,-17-29 52 0 0,-1-2 11 0 0,16 31-22 0 0,-16-30 59 0 0,-1-2-64 0 0,16 26 0 0 0,-16-25 131 0 0,1-2-118 0 0,14 22 3 0 0,-14-22 312 0 0,1-5-272 0 0,17 7 11 0 0,-17-7 44 0 0,-4-2-137 0 0,-1-1 1 0 0,0 1-1 0 0,1-1 1 0 0,-1 1-1 0 0,0-1 1 0 0,1 1-1 0 0,-1-1 1 0 0,0 0 0 0 0,0 0-1 0 0,0 1 1 0 0,1-1-1 0 0,-1 0 1 0 0,0 0-1 0 0,0 0 1 0 0,0 0-1 0 0,-1 0 1 0 0,1-1 0 0 0,0 1-1 0 0,0 0 1 0 0,0-2-1 0 0,13-27 399 0 0,-5 2-91 0 0,-1 0 0 0 0,-2 0 0 0 0,4-39 0 0 0,-8 58-277 0 0,2-1 6 0 0,0 0-59 0 0,2 2-16 0 0,4 3-11 0 0,-7 5-10 0 0,2 7 0 0 0,17 26-2 0 0,-16-25-37 0 0,-2 1 0 0 0,9 28 32 0 0,-9-28-52 0 0,1-1 0 0 0,18 25 52 0 0,-23-32 24 0 0,1 0 0 0 0,0 0 0 0 0,0 1 0 0 0,-1-1 0 0 0,1 0 0 0 0,0 0 0 0 0,0-1 0 0 0,0 1 0 0 0,0 0 0 0 0,0 0 0 0 0,2 1 0 0 0,22 15-20 0 0,-12-11-24 0 0,14 1 26 0 0,1-4-21 0 0,20-8 168 0 0,-33 3 60 0 0,26-9 1 0 0,-24 5-161 0 0,6-3 34 0 0,-19 6-58 0 0,4-3 53 0 0,3-3-44 0 0,4-5-9 0 0,-13 9 2 0 0,0 1 4 0 0,-1 3 0 0 0,0 0 1 0 0,0-1-1 0 0,0 1 0 0 0,0-1 1 0 0,0 1-1 0 0,-1-1 0 0 0,1 1 1 0 0,0-1-1 0 0,-1 1 0 0 0,1-1 1 0 0,-1 0-1 0 0,1 0 0 0 0,-1 1 1 0 0,0-3-1 0 0,2-15 54 0 0,-1 14-57 0 0,-1 1 0 0 0,1 0 1 0 0,-1-1-1 0 0,0 1 1 0 0,-1 0-1 0 0,1-1 1 0 0,-1 1-1 0 0,1 0 1 0 0,-1-1-1 0 0,0 1 1 0 0,-1 0-1 0 0,1 0 1 0 0,-1 0-1 0 0,0 0 1 0 0,0 0-1 0 0,0 1 1 0 0,0-1-1 0 0,-4-4 1 0 0,3 6 37 0 0,-6-2-31 0 0,8 4-11 0 0,0 0 0 0 0,0-1 0 0 0,1 1 0 0 0,-1 0 0 0 0,0 0 0 0 0,0 0 0 0 0,0 0 0 0 0,0 0 0 0 0,1 0 0 0 0,-1 0 0 0 0,0 0 0 0 0,0 0 0 0 0,0 1 0 0 0,0-1 0 0 0,1 0 0 0 0,-1 0 0 0 0,0 1 0 0 0,0-1 0 0 0,0 1 0 0 0,-21 18-11 0 0,17-15-47 0 0,5 6-17 0 0,0 28 43 0 0,0-28-49 0 0,4 1-15 0 0,11 31 24 0 0,-15-40 66 0 0,1 0 0 0 0,0 0 0 0 0,-1 0 0 0 0,1-1 0 0 0,0 1 1 0 0,0 0-1 0 0,0-1 0 0 0,0 1 0 0 0,2 1 0 0 0,30 35-6 0 0,-30-34 12 0 0,1-1 0 0 0,0 0 0 0 0,0 0 0 0 0,0 0 0 0 0,0-1 0 0 0,8 5 0 0 0,-4-4 8 0 0,-6-2 2 0 0,0 0 0 0 0,1 0-1 0 0,-1 0 1 0 0,1 0 0 0 0,-1-1 0 0 0,1 1 0 0 0,-1-1-1 0 0,1 0 1 0 0,-1 0 0 0 0,1 0 0 0 0,3 0 0 0 0,1 1 27 0 0,-5-1-20 0 0,0 1-1 0 0,1-1 1 0 0,-1 0-1 0 0,1 0 1 0 0,-1 0-1 0 0,1 0 0 0 0,-1-1 1 0 0,1 1-1 0 0,-1-1 1 0 0,5-1-1 0 0,5-1 43 0 0,-1 0-1 0 0,1-2 1 0 0,-1 1 0 0 0,0-1-1 0 0,18-12 1 0 0,-20 10-11 0 0,0 0 0 0 0,0-1 1 0 0,-1 0-1 0 0,0 0 0 0 0,-1-1 0 0 0,0 0 0 0 0,8-14 0 0 0,-6 8 27 0 0,-1-1-1 0 0,-1 0 1 0 0,-1 0 0 0 0,6-22-1 0 0,-4 4-29 0 0,-1-1 1 0 0,-2 0-1 0 0,-2-1 0 0 0,0-38 0 0 0,-3 70-120 0 0,0-5-1 0 0,0 7-20 0 0,-1 12-209 0 0,-2 29 193 0 0,2-29 0 0 0,1 3 4 0 0,-2 36 17 0 0,2-37 10 0 0,1 2 1 0 0,6 54 13 0 0,6 9 43 0 0,0-21-29 0 0,-7-38 0 0 0,8 14 31 0 0,-14-31 21 0 0,0-1 0 0 0,1 1 0 0 0,-1-1 0 0 0,0 1 0 0 0,0-1 0 0 0,0 1 0 0 0,0-1 0 0 0,0 0 0 0 0,1 1 0 0 0,-1-1 0 0 0,0 1-1 0 0,0-1 1 0 0,1 0 0 0 0,-1 1 0 0 0,0-1 0 0 0,1 0 0 0 0,-1 1 0 0 0,0-1 0 0 0,1 0 0 0 0,-1 0 0 0 0,1 1 0 0 0,-1-1 0 0 0,0 0-1 0 0,1 0 1 0 0,-1 1 0 0 0,2-1 0 0 0,19 5 65 0 0,-21-5-54 0 0,1 0 0 0 0,0 0 1 0 0,0 0-1 0 0,0 0 0 0 0,0 0 0 0 0,0 0 0 0 0,0-1 0 0 0,-1 1 0 0 0,1 0 0 0 0,0-1 1 0 0,0 1-1 0 0,0-1 0 0 0,-1 1 0 0 0,1-1 0 0 0,0 1 0 0 0,0-1 0 0 0,-1 1 0 0 0,1-1 0 0 0,-1 1 1 0 0,1-1-1 0 0,0-1 0 0 0,10-18 225 0 0,-8 14-165 0 0,1-2 7 0 0,-1-1 1 0 0,0 1-1 0 0,1-10 0 0 0,-2 11-14 0 0,0 0 0 0 0,0-1 0 0 0,0 1 0 0 0,7-13 0 0 0,-8 19-65 0 0,-1 0-1 0 0,0 0 1 0 0,1 0 0 0 0,-1 0-1 0 0,1 0 1 0 0,-1 0 0 0 0,1 0-1 0 0,0 1 1 0 0,0-1 0 0 0,-1 0-1 0 0,1 0 1 0 0,0 0 0 0 0,0 1-1 0 0,0-1 1 0 0,-1 0 0 0 0,1 1-1 0 0,2-2 1 0 0,0 1-37 0 0,0-1 2 0 0,0 0 0 0 0,0 0 0 0 0,0 0 0 0 0,0 1 0 0 0,1-1 0 0 0,-1 1 0 0 0,1 0 0 0 0,-1 0 0 0 0,7-1 1 0 0,-7 1 11 0 0,11-2-156 0 0,-1 1-1 0 0,19-1 0 0 0,-25 3 154 0 0,-4-1-2 0 0,0 1 0 0 0,0 0 0 0 0,0 0 0 0 0,0 0 0 0 0,-1 0 0 0 0,1 0 0 0 0,6 2 0 0 0,-3-1-18 0 0,19 3-169 0 0,-19-2 179 0 0,-1-1-67 0 0,1 1 1 0 0,16 8-24 0 0,-16-8-100 0 0,-1 5-824 0 0,14 22 830 0 0,-14-22 4 0 0,-12 1 146 0 0,-21 24 180 0 0,15-20 152 0 0,-24 12 412 0 0,-5 0-25 0 0,35-20-548 0 0,2-1 0 0 0,1 0 0 0 0,-1-1 0 0 0,0 1-1 0 0,-9 1 1 0 0,-23 10 369 0 0,31-11-415 0 0,-20 5 194 0 0,19-7-201 0 0,-4 2 56 0 0,-1 0 0 0 0,-16 0 0 0 0,5-2-62 0 0,-7-3-135 0 0,-6-5-1346 0 0,24 4-4228 0 0,-6-1-1278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99 10591 0 0,'0'0'3954'0'0,"-3"-2"-2989"0"0,-29-17 1844 0 0,14 10-2613 0 0,-5 1-234 0 0,-24-4-1048 0 0,25 10 481 0 0,17 3 502 0 0,0-1-189 0 0,-2 2 4 0 0,-19 5 16 0 0,19-5 67 0 0,1 1 28 0 0,-19 11 7 0 0,19-10 5 0 0,0 1-134 0 0,-17 18 155 0 0,17-18-22 0 0,3 5-989 0 0,-9 27 1003 0 0,9-28 59 0 0,7 0-55 0 0,12 25 145 0 0,-15-33 7 0 0,-1 1 0 0 0,1-1 0 0 0,0 0-1 0 0,-1 0 1 0 0,1 0 0 0 0,0 0 0 0 0,0 0 0 0 0,0 1 0 0 0,0-1 0 0 0,1 1 0 0 0,4 5 4 0 0,-3-3 2 0 0,0-1-1 0 0,1 0 1 0 0,-1 0-1 0 0,1 0 0 0 0,-1 0 1 0 0,8 4-1 0 0,16 12 34 0 0,-20-14-91 0 0,1 0-43 0 0,22 17-5 0 0,-23-17-37 0 0,0 0-156 0 0,19 15-67 0 0,-19-15-18 0 0,0 2-271 0 0,21 18 388 0 0,-21-18 7 0 0,-5 1 86 0 0,10 28 326 0 0,-9-28 1872 0 0,-9-1-1262 0 0,-17 17 18 0 0,17-18 8 0 0,-1-3 2 0 0,0 1-546 0 0,5-3-146 0 0,-1 1 1 0 0,0-1-1 0 0,1 0 0 0 0,-1 0 1 0 0,0 0-1 0 0,0 0 1 0 0,0 0-1 0 0,0-1 0 0 0,-3 1 1 0 0,1 0 62 0 0,-19 2 656 0 0,18-2-671 0 0,-18-1 408 0 0,4-2-254 0 0,0-1-1 0 0,-30-8 0 0 0,47 10-221 0 0,-1 0 0 0 0,-26-13 328 0 0,27 13-272 0 0,3-1-66 0 0,0 1-75 0 0,0 1 1 0 0,0-1 0 0 0,0 1-1 0 0,-1 0 1 0 0,1-1 0 0 0,0 1 0 0 0,0-1-1 0 0,0 1 1 0 0,0 0 0 0 0,0-1-1 0 0,0 1 1 0 0,0-1 0 0 0,1 1 0 0 0,-1 0-1 0 0,0-1 1 0 0,0 1 0 0 0,0 0-1 0 0,0-1 1 0 0,0 1 0 0 0,1 0 0 0 0,-1-1-1 0 0,0 1 1 0 0,0 0 0 0 0,0-1-1 0 0,1 1 1 0 0,-1 0 0 0 0,1-1 0 0 0,17-13 5 0 0,-12 12-8 0 0,7-1-61 0 0,44-16 48 0 0,-13 4 32 0 0,19-5 118 0 0,99-49 0 0 0,-153 65-138 0 0,-4 2 0 0 0,-1-1 0 0 0,0 1 0 0 0,1-1 0 0 0,-1 0 0 0 0,7-7 0 0 0,-5 5 80 0 0,0-1 0 0 0,0 0 1 0 0,0 0-1 0 0,0 0 0 0 0,-1-1 0 0 0,0 0 0 0 0,-1 0 0 0 0,5-9 1 0 0,-8 14-37 0 0,0 0 1 0 0,-1 0-1 0 0,1 0 1 0 0,-1 0 0 0 0,0 0-1 0 0,0 0 1 0 0,0-1 0 0 0,0 1-1 0 0,0 0 1 0 0,0 0 0 0 0,-1-3-1 0 0,1 2 19 0 0,0 2-52 0 0,0 0 0 0 0,0 1 0 0 0,0-1-1 0 0,0 0 1 0 0,0 0 0 0 0,-1 1 0 0 0,1-1 0 0 0,0 0 0 0 0,0 1-1 0 0,-1-1 1 0 0,1 0 0 0 0,0 1 0 0 0,-1-1 0 0 0,1 0-1 0 0,0 1 1 0 0,-1-1 0 0 0,0 0 0 0 0,-3-4 98 0 0,-5-6-14 0 0,-3-2-7 0 0,-3 4-20 0 0,0 4-70 0 0,6 4-72 0 0,-20 3-117 0 0,23 1 95 0 0,-17 8-11 0 0,17-8-46 0 0,0 3-27 0 0,-16 18-4 0 0,16-18 16 0 0,2 1 68 0 0,-16 32-32 0 0,18-29 79 0 0,-9 42 42 0 0,10-44 11 0 0,1 0 0 0 0,0 1 0 0 0,0-1 0 0 0,1 0 0 0 0,2 12 0 0 0,-1-9 4 0 0,2-1-1 0 0,6 16 1 0 0,-10-25-1 0 0,0-1 0 0 0,1 1-1 0 0,-1 0 1 0 0,0 0 0 0 0,0-1 0 0 0,1 1 0 0 0,-1 0 0 0 0,1-1 0 0 0,-1 1 0 0 0,1 0-1 0 0,-1-1 1 0 0,1 1 0 0 0,-1-1 0 0 0,1 1 0 0 0,-1-1 0 0 0,1 1 0 0 0,0-1-1 0 0,-1 1 1 0 0,2-1 0 0 0,21 14 80 0 0,-17-10-2 0 0,-1-4-1 0 0,13 2 0 0 0,-14-1-1 0 0,1-2-6 0 0,1 0-36 0 0,-1-1 0 0 0,1 1 0 0 0,-1-1 1 0 0,1 0-1 0 0,-1 0 0 0 0,0-1 0 0 0,0 0 0 0 0,0 0 0 0 0,0 0 0 0 0,4-4 0 0 0,9-11 37 0 0,-1-1-25 0 0,-12 11-33 0 0,2-2 1 0 0,-2 0 0 0 0,8-16 1 0 0,-4 5-17 0 0,-3 8-1 0 0,-2 2 0 0 0,1 1-27 0 0,-4 8-106 0 0,0 12-187 0 0,1 28 163 0 0,-2-28 12 0 0,0-1-242 0 0,0 26 351 0 0,0-26 1905 0 0,6-14-1703 0 0,-5 5-162 0 0,-1 0 1 0 0,0 0-1 0 0,1 0 1 0 0,-1-1-1 0 0,1 1 0 0 0,-1 0 1 0 0,0 0-1 0 0,1 0 1 0 0,-1-1-1 0 0,0 1 1 0 0,1 0-1 0 0,-1-1 1 0 0,0 1-1 0 0,0 0 1 0 0,1 0-1 0 0,-1-1 0 0 0,0 1 1 0 0,0-1-1 0 0,1 1 1 0 0,-1 0-1 0 0,0-1 1 0 0,0 1-1 0 0,0 0 1 0 0,0-1-1 0 0,0 1 0 0 0,0-1 1 0 0,0 1-1 0 0,1-1 1 0 0,-2-5 53 0 0,2-2 32 0 0,9-19-45 0 0,-2 12-61 0 0,0 0-64 0 0,-1 4-1 0 0,1-1-5 0 0,0 6-42 0 0,16-16-114 0 0,-17 15 164 0 0,-2 4-12 0 0,6-3 12 0 0,-9 4-16 0 0,3 3 18 0 0,13 0 48 0 0,-14-1-39 0 0,1 8-80 0 0,12 27 122 0 0,-16-34 19 0 0,0 1 0 0 0,-1 0 0 0 0,1 0 0 0 0,0 0 0 0 0,-1 0 0 0 0,1 0 0 0 0,0 4 0 0 0,6 36 5 0 0,-2-21 43 0 0,12 27-31 0 0,5-9 0 0 0,-22-38-7 0 0,1-1 0 0 0,-1 1 0 0 0,1 0-1 0 0,-1 0 1 0 0,1 0 0 0 0,-1-1 0 0 0,1 1 0 0 0,0 0 0 0 0,-1-1 0 0 0,1 1 0 0 0,0-1 0 0 0,0 1 0 0 0,1 0-1 0 0,21 12 68 0 0,-18-10 73 0 0,20-1 67 0 0,-19-2-62 0 0,-3-2 3 0 0,1 0-77 0 0,0 0 0 0 0,0-1 0 0 0,0 1 0 0 0,0-1-1 0 0,-1 0 1 0 0,1 0 0 0 0,-1 0 0 0 0,0 0 0 0 0,5-7 0 0 0,-3 2 21 0 0,0 0 0 0 0,0 0-1 0 0,-1-1 1 0 0,4-12 0 0 0,2-12 24 0 0,-7 18-294 0 0,11-28 0 0 0,-13 39-895 0 0,6-13 1809 0 0,-5 12-5332 0 0,12-4-7444 0 0,-13 9 11963 0 0,0-1 0 0 0,0 1 0 0 0,0 0 1 0 0,0 0-1 0 0,0 0 0 0 0,0 0 0 0 0,0 1 1 0 0,0-1-1 0 0,0 0 0 0 0,0 0 0 0 0,2 1 1 0 0,2 1 274 0 0,-3-1 101 0 0,-1 0 0 0 0,1-1 0 0 0,0 1 0 0 0,0 0 0 0 0,0-1 0 0 0,0 0 0 0 0,0 1 0 0 0,3-1 0 0 0,1 6 526 0 0,16 17 18 0 0,-16-17 1938 0 0,-2 3-1907 0 0,16 29-280 0 0,-16-29 334 0 0,0 1-477 0 0,10 29 28 0 0,-11-29 507 0 0,0 1-480 0 0,8 32 54 0 0,-9-33 1166 0 0,1-1-1326 0 0,8 26-69 0 0,-9-26 665 0 0,-3-11-1635 0 0,-12-25-1559 0 0,0 0 0 0 0,2 0 0 0 0,2-1-1 0 0,0 0 1 0 0,2-1 0 0 0,1 1 0 0 0,-3-35 0 0 0,6 29 2734 0 0,3-49 0 0 0,2 62 3415 0 0,1 0 0 0 0,6-22 0 0 0,0 12-1827 0 0,-8 29-2276 0 0,-1-1-225 0 0,4-6-1215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86 13359 0 0,'0'0'612'0'0,"-5"1"-14"0"0,-15 2-330 0 0,15-2 28 0 0,-1 1 50 0 0,-2 0-231 0 0,5-1-38 0 0,-1 0 0 0 0,0 0 0 0 0,1 0-1 0 0,-1 1 1 0 0,1-1 0 0 0,-5 3-1 0 0,-20 13-16 0 0,-2 4-141 0 0,17-9-334 0 0,-14 18-114 0 0,21-23-14 0 0,2 2 37 0 0,-12 26 154 0 0,12-26 61 0 0,2 1 16 0 0,-7 32 86 0 0,7-32 346 0 0,2 0 150 0 0,3 28 28 0 0,-3-28 19 0 0,4-2 52 0 0,9 24 18 0 0,-9-24 6 0 0,2-3-36 0 0,16 15-162 0 0,-17-15-68 0 0,3-3-18 0 0,22 7 6 0 0,-28-8-122 0 0,0-1-1 0 0,0 1 1 0 0,0 0-1 0 0,0-1 1 0 0,0 1-1 0 0,0-1 1 0 0,1 0-1 0 0,-1 0 1 0 0,0 0-1 0 0,4 0 1 0 0,0-1 37 0 0,4 0 141 0 0,17-5-34 0 0,4-3-129 0 0,-9-2-2 0 0,-12 5 141 0 0,-1 0 1 0 0,0-1-1 0 0,0 0 1 0 0,-1-1-1 0 0,0 0 1 0 0,0 0-1 0 0,-1-1 1 0 0,0 0-1 0 0,0 0 1 0 0,-1 0-1 0 0,-1-1 1 0 0,1 0-1 0 0,-1 0 1 0 0,-1-1-1 0 0,0 1 1 0 0,-1-1-1 0 0,0 0 1 0 0,0 0-1 0 0,-1 0 1 0 0,1-17-1 0 0,-2 25-91 0 0,-1-14 154 0 0,-1 14-204 0 0,-2-13-457 0 0,3 16 349 0 0,0-1 0 0 0,0 1 0 0 0,0 0 0 0 0,0-1 0 0 0,0 1 0 0 0,0-1 0 0 0,0 1 0 0 0,0 0 0 0 0,0-1 0 0 0,0 1 0 0 0,0 0 0 0 0,0-1 0 0 0,0 1 0 0 0,0-1 0 0 0,0 1 0 0 0,0 0 0 0 0,0-1 0 0 0,1 1 0 0 0,-1 0-1 0 0,0-1 1 0 0,0 1 0 0 0,0 0 0 0 0,1-1 0 0 0,-1 1 0 0 0,0 0 0 0 0,1-1 0 0 0,-1 1 0 0 0,0 0 0 0 0,0 0 0 0 0,1-1 0 0 0,-1 1 0 0 0,1 0 0 0 0,42 0 94 0 0,-31 1 95 0 0,0 0 0 0 0,0-1 1 0 0,0 0-1 0 0,0-1 0 0 0,0 0 0 0 0,0-1 0 0 0,0 0 0 0 0,0-1 0 0 0,-1-1 0 0 0,17-6 1 0 0,-18 6 19 0 0,0-1 1 0 0,-1 1-1 0 0,0-2 1 0 0,0 1-1 0 0,0-1 1 0 0,-1 0-1 0 0,0-1 1 0 0,0 0-1 0 0,10-12 1 0 0,-16 17-106 0 0,0-1 0 0 0,0 0 1 0 0,0 1-1 0 0,-1-1 0 0 0,1 0 0 0 0,-1 0 0 0 0,0 0 1 0 0,1-1-1 0 0,-1 1 0 0 0,0-4 0 0 0,0 5-22 0 0,0-2 57 0 0,-1 3-66 0 0,0 0 0 0 0,1 1 0 0 0,-1-1 0 0 0,0 0 0 0 0,0 0 0 0 0,0 0 0 0 0,0 0 0 0 0,0 1 0 0 0,0-1 0 0 0,0 0 0 0 0,0 0 0 0 0,0 0 0 0 0,0 1 0 0 0,0-1-1 0 0,-1 0 1 0 0,1 0 0 0 0,0 0 0 0 0,-1 1 0 0 0,1-1 0 0 0,-1-1 0 0 0,-4-10 72 0 0,5 12-77 0 0,0 0-1 0 0,0 0 0 0 0,-1 0 1 0 0,1-1-1 0 0,0 1 0 0 0,0 0 1 0 0,0 0-1 0 0,0 0 1 0 0,0-1-1 0 0,0 1 0 0 0,0 0 1 0 0,-1 0-1 0 0,1 0 0 0 0,0 0 1 0 0,0 0-1 0 0,0-1 1 0 0,-1 1-1 0 0,1 0 0 0 0,0 0 1 0 0,0 0-1 0 0,0 0 1 0 0,-1 0-1 0 0,1 0 0 0 0,0 0 1 0 0,0 0-1 0 0,0 0 0 0 0,-1-1 1 0 0,-1 1-3 0 0,0-1-1 0 0,0 1 1 0 0,-1-1 0 0 0,1 1 0 0 0,0 0 0 0 0,0 0 0 0 0,-3 0-1 0 0,-1 0-19 0 0,3 0 5 0 0,1 1 0 0 0,-1-1 0 0 0,1 0 0 0 0,-1 1 0 0 0,1 0 0 0 0,-1-1 0 0 0,1 1 0 0 0,-1 0-1 0 0,1 0 1 0 0,0 0 0 0 0,-4 3 0 0 0,-1-1-28 0 0,3-1 7 0 0,1 0-1 0 0,-1-1 0 0 0,1 2 0 0 0,-1-1 0 0 0,-4 4 0 0 0,-30 23-302 0 0,28-22 269 0 0,4-3-1 0 0,1 0-1 0 0,-1 1 0 0 0,1 0 0 0 0,-8 9 0 0 0,3-6 1 0 0,3 0-44 0 0,-1-1 0 0 0,-10 15 0 0 0,-6 7-85 0 0,18-22 0 0 0,2 3 51 0 0,-16 30 213 0 0,16-30 277 0 0,4 1-150 0 0,0 32 29 0 0,0-32 17 0 0,4-4 3 0 0,13 20-17 0 0,-17-27-211 0 0,1 1 1 0 0,-1 0-1 0 0,1 0 1 0 0,0 0 0 0 0,-1 0-1 0 0,1 0 1 0 0,0-1-1 0 0,0 1 1 0 0,-1 0-1 0 0,1-1 1 0 0,1 2-1 0 0,20 13 110 0 0,-10-10-9 0 0,-3-2-76 0 0,-5-1-9 0 0,1 0 1 0 0,0-1 0 0 0,-1 0-1 0 0,1 0 1 0 0,8 0-1 0 0,13 1 68 0 0,0-1 0 0 0,47-4 0 0 0,-41 0-190 0 0,58-11-477 0 0,-56 6-841 0 0,-9 0 145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6447 0 0,'0'0'499'0'0,"1"-2"-328"0"0,6-2 18 0 0,-7 4-108 0 0,1-1 0 0 0,-1 1 0 0 0,1 0 1 0 0,-1-1-1 0 0,0 1 0 0 0,1 0 0 0 0,-1 0 0 0 0,1-1 0 0 0,0 1 0 0 0,-1 0 1 0 0,1 0-1 0 0,-1 0 0 0 0,1-1 0 0 0,-1 1 0 0 0,1 0 0 0 0,-1 0 0 0 0,2 0 1 0 0,13-1 1774 0 0,340-65 4666 0 0,82-19-6388 0 0,-193 31-1202 0 0,-162 36 608 0 0,20 2-2448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12895 0 0,'0'0'595'0'0,"4"1"-18"0"0,115 22 1026 0 0,-87-16-1383 0 0,379 102-241 0 0,26 6-1266 0 0,-167-36 3662 0 0,-264-77-2493 0 0,1 1-735 0 0,18 8-3046 0 0,-18-9-1301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15663 0 0,'0'0'1418'0'0,"5"5"-1168"0"0,14 12-146 0 0,-14-13 286 0 0,3 0 115 0 0,99 48 172 0 0,3-4 1 0 0,143 41-1 0 0,-189-71-862 0 0,264 68-185 0 0,-236-66 69 0 0,156 13 0 0 0,-222-31-537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1 655 6911 0 0,'0'0'5440'0'0,"4"-1"-4616"0"0,160-41 2368 0 0,-10-7-644 0 0,87-25-324 0 0,301-63-1436 0 0,-69 46-1036 0 0,-48 30 248 0 0,-231 38-20 0 0,-116 16 254 0 0,121-26 0 0 0,-173 26-147 0 0,-4 2-6 0 0,-5 0-1 0 0,-7 3-65 0 0,21-1 142 0 0,-27 2 32 0 0,-3 0-181 0 0,0 1 0 0 0,0-1 0 0 0,0 1 0 0 0,-1-1 0 0 0,1 0 0 0 0,0 0 0 0 0,0 0 0 0 0,-1 1-1 0 0,1-1 1 0 0,0-1 0 0 0,-1 2-7 0 0,1 0 1 0 0,-1 0-1 0 0,0 0 0 0 0,0 0 1 0 0,0 0-1 0 0,0-1 0 0 0,0 1 1 0 0,0 0-1 0 0,0 0 0 0 0,0 0 1 0 0,0 0-1 0 0,0 0 0 0 0,0 0 1 0 0,0 0-1 0 0,0 0 0 0 0,0 0 0 0 0,1 0 1 0 0,-1 0-1 0 0,0 0 0 0 0,0 0 1 0 0,0 0-1 0 0,0 0 0 0 0,0-1 1 0 0,0 1-1 0 0,0 0 0 0 0,0 0 1 0 0,0 0-1 0 0,0 0 0 0 0,0 0 1 0 0,0 0-1 0 0,0 0 0 0 0,0 0 0 0 0,0 0 1 0 0,0 0-1 0 0,0 0 0 0 0,0-1 1 0 0,0 1-1 0 0,0 0 0 0 0,0 0 1 0 0,0 0-1 0 0,0 0 0 0 0,0 0 1 0 0,0 0-1 0 0,0 0 0 0 0,-1 0 1 0 0,1 0-1 0 0,0 0 0 0 0,0 0 0 0 0,0 0 1 0 0,0 0-1 0 0,0 0 0 0 0,0-1 1 0 0,0 1-1 0 0,0 0 0 0 0,0 0 1 0 0,0 0-1 0 0,0 0 0 0 0,0 0 1 0 0,0 0-1 0 0,-1 0 0 0 0,-8-8 94 0 0,-3 0-7 0 0,-2-2-10 0 0,7 4-49 0 0,-1 0 0 0 0,-1 0 0 0 0,1 1 0 0 0,-11-4 0 0 0,10 4-22 0 0,-8-3 60 0 0,-7-2 0 0 0,-7 1 6 0 0,7 4-61 0 0,-2 1-12 0 0,-2 3 0 0 0,-21 2-69 0 0,45-1-22 0 0,2 0 78 0 0,1-1 1 0 0,-1 1-1 0 0,1 0 0 0 0,-1-1 0 0 0,1 1 0 0 0,-1 0 1 0 0,1 0-1 0 0,-1 0 0 0 0,1 0 0 0 0,0 1 0 0 0,-3-1 1 0 0,-13 3-124 0 0,0-1 40 0 0,13-1 25 0 0,10 5-182 0 0,-2-1 248 0 0,1 0 1 0 0,0-1-1 0 0,0 1 1 0 0,6 3-1 0 0,-4-5-4 0 0,0 1-1 0 0,0-1 0 0 0,0 0 1 0 0,9 1-1 0 0,33 10-73 0 0,-6-5-46 0 0,-33-6 108 0 0,-4-1-6 0 0,0-1 0 0 0,0 0 0 0 0,13 1 0 0 0,29 3-116 0 0,-1-2 11 0 0,-10-1 108 0 0,7 0-24 0 0,-30-1 39 0 0,21 2-54 0 0,-11 2 37 0 0,-12-1-46 0 0,13 7-27 0 0,-18-8-65 0 0,-10 6-315 0 0,-9 28 470 0 0,12-36 15 0 0,0 0 0 0 0,0-1 1 0 0,-1 1-1 0 0,1 0 0 0 0,0 0 0 0 0,-1 0 1 0 0,1 0-1 0 0,-1 0 0 0 0,1-1 1 0 0,-1 1-1 0 0,1 0 0 0 0,-1 0 0 0 0,0-1 1 0 0,1 1-1 0 0,-1 0 0 0 0,0 0 1 0 0,-22 19 175 0 0,18-15 30 0 0,-2 0-2 0 0,-20 15-29 0 0,21-14-12 0 0,-2-2-1 0 0,0 2-114 0 0,-26 14 136 0 0,-1-2-114 0 0,-3 0-101 0 0,7-4-199 0 0,25-11-114 0 0,0-1-1411 0 0,-22 7-5539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10591 0 0,'0'0'8686'0'0,"1"10"-8821"0"0,-1 3 101 0 0,0-4-9 0 0,1 0 0 0 0,0 0 0 0 0,3 13 1 0 0,2 14-56 0 0,-2-15 18 0 0,9 38 64 0 0,-3 1 32 0 0,-4 0 64 0 0,-1 2 19 0 0,1 12 89 0 0,-5-62-163 0 0,3 35 105 0 0,4 7 118 0 0,0-3 0 0 0,-1 2-148 0 0,2 4-44 0 0,-1 14-46 0 0,-3-2 1 0 0,-1-12 42 0 0,-1-19 164 0 0,-2-24-995 0 0,1 4-4349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5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12439 0 0,'0'0'4351'0'0,"6"3"-4074"0"0,18 9-150 0 0,-12-9-68 0 0,-5-2-50 0 0,21 1 76 0 0,19-4 47 0 0,5 2-73 0 0,194 6 1930 0 0,-30 14-544 0 0,265 29-634 0 0,-127-18-811 0 0,-235-27 10 0 0,344-8-212 0 0,33-17 381 0 0,-423 20 106 0 0,-39-1-189 0 0,-7-2-43 0 0,14 0 11 0 0,-11 2-53 0 0,2 2-11 0 0,5-1-60 0 0,-16 1 63 0 0,-16 0 166 0 0,0 0-89 0 0,-3 0-79 0 0,-1 0 0 0 0,1 1 0 0 0,-1-1 0 0 0,1 0 0 0 0,-1 1 1 0 0,0-1-1 0 0,1 1 0 0 0,-1 0 0 0 0,1-1 0 0 0,-1 1 0 0 0,0 0 0 0 0,1 0 0 0 0,-1 0 0 0 0,2 2 0 0 0,0 0-1 0 0,-1 1 0 0 0,1 0 0 0 0,-1 0 0 0 0,0 0 0 0 0,0 0 0 0 0,0 0 0 0 0,0 1 0 0 0,1 5 0 0 0,0 1 3 0 0,-1-4 7 0 0,-1 1 0 0 0,1 0 0 0 0,-1 0 0 0 0,-1 15 0 0 0,2 17 12 0 0,-1-19 20 0 0,-1 36-31 0 0,-1 12-11 0 0,0 0 0 0 0,-1 1 0 0 0,1-1 0 0 0,3-5 0 0 0,-1-13 0 0 0,-1 0 0 0 0,-1 7-12 0 0,0-38-4 0 0,-2 35-124 0 0,-4 12-52 0 0,3-3 0 0 0,3-6 16 0 0,-1 9 100 0 0,2-22 64 0 0,-1 6 12 0 0,1-34 134 0 0,-3 25 261 0 0,0-11-368 0 0,-1-17 21 0 0,-9 13-25 0 0,10-21 95 0 0,-3-5-59 0 0,-17 1-34 0 0,17-1 122 0 0,1-3-67 0 0,-1 0-51 0 0,3 0 1 0 0,1 1 0 0 0,-1 0 0 0 0,0 1 1 0 0,0-1-1 0 0,0 0 0 0 0,-5 0 0 0 0,-23-3 130 0 0,1 1-8 0 0,-4-1-8 0 0,3 0-68 0 0,-11-1 16 0 0,-3-2-12 0 0,-200-43-10 0 0,146 27-60 0 0,-128-18-10 0 0,41 8 0 0 0,-252-61 0 0 0,-13 6 0 0 0,388 77 0 0 0,-65-14-16 0 0,-134-19-32 0 0,223 41 48 0 0,-86-10 0 0 0,87 9 0 0 0,3-1 0 0 0,4 2 0 0 0,2-1 0 0 0,-3 1 53 0 0,-50-1-262 0 0,77 3 150 0 0,1 1-895 0 0,-13-1 496 0 0,13 1-1395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0 215 919 0 0,'2'-2'7551'0'0,"-1"1"-7512"0"0,18-24 8176 0 0,-10 15-5852 0 0,-8 20-2239 0 0,3 28-42 0 0,-3-20 4 0 0,-2 16-10 0 0,0-16-16 0 0,0 31-48 0 0,4 10-12 0 0,4-14-12 0 0,-7-44 9 0 0,0 0 0 0 0,0 0 0 0 0,0 0-1 0 0,0 0 1 0 0,1 0 0 0 0,-1 0 0 0 0,0 0 0 0 0,1 0-1 0 0,-1 0 1 0 0,1 0 0 0 0,-1 0 0 0 0,1 0 0 0 0,0 0-1 0 0,0 0 1 0 0,18 25 2 0 0,-14-20 196 0 0,20-7 55 0 0,-23 1-236 0 0,0-1 0 0 0,0 0 0 0 0,0 1 0 0 0,-1-1-1 0 0,1 0 1 0 0,0 0 0 0 0,-1 0 0 0 0,1 0 0 0 0,-1 0 0 0 0,1-1-1 0 0,-1 1 1 0 0,1 0 0 0 0,-1-1 0 0 0,0 1 0 0 0,2-3 0 0 0,3-2-4 0 0,0-1 1 0 0,-1 0 0 0 0,0 0 0 0 0,0 0-1 0 0,7-14 1 0 0,1-1-9 0 0,0-2-2 0 0,-2 5 0 0 0,5-7 54 0 0,-13 23-29 0 0,-1 1 48 0 0,-1 0-2 0 0,10-22 188 0 0,-11 21-117 0 0,2 1-70 0 0,4-6 0 0 0,-4 6-29 0 0,0 12-606 0 0,7 39 477 0 0,-1-2 55 0 0,-8-46 27 0 0,0 0 0 0 0,1 0 0 0 0,-1 1-1 0 0,0-1 1 0 0,1 0 0 0 0,-1 0 0 0 0,1 0 0 0 0,-1 0 0 0 0,1 1 0 0 0,-1-1 0 0 0,1 0 0 0 0,1 1 0 0 0,17 27 1 0 0,-19-28 7 0 0,1-1 0 0 0,-1 1 0 0 0,0 0 0 0 0,1-1-1 0 0,-1 1 1 0 0,1 0 0 0 0,0-1 0 0 0,-1 1 0 0 0,1-1 0 0 0,-1 1 0 0 0,1 0 0 0 0,0-1 0 0 0,0 0 0 0 0,-1 1 0 0 0,2 0 0 0 0,28 14 234 0 0,-30-15-228 0 0,1 0 0 0 0,0 1 0 0 0,0-1 0 0 0,-1 0 0 0 0,1 0 0 0 0,0 1-1 0 0,0-1 1 0 0,-1 0 0 0 0,1 0 0 0 0,0 0 0 0 0,0 0 0 0 0,0 0 0 0 0,-1 0 0 0 0,1 0 0 0 0,0 0-1 0 0,0 0 1 0 0,1-1 0 0 0,-1 1-2 0 0,0 0-1 0 0,-1 0 1 0 0,1-1-1 0 0,0 1 0 0 0,0 0 1 0 0,-1 0-1 0 0,1 0 1 0 0,0 0-1 0 0,0 0 1 0 0,0 0-1 0 0,-1 1 1 0 0,1-1-1 0 0,0 0 0 0 0,0 0 1 0 0,-1 0-1 0 0,1 1 1 0 0,1 0-1 0 0,4-2 81 0 0,19-3-14 0 0,-8 1-93 0 0,25-7 1 0 0,-15 5-108 0 0,-4 2 66 0 0,-2 0 39 0 0,-12 3-22 0 0,16-2 32 0 0,16-3 13 0 0,-35 3-16 0 0,9-3-88 0 0,-6 3-144 0 0,-8 0 173 0 0,4-5 48 0 0,-4 6 37 0 0,-1-1 1 0 0,1 1 0 0 0,-1 0 0 0 0,1 0-1 0 0,-1 0 1 0 0,0-1 0 0 0,0 1 0 0 0,0 0-1 0 0,0 0 1 0 0,0-1 0 0 0,0 1 0 0 0,0 0-1 0 0,0 0 1 0 0,0 0 0 0 0,0-1 0 0 0,-1 1-1 0 0,1 0 1 0 0,-1-2 0 0 0,1 2-10 0 0,-1-1 154 0 0,0 0 3 0 0,-12-16 432 0 0,11 16-453 0 0,2 1-132 0 0,0 1 0 0 0,0 0 0 0 0,0-1 0 0 0,0 1 0 0 0,0 0 0 0 0,0-1 1 0 0,0 1-1 0 0,-1 0 0 0 0,1-1 0 0 0,0 1 0 0 0,0 0 0 0 0,0-1 0 0 0,0 1 0 0 0,-1 0 0 0 0,1 0 1 0 0,0-1-1 0 0,0 1 0 0 0,-1 0 0 0 0,1 0 0 0 0,0-1 0 0 0,0 1 0 0 0,-1 0 0 0 0,1-1 0 0 0,-8-7 148 0 0,5 0-56 0 0,-3-2-21 0 0,0 2-26 0 0,-1-3-41 0 0,6 10-11 0 0,0 0 0 0 0,0 0 0 0 0,-1 0 0 0 0,1 0 0 0 0,0 0 0 0 0,0 0 0 0 0,0 0 0 0 0,-1 1 0 0 0,-1-2 0 0 0,-15-2-20 0 0,14 4-77 0 0,-2 3-238 0 0,-18 11 126 0 0,19-11-42 0 0,1 6-709 0 0,-10 24 736 0 0,11-25 22 0 0,6 2-89 0 0,8 28 200 0 0,-8-28-5 0 0,5-4-56 0 0,20 18 264 0 0,-15-16 72 0 0,-7-4-120 0 0,-4-3-31 0 0,1 0 0 0 0,-1 0 0 0 0,0 0 1 0 0,1 0-1 0 0,-1 0 0 0 0,1 0 0 0 0,-1-1 1 0 0,1 1-1 0 0,4-1 0 0 0,2 2 39 0 0,-5-1-18 0 0,0 0 1 0 0,0 0-1 0 0,1-1 0 0 0,-1 1 1 0 0,0-1-1 0 0,6 0 0 0 0,-1 0 23 0 0,-4 1-13 0 0,0-1 0 0 0,0 0 0 0 0,0 0 0 0 0,0-1 0 0 0,8-1 1 0 0,10-2 176 0 0,1-1 1 0 0,-1-1 0 0 0,41-17-1 0 0,-48 15-175 0 0,0 0 0 0 0,-1-1 0 0 0,0 0-1 0 0,-1-2 1 0 0,0 1 0 0 0,0-2 0 0 0,15-16-1 0 0,-22 20-27 0 0,-1 1 0 0 0,0-1 0 0 0,-1 0-1 0 0,0 0 1 0 0,0-1 0 0 0,-1 0-1 0 0,0 1 1 0 0,-1-1 0 0 0,1-1 0 0 0,-2 1-1 0 0,1 0 1 0 0,-2-1 0 0 0,1 1-1 0 0,0-20 1 0 0,-2 15 8 0 0,0 0-1 0 0,-1 1 1 0 0,-1-1-1 0 0,0 0 1 0 0,0 1 0 0 0,-2 0-1 0 0,0 0 1 0 0,0 0-1 0 0,-1 0 1 0 0,-8-15-1 0 0,4 13-34 0 0,1 4-26 0 0,5 9-14 0 0,-2 7 0 0 0,-18 15 3 0 0,17-15-28 0 0,3 5-17 0 0,-1 1 47 0 0,1-3-6 0 0,0 1 0 0 0,0-1 0 0 0,-1 13 0 0 0,-5 24-41 0 0,-1 11 6 0 0,3 0-2 0 0,6-11-10 0 0,3-24 10 0 0,6 26 41 0 0,-6-35-41 0 0,3-3 0 0 0,0-1 63 0 0,0 0 0 0 0,13 15-1 0 0,-15-20 9 0 0,0 0-1 0 0,1 0 1 0 0,0 0 0 0 0,0 0-1 0 0,0-1 1 0 0,5 3-1 0 0,-3-2 120 0 0,-1-3 8 0 0,-2 0-116 0 0,1 0 17 0 0,-1 0-1 0 0,0 1 1 0 0,1-2-1 0 0,-1 1 1 0 0,1 0-1 0 0,-1-1 1 0 0,0 0 0 0 0,1 1-1 0 0,-1-1 1 0 0,0-1-1 0 0,1 1 1 0 0,-1 0 0 0 0,3-3-1 0 0,7-7 48 0 0,1-1 1 0 0,-2 0-1 0 0,14-17 0 0 0,-17 16-68 0 0,18-22-82 0 0,-26 34 63 0 0,-1 0 0 0 0,1 0-1 0 0,0 0 1 0 0,0 0-1 0 0,-1 0 1 0 0,1 1-1 0 0,0-1 1 0 0,0 0 0 0 0,0 0-1 0 0,0 1 1 0 0,0-1-1 0 0,2 0 1 0 0,0-1-15 0 0,-1 1-54 0 0,15-2-57 0 0,-12 2 108 0 0,-1 0-51 0 0,2 3 21 0 0,17 6 34 0 0,-17-5-38 0 0,0 1-149 0 0,16 13 97 0 0,-16-13-9 0 0,0 2-406 0 0,18 18 354 0 0,-17-19 45 0 0,-7 4-508 0 0,4 28 469 0 0,-4-28 87 0 0,-4-2 203 0 0,-14 20 18 0 0,13-20 13 0 0,-1-2 39 0 0,-17 16 20 0 0,17-16 3 0 0,-2-1-4 0 0,0 2-146 0 0,3-2-3 0 0,0-1 0 0 0,0 0 0 0 0,-1 0-1 0 0,-9 3 1 0 0,-19 8 298 0 0,1-3-74 0 0,13-6-151 0 0,15-4-9 0 0,-2 0-41 0 0,-19 1-19 0 0,19-1-3 0 0,2-2-11 0 0,-22-1-42 0 0,14 0-227 0 0,-23-8 0 0 0,32 9-31 0 0,1-1-295 0 0,-16-9-125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6T20:19:4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6911 0 0,'0'-2'9654'0'0,"2"13"-9356"0"0,0 2-173 0 0,0-7 181 0 0,-1 0 0 0 0,0 0 1 0 0,0 0-1 0 0,0 12 0 0 0,2-5 48 0 0,10 38-28 0 0,-10-38 306 0 0,0 0-329 0 0,11 40-38 0 0,-10-39-10 0 0,-2-1-6 0 0,1 2-169 0 0,5 45 230 0 0,-1 3-60 0 0,-6-50-210 0 0,2 38 135 0 0,-2 16 2 0 0,1 9-25 0 0,-3 3-24 0 0,0-9-64 0 0,1 20 0 0 0,-3 8-11 0 0,-1-13-30 0 0,2-49 25 0 0,-1 53-25 0 0,-1 17 19 0 0,1 5-19 0 0,3-98-17 0 0,0 147 48 0 0,4-82 6 0 0,0 14-36 0 0,1 18 40 0 0,1 0 28 0 0,5 71 4 0 0,2 8-66 0 0,23 246 76 0 0,4-197-106 0 0,-25-176 0 0 0,13 26 0 0 0,3-1 0 0 0,4-7 0 0 0,-11-30 27 0 0,34 50-1 0 0,-19-43 19 0 0,2-1 0 0 0,55 57 0 0 0,-55-69-21 0 0,24 26 24 0 0,-5-8-24 0 0,-37-38 24 0 0,37 32-24 0 0,59 41 36 0 0,-47-48 3 0 0,91 46-1 0 0,42 7-16 0 0,-140-75-32 0 0,86 25 1 0 0,140 25 114 0 0,7-23 18 0 0,40-9-83 0 0,-196-25-52 0 0,180 15-12 0 0,-105-14 0 0 0,244 21 227 0 0,-423-41-115 0 0,-1-2-30 0 0,20 1-18 0 0,-10-2 0 0 0,-21 1-41 0 0,30 1 168 0 0,-18 0 235 0 0,-15 1-399 0 0,-17-1 434 0 0,-2-1-394 0 0,12-3-3 0 0,-12 3 144 0 0,-3-1-141 0 0,5-4-42 0 0,-6 5-16 0 0,0 1-1 0 0,0-1 0 0 0,0 0 1 0 0,0 1-1 0 0,0-1 1 0 0,0 0-1 0 0,0 1 0 0 0,-1-1 1 0 0,1 0-1 0 0,0 1 1 0 0,0-1-1 0 0,0 0 1 0 0,-1 1-1 0 0,1-1 0 0 0,0 0 1 0 0,-1 0-1 0 0,-4-6 92 0 0,-6-12-9 0 0,-1 0 0 0 0,-1 2 0 0 0,-1-1 0 0 0,0 2 0 0 0,-1 0 0 0 0,-19-16 0 0 0,14 14-78 0 0,-1 2-1 0 0,-1 0 1 0 0,0 0 0 0 0,-2 2-1 0 0,-28-13 1 0 0,35 19-24 0 0,-7-1-31 0 0,3 1 31 0 0,-4-4 13 0 0,21 8-3 0 0,2 1-11 0 0,-3 0-42 0 0,-2-4-17 0 0,5 6-5 0 0,8 4-664 0 0,18 11 612 0 0,-17-10 0 0 0,1 1-79 0 0,25 15 134 0 0,-25-15 1 0 0,1 0 12 0 0,40 24-49 0 0,-19-10 35 0 0,8 5 10 0 0,8 6-9 0 0,-3 1 61 0 0,7 7 12 0 0,-38-28-8 0 0,21 12-37 0 0,1-3 34 0 0,9 1-1 0 0,0-2-49 0 0,-3-1-5 0 0,-4-2 42 0 0,-22-7-18 0 0,10 9 44 0 0,-19-13 27 0 0,-9 0 12 0 0,-3 0-12 0 0,5-2-15 0 0,-1 0 0 0 0,1 0 0 0 0,-1-1 1 0 0,1 1-1 0 0,-1-1 0 0 0,0 0 1 0 0,0 1-1 0 0,-3 0 0 0 0,-22 8 114 0 0,0 1-75 0 0,-12 7 18 0 0,9-3-59 0 0,-6 6-1 0 0,-3 4 31 0 0,-2 3-31 0 0,-4 4-11 0 0,-150 102-75 0 0,162-110 33 0 0,-13 14 31 0 0,0 0 11 0 0,12-3 0 0 0,2 2 0 0 0,7-1-31 0 0,20-28-121 0 0,3-2-25 0 0,-12 21 1 0 0,11-20-40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245 139 8287 0 0,'0'0'2072'0'0,"0"-3"-752"0"0,1-3-511 0 0,-1 0 0 0 0,0 0 0 0 0,0 0 0 0 0,-1 0 0 0 0,0 0 0 0 0,-1-6 0 0 0,1 7-546 0 0,-1 1 0 0 0,0-1 0 0 0,0 1 1 0 0,0-1-1 0 0,0 1 0 0 0,-1 0 1 0 0,0-1-1 0 0,-3-3 0 0 0,2 5-188 0 0,1-1-1 0 0,-1 1 0 0 0,0 0 1 0 0,0 0-1 0 0,0 0 0 0 0,0 1 1 0 0,-1-1-1 0 0,-7-2 1 0 0,8 3-41 0 0,-5-2 46 0 0,-17-2-64 0 0,-4 3-16 0 0,3 5-17 0 0,24-2 0 0 0,-1 1-1 0 0,1-1 1 0 0,-1 1 0 0 0,1-1 0 0 0,0 1 0 0 0,-1 0-1 0 0,-3 2 1 0 0,0 0-13 0 0,0-1-91 0 0,1 0-165 0 0,-16 8 181 0 0,16-8 196 0 0,11 6-211 0 0,13 23-68 0 0,-14-23-18 0 0,3-4-27 0 0,20 14-107 0 0,-21-13-48 0 0,2 1-11 0 0,22 17-31 0 0,-23-17-130 0 0,1 0-59 0 0,23 19-12 0 0,-23-19-13 0 0,-1 0-52 0 0,20 18-28 0 0,-20-17-4 0 0,-1-3 79 0 0,17 16 329 0 0,-17-16 140 0 0,0 2-84 0 0,19 19 299 0 0,-19-19 1806 0 0,-4 3-1289 0 0,4 25 59 0 0,-4-26 937 0 0,-8-5-1292 0 0,-18 6-22 0 0,19-6 6 0 0,0-4 34 0 0,-14 0 12 0 0,14 1 2 0 0,0-1 14 0 0,-37-8 828 0 0,39 8-776 0 0,0-1-165 0 0,-11-5-77 0 0,10 5-15 0 0,2 0-17 0 0,-6-4-53 0 0,4 1 28 0 0,-2-5 14 0 0,4 7-33 0 0,4 1-205 0 0,0 0 147 0 0,-1 0 1 0 0,1 0 0 0 0,0 1 0 0 0,0-1 0 0 0,0 1 0 0 0,0 0 0 0 0,0-1 0 0 0,0 1 0 0 0,0 0 0 0 0,1 0 0 0 0,-1 0 0 0 0,0 0-1 0 0,1 1 1 0 0,-1-1 0 0 0,4 0 0 0 0,38-7-171 0 0,-34 7 139 0 0,17-1 42 0 0,9-2 11 0 0,4-1 16 0 0,77-17 506 0 0,22-9 555 0 0,-102 22-993 0 0,4-4-8 0 0,-5-1-4 0 0,-7 0 4 0 0,-23 10 11 0 0,0-1 1 0 0,-1 1-1 0 0,9-10 0 0 0,-11 12 23 0 0,-4 1-106 0 0,1 1 1 0 0,0 0-1 0 0,0 0 1 0 0,0-1-1 0 0,0 1 1 0 0,0 0-1 0 0,0-1 1 0 0,0 1-1 0 0,0 0 1 0 0,0 0-1 0 0,0-1 1 0 0,1 1-1 0 0,-1 0 1 0 0,0 0 0 0 0,0-1-1 0 0,0 1 1 0 0,0 0-1 0 0,0-1 1 0 0,0 1-1 0 0,1 0 1 0 0,-1 0-1 0 0,0 0 1 0 0,0-1-1 0 0,0 1 1 0 0,1 0-1 0 0,-1 0 1 0 0,0 0-1 0 0,0-1 1 0 0,1 1 0 0 0,2-5 11 0 0,-6-15 190 0 0,0 14-149 0 0,1 3-48 0 0,1 1-5 0 0,0 1 1 0 0,1 0-1 0 0,-1 0 0 0 0,0 0 0 0 0,0 0 1 0 0,0 0-1 0 0,0 0 0 0 0,0 0 0 0 0,0 0 1 0 0,0 0-1 0 0,0 0 0 0 0,-2-1 0 0 0,-15-8 7 0 0,-9 3-11 0 0,-5 5 0 0 0,-4 4 0 0 0,0 5-15 0 0,0 2-43 0 0,-6 8 43 0 0,33-13 12 0 0,1 0-1 0 0,-14 10 0 0 0,-5 9-53 0 0,22-18-27 0 0,2 2-92 0 0,-11 21 91 0 0,13-27 82 0 0,1-1 0 0 0,0 1 0 0 0,-1-1-1 0 0,1 1 1 0 0,0-1 0 0 0,0 1 0 0 0,0-1 0 0 0,-1 1 0 0 0,1 0 0 0 0,0-1 0 0 0,0 1 0 0 0,0-1-1 0 0,0 1 1 0 0,0 0 0 0 0,0-1 0 0 0,0 1 0 0 0,0 0 0 0 0,0-1 0 0 0,0 1 0 0 0,0-1-1 0 0,1 1 1 0 0,-1 0 0 0 0,0 0 0 0 0,9 31-73 0 0,-9-31 71 0 0,0-1 1 0 0,0 1-1 0 0,1 0 0 0 0,-1 0 0 0 0,0-1 1 0 0,0 1-1 0 0,1 0 0 0 0,-1 0 0 0 0,0-1 0 0 0,1 1 1 0 0,-1 0-1 0 0,1-1 0 0 0,-1 1 0 0 0,1-1 1 0 0,-1 1-1 0 0,1 0 0 0 0,-1-1 0 0 0,2 1 1 0 0,23 21-84 0 0,-25-22 83 0 0,1 1 1 0 0,0-1 0 0 0,-1 1 0 0 0,1 0-1 0 0,0-1 1 0 0,-1 1 0 0 0,1-1 0 0 0,0 0-1 0 0,0 1 1 0 0,0-1 0 0 0,0 1 0 0 0,-1-1-1 0 0,1 0 1 0 0,0 0 0 0 0,1 1 0 0 0,32 5 10 0 0,-24-6 56 0 0,1 0 0 0 0,-1-1 0 0 0,0 0 0 0 0,11-2-1 0 0,-18 3-63 0 0,17-3 136 0 0,3-4-23 0 0,-19 5-83 0 0,29-11 113 0 0,-26 11-131 0 0,-5 1-2 0 0,0 1 0 0 0,0-1-1 0 0,0 0 1 0 0,1 0 0 0 0,-1 0-1 0 0,0 0 1 0 0,0 0-1 0 0,0-1 1 0 0,0 1 0 0 0,-1-1-1 0 0,3-1 1 0 0,-1 0 1 0 0,17-13 68 0 0,25-28-1 0 0,-19 12-6 0 0,-2 1-73 0 0,-7 10 3 0 0,-4 4-11 0 0,-11 14-54 0 0,-2 48-433 0 0,0-36 411 0 0,-2 0-5 0 0,-5 35 32 0 0,5-3 72 0 0,2-33 781 0 0,5-8-700 0 0,14-1-11 0 0,-14 1-9 0 0,-3-3-1 0 0,18-27 160 0 0,-18 28-152 0 0,0-2-3 0 0,10-15 5 0 0,-6 10-41 0 0,2 1 52 0 0,4-5-82 0 0,7-2-27 0 0,-2 6-72 0 0,-13 7-43 0 0,9 0-27 0 0,3 1-170 0 0,-14 1 320 0 0,0 0 1 0 0,0 1-1 0 0,0-1 1 0 0,-1 1 0 0 0,1-1-1 0 0,0 1 1 0 0,0 0-1 0 0,0-1 1 0 0,2 3-1 0 0,1-1-5 0 0,1 0-67 0 0,-4 6-446 0 0,8 24 309 0 0,-8-24 17 0 0,1 24-96 0 0,-2-23 264 0 0,0 0 194 0 0,2-2-37 0 0,11 24 96 0 0,-10-23 311 0 0,2-8-269 0 0,20-1-41 0 0,-25 1-199 0 0,0 0 0 0 0,1 0-1 0 0,-1 0 1 0 0,0 0-1 0 0,1 0 1 0 0,-1 0-1 0 0,1-1 1 0 0,-1 1-1 0 0,0 0 1 0 0,0-1-1 0 0,1 1 1 0 0,-1-1-1 0 0,0 1 1 0 0,2-2 0 0 0,1 0 41 0 0,2 0 80 0 0,8-5 34 0 0,-5-1 28 0 0,-3 4-89 0 0,0-1 0 0 0,0-1 0 0 0,0 1 0 0 0,-1-1 0 0 0,1 0 0 0 0,6-11 0 0 0,-3 0-85 0 0,8-16-92 0 0,-16 28 2 0 0,0 0-122 0 0,1 0-1 0 0,-1 0 0 0 0,0 0 1 0 0,0 0-1 0 0,0-5 0 0 0,-1 8 49 0 0,1-1-433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17047 0 0,'0'0'1543'0'0,"0"8"-1268"0"0,-1 42 659 0 0,-2-4-690 0 0,1-26-232 0 0,0 1-336 0 0,2 7-7521 0 0,0 15 2694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96 13823 0 0,'0'0'608'0'0,"2"-13"280"0"0,-5 0-280 0 0,-2-1 824 0 0,-3-8-704 0 0,-5 1-1768 0 0,-1 11-320 0 0,-17 15 1416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72 2303 0 0,'0'0'6940'0'0,"-4"-2"-5850"0"0,1 0-720 0 0,2 1-227 0 0,0 1-1 0 0,0-1 0 0 0,0 0 1 0 0,0 1-1 0 0,0-1 0 0 0,-1 1 1 0 0,1-1-1 0 0,0 1 0 0 0,0 0 1 0 0,0 0-1 0 0,-1-1 1 0 0,1 1-1 0 0,0 0 0 0 0,0 0 1 0 0,-1 0-1 0 0,-1 0 0 0 0,-18 0 101 0 0,20 0-233 0 0,1 0-1 0 0,-1 0 1 0 0,0 0 0 0 0,1 0 0 0 0,-1 1-1 0 0,0-1 1 0 0,1 0 0 0 0,-1 0 0 0 0,1 0-1 0 0,-1 0 1 0 0,0 1 0 0 0,1-1-1 0 0,-1 0 1 0 0,1 1 0 0 0,-1-1 0 0 0,1 0-1 0 0,-1 1 1 0 0,1-1 0 0 0,-1 1 0 0 0,-26 18 42 0 0,26-18-48 0 0,0 0 1 0 0,0 0-1 0 0,0-1 0 0 0,0 1 1 0 0,0 0-1 0 0,0 0 1 0 0,0 0-1 0 0,1 0 1 0 0,-1 0-1 0 0,0 0 1 0 0,0 2-1 0 0,-19 28 23 0 0,13-15 79 0 0,-4 20 178 0 0,9-28 400 0 0,1 2-365 0 0,-1 30-106 0 0,1-31 119 0 0,5-1-216 0 0,8 24-174 0 0,-8-24-38 0 0,1-5-191 0 0,16 9 68 0 0,-15-9-5 0 0,-1-3 38 0 0,21 1 164 0 0,-16-3 92 0 0,0 1 1 0 0,17-6-1 0 0,-25 6-73 0 0,7-2 63 0 0,0 0 0 0 0,1-1-1 0 0,-2 0 1 0 0,11-7 0 0 0,-15 9-35 0 0,125-69 803 0 0,-118 65-907 0 0,0 0-1 0 0,16-14 1 0 0,-23 16 77 0 0,3 0-38 0 0,6-7 0 0 0,-1-1-40 0 0,3-3 75 0 0,-1-4 104 0 0,-12 17-9 0 0,-1-1 1 0 0,1 0-1 0 0,-1 0 1 0 0,0 0-1 0 0,0 0 0 0 0,0 0 1 0 0,-1 0-1 0 0,1 0 1 0 0,-1 0-1 0 0,0 0 1 0 0,1 0-1 0 0,-1 0 1 0 0,-1 0-1 0 0,1 0 1 0 0,0 0-1 0 0,-1 0 1 0 0,0 0-1 0 0,1 0 1 0 0,-1 0-1 0 0,0 0 1 0 0,-1 0-1 0 0,1 0 1 0 0,0 1-1 0 0,-1-1 1 0 0,1 0-1 0 0,-1 1 1 0 0,0-1-1 0 0,-4-3 1 0 0,6 5-72 0 0,-1 0 1 0 0,0 0 0 0 0,0 1 0 0 0,0-1 0 0 0,0 0 0 0 0,0 0 0 0 0,0 1 0 0 0,0-1 0 0 0,0 0 0 0 0,0 1 0 0 0,0-1 0 0 0,0 1 0 0 0,0-1 0 0 0,-2 1-1 0 0,0-2 37 0 0,2 2-36 0 0,-1-1-1 0 0,1 0 1 0 0,0 1-1 0 0,0-1 0 0 0,-1 1 1 0 0,1-1-1 0 0,0 1 1 0 0,-1-1-1 0 0,1 1 1 0 0,-1 0-1 0 0,1 0 0 0 0,0 0 1 0 0,-3 0-1 0 0,0 0 28 0 0,2-1-28 0 0,0 1 0 0 0,0-1 0 0 0,0 1 0 0 0,0 0 0 0 0,0 0 1 0 0,1 0-1 0 0,-1 0 0 0 0,0 0 0 0 0,0 0 0 0 0,0 1 0 0 0,-4 0 0 0 0,1 0 25 0 0,-7 2 70 0 0,-20 7-109 0 0,21-6-26 0 0,6-3 1 0 0,0 1 0 0 0,1 0 1 0 0,0 0-1 0 0,-1 0 0 0 0,-6 6 0 0 0,-20 12 9 0 0,20-13 4 0 0,8-5 1 0 0,-1 0 0 0 0,1 0 1 0 0,0 1-1 0 0,0-1 0 0 0,0 1 0 0 0,1 0 1 0 0,-5 6-1 0 0,-13 13 10 0 0,16-16 65 0 0,-1 3-1 0 0,-14 28 11 0 0,14-27 60 0 0,-2 45 355 0 0,10-45-326 0 0,9 26 0 0 0,-12-35-157 0 0,0 0 1 0 0,1 0-1 0 0,-1 0 0 0 0,0 0 0 0 0,1 0 0 0 0,-1 0 1 0 0,1-1-1 0 0,-1 1 0 0 0,1 0 0 0 0,-1 0 0 0 0,1 0 1 0 0,0 0-1 0 0,-1-1 0 0 0,2 2 0 0 0,3 4 47 0 0,-3-3-22 0 0,0-1 0 0 0,0 1 0 0 0,0-1 0 0 0,0 0 0 0 0,1 0 0 0 0,-1 0 0 0 0,1 0 0 0 0,-1 0 0 0 0,5 1 0 0 0,17 13 220 0 0,-10-9 6 0 0,-6-3-177 0 0,-5-2-46 0 0,1-1 0 0 0,-1 1 0 0 0,1-1 0 0 0,0 0 1 0 0,0 0-1 0 0,-1 0 0 0 0,1 0 0 0 0,4 0 0 0 0,25 4 123 0 0,-16-4-9 0 0,-2-2-262 0 0,1 0 0 0 0,0-1 0 0 0,0 0 0 0 0,-1-1-1 0 0,1-1 1 0 0,22-9 0 0 0,-31 11-183 0 0,-4 1-26 0 0,0 0 0 0 0,0 0 1 0 0,0 0-1 0 0,0-1 1 0 0,0 1-1 0 0,-1-1 0 0 0,5-2 1 0 0,18-12-6510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14743 0 0,'5'0'672'0'0,"0"1"-445"0"0,-2-1-143 0 0,-1 1 1 0 0,1-1-1 0 0,-1 0 0 0 0,1 0 1 0 0,-1 0-1 0 0,1 0 0 0 0,2-1 1 0 0,14-1 4 0 0,94-6 1682 0 0,-1-1-565 0 0,74-21-1561 0 0,2 0-4674 0 0,-132 27 2981 0 0,-14 0 1202 0 0,-27 2 312 0 0,-11 1-102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14743 0 0,'0'0'2552'0'0,"8"3"-1468"0"0,1 1-713 0 0,-4-1-13 0 0,1-1 0 0 0,1 0 0 0 0,-1 0 0 0 0,10 2 1 0 0,96 21 411 0 0,225 19-1 0 0,1-23-3914 0 0,-308-19 3121 0 0,12 1-273 0 0,-36-2 147 0 0,3 0 126 0 0,0-1-3441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18887 0 0,'0'0'1712'0'0,"5"7"-1409"0"0,13 18-240 0 0,-14-18 82 0 0,3-1 24 0 0,1 2-113 0 0,-2-2 0 0 0,-1-1 0 0 0,0 0-1 0 0,1-1 1 0 0,10 7 0 0 0,-11-8-37 0 0,22 16 135 0 0,0-1 0 0 0,36 16 0 0 0,-31-21-167 0 0,0-2-1 0 0,0-2 1 0 0,1-1 0 0 0,62 7-1 0 0,138-5 4 0 0,-206-10 52 0 0,2-1-31 0 0,-17 1-33 0 0,22-1-180 0 0,0-2-1304 0 0,-15-1-3486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4:0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85 376 4143 0 0,'-3'-1'319'0'0,"-36"-11"7726"0"0,27 1-4452 0 0,-16-20 0 0 0,27 31-3579 0 0,1 0 0 0 0,0 0 0 0 0,0 0 0 0 0,0-1 0 0 0,0 1 0 0 0,0 0 0 0 0,-1 0 0 0 0,1 0 0 0 0,0-1 0 0 0,0 1 1 0 0,0 0-1 0 0,0 0 0 0 0,0 0 0 0 0,0-1 0 0 0,0 1 0 0 0,0 0 0 0 0,0 0 0 0 0,0-1 0 0 0,0 1 0 0 0,0 0 1 0 0,0 0-1 0 0,0 0 0 0 0,0-1 0 0 0,0 1 0 0 0,0 0 0 0 0,0 0 0 0 0,0-1 0 0 0,3-11 166 0 0,-2 12-174 0 0,-1 0-1 0 0,0 0 1 0 0,0-1-1 0 0,0 1 1 0 0,0 0-1 0 0,0-1 1 0 0,0 1 0 0 0,0 0-1 0 0,1 0 1 0 0,-1-1-1 0 0,0 1 1 0 0,0 0-1 0 0,0 0 1 0 0,0 0-1 0 0,1-1 1 0 0,-1 1-1 0 0,0 0 1 0 0,0 0 0 0 0,1 0-1 0 0,-1 0 1 0 0,0-1-1 0 0,0 1 1 0 0,1 0-1 0 0,-1 0 1 0 0,23-12 113 0 0,-1 3-64 0 0,0 0 1 0 0,0 2-1 0 0,37-7 1 0 0,74-6 350 0 0,196 4 514 0 0,-179 13-747 0 0,180 3 134 0 0,-88 3-178 0 0,-30-5-101 0 0,280-5 21 0 0,-48 22 117 0 0,-439-14-165 0 0,31 1 73 0 0,13-1 18 0 0,-5 0-12 0 0,-8-2-13 0 0,-2 0-3 0 0,-10-3 1 0 0,-20 4 15 0 0,-6-3 36 0 0,-4-5-38 0 0,-1 1-1 0 0,0 0 0 0 0,0 0 0 0 0,0 0 0 0 0,-1 1 0 0 0,0 1 0 0 0,-1-1 0 0 0,-9-4 0 0 0,-81-36 33 0 0,54 27-178 0 0,21 8 26 0 0,-55-27-41 0 0,54 26 83 0 0,-11-2 2 0 0,25 11-64 0 0,5 0 129 0 0,4 3-210 0 0,5 2-681 0 0,28 15 760 0 0,2 2 0 0 0,-5-1 11 0 0,13 8-38 0 0,-2-1-5 0 0,-1 1 13 0 0,2 1 3 0 0,-8-8 67 0 0,5 2 13 0 0,-3 3 0 0 0,4 11 0 0 0,-10-3-25 0 0,-23-25-99 0 0,-2 3-15 0 0,8 28 3 0 0,-8-28-3 0 0,-5-1-162 0 0,-5 27 149 0 0,7-35 143 0 0,0 0 0 0 0,-1 0-1 0 0,1 1 1 0 0,0-1 0 0 0,-1 0-1 0 0,1 0 1 0 0,0 0 0 0 0,-1 0-1 0 0,0 0 1 0 0,1 0-1 0 0,-2 2 1 0 0,-15 22 55 0 0,13-19 28 0 0,-3-1 12 0 0,-1 2-45 0 0,4-3 2 0 0,0 0 0 0 0,0-1 0 0 0,0 1 0 0 0,-1-1 0 0 0,-6 4 0 0 0,-22 11 280 0 0,26-14-283 0 0,-21 10 115 0 0,20-11-128 0 0,-21 7 94 0 0,-4 0-108 0 0,-13 3-156 0 0,8-2-708 0 0,14-5-991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5:0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8751 0 0,'0'0'7727'0'0,"-3"-1"-6734"0"0,-3-6 2185 0 0,54 9-2705 0 0,-20 0-260 0 0,-21-1 3 0 0,19 1 82 0 0,6 3-92 0 0,12 0 58 0 0,-34-4-229 0 0,29 2 98 0 0,-28-2-109 0 0,33-1 100 0 0,23-4 64 0 0,153-11 332 0 0,-86 15-403 0 0,103-5 46 0 0,74 1-163 0 0,-267 6 11 0 0,21 5 31 0 0,0-1-20 0 0,-8 1 20 0 0,-3-2-31 0 0,-3 1-11 0 0,-2-1 11 0 0,-4 3 31 0 0,6 3 53 0 0,-17-1-22 0 0,0 0 14 0 0,37 15 42 0 0,-28-11-118 0 0,5 1-11 0 0,-4 0 0 0 0,2 4 0 0 0,1 3 0 0 0,-1-2 0 0 0,-3-7 0 0 0,5-3 0 0 0,0-2 0 0 0,-4 2 0 0 0,-3 2 0 0 0,3 4 11 0 0,1 4 31 0 0,-2 0-31 0 0,2 0-11 0 0,-8-6 11 0 0,5 1 109 0 0,-35-13 117 0 0,-1 0-157 0 0,20 7 0 0 0,-14-6-13 0 0,13 1-42 0 0,-19-2 1132 0 0,-7-6-1059 0 0,-1-10 6 0 0,2 11 53 0 0,-4 0-97 0 0,-29-24 80 0 0,30 25-76 0 0,-2-1 0 0 0,-69-60 365 0 0,32 25-270 0 0,34 31-111 0 0,-13-11-36 0 0,-1-2-1 0 0,2 1 31 0 0,0 0-31 0 0,-2-1-11 0 0,1 2 0 0 0,0 3 0 0 0,-1-1 0 0 0,0 3 0 0 0,-3 3 0 0 0,3 5-12 0 0,17 4-53 0 0,12 1-487 0 0,-4 0 550 0 0,1 0 1 0 0,0 0-1 0 0,0 0 1 0 0,-1 0-1 0 0,1 1 1 0 0,3 1-1 0 0,-2-1 0 0 0,-1 1 1 0 0,-1 0-1 0 0,1 0 0 0 0,0 1 0 0 0,4 2 0 0 0,-3-1-55 0 0,2 1-12 0 0,20 14 37 0 0,-21-14-48 0 0,0-1 20 0 0,26 19-47 0 0,-4-1 15 0 0,10 9 28 0 0,4 3 41 0 0,-1 0-19 0 0,-7-8 19 0 0,-21-16-25 0 0,18 11 25 0 0,4 5-19 0 0,2 2 31 0 0,-32-25 11 0 0,-1 1 0 0 0,0-1 0 0 0,1 1 0 0 0,-2 0 0 0 0,8 8 0 0 0,-9-7 2 0 0,1-1 0 0 0,-1 1 0 0 0,0 0 0 0 0,-1 0 0 0 0,2 6 0 0 0,-1-4 57 0 0,-6-2-5 0 0,-12 16-32 0 0,7-12 20 0 0,-11 7-20 0 0,9-8 20 0 0,-19 15-31 0 0,-5 1-11 0 0,3-5 0 0 0,-2-3 0 0 0,-4 1 0 0 0,-8 4 79 0 0,38-18-54 0 0,-23 10 99 0 0,24-9-94 0 0,-22 9 136 0 0,-7 1 38 0 0,1-1-48 0 0,3-2-24 0 0,7-1-120 0 0,-4 4-28 0 0,23-11-69 0 0,0 0-38 0 0,-18 9-6 0 0,19-9-42 0 0,-2 0-150 0 0,-30 19-1538 0 0,17-9-4155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0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78 1839 0 0,'0'-20'3626'0'0,"-5"-33"5687"0"0,3 51-9321 0 0,2 14 3119 0 0,1 48-3097 0 0,1 11-14 0 0,2 2 12 0 0,0-4 130 0 0,0-14 202 0 0,1 4 237 0 0,1 14-228 0 0,-5-62-297 0 0,2 34 118 0 0,-3-33-166 0 0,2 36 48 0 0,2 6-46 0 0,3 29-10 0 0,2 7 0 0 0,0-3 0 0 0,0 3 0 0 0,-3-3 0 0 0,0 9 0 0 0,-2 4-10 0 0,0 54-44 0 0,0 60 54 0 0,-4-158 0 0 0,0 13 16 0 0,0-39 60 0 0,0 55 72 0 0,0-5 88 0 0,0 1 128 0 0,0-9-52 0 0,0-10-64 0 0,-1-8 0 0 0,0 1 128 0 0,2-13-289 0 0,0-31 58 0 0,-1-1-85 0 0,0 37-48 0 0,-4-6-25 0 0,3-33-59 0 0,-3-4-349 0 0,-9 13-87 0 0,9-13-136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2:39:1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3 151 2623 0 0,'1'-1'6'0'0,"-1"1"1"0"0,0 0-1 0 0,0-1 0 0 0,0 1 0 0 0,1-1 0 0 0,-1 1 0 0 0,0-1 0 0 0,0 1 0 0 0,0-1 0 0 0,0 1 0 0 0,0-1 0 0 0,0 1 0 0 0,0 0 0 0 0,0-1 0 0 0,0 1 0 0 0,0-1 0 0 0,0 1 0 0 0,0-1 0 0 0,0 1 0 0 0,0-1 0 0 0,0 1 0 0 0,0-1 0 0 0,-1 1 0 0 0,1-1 0 0 0,0 1 0 0 0,0 0 0 0 0,-1-2 0 0 0,1 2-3 0 0,-1 0-1 0 0,1-1 0 0 0,0 1 0 0 0,0-1 0 0 0,-1 1 1 0 0,1-1-1 0 0,0 1 0 0 0,0-1 0 0 0,0 1 0 0 0,0-1 0 0 0,-1 1 1 0 0,1-1-1 0 0,0 0 0 0 0,0 1 0 0 0,0-1 0 0 0,0 1 0 0 0,0-1 1 0 0,1 1-1 0 0,-1-1 0 0 0,0 1 0 0 0,0-1 0 0 0,0 1 0 0 0,0-1 1 0 0,1 1-1 0 0,-1-1 0 0 0,0 1 0 0 0,0-1 0 0 0,1 0 0 0 0,10-10-2 0 0,0-1 0 0 0,-2 0 0 0 0,11-15 0 0 0,-20 27 0 0 0,0 0 0 0 0,1 0 0 0 0,-1-1 0 0 0,0 1 0 0 0,0 0 0 0 0,0 0 0 0 0,0 0 0 0 0,0 0 0 0 0,0 0 0 0 0,1-1 0 0 0,-1 1 0 0 0,0 0 0 0 0,0 0 0 0 0,0 0 0 0 0,0 0 0 0 0,0-1 0 0 0,0 1 0 0 0,0 0 0 0 0,0 0 0 0 0,0 0 0 0 0,0 0 0 0 0,0-1 0 0 0,0 1 0 0 0,0 0 0 0 0,0 0 0 0 0,0 0 0 0 0,0-1 0 0 0,0 1 0 0 0,0 0 0 0 0,0 0 0 0 0,0 0 0 0 0,0 0 0 0 0,0-1 0 0 0,0 1 0 0 0,0 0 0 0 0,-1 0 0 0 0,1 0 0 0 0,0 0 0 0 0,0-1 0 0 0,-7 2 0 0 0,-3 0 0 0 0,9-2 0 0 0,1 1 0 0 0,0 0 0 0 0,0 0 0 0 0,0 0 0 0 0,-1-1 0 0 0,1 1 0 0 0,0 0 0 0 0,0 0 0 0 0,0-1 0 0 0,0 1 0 0 0,0 0 0 0 0,-1 0 0 0 0,1-1 0 0 0,0 1 0 0 0,0 0 0 0 0,0 0 0 0 0,0-1 0 0 0,0 1 0 0 0,0 0 0 0 0,0 0 0 0 0,0-1 0 0 0,0 1 0 0 0,0 0 0 0 0,0-1 0 0 0,0 1 0 0 0,0 0 0 0 0,0 0 0 0 0,0-1 0 0 0,0 1 0 0 0,1 0 0 0 0,-1 0 0 0 0,0-1 0 0 0,0 1 0 0 0,0 0 0 0 0,0 0 0 0 0,0-1 0 0 0,1 1 0 0 0,13-32 0 0 0,-14 32 0 0 0,0-1 0 0 0,0 1 0 0 0,0-1 0 0 0,0 1 0 0 0,0-1 0 0 0,0 1 0 0 0,0-1 0 0 0,0 1 0 0 0,-1-1 0 0 0,1 1 0 0 0,0-1 0 0 0,0 1 0 0 0,0-1 0 0 0,-1 1 0 0 0,1-1 0 0 0,0 1 0 0 0,0-1 0 0 0,-1 1 0 0 0,1 0 0 0 0,-1-1 0 0 0,1 1 0 0 0,-1-1 0 0 0,-2-1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0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9215 0 0,'0'0'2035'0'0,"7"-1"-1462"0"0,1 1-381 0 0,24-1 752 0 0,10 3 176 0 0,8 0-446 0 0,5 3-585 0 0,3 4 84 0 0,2 2 139 0 0,7-2 167 0 0,104-2 1012 0 0,-30-6-172 0 0,149 21 0 0 0,200 34-947 0 0,5-35-112 0 0,-231-26-59 0 0,130-1 188 0 0,-315 8-312 0 0,-38-1-24 0 0,29 2 75 0 0,-11-1 0 0 0,-20-1-61 0 0,-5 1 10 0 0,18 2 419 0 0,-45-1-416 0 0,22 10 0 0 0,-22-10 79 0 0,-9 7-98 0 0,-3 31-38 0 0,2-23 19 0 0,-8 25-31 0 0,-1 15-11 0 0,9-41 7 0 0,-4 31 39 0 0,2 7-35 0 0,1 13-11 0 0,2-9 0 0 0,1 6 0 0 0,2 6 0 0 0,2 6 0 0 0,0 3 0 0 0,3-1 0 0 0,2 0 0 0 0,0 3 0 0 0,-1 1 0 0 0,-1-1 0 0 0,-1 3 0 0 0,-1 4 0 0 0,-1-12-11 0 0,-1-45-31 0 0,1 50 31 0 0,1 11 11 0 0,-3-27 0 0 0,-1 20 0 0 0,-1-8-19 0 0,1-47-71 0 0,0 29-8 0 0,0-30 9 0 0,-2 40 16 0 0,2 11 47 0 0,-1-1-16 0 0,0-2 31 0 0,1-11 11 0 0,-1-6 0 0 0,1-1 0 0 0,2 2 0 0 0,0 7 0 0 0,2-1 0 0 0,0-10 0 0 0,-2-7 0 0 0,-2-6 12 0 0,0-36 312 0 0,-4-5-248 0 0,-14 12 17 0 0,13-12 10 0 0,2-5 1 0 0,-53-21 345 0 0,-1-3-381 0 0,-87-23-1 0 0,78 27-59 0 0,50 16-8 0 0,-384-119-70 0 0,-8 34 4 0 0,28 21 66 0 0,86 13 0 0 0,125 24 0 0 0,-64-11 0 0 0,168 38 0 0 0,-98 2 0 0 0,49 3 0 0 0,-176-11 0 0 0,184 14 0 0 0,85-1 0 0 0,-7 3 0 0 0,3 1 0 0 0,6-1-13 0 0,15-4-65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17 7367 0 0,'-1'0'568'0'0,"-3"-4"-254"0"0,3 4 320 0 0,-8-8 1874 0 0,9 8-2483 0 0,-3-1 132 0 0,1 0 0 0 0,0 1 0 0 0,-1-1 0 0 0,1 0 0 0 0,-1 1 0 0 0,1 0 0 0 0,-1 0 0 0 0,1-1 0 0 0,-1 1 1 0 0,1 1-1 0 0,-1-1 0 0 0,1 0 0 0 0,-1 1 0 0 0,1-1 0 0 0,0 1 0 0 0,-1-1 0 0 0,1 1 0 0 0,-1 0 0 0 0,1 0 0 0 0,-3 2 0 0 0,-19 13-152 0 0,15-10-45 0 0,-18 18-542 0 0,-6 10-660 0 0,26-27 1038 0 0,-19 23-525 0 0,19-22 642 0 0,-16 24-301 0 0,17-24 326 0 0,4-5 69 0 0,-1 1-1 0 0,1-1 1 0 0,-1 1 0 0 0,1 0-1 0 0,0 0 1 0 0,-2 6-1 0 0,0-2 79 0 0,2-5-15 0 0,0 1-1 0 0,0 0 0 0 0,0 0 0 0 0,1 0 0 0 0,0 0 0 0 0,-2 6 1 0 0,0-3 36 0 0,2-3-24 0 0,0-1 0 0 0,0 1 0 0 0,0-1 1 0 0,0 1-1 0 0,0-1 0 0 0,1 1 0 0 0,-1 0 0 0 0,1 4 0 0 0,-2 3 105 0 0,1-5-25 0 0,0 0 1 0 0,1 0-1 0 0,0 0 1 0 0,0-1-1 0 0,1 12 0 0 0,1 20 406 0 0,-2-27-101 0 0,3 0-47 0 0,8 29-11 0 0,-9-29-17 0 0,6 1-68 0 0,24 31-32 0 0,-24-31-4 0 0,2-5 3 0 0,30 19 10 0 0,-30-19 3 0 0,1-4 0 0 0,36 6 2 0 0,-27-6 4 0 0,-10-1-207 0 0,-6-1-38 0 0,0 0 1 0 0,0 1-1 0 0,1-2 0 0 0,-1 1 0 0 0,0-1 0 0 0,0 1 0 0 0,6-3 0 0 0,-1 2 33 0 0,-4 1-48 0 0,-1-1-1 0 0,0 1 0 0 0,1-1 0 0 0,-1-1 0 0 0,0 1 1 0 0,8-4-1 0 0,-3 2-11 0 0,-2 1 4 0 0,-1 0 0 0 0,0 0-1 0 0,10-6 1 0 0,-9 5-17 0 0,-3 1-48 0 0,1 0 0 0 0,-1 0 0 0 0,-1 0 1 0 0,8-5-1 0 0,4-3-685 0 0,-1 0 0 0 0,0-2 1 0 0,0 1-1 0 0,-1-1 0 0 0,15-20 0 0 0,-15 14-3368 0 0,-1 1-1048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11055 0 0,'0'-2'506'0'0,"-3"-18"5843"0"0,4 30-5833 0 0,5 42-321 0 0,10 17-131 0 0,0 11-120 0 0,-2-15 42 0 0,2 15 14 0 0,6 15 75 0 0,-8-41 45 0 0,-8-27 21 0 0,10 55 231 0 0,-4-3 120 0 0,-9-65-411 0 0,3 43 260 0 0,-1 6-19 0 0,-1-24-166 0 0,-3-29-17 0 0,1 3-10 0 0,5 60 117 0 0,-3-19-182 0 0,-1-4-111 0 0,-3-40-242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0 455 0 0,'0'0'9610'0'0,"1"10"-8248"0"0,4 36 1174 0 0,-8 4-1136 0 0,3-41-829 0 0,0 3-76 0 0,-2 55-117 0 0,3-8-324 0 0,5 13-44 0 0,2-3-10 0 0,0-6-18 0 0,2-16-73 0 0,-8-37-8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79 12439 0 0,'0'0'1104'0'0,"-1"-15"-880"0"0,-2 7 5088 0 0,3-3-2776 0 0,-2-2-1848 0 0,2-2-384 0 0,2 2-1440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2759 0 0,'0'0'9832'0'0,"8"1"-9372"0"0,22 4-250 0 0,-23-4-108 0 0,-5-4-26 0 0,7-8 10 0 0,-7 9 54 0 0,0-1 20 0 0,47-50 935 0 0,6-8 335 0 0,-52 57-1261 0 0,-1 0 0 0 0,1 0 0 0 0,-1-1 0 0 0,0 1 0 0 0,0-1 0 0 0,0 1 0 0 0,-1-1 0 0 0,1 0 0 0 0,-1 1 0 0 0,0-8 0 0 0,0 12-160 0 0,-1-2 1111 0 0,-3 3-955 0 0,-9 2-5 0 0,9-2-49 0 0,-1 5-208 0 0,-23 28-309 0 0,1 4-124 0 0,-1 8-132 0 0,21-36 555 0 0,1-2-21 0 0,0 0 0 0 0,-6 17 1 0 0,6-15 80 0 0,2-2-6 0 0,-1-1-1 0 0,1 1 1 0 0,-3 12 0 0 0,-6 23-49 0 0,2 10 82 0 0,9-41 20 0 0,1 0 0 0 0,1 18 0 0 0,6 20 22 0 0,-7-49-15 0 0,0 1 0 0 0,0-1 1 0 0,1 0-1 0 0,-1 0 0 0 0,0 1 1 0 0,1-1-1 0 0,-1 0 0 0 0,1 0 1 0 0,-1 0-1 0 0,1 0 0 0 0,0 1 1 0 0,-1-1-1 0 0,3 2 0 0 0,21 30 100 0 0,-18-25 201 0 0,29-6 68 0 0,-24 0-299 0 0,3-3 159 0 0,-8 0-154 0 0,-3 0-27 0 0,-1 1-1 0 0,1-1 0 0 0,-1 0 0 0 0,1 0 1 0 0,0 0-1 0 0,-1 0 0 0 0,5-3 0 0 0,12-7 350 0 0,34-27-1 0 0,-29 14-311 0 0,-1-1 0 0 0,-1-1 0 0 0,34-53 0 0 0,-27 36-83 0 0,-17 26-9 0 0,6-2 0 0 0,0 8 18 0 0,-15 10 163 0 0,2 10-121 0 0,16 30-115 0 0,-16-30-13 0 0,-5 1-5 0 0,1 28-39 0 0,-1-28-15 0 0,0 1-1 0 0,-3 53-184 0 0,1-4 135 0 0,2-25 82 0 0,0-26 1631 0 0,7-11-1216 0 0,-3 1-262 0 0,-2 1-41 0 0,0-1 0 0 0,-1 1-1 0 0,1-1 1 0 0,0 1 0 0 0,0-1 0 0 0,-1 1-1 0 0,1-1 1 0 0,0 0 0 0 0,-1 0 0 0 0,1 0-1 0 0,-1 0 1 0 0,1 0 0 0 0,-1 0-1 0 0,0-1 1 0 0,1 1 0 0 0,-1 0 0 0 0,0-1-1 0 0,0 1 1 0 0,0-1 0 0 0,0 1-1 0 0,0-1 1 0 0,1-2 0 0 0,11-34 145 0 0,25-68-297 0 0,-28 84-273 0 0,0 1 0 0 0,19-32 1 0 0,-27 51 339 0 0,-1 0-1 0 0,0 0 1 0 0,1 0 0 0 0,-1 0 0 0 0,1 0-1 0 0,0 0 1 0 0,-1 0 0 0 0,5-3 0 0 0,8-6-485 0 0,0 0 145 0 0,-11 8 42 0 0,-2 3 351 0 0,-1 0 1 0 0,1 0-1 0 0,0 0 1 0 0,0 0-1 0 0,-1 0 1 0 0,1 0-1 0 0,0 0 1 0 0,0-1-1 0 0,-1 1 1 0 0,1 0-1 0 0,0 0 1 0 0,-1-1-1 0 0,1 1 1 0 0,0 0-1 0 0,-1-1 1 0 0,1 1-1 0 0,0-1 1 0 0,0 0 10 0 0,0 1 1 0 0,0-1-1 0 0,0 1 1 0 0,0-1-1 0 0,0 1 1 0 0,0-1-1 0 0,0 1 1 0 0,0 0-1 0 0,0 0 1 0 0,0-1-1 0 0,0 1 1 0 0,0 0 0 0 0,1 0-1 0 0,-1 0 1 0 0,0 0-1 0 0,0 0 1 0 0,0 0-1 0 0,0 1 1 0 0,0-1-1 0 0,0 0 1 0 0,1 1-1 0 0,26 3 199 0 0,-21-3 325 0 0,0 7-451 0 0,23 23-5 0 0,-29-30-59 0 0,1 0-1 0 0,-1 0 1 0 0,0 0-1 0 0,0 0 0 0 0,-1 1 1 0 0,1-1-1 0 0,0 0 1 0 0,0 1-1 0 0,-1-1 1 0 0,1 0-1 0 0,0 3 1 0 0,17 45-15 0 0,-5 1-83 0 0,-10-40 8 0 0,-2 3 11 0 0,1 2 50 0 0,0-1-44 0 0,1 29 0 0 0,-2-9-20 0 0,-1-25 0 0 0,1 2-21 0 0,1 33-90 0 0,-2-34-38 0 0,1 0-326 0 0,0 0 355 0 0,1 25-2566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 13823 0 0,'0'0'2828'0'0,"-1"7"-2096"0"0,-2 2-495 0 0,1-3-80 0 0,1-1-1 0 0,0 0 1 0 0,0 1-1 0 0,0-1 1 0 0,1 8-1 0 0,-5 53 636 0 0,0 5-472 0 0,0 265-832 0 0,14-143-801 0 0,-3-102 493 0 0,-1-20 299 0 0,-1-3 109 0 0,0-16 374 0 0,-2 5 9 0 0,-2-45-115 0 0,0-4-19 0 0,-1 26-1010 0 0,0-25-4054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1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13359 0 0,'0'0'1564'0'0,"6"-1"-596"0"0,30-4 1532 0 0,259-44 1612 0 0,-122 18-7845 0 0,-139 26-3142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56 3127 0 0,'-6'-15'280'0'0,"-4"-7"-280"0"0,7 6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 9671 0 0,'0'0'7318'0'0,"-1"-3"-6284"0"0,-2-4-706 0 0,3 7-286 0 0,0-1 0 0 0,0 1 1 0 0,0 0-1 0 0,0 0 1 0 0,0 0-1 0 0,0 0 0 0 0,0 0 1 0 0,0-1-1 0 0,0 1 1 0 0,0 0-1 0 0,0 0 0 0 0,0 0 1 0 0,0 0-1 0 0,0 0 1 0 0,0-1-1 0 0,0 1 0 0 0,0 0 1 0 0,0 0-1 0 0,0 0 0 0 0,0 0 1 0 0,0 0-1 0 0,-1 0 1 0 0,1 0-1 0 0,0 0 0 0 0,0-1 1 0 0,0 1-1 0 0,0 0 1 0 0,0 0-1 0 0,0 0 0 0 0,0 0 1 0 0,-1 0-1 0 0,1 0 1 0 0,0 0-1 0 0,0 0 0 0 0,0 0 1 0 0,0 0-1 0 0,0 0 1 0 0,0 0-1 0 0,-1 0 0 0 0,1 0 1 0 0,0 0-1 0 0,0 0 0 0 0,0 0 1 0 0,0 0-1 0 0,0 0 1 0 0,-1 0-1 0 0,1 0 0 0 0,0 0 1 0 0,0 0-1 0 0,0 0 1 0 0,0 0-1 0 0,0 0 0 0 0,0 0 1 0 0,-1 0-1 0 0,1 0 1 0 0,0 0-1 0 0,0 0 0 0 0,0 1 1 0 0,0-1-1 0 0,0 0 1 0 0,0 0-1 0 0,0 0 0 0 0,0 0 1 0 0,-1 0-1 0 0,1 1 1 0 0,-12 26-9 0 0,8-20 214 0 0,4 4-120 0 0,-5 51 144 0 0,0-10 16 0 0,1 1-155 0 0,-1 17-45 0 0,0 3-21 0 0,-1 0-3 0 0,1-1-11 0 0,2-1-42 0 0,1 3-11 0 0,-1 54 0 0 0,2-77 0 0 0,-1 234 0 0 0,-2-129 0 0 0,1 163 0 0 0,9-184 0 0 0,23 383 0 0 0,-24-160-89 0 0,-4-75 26 0 0,0-239 75 0 0,2 21 52 0 0,0 3 12 0 0,-1-3-60 0 0,1 1-5 0 0,-5 4 31 0 0,0 1-31 0 0,-2-2-11 0 0,1 1 0 0 0,-3-2 0 0 0,1-9 0 0 0,3 1-73 0 0,2-17-9 0 0,-1-9 69 0 0,1 7 13 0 0,0-1 15 0 0,-2 30 111 0 0,0-29-62 0 0,1-7-53 0 0,1 5-11 0 0,3 5 0 0 0,3-6 0 0 0,1-6-12 0 0,-5-25-49 0 0,-1-1-15 0 0,2 1 44 0 0,-2-3-24 0 0,0-1-1 0 0,0 1 1 0 0,0-1 0 0 0,0 1-1 0 0,-1-1 1 0 0,1 7-1 0 0,1 16-63 0 0,-2-20-12 0 0,0 2-264 0 0,0 20 180 0 0,0-20-2 0 0,0-1-252 0 0,-4 20-636 0 0,4-20-3642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2:39:1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13 455 0 0,'-19'-13'11053'0'0,"19"13"-10970"0"0,2 4 465 0 0,-2-1-8 0 0,1 0 0 0 0,1 0 1 0 0,-1 0-1 0 0,0 0 1 0 0,1 0-1 0 0,-1 0 0 0 0,5 4 1 0 0,2 5 1013 0 0,0 1 0 0 0,11 24 1 0 0,-15-28-1849 0 0,2 2 845 0 0,-3-1-398 0 0,8 32-6 0 0,-8-32 202 0 0,2 1-176 0 0,12 31 259 0 0,-13-31 1123 0 0,1-1-1726 0 0,13 31-257 0 0,-14-31-54 0 0,2 0-93 0 0,26 40 559 0 0,4 0 27 0 0,-21-31 43 0 0,15 20 17 0 0,-17-18-11 0 0,11 24-37 0 0,-15-23 19 0 0,5 16-20 0 0,-7-18 20 0 0,7 24-20 0 0,3 15 43 0 0,-15-49-5 0 0,0-1 0 0 0,6 27-37 0 0,-5-19 19 0 0,3 16-18 0 0,-3-16 40 0 0,0 15 4 0 0,-2-17-9 0 0,-3 22-36 0 0,0-4 30 0 0,1-27 15 0 0,1-4-52 0 0,0 0 0 0 0,0 0 1 0 0,0 0-1 0 0,-1 0 0 0 0,1 0 0 0 0,-1-1 0 0 0,1 1 0 0 0,-2 3 0 0 0,0-1 3 0 0,2-4-16 0 0,0 0-1 0 0,-1 0 1 0 0,1 0 0 0 0,0 0-1 0 0,-1 0 1 0 0,1 0 0 0 0,0 0-1 0 0,-1 0 1 0 0,1 0 0 0 0,0 0-1 0 0,-1 0 1 0 0,1 0 0 0 0,0 0-1 0 0,-1 0 1 0 0,1 0-1 0 0,0 0 1 0 0,0-1 0 0 0,-1 1-1 0 0,1 0 1 0 0,0 0 0 0 0,-1 0-1 0 0,1 0 1 0 0,0-1 0 0 0,0 1-1 0 0,-1 0 1 0 0,1 0 0 0 0,0 0-1 0 0,0-1 1 0 0,-1 1-1 0 0,1-1 1 0 0,-13-9 82 0 0,11 8-76 0 0,-18-14-9 0 0,-61-56 0 0 0,57 46-51 0 0,1-2 1 0 0,-30-46-1 0 0,43 57 94 0 0,2 6 219 0 0,1-1-1 0 0,-15-15 3272 0 0,25 31-3529 0 0,10 11-4074 0 0,29 30 4037 0 0,9 7 22 0 0,4-5-31 0 0,2-7 31 0 0,-8-10 23 0 0,-47-28-5 0 0,-1-1 0 0 0,1 0 0 0 0,0 0 1 0 0,0 0-1 0 0,0 0 0 0 0,0-1 0 0 0,0 1 0 0 0,3 0 0 0 0,37 10 84 0 0,-42-11-87 0 0,1 1 1 0 0,0-1 0 0 0,-1 0-1 0 0,1 0 1 0 0,0 1 0 0 0,-1-1-1 0 0,1 0 1 0 0,0 0-1 0 0,0 0 1 0 0,-1 0 0 0 0,1 0-1 0 0,0 0 1 0 0,0 0 0 0 0,-1 0-1 0 0,1 0 1 0 0,0 0 0 0 0,0-1-1 0 0,1 1 1 0 0,1-2 10 0 0,1 1-1 0 0,-1-1 1 0 0,1 0 0 0 0,-1 0 0 0 0,0 0-1 0 0,0-1 1 0 0,0 1 0 0 0,0-1 0 0 0,0 1-1 0 0,0-1 1 0 0,-1 0 0 0 0,1 0 0 0 0,1-4-1 0 0,17-33 55 0 0,19-51-1 0 0,-24 51-3 0 0,32-56 0 0 0,-44 90-65 0 0,-1 0 0 0 0,0 0 0 0 0,1 0 0 0 0,-1 0 0 0 0,2 1 0 0 0,-1-1 0 0 0,1 1 0 0 0,-1 0 0 0 0,1 0 0 0 0,1 1 0 0 0,9-8 0 0 0,-15 12-33 0 0,1 0 0 0 0,-1 0 0 0 0,0-1 1 0 0,1 1-1 0 0,-1 0 0 0 0,0 0 0 0 0,1 0 0 0 0,-1-1 0 0 0,1 1 0 0 0,-1 0 0 0 0,0 0 1 0 0,1 0-1 0 0,-1 0 0 0 0,1 0 0 0 0,-1 0 0 0 0,0 0 0 0 0,1 0 0 0 0,-1 0 0 0 0,1 0 1 0 0,-1 0-1 0 0,0 0 0 0 0,1 0 0 0 0,-1 0 0 0 0,1 0 0 0 0,-1 0 0 0 0,0 1 0 0 0,1-1 1 0 0,-1 0-1 0 0,0 0 0 0 0,1 0 0 0 0,-1 1 0 0 0,0-1 0 0 0,1 0 0 0 0,-1 0 0 0 0,0 1 1 0 0,1-1-1 0 0,-1 0 0 0 0,0 1 0 0 0,0-1 0 0 0,1 0 0 0 0,-1 1 0 0 0,0-1 0 0 0,0 0 1 0 0,0 1-1 0 0,0-1 0 0 0,0 0 0 0 0,1 1 0 0 0,-1 22-4122 0 0,0-17 2167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12439 0 0,'0'0'3510'0'0,"7"0"-3114"0"0,0 1-276 0 0,22 2 694 0 0,1 2-707 0 0,9 2-94 0 0,3-1 1 0 0,3-2 199 0 0,-37-3-161 0 0,25 1 239 0 0,14-2 341 0 0,3 1 64 0 0,4-1-74 0 0,4 0-27 0 0,144-8 402 0 0,-6 14-381 0 0,74-2-432 0 0,304-30 288 0 0,-523 24-352 0 0,123-2 179 0 0,-133 6-230 0 0,18 5-5 0 0,2 3-11 0 0,-6 0-42 0 0,-3 1-11 0 0,-4-2 0 0 0,-5 0-15 0 0,-11-3-54 0 0,-18-4 12 0 0,22 1 46 0 0,-2-2 26 0 0,-27-1 330 0 0,-2-1-273 0 0,18-2-1 0 0,-18 2 379 0 0,1 4-391 0 0,18 5-36 0 0,-18-6 598 0 0,-4 6-568 0 0,9 31-42 0 0,3 14-11 0 0,-4 4 0 0 0,-3 5 0 0 0,-3-5 0 0 0,-1 5-15 0 0,0 11-54 0 0,-1 5 12 0 0,-2-53 48 0 0,4 41-46 0 0,1 1 44 0 0,-1 11-3 0 0,8 114-36 0 0,18 258-155 0 0,-20-273 142 0 0,43 487-649 0 0,-50-626 676 0 0,45 372-39 0 0,-11-112 78 0 0,-19-132-128 0 0,36 314-219 0 0,-48-440 333 0 0,2 4 11 0 0,5 19 0 0 0,0 0 0 0 0,1-5 0 0 0,1-6-11 0 0,-1-4-47 0 0,-1-1-33 0 0,-2-5-5 0 0,-3-11 0 0 0,-5-16 16 0 0,6 23 64 0 0,-1 1 16 0 0,-6-28 58 0 0,-1-6-10 0 0,0 0 1 0 0,0-1-1 0 0,0 1 1 0 0,4 6-1 0 0,6 16 516 0 0,-18-26-492 0 0,-30 3 76 0 0,16-3-56 0 0,-34 3 84 0 0,15-2-69 0 0,3-2-33 0 0,-20-1 70 0 0,10 1-133 0 0,-179-14-11 0 0,-20 6-39 0 0,66 6 14 0 0,-132-26 108 0 0,103 7-38 0 0,-230-22-301 0 0,371 37 256 0 0,31 4 0 0 0,-44-3-15 0 0,-116-4 48 0 0,-2 16-234 0 0,170-4 136 0 0,-4 1 12 0 0,-26 3-18 0 0,17 0 59 0 0,-5 0 23 0 0,2 0 31 0 0,-6 3 29 0 0,19-4-47 0 0,-1 1 39 0 0,5 1 21 0 0,17-5-16 0 0,-11 2-71 0 0,17-4-85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 9671 0 0,'0'0'5384'0'0,"1"8"-4592"0"0,1 2-569 0 0,-1-5-45 0 0,0 0-1 0 0,0 1 0 0 0,-1-1 0 0 0,0 1 1 0 0,0 6-1 0 0,0 35 691 0 0,0-35-801 0 0,1-2 4 0 0,-2-1-1 0 0,1 1 1 0 0,-3 11-1 0 0,2-7-25 0 0,-7 41-151 0 0,-34 191-967 0 0,13-53 1281 0 0,-9 90 1498 0 0,25-196-1055 0 0,6-44-555 0 0,-1-5-96 0 0,8-34-71 0 0,-1 0 1 0 0,0 0 0 0 0,0 0-1 0 0,0 0 1 0 0,-1-1-1 0 0,0 1 1 0 0,-2 4 0 0 0,0 0-72 0 0,1-1-313 0 0,-1-4-1116 0 0,-19 13 383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15199 0 0,'0'0'2038'0'0,"7"4"-1625"0"0,21 12 16 0 0,-27-15-391 0 0,0 0-1 0 0,0-1 1 0 0,0 1 0 0 0,0 0-1 0 0,0 0 1 0 0,0-1-1 0 0,0 1 1 0 0,0 0-1 0 0,0 0 1 0 0,1 2 0 0 0,4 3 79 0 0,-2-2-44 0 0,-1-1 0 0 0,1 1-1 0 0,-1 0 1 0 0,0 0 0 0 0,-1 1 0 0 0,3 4-1 0 0,15 24 216 0 0,-10-15-48 0 0,-4-6-210 0 0,-2-2-45 0 0,1 0-1 0 0,-2 1 0 0 0,4 10 0 0 0,-2-6-13 0 0,12 43-127 0 0,4 20-147 0 0,-1-2-4 0 0,-2-3 405 0 0,-14-59-59 0 0,10 46 155 0 0,2 16 199 0 0,-4-5 21 0 0,0-1-205 0 0,-1-7-61 0 0,-4-18-135 0 0,0-6-71 0 0,-1-13-375 0 0,-4-14 7 0 0,-2 3-4590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17047 0 0,'0'0'779'0'0,"6"-2"-15"0"0,24-5-415 0 0,16-4 554 0 0,-45 11-888 0 0,193-57 1589 0 0,-1-14-3039 0 0,-158 53-348 0 0,-26 12 1383 0 0,4-2-1752 0 0,18-14-3700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2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4143 0 0,'0'0'715'0'0,"3"7"785"0"0,8 23 504 0 0,-9-22 99 0 0,1 1-162 0 0,0 3-1473 0 0,9 39 1124 0 0,18 188 705 0 0,-4 82-2341 0 0,-19-234-364 0 0,-4-56 407 0 0,-2-23 225 0 0,0-1-41 0 0,1 22 322 0 0,-2-22 2583 0 0,-1-7-3015 0 0,0 0 0 0 0,0-1 0 0 0,-1 1 1 0 0,1 0-1 0 0,0-1 0 0 0,-1 1 0 0 0,1-1 0 0 0,0 1 1 0 0,0-1-1 0 0,0 1 0 0 0,-2-2 0 0 0,-1 0 73 0 0,4 2-127 0 0,0 0-1 0 0,-1-1 1 0 0,1 1 0 0 0,-1 0-1 0 0,1 0 1 0 0,0 0 0 0 0,-1-1-1 0 0,1 1 1 0 0,-1 0 0 0 0,1-1-1 0 0,0 1 1 0 0,-1 0 0 0 0,1-1-1 0 0,0 1 1 0 0,0 0 0 0 0,-1-1-1 0 0,1 1 1 0 0,0-1 0 0 0,-4-3 80 0 0,2 2-51 0 0,0 0 0 0 0,1 0 0 0 0,0 0 0 0 0,-1 0 1 0 0,1 0-1 0 0,0 0 0 0 0,0 0 0 0 0,0 0 1 0 0,-1-4-1 0 0,-6-16 75 0 0,0-1 1 0 0,2-1 0 0 0,-4-23-1 0 0,2-22-122 0 0,3-1-1 0 0,3 0 0 0 0,9-79 1 0 0,-3 113-137 0 0,1 2 0 0 0,19-66-1 0 0,-17 77 4 0 0,2 0 0 0 0,0 1 0 0 0,2-1 0 0 0,0 2 0 0 0,16-22 0 0 0,-17 30 2 0 0,1 2 1 0 0,0-1-1 0 0,22-16 0 0 0,-25 21 10 0 0,-5 4 68 0 0,0 1 0 0 0,0-1 0 0 0,1 1 0 0 0,-1-1 0 0 0,1 1 0 0 0,-1 0 0 0 0,6-1 0 0 0,0-1-31 0 0,-5 1 31 0 0,0 1 0 0 0,0-1 0 0 0,1 1 0 0 0,-1 0 1 0 0,1 0-1 0 0,5-1 0 0 0,-1 1-6 0 0,-5 0 14 0 0,1 0 0 0 0,0 0 0 0 0,0 0 0 0 0,0 1 0 0 0,7-1 0 0 0,-4 0-8 0 0,-5 2 22 0 0,0-1 0 0 0,0 0 0 0 0,0 0-1 0 0,0 1 1 0 0,-1-1 0 0 0,1 1 0 0 0,0 0-1 0 0,0 0 1 0 0,4 1 0 0 0,0-1-41 0 0,-1 0-153 0 0,38 15-235 0 0,-35-12 243 0 0,-3 3 7 0 0,19 21 2 0 0,-19-20 15 0 0,-2 3 62 0 0,11 32 31 0 0,-11-25 4 0 0,-2 13 44 0 0,-3-15 186 0 0,-4 15 83 0 0,0-15 20 0 0,3-7-152 0 0,1-4-22 0 0,-1 0 0 0 0,1-1 0 0 0,-1 1 0 0 0,1-1 1 0 0,-1 0-1 0 0,0 1 0 0 0,0-1 0 0 0,-4 4 1 0 0,1 1 79 0 0,-19 24 596 0 0,19-24-590 0 0,-20 21 574 0 0,-9 5 125 0 0,28-27-711 0 0,-20 16 401 0 0,20-18-460 0 0,-22 15 296 0 0,21-15-304 0 0,-20 11 168 0 0,21-12-213 0 0,-18 8 83 0 0,4-5-77 0 0,18-6-47 0 0,0 0 0 0 0,0 0 1 0 0,0 0-1 0 0,0-1 0 0 0,-1 1 1 0 0,1-1-1 0 0,0 0 0 0 0,-1 1 1 0 0,1-1-1 0 0,-3 0 0 0 0,-2 0-17 0 0,1 1-199 0 0,2-3-563 0 0,-19-4-243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19351 0 0,'0'0'1751'0'0,"2"8"-1440"0"0,6 25-230 0 0,-6-24 154 0 0,0-1 53 0 0,1 3-191 0 0,6 35 361 0 0,2 16-339 0 0,3 15-79 0 0,-1 7-287 0 0,-10-70 187 0 0,3 41-293 0 0,1 12-601 0 0,-6-55 775 0 0,2 36-673 0 0,-3 5 432 0 0,-1-4 168 0 0,1-38 242 0 0,0-4 48 0 0,0-1 0 0 0,0 1 0 0 0,-1 0 0 0 0,-2 8 0 0 0,-2 16 54 0 0,3-23 21 0 0,-20-18-12049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4143 0 0,'0'0'1792'0'0,"0"-4"-272"0"0,0 0-600 0 0,1-1 0 0 0,0 1 0 0 0,0-1 0 0 0,1 1 0 0 0,-1-1 0 0 0,5-7 0 0 0,-6 11-753 0 0,1 0 0 0 0,-1 0-1 0 0,1 0 1 0 0,0 0 0 0 0,-1 0-1 0 0,1 0 1 0 0,0 0-1 0 0,0 0 1 0 0,0 0 0 0 0,-1 0-1 0 0,1 1 1 0 0,0-1 0 0 0,0 0-1 0 0,1 0 1 0 0,1 0 0 0 0,0-1 258 0 0,-2 1-324 0 0,0 0 0 0 0,1 0 0 0 0,-1 0 0 0 0,0 0 0 0 0,1 0 0 0 0,-1 0 0 0 0,0 0 1 0 0,1 1-1 0 0,-1-1 0 0 0,1 0 0 0 0,-1 1 0 0 0,3-1 0 0 0,1 0 104 0 0,-3 0-110 0 0,0 0 0 0 0,0 0-1 0 0,0 0 1 0 0,0 0 0 0 0,0 1 0 0 0,1-1 0 0 0,-1 1 0 0 0,0-1 0 0 0,4 1-1 0 0,0 0 59 0 0,10-3 92 0 0,0 1 0 0 0,17 0 0 0 0,-23 2-204 0 0,77-4 133 0 0,-24 4-41 0 0,-19-2-20 0 0,4 0 43 0 0,-9 0-96 0 0,6 0-48 0 0,2 1-286 0 0,-23-1-13 0 0,-18 2-8 0 0,1-1-117 0 0,18-1-488 0 0,-18 2-216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10591 0 0,'0'0'1943'0'0,"3"8"-1058"0"0,10 23 41 0 0,-13-31-899 0 0,0 1 1 0 0,0-1 0 0 0,0 1 0 0 0,0-1 0 0 0,0 1-1 0 0,1-1 1 0 0,-1 0 0 0 0,0 1 0 0 0,0-1 0 0 0,0 0-1 0 0,1 1 1 0 0,-1-1 0 0 0,0 1 0 0 0,1-1 0 0 0,-1 0-1 0 0,0 0 1 0 0,1 1 0 0 0,-1-1 0 0 0,0 0 0 0 0,1 1-1 0 0,-1-1 1 0 0,0 0 0 0 0,1 0 0 0 0,-1 0 0 0 0,1 0 0 0 0,-1 1-1 0 0,0-1 1 0 0,1 0 0 0 0,-1 0 0 0 0,1 0 0 0 0,-1 0-1 0 0,1 0 1 0 0,0 0 0 0 0,22 3 767 0 0,1-2 0 0 0,-1-1 0 0 0,1 0 0 0 0,35-6 0 0 0,197-59 1795 0 0,-160 36-2523 0 0,82-20-14 0 0,-144 40-69 0 0,20-4-366 0 0,-15 5-292 0 0,-15 5 214 0 0,-18 2-488 0 0,0 0-216 0 0,18-2-1001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78 11055 0 0,'0'0'2892'0'0,"-3"-3"-1958"0"0,-25-25 1175 0 0,17 18-1715 0 0,-20-13 0 0 0,30 22-401 0 0,-1 0-22 0 0,1 0 0 0 0,0 0-1 0 0,-1 0 1 0 0,1 1-1 0 0,0-1 1 0 0,-1 0 0 0 0,1 1-1 0 0,-1-1 1 0 0,1 1 0 0 0,-1-1-1 0 0,1 1 1 0 0,-1 0 0 0 0,-1-1-1 0 0,-2 1-79 0 0,3-1 26 0 0,0 0-1 0 0,0 1 0 0 0,0-1 1 0 0,0 1-1 0 0,0 0 0 0 0,0-1 1 0 0,0 1-1 0 0,-1 0 1 0 0,1 0-1 0 0,-2 1 0 0 0,-2-1-114 0 0,3 0 94 0 0,1 0 1 0 0,-1-1-1 0 0,0 1 1 0 0,1 1-1 0 0,-1-1 0 0 0,1 0 1 0 0,-1 1-1 0 0,1-1 1 0 0,-5 2-1 0 0,1 0-67 0 0,1-1 97 0 0,1-1 1 0 0,0 1-1 0 0,0 0 1 0 0,-1 1-1 0 0,1-1 1 0 0,-4 3-1 0 0,0-1-7 0 0,-7 4-146 0 0,7-3 156 0 0,-25 16-155 0 0,26-15 214 0 0,2-3 0 0 0,1 1 0 0 0,1-1 1 0 0,-1 1-1 0 0,0 0 0 0 0,1 0 0 0 0,-4 4 0 0 0,-20 21-4 0 0,19-20 22 0 0,5-5 2 0 0,1 0-1 0 0,-1-1 0 0 0,1 1 0 0 0,0 0 0 0 0,0 0 0 0 0,0 1 0 0 0,1-1 0 0 0,-1 0 1 0 0,-1 4-1 0 0,-10 28 49 0 0,5 4-56 0 0,8-39-3 0 0,0 1 1 0 0,-1-1 0 0 0,1 1 0 0 0,0 0-1 0 0,0-1 1 0 0,0 1 0 0 0,0 0-1 0 0,0-1 1 0 0,0 1 0 0 0,0-1 0 0 0,0 1-1 0 0,0 0 1 0 0,1-1 0 0 0,-1 1-1 0 0,0 0 1 0 0,0-1 0 0 0,1 1 0 0 0,-1-1-1 0 0,0 1 1 0 0,0-1 0 0 0,1 1 0 0 0,-1 0-1 0 0,1 0 1 0 0,17 28-77 0 0,-17-29 75 0 0,-1 1 0 0 0,0-1-1 0 0,0 1 1 0 0,1-1-1 0 0,-1 1 1 0 0,0-1 0 0 0,1 1-1 0 0,-1-1 1 0 0,0 1 0 0 0,1-1-1 0 0,-1 0 1 0 0,1 1-1 0 0,-1-1 1 0 0,1 0 0 0 0,-1 1-1 0 0,1-1 1 0 0,-1 0 0 0 0,1 1-1 0 0,-1-1 1 0 0,1 0-1 0 0,0 0 1 0 0,-1 0 0 0 0,1 0-1 0 0,0 1 1 0 0,29 6-103 0 0,-22-5 3 0 0,0-1-16 0 0,25 2-68 0 0,-31-3 155 0 0,1 1-1 0 0,-1-1 0 0 0,1 0 0 0 0,-1 0 1 0 0,1 0-1 0 0,-1 0 0 0 0,0 0 1 0 0,1 0-1 0 0,-1-1 0 0 0,5 0 1 0 0,0-1-41 0 0,-5 2 46 0 0,0-1 0 0 0,1 1-1 0 0,-1 0 1 0 0,1-1-1 0 0,-1 0 1 0 0,0 1 0 0 0,1-1-1 0 0,-1 0 1 0 0,0 0 0 0 0,3-2-1 0 0,0 0-17 0 0,9-2-91 0 0,0-1 63 0 0,2-4-50 0 0,4 0 184 0 0,-16 7 61 0 0,2-1 9 0 0,0 0-76 0 0,-4 3-5 0 0,1-1 0 0 0,-1 1 0 0 0,0-1 0 0 0,0 1 0 0 0,0-1 0 0 0,0 0 0 0 0,0 0 0 0 0,-1 0 0 0 0,1 0 0 0 0,1-2 0 0 0,8-10 455 0 0,-9 11 21 0 0,1-1 11 0 0,6-11 32 0 0,-6 11 592 0 0,-2 1-606 0 0,2-12-130 0 0,-2 11 790 0 0,-5 9-1744 0 0,-11 15 506 0 0,14-19 22 0 0,1-1 0 0 0,0 1-1 0 0,-1-1 1 0 0,1 1 0 0 0,0-1 0 0 0,-1 1 0 0 0,1-1 0 0 0,0 1 0 0 0,0-1 0 0 0,0 1 0 0 0,-1 0 0 0 0,1-1 0 0 0,0 1 0 0 0,0-1 0 0 0,0 1 0 0 0,0-1 0 0 0,0 1 0 0 0,0 0 0 0 0,0-1 0 0 0,0 2 0 0 0,1 35-26 0 0,6 22-145 0 0,-1-16-50 0 0,-5-33 113 0 0,7 29-697 0 0,5 12-300 0 0,-2-1-241 0 0,-2-3-309 0 0,-1-7 1463 0 0,-6-30 30 0 0,-2-5 159 0 0,0-1 1 0 0,0 1-1 0 0,1 0 0 0 0,0-1 0 0 0,2 9 0 0 0,0-3 62 0 0,-2 0 181 0 0,-1-3 18 0 0,0 20 82 0 0,0-20 1118 0 0,-2 1-628 0 0,-6 20 4 0 0,6-20 832 0 0,-3-4-832 0 0,-14 16-24 0 0,14-16-100 0 0,0-2-41 0 0,-14 4-10 0 0,14-4-62 0 0,0-2-257 0 0,-17 1-107 0 0,17 0-27 0 0,0-2-37 0 0,-20-4-123 0 0,2-5-59 0 0,-15-17-1133 0 0,35 25 538 0 0,-2-2-685 0 0,-16-13-296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244 157 12439 0 0,'0'0'1126'0'0,"-3"-2"-929"0"0,-8-8-72 0 0,11 10-65 0 0,-1-1-1 0 0,0 1 0 0 0,1-1 1 0 0,-1 1-1 0 0,0-1 0 0 0,1 1 0 0 0,-1-1 1 0 0,1 0-1 0 0,-1 1 0 0 0,1-1 1 0 0,-1 0-1 0 0,1 0 0 0 0,0 1 1 0 0,-1-3-1 0 0,-5-10 1029 0 0,-23-32 636 0 0,22 35-1266 0 0,-8-12-114 0 0,-16-13-864 0 0,29 33 163 0 0,-2 1-54 0 0,-18-1-401 0 0,18 5 535 0 0,-14 11 56 0 0,13-10 11 0 0,2-1 176 0 0,0 0 0 0 0,0 1-1 0 0,0 0 1 0 0,0 0 0 0 0,-3 6-1 0 0,0-1 23 0 0,-2 5-31 0 0,-9 23 32 0 0,12-26 6 0 0,2-1-16 0 0,-1 0 1 0 0,-3 16 0 0 0,0 11 18 0 0,6 2 64 0 0,2-32 98 0 0,2 0-74 0 0,12 20 2 0 0,-11-21 0 0 0,3-3-14 0 0,26 8-44 0 0,-28-10-13 0 0,0 0 0 0 0,0-1 0 0 0,0 0 1 0 0,6-1-1 0 0,-5 1 107 0 0,1-3 10 0 0,21-6 18 0 0,-22 6 68 0 0,1 0 32 0 0,17-11 4 0 0,-18 11 27 0 0,-1-1 112 0 0,12-12 47 0 0,-13 12 8 0 0,0-1-30 0 0,10-12-146 0 0,-10 13-67 0 0,-2 0-14 0 0,1 1-139 0 0,-3 2-38 0 0,1 0 1 0 0,0 0 0 0 0,0 0 0 0 0,0 0 0 0 0,-1 0 0 0 0,1 0 0 0 0,0 0 0 0 0,-1 0 0 0 0,1 0-1 0 0,-1-1 1 0 0,1-1 27 0 0,2 11-856 0 0,9 24 652 0 0,-9-24-7 0 0,-4 0-5 0 0,-6 41-416 0 0,-1 5-293 0 0,4-7-287 0 0,4-38 947 0 0,-1 3 32 0 0,1 2-3864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2:39:1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3 151 2623 0 0,'1'-1'6'0'0,"-1"1"1"0"0,0 0-1 0 0,0-1 0 0 0,0 1 0 0 0,1-1 0 0 0,-1 1 0 0 0,0-1 0 0 0,0 1 0 0 0,0-1 0 0 0,0 1 0 0 0,0-1 0 0 0,0 1 0 0 0,0 0 0 0 0,0-1 0 0 0,0 1 0 0 0,0-1 0 0 0,0 1 0 0 0,0-1 0 0 0,0 1 0 0 0,0-1 0 0 0,0 1 0 0 0,0-1 0 0 0,-1 1 0 0 0,1-1 0 0 0,0 1 0 0 0,0 0 0 0 0,-1-2 0 0 0,1 2-3 0 0,-1 0-1 0 0,1-1 0 0 0,0 1 0 0 0,0-1 0 0 0,-1 1 1 0 0,1-1-1 0 0,0 1 0 0 0,0-1 0 0 0,0 1 0 0 0,0-1 0 0 0,-1 1 1 0 0,1-1-1 0 0,0 0 0 0 0,0 1 0 0 0,0-1 0 0 0,0 1 0 0 0,0-1 1 0 0,1 1-1 0 0,-1-1 0 0 0,0 1 0 0 0,0-1 0 0 0,0 1 0 0 0,0-1 1 0 0,1 1-1 0 0,-1-1 0 0 0,0 1 0 0 0,0-1 0 0 0,1 0 0 0 0,10-10-2 0 0,0-1 0 0 0,-2 0 0 0 0,11-15 0 0 0,-20 27 0 0 0,0 0 0 0 0,1 0 0 0 0,-1-1 0 0 0,0 1 0 0 0,0 0 0 0 0,0 0 0 0 0,0 0 0 0 0,0 0 0 0 0,0 0 0 0 0,1-1 0 0 0,-1 1 0 0 0,0 0 0 0 0,0 0 0 0 0,0 0 0 0 0,0 0 0 0 0,0-1 0 0 0,0 1 0 0 0,0 0 0 0 0,0 0 0 0 0,0 0 0 0 0,0 0 0 0 0,0-1 0 0 0,0 1 0 0 0,0 0 0 0 0,0 0 0 0 0,0 0 0 0 0,0-1 0 0 0,0 1 0 0 0,0 0 0 0 0,0 0 0 0 0,0 0 0 0 0,0 0 0 0 0,0-1 0 0 0,0 1 0 0 0,0 0 0 0 0,-1 0 0 0 0,1 0 0 0 0,0 0 0 0 0,0-1 0 0 0,-7 2 0 0 0,-3 0 0 0 0,9-2 0 0 0,1 1 0 0 0,0 0 0 0 0,0 0 0 0 0,0 0 0 0 0,-1-1 0 0 0,1 1 0 0 0,0 0 0 0 0,0 0 0 0 0,0-1 0 0 0,0 1 0 0 0,0 0 0 0 0,-1 0 0 0 0,1-1 0 0 0,0 1 0 0 0,0 0 0 0 0,0 0 0 0 0,0-1 0 0 0,0 1 0 0 0,0 0 0 0 0,0 0 0 0 0,0-1 0 0 0,0 1 0 0 0,0 0 0 0 0,0-1 0 0 0,0 1 0 0 0,0 0 0 0 0,0 0 0 0 0,0-1 0 0 0,0 1 0 0 0,1 0 0 0 0,-1 0 0 0 0,0-1 0 0 0,0 1 0 0 0,0 0 0 0 0,0 0 0 0 0,0-1 0 0 0,1 1 0 0 0,13-32 0 0 0,-14 32 0 0 0,0-1 0 0 0,0 1 0 0 0,0-1 0 0 0,0 1 0 0 0,0-1 0 0 0,0 1 0 0 0,0-1 0 0 0,0 1 0 0 0,-1-1 0 0 0,1 1 0 0 0,0-1 0 0 0,0 1 0 0 0,0-1 0 0 0,-1 1 0 0 0,1-1 0 0 0,0 1 0 0 0,0-1 0 0 0,-1 1 0 0 0,1 0 0 0 0,-1-1 0 0 0,1 1 0 0 0,-1-1 0 0 0,-2-1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15663 0 0,'0'0'3856'0'0,"-2"10"-3161"0"0,-2 1-540 0 0,2-5-85 0 0,1 0 0 0 0,0-1 0 0 0,-1 1 0 0 0,2 0 0 0 0,-1-1 0 0 0,1 8 0 0 0,-3 40 345 0 0,2-41-392 0 0,1 37-74 0 0,4 17-130 0 0,-4-52 104 0 0,7 40-464 0 0,-6-41 424 0 0,8 40-432 0 0,2 1 430 0 0,2 7 151 0 0,2 5 591 0 0,-4-13 171 0 0,-2-4-346 0 0,-2-4-118 0 0,-4-35-363 0 0,-1-3-243 0 0,-1 0 0 0 0,0-1-1 0 0,0 1 1 0 0,0 7 0 0 0,0-5-54 0 0,0 5-214 0 0,-1 1-4782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8287 0 0,'0'0'4138'0'0,"7"-1"-3037"0"0,31-5 440 0 0,4-1-259 0 0,9-4-938 0 0,-4-1-314 0 0,145-50-1242 0 0,-138 41 904 0 0,-2 0 383 0 0,-41 17-41 0 0,27-13 175 0 0,-30 14-102 0 0,24-15 666 0 0,2-4 248 0 0,-28 19-862 0 0,-3 2-50 0 0,0-1 0 0 0,-1 1 0 0 0,1-1 0 0 0,0 0-1 0 0,-1 0 1 0 0,4-4 0 0 0,27-29 1078 0 0,-30 32-919 0 0,-1-2-11 0 0,7-14-17 0 0,-7 14-66 0 0,-2 1-29 0 0,0-17 214 0 0,-2 16-285 0 0,-7-12-2 0 0,9 17-70 0 0,0 0 0 0 0,0-1-1 0 0,0 1 1 0 0,0 0 0 0 0,0 0-1 0 0,0-1 1 0 0,0 1 0 0 0,0 0-1 0 0,-1 0 1 0 0,1 0 0 0 0,0-1-1 0 0,0 1 1 0 0,0 0 0 0 0,0 0-1 0 0,-1 0 1 0 0,1 0-1 0 0,0-1 1 0 0,0 1 0 0 0,-1 0-1 0 0,1 0 1 0 0,0 0 0 0 0,0 0-1 0 0,0 0 1 0 0,-1 0 0 0 0,1 0-1 0 0,0 0 1 0 0,0-1 0 0 0,-1 1-1 0 0,1 0 1 0 0,0 0 0 0 0,-1 0-1 0 0,1 0 1 0 0,0 0 0 0 0,0 0-1 0 0,-1 1 1 0 0,-20-2 21 0 0,10 2 20 0 0,-9 7-49 0 0,10-2-74 0 0,-9 11-13 0 0,10-7 24 0 0,-8 15 43 0 0,9-11-22 0 0,-6 23 36 0 0,5 5 12 0 0,6-1 0 0 0,5 2 0 0 0,5-7 12 0 0,-1-19 36 0 0,11 24-20 0 0,-17-39-18 0 0,1-1-1 0 0,0 1 0 0 0,0 0 1 0 0,-1-1-1 0 0,1 1 0 0 0,0-1 1 0 0,1 1-1 0 0,-1-1 0 0 0,2 2 1 0 0,23 27 150 0 0,-19-22 1 0 0,1-3-8 0 0,25 14-3 0 0,-24-14-12 0 0,-2-3-2 0 0,24 8 0 0 0,-23-8-8 0 0,0-2-35 0 0,30 2 54 0 0,-30-4-87 0 0,23-4-36 0 0,-18 1 24 0 0,14-13-36 0 0,-20 13-7 0 0,-5 3-1 0 0,1 0 1 0 0,-1 0 0 0 0,0 0 0 0 0,0 0 0 0 0,0 0 0 0 0,0 0 0 0 0,0-1 0 0 0,-1 1 0 0 0,3-5-1 0 0,-1 2 2 0 0,5-7-153 0 0,-1-1 0 0 0,-1 0 0 0 0,0 0 0 0 0,8-25 0 0 0,-9 16 115 0 0,1-8-16 0 0,1 0 47 0 0,-3 8 54 0 0,-3 18 14 0 0,0 0 10 0 0,3-12 3 0 0,-3 13-42 0 0,0 10-9 0 0,3 43-96 0 0,-4-42 55 0 0,0-4 5 0 0,0 0 0 0 0,0 0 0 0 0,0-1-1 0 0,1 1 1 0 0,-1 0 0 0 0,1-1 0 0 0,2 6 0 0 0,8 27-4 0 0,6-4 27 0 0,-13-25 240 0 0,2-5-171 0 0,18 9-10 0 0,-18-8 69 0 0,0-5-72 0 0,15-6 0 0 0,-16 6 0 0 0,-1-2 0 0 0,0 0-49 0 0,-2 3-15 0 0,-1 0 1 0 0,0-1-1 0 0,1 1 1 0 0,-1-1 0 0 0,0 1-1 0 0,0-1 1 0 0,0 1-1 0 0,0-1 1 0 0,0 0-1 0 0,0 0 1 0 0,1-2-1 0 0,1-1 2 0 0,5-17 82 0 0,-2-4-23 0 0,1-8-5 0 0,-3-1-11 0 0,-2 1-42 0 0,-3 2-11 0 0,-1 9-11 0 0,2 19-42 0 0,-1 0 0 0 0,1 4 30 0 0,-3-10 65 0 0,0 6-107 0 0,1 6-232 0 0,-6 30 197 0 0,6-24 4 0 0,2 1-20 0 0,1 27-83 0 0,-1-27-31 0 0,3 1-9 0 0,9 28 11 0 0,-9-28 50 0 0,3-2 18 0 0,17 28 6 0 0,-22-35 138 0 0,0 1 1 0 0,1 0-1 0 0,-1 0 0 0 0,0-1 0 0 0,1 1 0 0 0,-1-1 0 0 0,3 3 1 0 0,33 23 7 0 0,4-8 108 0 0,-27-16 72 0 0,-7-2-109 0 0,23-2 271 0 0,-4-3-99 0 0,-14 1 11 0 0,-4 0-164 0 0,22-10 319 0 0,-24 10-337 0 0,-3 2-34 0 0,0 0 1 0 0,-1 0 0 0 0,1-1-1 0 0,-1 1 1 0 0,0-1 0 0 0,1 1-1 0 0,-1-1 1 0 0,3-3 0 0 0,1 1 20 0 0,16-16 204 0 0,-17 15-202 0 0,13-16 213 0 0,-14 18-214 0 0,-3 1-28 0 0,1 1 0 0 0,-1 0 0 0 0,0-1 0 0 0,0 1-1 0 0,0-1 1 0 0,0 1 0 0 0,0-1 0 0 0,0 0 0 0 0,0 1 0 0 0,0-5 0 0 0,6-10 108 0 0,-6 12-11 0 0,0-1-1 0 0,1-19-37 0 0,-3 13-147 0 0,-1 5 32 0 0,1 4 15 0 0,0 0-1 0 0,0 1 1 0 0,0-1-1 0 0,1 0 1 0 0,-1 0-1 0 0,1 0 1 0 0,0 0-1 0 0,-1 0 1 0 0,1-3-1 0 0,-3 0-250 0 0,-10-14-69 0 0,10 14-14 0 0,-1 2-97 0 0,-9-10-405 0 0,9 10-182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 9671 0 0,'0'0'11315'0'0,"-3"7"-11351"0"0,-11 22-85 0 0,10-22-21 0 0,-1-1-3 0 0,-19 18-6 0 0,22-23 126 0 0,0 1-1 0 0,0 0 1 0 0,0 0 0 0 0,0 1-1 0 0,0-1 1 0 0,0 0-1 0 0,1 0 1 0 0,-1 1 0 0 0,-1 4-1 0 0,0-1-24 0 0,-5 7-92 0 0,-8 17 39 0 0,15-28 90 0 0,-1 1 1 0 0,1-1-1 0 0,0 1 1 0 0,-1 0-1 0 0,1-1 1 0 0,0 1-1 0 0,1 0 1 0 0,-2 4-1 0 0,-3 9 1115 0 0,8-10-846 0 0,11 20-26 0 0,-11-20-113 0 0,3-6-42 0 0,22-3-1 0 0,4-7-58 0 0,-5-4-16 0 0,-2-3 0 0 0,-17 11 4 0 0,17-16 84 0 0,-8 6-24 0 0,8-6-68 0 0,-4 7-73 0 0,-17 12-4 0 0,1 1-185 0 0,14-8 170 0 0,-14 8-1 0 0,-1 0-614 0 0,16-5 625 0 0,-16 5 4 0 0,0-2-58 0 0,11-9 160 0 0,-11 9 2620 0 0,-4 11-2517 0 0,0 21-25 0 0,-2-14-15 0 0,-9 33 64 0 0,0 3-134 0 0,-4 16 4 0 0,9-42 7 0 0,1-7 51 0 0,-3 26 0 0 0,-5 33 105 0 0,2-6 202 0 0,0-3 34 0 0,4-6-154 0 0,2-11-56 0 0,2-23-199 0 0,0-4-68 0 0,2-2-1034 0 0,1-18 776 0 0,-3 3-351 0 0,-10 22-117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3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12 374 10135 0 0,'0'0'2378'0'0,"-3"-2"-1948"0"0,-3-3-455 0 0,6 5 63 0 0,0 0 1 0 0,0 0-1 0 0,0 0 1 0 0,0 0-1 0 0,-1 0 1 0 0,1 0-1 0 0,0 0 1 0 0,0 0 0 0 0,0 0-1 0 0,0 0 1 0 0,0 0-1 0 0,0-1 1 0 0,0 1-1 0 0,-1 0 1 0 0,1 0-1 0 0,0 0 1 0 0,0 0 0 0 0,0 0-1 0 0,0 0 1 0 0,0 0-1 0 0,0 0 1 0 0,0 0-1 0 0,0-1 1 0 0,0 1-1 0 0,0 0 1 0 0,0 0 0 0 0,0 0-1 0 0,0 0 1 0 0,-1 0-1 0 0,1 0 1 0 0,0-1-1 0 0,0 1 1 0 0,0 0-1 0 0,0 0 1 0 0,0 0 0 0 0,0 0-1 0 0,0 0 1 0 0,0 0-1 0 0,0-1 1 0 0,1 1-1 0 0,-1 0 1 0 0,0 0-1 0 0,0 0 1 0 0,0 0 0 0 0,0 0-1 0 0,0 0 1 0 0,0-1-1 0 0,0 1 1 0 0,0 0-1 0 0,0 0 1 0 0,0 0 0 0 0,0 0-1 0 0,0 0 1 0 0,1 0-1 0 0,-1 0 1 0 0,0 0-1 0 0,0 0 1 0 0,0-1-1 0 0,0 1 1 0 0,0 0 0 0 0,0 0-1 0 0,0 0 1 0 0,1 0-1 0 0,-1 0 1 0 0,0 0-1 0 0,0 0 1 0 0,0 0-1 0 0,0 0 1 0 0,31-1 550 0 0,-23 1 739 0 0,2 1-708 0 0,28 3-217 0 0,-28-3-92 0 0,-1-1-21 0 0,46 2 218 0 0,-7 0-104 0 0,4-1-94 0 0,-41 1-277 0 0,33-1 120 0 0,5-1-79 0 0,13 0-60 0 0,5-2-14 0 0,222-29 477 0 0,43-2 150 0 0,19 0-475 0 0,-167 11-72 0 0,-162 20-4 0 0,8 1-28 0 0,5 2 36 0 0,28 1 44 0 0,-4 1-11 0 0,-2 1-53 0 0,-3-2 0 0 0,-8 0-53 0 0,19-2 42 0 0,-11 0 11 0 0,-4-2 0 0 0,-3-1 0 0 0,1 1 0 0 0,-7-2-53 0 0,5 0-11 0 0,-1 3 0 0 0,-4 1 0 0 0,-1 3 0 0 0,1 2 0 0 0,10 2 0 0 0,-2 3 0 0 0,0 1 0 0 0,-1-5-17 0 0,-33-4-4 0 0,-8-1-3 0 0,-1-1 0 0 0,1 1 0 0 0,0-2 1 0 0,10 0-1 0 0,19-2-47 0 0,-5 0 59 0 0,7 0 12 0 0,0 0 0 0 0,6 1 0 0 0,-9 2 19 0 0,14-1 226 0 0,-15 0-185 0 0,1 0-64 0 0,-22 0-60 0 0,11-3 36 0 0,-12 2-20 0 0,15-3 36 0 0,3 4 1 0 0,-17 2-31 0 0,12 1 19 0 0,-13-2-25 0 0,11-4 51 0 0,-18 4 406 0 0,-9-14-301 0 0,3 12-88 0 0,-3-4 44 0 0,-8-5 0 0 0,4 2-2 0 0,-20-16 84 0 0,-4 0 14 0 0,25 20-85 0 0,-10-6-1 0 0,-5-1 17 0 0,0-1-11 0 0,-2 1-53 0 0,-1 1 15 0 0,-1 1-31 0 0,1 0-11 0 0,2 1 0 0 0,-2-2 0 0 0,-2 0 0 0 0,-4-2 91 0 0,26 10-66 0 0,-14-6 83 0 0,0 2-44 0 0,-2 0 0 0 0,-3 0-11 0 0,-12 3 11 0 0,13 4-68 0 0,-2 2-65 0 0,15 0-2 0 0,-8 6-6 0 0,14-7 0 0 0,2 6-135 0 0,-6 21 186 0 0,6-21-27 0 0,10-2-64 0 0,22 13 95 0 0,-16-10-20 0 0,11 6 19 0 0,-13-7-25 0 0,11 8 21 0 0,27 15-99 0 0,-15-9 115 0 0,18 7-42 0 0,-6-5-11 0 0,-11-7 0 0 0,-1-2-14 0 0,2 1-30 0 0,-5-3 20 0 0,25 8-64 0 0,-26-8 98 0 0,7 2 43 0 0,-7 1 22 0 0,-25-12 258 0 0,-10 3-205 0 0,4-6-64 0 0,-3 7 13 0 0,-1-1 1 0 0,0-1-1 0 0,-6 8 0 0 0,6-10-11 0 0,1 0 0 0 0,-1 0-1 0 0,0-1 1 0 0,1 1-1 0 0,-1-1 1 0 0,-6 2-1 0 0,-24 13-1 0 0,4 0 0 0 0,0 1 0 0 0,-1 6 0 0 0,-4 2 0 0 0,-2 2 0 0 0,-6 4 60 0 0,13-7-37 0 0,-3 3 19 0 0,3 0-31 0 0,-3 2-11 0 0,6-4-40 0 0,21-21-165 0 0,1 0-1810 0 0,-22 17-5605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02:39:1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13 455 0 0,'-19'-13'11053'0'0,"19"13"-10970"0"0,2 4 465 0 0,-2-1-8 0 0,1 0 0 0 0,1 0 1 0 0,-1 0-1 0 0,0 0 1 0 0,1 0-1 0 0,-1 0 0 0 0,5 4 1 0 0,2 5 1013 0 0,0 1 0 0 0,11 24 1 0 0,-15-28-1849 0 0,2 2 845 0 0,-3-1-398 0 0,8 32-6 0 0,-8-32 202 0 0,2 1-176 0 0,12 31 259 0 0,-13-31 1123 0 0,1-1-1726 0 0,13 31-257 0 0,-14-31-54 0 0,2 0-93 0 0,26 40 559 0 0,4 0 27 0 0,-21-31 43 0 0,15 20 17 0 0,-17-18-11 0 0,11 24-37 0 0,-15-23 19 0 0,5 16-20 0 0,-7-18 20 0 0,7 24-20 0 0,3 15 43 0 0,-15-49-5 0 0,0-1 0 0 0,6 27-37 0 0,-5-19 19 0 0,3 16-18 0 0,-3-16 40 0 0,0 15 4 0 0,-2-17-9 0 0,-3 22-36 0 0,0-4 30 0 0,1-27 15 0 0,1-4-52 0 0,0 0 0 0 0,0 0 1 0 0,0 0-1 0 0,-1 0 0 0 0,1 0 0 0 0,-1-1 0 0 0,1 1 0 0 0,-2 3 0 0 0,0-1 3 0 0,2-4-16 0 0,0 0-1 0 0,-1 0 1 0 0,1 0 0 0 0,0 0-1 0 0,-1 0 1 0 0,1 0 0 0 0,0 0-1 0 0,-1 0 1 0 0,1 0 0 0 0,0 0-1 0 0,-1 0 1 0 0,1 0 0 0 0,0 0-1 0 0,-1 0 1 0 0,1 0-1 0 0,0 0 1 0 0,0-1 0 0 0,-1 1-1 0 0,1 0 1 0 0,0 0 0 0 0,-1 0-1 0 0,1 0 1 0 0,0-1 0 0 0,0 1-1 0 0,-1 0 1 0 0,1 0 0 0 0,0 0-1 0 0,0-1 1 0 0,-1 1-1 0 0,1-1 1 0 0,-13-9 82 0 0,11 8-76 0 0,-18-14-9 0 0,-61-56 0 0 0,57 46-51 0 0,1-2 1 0 0,-30-46-1 0 0,43 57 94 0 0,2 6 219 0 0,1-1-1 0 0,-15-15 3272 0 0,25 31-3529 0 0,10 11-4074 0 0,29 30 4037 0 0,9 7 22 0 0,4-5-31 0 0,2-7 31 0 0,-8-10 23 0 0,-47-28-5 0 0,-1-1 0 0 0,1 0 0 0 0,0 0 1 0 0,0 0-1 0 0,0 0 0 0 0,0-1 0 0 0,0 1 0 0 0,3 0 0 0 0,37 10 84 0 0,-42-11-87 0 0,1 1 1 0 0,0-1 0 0 0,-1 0-1 0 0,1 0 1 0 0,0 1 0 0 0,-1-1-1 0 0,1 0 1 0 0,0 0-1 0 0,0 0 1 0 0,-1 0 0 0 0,1 0-1 0 0,0 0 1 0 0,0 0 0 0 0,-1 0-1 0 0,1 0 1 0 0,0 0 0 0 0,0-1-1 0 0,1 1 1 0 0,1-2 10 0 0,1 1-1 0 0,-1-1 1 0 0,1 0 0 0 0,-1 0 0 0 0,0 0-1 0 0,0-1 1 0 0,0 1 0 0 0,0-1 0 0 0,0 1-1 0 0,0-1 1 0 0,-1 0 0 0 0,1 0 0 0 0,1-4-1 0 0,17-33 55 0 0,19-51-1 0 0,-24 51-3 0 0,32-56 0 0 0,-44 90-65 0 0,-1 0 0 0 0,0 0 0 0 0,1 0 0 0 0,-1 0 0 0 0,2 1 0 0 0,-1-1 0 0 0,1 1 0 0 0,-1 0 0 0 0,1 0 0 0 0,1 1 0 0 0,9-8 0 0 0,-15 12-33 0 0,1 0 0 0 0,-1 0 0 0 0,0-1 1 0 0,1 1-1 0 0,-1 0 0 0 0,0 0 0 0 0,1 0 0 0 0,-1-1 0 0 0,1 1 0 0 0,-1 0 0 0 0,0 0 1 0 0,1 0-1 0 0,-1 0 0 0 0,1 0 0 0 0,-1 0 0 0 0,0 0 0 0 0,1 0 0 0 0,-1 0 0 0 0,1 0 1 0 0,-1 0-1 0 0,0 0 0 0 0,1 0 0 0 0,-1 0 0 0 0,1 0 0 0 0,-1 0 0 0 0,0 1 0 0 0,1-1 1 0 0,-1 0-1 0 0,0 0 0 0 0,1 0 0 0 0,-1 1 0 0 0,0-1 0 0 0,1 0 0 0 0,-1 0 0 0 0,0 1 1 0 0,1-1-1 0 0,-1 0 0 0 0,0 1 0 0 0,0-1 0 0 0,1 0 0 0 0,-1 1 0 0 0,0-1 0 0 0,0 0 1 0 0,0 1-1 0 0,0-1 0 0 0,0 0 0 0 0,1 1 0 0 0,-1 22-4122 0 0,0-17 2167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13:48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8249 11632 2751 0,'-8'0'256'0,"2"-1"-256"0,-1-2 0 16,2 2 0-16,5 1 6880 0,-3-2 1328 0,3 2 272 0,-6-3 48 16,1 0-5616-16,0-1-1120 0,0 1-240 0,2-1-32 15,0 0-960-15,3 4-192 0,5-3-48 0,-5 3 0 16,0 0-320-16,0 0 0 0,27 13 0 0,-27-13 0 16,0 0 0-16,40 27 0 0,-40-27 0 0,30 25-128 15,-30-25 128-15,42 33 0 0,-15-11 0 0,2-1 0 16,2 1 0-16,1 2 0 0,4 2 0 0,2 1 0 0,-2 3 0 15,0 0 0-15,0 3 0 0,0 2 0 0,0 2 0 0,-1 2 0 16,2-2 0-16,1 2 0 0,2 1 0 16,2 1 0-16,1 1 0 0,0 1 0 0,-1 0 0 15,-4 0 0-15,2 6 0 0,-3-1-128 0,-2-2 128 0,5 3 256 16,3 3-64-16,2-2-16 0,0-1-16 0,-3 2 0 16,1 3 0-16,-5 2 0 0,-1 1-160 0,-2-1 192 15,2 1-192-15,0-1 192 0,0-4-192 0,-1 0 0 16,4 0 0-16,-1 4 128 0,1 0 48 0,-3-1 0 15,-1-2 0-15,0 0 0 0,-3-3-176 0,-3-1 160 16,1 1-160-16,1 0 160 0,1 2-160 0,1 2 0 16,6-1 0-16,-2-1 0 0,-4-3 0 0,1 1 0 15,-1 3 0-15,-4 1 0 0,-1-3 0 0,1 0 0 0,1 3 0 0,-1-6 0 16,1-2 0-16,0-2 192 16,0 0-192-16,-2-2 192 0,-2 1 32 0,1 0 16 0,3 1 0 0,-2-2 0 15,-2-1-80-15,-3-3-16 0,2 0 0 0,-4 0 0 16,-1-2 0-16,-2-4 0 0,-4-4 0 0,0 2 0 15,6 4-144-15,0 2 192 0,0-3-192 0,-2-2 192 16,2-1-192-16,0-4 0 0,-4-2 0 0,1-3 0 16,-2-1 0-16,-16-20 0 0,27 42 0 0,-27-42 0 15,24 39 0-15,-24-39 0 0,19 33 0 0,-19-33 0 16,13 30-176-16,-13-30-16 0,10 25 0 0,-10-25 0 16,0 0-400-1,0 0-96-15,5 29-16 0,-5-29 0 16,0 0-768-16,0 0-144 0,0 0-48 0,0 0-15168 0</inkml:trace>
  <inkml:trace contextRef="#ctx0" brushRef="#br0" timeOffset="583.57">10930 11481 22111 0,'0'0'1968'0,"0"0"-1584"0,-25 17-384 0,25-17 0 0,0 0 2464 0,0 0 416 0,-21 21 64 0,21-21 32 15,-27 32-1552-15,4-3-304 0,-2 8-64 0,-6 8-16 16,1 4-864-16,-5 3-176 0,-1 2 0 0,-5 3 0 16,1 0 0-16,0 3-160 0,-5 3 160 0,2 4 0 15,-3 5-128-15,-1 0 128 0,1 0 0 0,-4 2 0 16,-3 0 0-16,-6 4-128 0,-7 5 128 0,-2 2 0 0,-1 5 0 15,-5 1 0-15,-1 4 0 0,-2-3 0 16,0-5 0-16,-5 10 0 0,1 10 0 0,0-7 0 0,6-13 832 0,-2 7 80 16,-2 6 16-16,6-6 0 0,7-6-336 0,3-2-64 15,-2-2-16-15,-2 3 0 0,-3 1-160 16,6-4-32-16,6-4-16 0,2-4 0 0,2 2-144 16,1-6-32-16,0-6 0 0,4-3 0 0,4-8-128 0,2 1 160 15,7-1-160-15,3-3 160 0,3-4-160 0,1-4 0 16,1-4 0-16,3-4 0 0,-1-6 0 0,4-3 0 15,3-4 128-15,1-2-128 0,18-21 0 0,-30 38 192 16,30-38-192-16,-23 29 192 0,23-29-192 0,0 0 0 16,-19 25 0-16,19-25 0 0,0 0-320 0,0 0 0 15,0 0 0-15,0 0 0 16,0 0-320-16,0 0-48 0,0 0-16 0,0 0-17456 0</inkml:trace>
  <inkml:trace contextRef="#ctx0" brushRef="#br0" timeOffset="2436.48">14121 17026 11055 0,'0'0'976'0,"0"0"-784"0,0 0-192 0,0 0 0 0,0 0 3664 0,0 0 688 16,0 0 144-16,0 0 32 0,0 0-2464 16,0 0-480-16,2-11-112 0,-2 11 0 0,0 0-1024 0,13-6-208 15,-13 6-48-15,19-4 0 16,-19 4-560-16,24-4-112 0,-24 4-32 0,32-4 0 15,-16 1 272-15,3-1 48 0,2 0 16 0,1 1 0 0,-1 0 176 0,-1-1 0 16,4 0 128-16,2 0-128 0,0 0 448 0,0 1 0 16,-1 2 16-16,-1-2 0 0,0 1 80 0,0 0 16 15,0 1 0-15,-3 0 0 0,1 0-48 0,-4 0 0 16,2 1 0-16,-20 0 0 0,33 0-144 0,-33 0-48 16,30 1 0-16,-30-1 0 0,28 5-112 0,-28-5-16 15,25 8-16-15,-25-8 0 0,21 14-176 0,-21-14 192 16,0 0-192-16,24 30 192 0,-24-30-192 0,0 0 0 15,21 42 0-15,-21-42 128 0,9 37 48 0,-9-37 0 0,9 46 0 16,-9-46 0-16,7 56-176 0,-7-56 192 16,2 60-192-16,-2-30 192 0,0 2-192 0,0-2 0 0,0 2 0 15,-2 3 0-15,2 1 0 0,0 2 0 0,0 2 0 0,0-1 0 16,-1 0-144-16,1-4 144 0,0-1-192 0,0-4 192 16,0-1-128-16,0 1 128 0,0 2 0 0,1-1 0 15,-1-1 0-15,2 2 0 0,-2 3 0 0,3-2 0 16,-3 0 0-16,2-1-192 0,1 0 192 0,0-1-160 15,1 0-352 1,0-4-80-16,-1-1-16 0,-1-2 0 0,1 1 32 16,-1-3 0-16,-2 1 0 0,1-1 0 0,1 0 352 0,-2-22 80 15,-3 34 16-15,3-34 0 0,-5 29 128 0,5-29 0 0,-8 25 0 0,8-25 0 0,0 0 0 0,-16 29 0 16,16-29 0-16,0 0 0 16,-24 13 272-16,24-13 96 0,-22 4 16 0,22-4 0 15,-28 2 144-15,11-2 48 0,-1-1 0 0,-1 1 0 0,-2-1-112 0,0 0-16 16,1 1 0-16,-1-1 0 0,0 1-112 0,0 0-16 15,3 1-16-15,-1 0 0 0,2 0-160 16,1 2-16-16,0-2-128 0,16-1 192 0,-30 2-192 0,30-2-160 16,-26 3 32-16,26-3 0 15,-20 1-1216-15,20-1-256 0</inkml:trace>
  <inkml:trace contextRef="#ctx0" brushRef="#br0" timeOffset="3546.93">14902 17418 31327 0,'0'0'2784'0,"0"0"-2224"0,0 0-560 0,0 0 0 16,0 0 1040-16,0 0 112 0,0 0 0 15,13-14 16-15,-13 14-656 0,15-13-144 0,-15 13-32 0,25-14 0 32,-25 14-752-32,30-14-160 0,-15 7-16 0,2 0-16 0,2 0 272 0,1 0 48 0,-2-1 16 0,1 2 0 15,1-1 448-15,4 0 80 0,0-2 32 0,5 1 0 16,3-1 416-16,0 0 96 0,4 0 16 0,2-1 0 15,-1 1-176-15,1 0-48 0,3-2 0 0,-2 2 0 16,-1-1-336-16,5 0-64 0,-1-1 0 0,6 0-16 16,3-1-176-16,-1 0 0 0,-1 0 0 0,1 0 0 15,-4 0 0-15,-4 2 0 0,-2 1 0 0,1-1 0 16,4 0 0-16,3 0 0 0,2 1 0 0,-2-1 0 16,-2 1 0-16,-2 0 0 0,-3-1 0 0,2 0 0 15,-1 1 0-15,-2-1 0 0,2 2 0 0,-1 1 0 0,-2-1 0 0,-1 2 160 16,2 0-160-16,-5 1 160 0,-3-1-160 0,0 0 0 15,-3 1 144-15,1-1-144 0,-2-2 128 0,-3 2-128 16,-2 2 128-16,-1-1-128 0,5-1 128 0,-3 1-128 16,0 1 160-16,-3 0-160 0,-2 0 192 0,-2 0-64 15,-17 4-128-15,29-8 192 0,-29 8-192 0,21-6 176 16,-21 6-176-16,16-5 160 0,-16 5-160 0,0 0 160 16,15-9-160-16,-15 9 160 0,0 0-160 0,0 0 192 15,0 0-192-15,0 0 192 0,0 0-64 0,0 0-128 16,1-9 192-16,-1 9-64 0,0 0-128 0,0 0 160 15,-19-6-160-15,19 6 160 0,0 0-160 0,-24-5 0 0,24 5 0 16,-24-3 0-16,24 3 0 0,-25-1 0 16,25 1 0-16,-29 1-176 0,29-1 176 0,-28 3-128 0,28-3 128 0,-27 2-128 15,27-2 128-15,-22 3 0 0,22-3 0 0,-21 3 0 16,21-3 0-16,0 0 0 16,0 0-144-16,-24 5 144 0,24-5-288 0,0 0 16 0,0 0 0 0,0 0 0 15,0 0-32-15,0 0 0 0,0 0 0 0,0 0 0 31,0 0-240-31,22 7-48 0,-22-7-16 0,21 3 0 16,-21-3-112-16,29 2-32 0,-29-2 0 0,31 2 0 16,-31-2 192-16,33 2 48 0,-33-2 0 0,30 4 0 0,-30-4 112 0,24 5 16 15,-24-5 16-15,21 9 0 0,-21-9 368 0,0 0-144 0,22 18 144 0,-22-18 0 0,0 0 0 16,0 0 144-16,10 32 16 0,-10-32 0 16,0 0 160-16,-5 32 16 0,5-32 16 0,0 0 0 0,-17 36 160 15,17-36 48-15,-15 25 0 0,15-25 0 0,0 0-256 0,-24 33-48 16,24-33-16-16,0 0 0 0,-19 28-432 15,19-28-64-15,0 0-32 0,-19 23 0 16,19-23-1248-16,0 0-240 0,0 0-48 16,-21 20-12368-16</inkml:trace>
  <inkml:trace contextRef="#ctx0" brushRef="#br0" timeOffset="4117.6">17145 16208 23951 0,'0'0'2128'0,"0"0"-1696"0,0 0-432 0,0 0 0 0,0 0 1520 0,0 0 208 16,0 0 64-16,0 0 0 0,0 0-960 0,11 44-176 15,-11-44-32-15,7 33-16 0,-7-33-608 0,9 34 0 16,-9-34 0-16,8 34 0 16,-8-34-896-16,12 32-112 0,-12-32-16 0,10 30 0 0,-10-30 592 0,10 31 112 0,-10-31 32 15,0 0 0-15,13 38 288 0,-13-38 0 0,0 0 0 0,0 0 0 16,11 35 0-16,-11-35 128 0,0 0-128 0,0 0 0 31,0 0-672-31,0 0-176 0,5 30-48 0,-5-30-10592 0</inkml:trace>
  <inkml:trace contextRef="#ctx0" brushRef="#br0" timeOffset="4432.21">17214 16120 19343 0,'0'0'848'16,"0"0"192"-16,0 0-832 0,0 0-208 0,0 0 0 0,0 0 0 0,0 0 1056 0,0 0 160 15,0 0 48-15,0 0 0 0,0 0-704 0,22 16-144 16,-22-16-32-16,0 0 0 16,21 9-928-16,-21-9-192 0,0 0-32 0,27 8-16 15,-27-8 80-15,21 4 0 0,-21-4 16 0,24 3 0 0,-24-3 688 0,27 2 0 16,-27-2 0-16,26 2 0 0,-26-2 0 0,24 0 144 15,-24 0-144-15,24 0 0 16,-24 0-288-16,19 2-160 0,-19-2-48 0,0 0 0 16,26 2-512-16,-26-2-96 0,0 0-32 0,0 0-6000 0</inkml:trace>
  <inkml:trace contextRef="#ctx0" brushRef="#br0" timeOffset="4717.81">17185 16332 25791 0,'0'0'1152'0,"0"0"224"0,0 0-1104 0,0 0-272 0,0 0 0 0,0 0 0 0,0 0 1472 0,0 0 224 16,0 0 48-16,0 0 16 0,24 9-752 0,-24-9-160 15,24 1-16-15,-24-1-16 0,27-3-816 0,-11 0-144 16,-1 1-48-16,2-1 0 16,-1 0-1024-16,-3-1-224 0,-13 4-32 0,24-7-16 15,-11 3 320-15,0 0 64 0,-1 0 16 0,-2-1 0 16,1 0-48-16,-11 5 0 0,17-7 0 0,-17 7-5616 16,12-5-1120-16</inkml:trace>
  <inkml:trace contextRef="#ctx0" brushRef="#br0" timeOffset="5509.04">17660 16062 31327 0,'0'0'1392'0,"0"0"272"0,0 0-1328 0,-16-4-336 0,16 4 0 0,0 0 0 15,0 0 1088-15,-10-7 160 0,10 7 32 0,-17-10 0 16,3 2-656-16,-1-1-128 0,1 0-32 0,-1 0 0 16,1 1-880-1,-2 1-176-15,3 0-48 0,-3-1 0 0,1 2-64 0,-4 0 0 16,2 0-16-16,-2 1 0 0,2 1 560 0,-2 0 160 0,0-1 0 0,-1 2 0 15,1-1 0-15,-2 2 192 0,3 1-32 0,-3 1 0 16,2 0 64-16,-2 1 16 0,2 1 0 0,1 1 0 0,18-3-240 16,-38 7 0-16,38-7 0 0,-34 9 0 0,34-9 0 15,-27 12 0-15,27-12 0 0,-27 12 0 0,27-12 256 0,-21 14-64 16,21-14 0-16,0 0 0 0,-27 27 48 16,27-27 0-16,0 0 0 0,-13 36 0 0,13-36-240 0,0 0 0 15,-2 47 0-15,2-47 0 0,7 41 0 16,-7-41 0-16,8 47 0 0,-8-47-160 0,11 53 16 0,-11-53 0 15,8 60 0-15,-8-60 0 0,5 62-80 0,-2-29-16 16,-3-33 0-16,5 60 0 0,-5-60 240 0,3 55 0 16,-3-55 0-16,7 52 0 0,-7-52 0 0,6 48 160 15,-6-48 0-15,6 44 0 0,-6-44 352 0,5 41 80 16,-5-41 16-16,0 0 0 0,7 45-96 0,-7-45 0 16,0 0-16-16,12 28 0 0,-12-28-160 0,0 0-16 0,0 0-16 0,24 18 0 15,-24-18-176-15,17 1-128 0,-17-1 192 16,22-2-192-16,-22 2 0 0,26-6 0 0,-11 1 0 0,1 2 0 15,-1-1 128-15,4 0-128 0,0 0 144 0,0 0-144 16,1-1 128-16,1 2-128 0,-1-1 0 0,1 1 144 16,-2 0-144-16,0-1 0 0,-2 1 0 0,0-1 0 15,0 1-160-15,2-1-16 0,-4-1 0 0,1 0 0 16,-1-1-176-16,-1 1-32 0,0-1-16 0,-4 1 0 16,1 0 112-16,0-2 32 0,-11 7 0 0,16-13 0 15,-8 5 256-15,-8 8 0 0,12-14 0 0,-6 4 0 16,-6 10 208-16,8-19 160 0,-5 6 16 0,-1 0 16 0,1-2 0 0,-3-2 0 15,3 2 0-15,-3-3 0 16,0 1-160-16,-1-2-48 0,-1 0 0 0,0-3 0 0,-1-1-16 16,0-2-16-16,1 0 0 0,-3-3 0 0,4-1-160 15,-1 2 0-15,-1 1 0 0,0 0 128 0,1 3-128 0,-1 0 0 16,2 3 0-16,-3 2 0 0,1 3 0 0,0 1-144 16,1 3 144-16,-2 1 0 0,4 10-272 0,-7-13 48 15,7 13 16-15,-6-8 0 16,6 8-1120-16,0 0-208 0,0 0-64 0,0 0-14816 15</inkml:trace>
  <inkml:trace contextRef="#ctx0" brushRef="#br0" timeOffset="6960.71">14926 17672 33167 0,'0'0'2944'0,"0"0"-2352"16,0 0-464-16,0 0-128 0,0 0 224 0,0 0 32 15,0 0 0-15,26-1 0 0,-26 1-256 0,38-5 0 16,-12 1-144-16,1 0 144 16,4-1-560-16,2-1-16 0,4 0 0 0,1 0 0 0,4 0 304 0,-2-1 48 15,3-1 16-15,0 0 0 0,2 0 688 0,-1 0 144 16,-3 1 16-16,5 1 16 0,-1 1 64 0,1-2 16 0,4 2 0 15,1-1 0-15,5-2-240 0,0 0-48 0,-2 0-16 0,-1-1 0 16,0 1-128-16,3 0-32 0,3-1 0 16,0 1 0-16,-1 0-80 0,0-1 0 0,-3 0-16 15,-2 0 0-15,-1-2-48 0,2 2-128 0,3-1 192 0,0 2-64 16,-3 1 0-16,-3-1-128 0,0 2 192 0,-6-2-64 16,3 1 0-16,0-2 0 0,-1 2 0 0,-3 1 0 15,-1 0-128-15,-3 1 160 0,-6 1-160 0,1 0 160 16,-5 0-160-16,-1 1 0 0,-3-1 0 0,1 0 0 15,-3 1 0-15,-1-1 160 0,-3 1-160 0,-1 1 160 0,-2-1 16 0,-17 3 0 16,35-5 0-16,-35 5 0 16,25-3-176-16,-25 3 192 0,23-2-192 0,-23 2 192 15,19-2-64-15,-19 2 0 0,0 0 0 0,22-2 0 16,-22 2 0-16,0 0 0 0,0 0 0 0,18-2 0 0,-18 2-128 0,0 0 0 16,0 0 0-16,0 0 128 0,0 0-128 0,0 0 0 15,0 0 0-15,0 0 0 0,0 0-144 0,0 0 144 16,0 0 0-16,0 0 0 0,0 0 0 0,0 0 0 15,0 0 0-15,0 0 0 0,-18-9 0 0,18 9 0 16,0 0 0-16,-24-6 0 0,24 6 0 0,-21-4 0 16,21 4 0-16,-22-3 0 0,22 3 0 0,-24-3 0 15,24 3 0-15,-24-2 0 0,24 2 0 0,-21-2 0 16,21 2 0-16,-20-1 0 0,20 1 0 0,0 0 0 16,-26-2 0-16,26 2 0 0,0 0 0 0,-21 0 0 15,21 0 0-15,0 0 0 0,0 0 0 0,0 0 0 0,0 0 0 0,0 0-160 16,0 0-112-16,0 0-32 0,0 0 0 0,0 0 0 15,0 0-16-15,0 0 0 0,0 0 0 16,28 0 0 0,-28 0-144-16,24 0-48 0,-24 0 0 0,27 1 0 15,-27-1 32-15,28 1 0 0,-28-1 0 0,27 2 0 0,-27-2 288 0,24 3 48 0,-24-3 16 0,0 0 0 16,28 7-32-16,-28-7 0 0,0 0 0 0,0 0 0 16,25 15-64-16,-25-15-16 0,0 0 0 0,0 0 0 15,0 0 240-15,0 0 0 0,2 34 192 0,-2-34-192 16,0 0 464-16,0 0-16 0,-19 29 0 0,19-29 0 15,0 0 80-15,-24 27 16 0,24-27 0 0,0 0 0 16,-24 25-224-16,24-25-64 0,0 0 0 0,-22 24 0 0,22-24-256 16,0 0 0-16,-17 20 128 0,17-20-128 15,0 0-544-15,0 0-160 0,0 0-48 16,-19 23 0-16,19-23-1488 0,0 0-320 0</inkml:trace>
  <inkml:trace contextRef="#ctx0" brushRef="#br0" timeOffset="7296.83">17634 17099 39615 0,'0'0'1760'0,"0"0"352"0,0 0-1680 0,0 0-432 0,0 0 0 0,0 0 0 0,0 0 464 0,0 0 16 0,-9 37 0 0,9-37 0 16,-2 32-480-16,2-32 0 0,0 40 0 0,0-40 0 31,2 45-576-31,-2-45-64 0,6 48-16 0,-6-48 0 16,7 46-544-16,-7-46-96 0,6 45-32 0,-6-45 0 0,7 43 960 0,-7-43 192 0,6 36 48 0,-6-36 0 15,3 31 576-15,-3-31 112 0,0 0 16 0,3 33 16 16,-3-33-448-16,0 0-144 0,0 0 0 0,0 0 0 31,2 27-1024-31,-2-27-320 0,0 0-64 0,0 0-16 16,0 0-1488-16,0 0-288 0</inkml:trace>
  <inkml:trace contextRef="#ctx0" brushRef="#br0" timeOffset="7900.92">17651 17064 23039 0,'0'0'1024'0,"11"-11"192"0,-11 11-960 0,0 0-256 15,0 0 0-15,9-12 0 0,-9 12 2240 0,0 0 384 16,16-10 96-16,-16 10 16 0,24-17-1136 0,-8 9-208 16,0 0-48-16,2 0-16 0,1 1-1040 0,0 2-288 15,1 0 0-15,0 0 128 0,-1 2-128 0,2 0-256 16,2 1 64-16,-3 0 16 0,3-1 48 0,-4 1 0 16,2-1 0-16,1-1 0 0,-1-1 128 0,0 1 0 15,-1 0 0-15,1 0 0 0,0 0 0 0,-3 1 0 16,3-1 0-16,-2 2 0 0,1 0 0 0,-3 2 128 0,2-1-128 0,-19 1 128 15,33 2 64-15,-33-2 0 0,29 4 16 0,-29-4 0 16,22 8 16-16,-22-8 0 0,17 11 0 16,-17-11 0-16,0 0-224 0,22 25 0 15,-22-25-192-15,0 0 192 0,18 39-256 0,-18-39 64 16,10 32 16-16,-10-32 0 0,5 38-64 0,-5-38-16 0,5 40 0 0,-5-40 0 16,2 41 112-16,-2-41 16 0,3 42 0 0,-3-42 0 15,2 41 128-15,-2-41 0 0,7 38-144 0,-7-38 144 16,5 36-128-16,-5-36 128 0,4 31-160 15,-4-31 160-15,0 0-320 0,8 40 48 0,-8-40 0 0,0 0 0 16,7 38 32-16,-7-38 16 0,0 0 0 0,5 33 0 16,-5-33 224-16,0 0 0 0,2 29 0 0,-2-29 0 15,0 0 0-15,0 0 0 0,0 0 0 0,0 0 0 16,-7 28 0-16,7-28 0 0,0 0 0 0,0 0 0 0,-24 12 320 16,24-12 16-16,-22 6 0 0,22-6 0 0,-33 6-80 0,33-6 0 15,-43 4-16-15,17-2 0 0,-1-1-48 0,-2 0-16 16,2 0 0-16,-2 0 0 0,-3 0 144 15,2-1 16-15,1 1 16 0,-2 0 0 0,4 1-80 0,-1-1-16 16,2 0 0-16,0 1 0 0,2-1-32 0,0 1-16 16,0-1 0-16,0 0 0 0,0-1 0 15,24 0 0-15,-40 0 0 0,40 0 0 0,-40-1-208 0,40 1 0 16,-32-1 128-16,32 1-128 0,-28-2 0 0,28 2 0 16,-24-1 0-16,24 1 0 0,0 0 0 0,-26-2 0 15,26 2 0-15,0 0 0 16,0 0-640-16,-24-2-32 0,24 2 0 0,0 0 0 15,0 0-928-15,0 0-192 0,0 0-48 0,0 0-13200 0</inkml:trace>
  <inkml:trace contextRef="#ctx0" brushRef="#br0" timeOffset="8251.74">17791 17166 21183 0,'0'0'1888'0,"0"0"-1504"0,0 0-384 0,0 0 0 0,0 0 3440 0,0 0 608 15,0 0 128-15,0 0 32 0,0 0-3072 0,4 34-624 16,-4-34-112-16,0 0-16 15,12 32-1024-15,-12-32-192 0,0 0-32 0,16 33-16 16,-16-33-512-16,0 0-96 0,18 34-32 0,-18-34 0 0,0 0 1072 0,16 36 192 16,-16-36 64-16,0 0 0 0,14 32 768 0,-14-32 144 15,0 0 48-15,10 29 0 0,-10-29-512 0,0 0-112 16,8 25-16-16,-8-25 0 0,0 0-304 0,0 0-64 16,0 0-16-16,9 26 0 15,-9-26-752-15,0 0-144 0,0 0-48 0,0 0 0 16,0 0-1056-16,0 0-224 0</inkml:trace>
  <inkml:trace contextRef="#ctx0" brushRef="#br0" timeOffset="8490.83">17908 17158 29487 0,'0'0'1296'0,"0"0"288"0,0 0-1264 0,0 0-320 0,0 0 0 0,0 0 0 16,0 0 896-16,0 0 128 0,19 7 32 0,-19-7 0 16,0 0-528-16,21 7-96 0,-21-7-32 0,19 4 0 31,-19-4-1440-31,18 3-304 0,-18-3-48 0,22 2-16 0,-22-2-416 0,21 1-96 16,-21-1 0-16,19-1-16 0,-19 1 656 0,21-3 144 0,-21 3 32 0,16-5-4960 15,-16 5-976-15</inkml:trace>
  <inkml:trace contextRef="#ctx0" brushRef="#br0" timeOffset="8709.16">17847 17315 4607 0,'0'0'400'0,"0"0"-400"16,0 0 0-16,0 0 0 0,0 0 3040 0,0 0 528 15,0 0 96-15,0 0 32 0,0 0-1424 0,21 3-288 0,-21-3-48 0,21-1-16 16,-21 1-1456-16,27-2-288 0,-27 2-176 16,33-5 192-1,-15 3-720-15,-2-2-144 0,2 1-32 0,-2 0 0 16,-2 0-96-16,-14 3-32 0,29-6 0 0,-29 6-8384 0</inkml:trace>
  <inkml:trace contextRef="#ctx0" brushRef="#br0" timeOffset="10517.89">14811 18113 29487 0,'0'0'2624'0,"0"0"-2112"0,0 0-512 0,0 0 0 16,0 0 1360-16,0 0 176 0,0 0 16 0,0 0 16 15,0 0-784-15,0 0-144 0,0 0-48 0,24-16 0 16,-24 16-592-16,24-6-192 0,-24 6 0 0,35-7 0 16,-14 5 192-16,1-1-192 0,2 1 192 0,0-1-192 0,2 1 528 0,1 1 112 15,0 0 0-15,-1 1 16 16,3-1-48-16,4 1-16 0,1 1 0 0,4-2 0 0,1 1-208 15,4-1-64-15,0 0 0 0,3 0 0 16,-1-1-128-16,-3 1 128 0,3 1-128 0,-2 0 128 0,3 0 0 0,2-1 0 16,5 0 0-16,0-1 0 0,1 0-128 0,-3 0 128 15,-1 0-128-15,-2 2 128 0,5 0-128 0,1 0 0 16,2 0 0-16,0-2 0 0,0 1 0 0,-3 0 128 16,-5 2-128-16,2 0 0 0,2 3 128 0,1-3-128 15,0 0 0-15,-2 0 128 0,2 0-128 0,-3 0 128 16,-4 0-128-16,0 1 128 0,-3 1-128 0,2-1 192 15,0 0-192-15,1 0 192 0,-4-2-192 0,-4 0 0 16,1 0 0-16,-6-1 128 0,-4 0 0 0,-1 0-128 16,-3 0 192-16,-1 0-64 0,0 0 16 0,0-1 0 15,-1 1 0-15,-23 1 0 0,36-4 16 0,-36 4 0 0,34-4 0 0,-34 4 0 16,33-5-32-16,-33 5 0 16,24-4 0-16,-24 4 0 0,22-5-128 0,-22 5 192 15,0 0-192-15,26-7 192 0,-26 7-192 0,0 0 128 0,20-7-128 0,-20 7 128 16,0 0-128-16,0 0 0 0,0 0 0 0,20-8 0 15,-20 8 0-15,0 0 0 0,0 0 0 0,0 0 0 16,0 0-144-16,0 0 144 0,0 0 0 0,0 0 0 16,21-9 0-16,-21 9 0 0,0 0 0 0,0 0 0 15,0 0 0-15,0 0 0 0,0 0 0 0,0 0 0 16,0 0 0-16,0 0 0 0,19-10 0 0,-19 10 0 16,0 0 0-16,0 0 0 0,0 0 0 0,0 0 0 15,0 0 0-15,0 0 0 0,19-9 0 0,-19 9 0 16,0 0 0-16,0 0 0 0,0 0 0 0,0 0 0 0,0 0 0 0,0 0 0 15,0 0 0-15,0 0 0 0,0 0 0 0,0 0 128 16,0 0-128-16,0 0 192 0,0 0-32 0,0 0-16 16,0 0 0-16,0 0 0 15,7-17-144-15,-7 17 160 0,0 0-160 0,0 0 160 0,0 0-160 16,-19-10 0-16,19 10 0 0,0 0 128 0,0 0-128 16,-24-10 0-16,24 10 0 0,0 0 0 0,-21-7 0 0,21 7 0 15,0 0 0-15,-24-7 128 0,24 7-128 16,0 0 0-16,-26-4 0 0,26 4 0 0,0 0 0 0,-25-6 0 15,25 6 0-15,0 0 0 0,-22-3 784 0,22 3 176 16,0 0 48-16,0 0 0 16,-24-3-1728-16,24 3-352 0,0 0-64 0,0 0-16 15,0 0 784-15,-23 1 160 0,23-1 16 0,0 0 16 0,0 0-112 0,0 0-32 0,0 0 0 0,0 0 0 16,0 0 128-16,0 0 0 0,0 0 16 16,0 0 0-16,0 0 176 0,19 11 0 0,-19-11 0 0,0 0 0 15,31 5 0-15,-31-5 0 0,26 4 0 0,-26-4 0 16,29 5-192-16,-29-5 64 0,31 7 0 0,-31-7 0 15,30 6-16-15,-30-6 0 0,35 6 0 0,-35-6 0 16,31 5 144-16,-31-5 0 0,29 7-144 16,-29-7 144-16,25 7 0 0,-25-7-176 0,24 7 176 0,-24-7-128 15,21 7 128-15,-21-7-192 0,0 0 192 0,26 11-192 16,-26-11 192-16,0 0-128 0,0 0 128 16,17 12-128-16,-17-12 128 0,0 0-128 0,0 0 128 0,0 0-128 0,0 0 128 0,0 0 0 15,0 0 128-15,-16 22-128 16,16-22 144-16,0 0-144 0,-27 12 192 0,27-12-192 15,-22 8 208-15,22-8-64 0,-27 8-16 0,27-8 0 16,-28 10 0-16,28-10 0 0,-25 9 0 0,25-9 0 0,-26 12-128 16,26-12 160-16,-22 10-160 0,22-10 160 0,-23 11-160 15,23-11 0-15,-24 11 0 0,24-11 128 0,-22 12-128 0,22-12 0 16,-22 9 0-16,22-9 0 0,0 0 0 0,-28 11 0 16,28-11 0-16,0 0 0 0,-20 11-320 0,20-11 16 15,0 0 0-15,0 0 0 16,-21 13-464-16,21-13-80 0,0 0-32 0,0 0 0 15,-13 17-1744-15,13-17-368 0</inkml:trace>
  <inkml:trace contextRef="#ctx0" brushRef="#br0" timeOffset="11012.15">18156 17761 7359 0,'0'0'656'0,"0"0"-528"0,0 0-128 0,0 0 0 0,0 0 3136 0,0 0 576 16,0 0 128-16,0 0 32 0,0 0-1056 0,0 0-224 16,0 0-32-16,0 0-16 0,0 0-1136 0,0 0-208 15,21 14-48-15,-21-14-16 0,0 0-336 0,12 31-64 16,-12-31-16-16,7 33 0 0,-7-33-96 0,8 46-32 15,-6-17 0-15,2 2 0 0,-1 2-224 0,1 0-48 16,-3 0-16-16,1-2 0 0,1-1-160 0,-3-4-16 16,2-2-128-16,1-2 192 0,-3-1-192 0,0-21 0 15,4 35 128-15,-4-35-128 0,2 30 128 0,-2-30-128 0,0 26 176 0,0-26-176 16,0 0 128-16,-2 28-128 16,2-28 0-16,0 0 0 0,0 0-144 0,0 0-144 15,-7 22-32-15,7-22 0 16,0 0-960-16,0 0-208 0,0 0-48 0,0 0 0 15,0 0-1456-15,-15-19-288 0</inkml:trace>
  <inkml:trace contextRef="#ctx0" brushRef="#br0" timeOffset="11599.92">18258 17641 32255 0,'0'0'1424'0,"0"0"304"0,20 1-1392 0,-20-1-336 0,0 0 0 0,0 0 0 0,0 0 1664 0,24-1 272 16,-24 1 48-16,33-1 16 0,-9 0-1296 0,3 0-256 16,2 0-48-16,2 0-16 0,-1 0-384 15,0 0-176-15,-1 0 16 0,3 0 0 16,0 0-320-16,0 0-64 0,0-1-16 0,-2 0 0 0,-1-1 352 0,-2 1 64 16,1-2 16-16,-3 1 0 0,-1 1 128 0,0 0 0 15,0 1 0-15,-3 0 0 0,-2 1 0 0,-1 1 0 16,-18-1 0-16,30 3 0 0,-30-3 0 0,26 5 144 15,-26-5-144-15,25 12 160 0,-25-12-160 0,19 15 128 16,-19-15-128-16,15 18 128 0,-15-18-128 0,8 24 0 16,-8-24 0-16,5 27 0 0,-5-27 0 0,-2 30-176 15,2-30 176-15,-5 33-128 0,5-33 128 0,-9 37 0 0,9-37 0 0,-12 47 0 16,6-22 0-16,0 1-128 0,1 1 128 16,0-1-128-16,0 3 128 0,-2-2 0 0,2 0 0 0,0 0-128 31,0-2-256-31,0 1-32 0,-1-1-16 15,6-25 0 1,-8 44-224-16,8-44-48 0,-8 37-16 0,8-37 0 0,-8 30 368 0,8-30 80 0,-5 25 16 16,5-25 0-16,0 0 256 0,-8 29 0 0,8-29 0 0,0 0 0 0,0 0 192 0,-11 28 0 0,11-28 0 0,0 0 0 15,0 0 176-15,-21 17 16 0,21-17 16 16,0 0 0-16,0 0-176 0,-32 9-32 0,32-9-16 0,0 0 0 16,-37 4-176-16,37-4 128 0,-32 1-128 0,32-1 128 15,-40 1 208-15,40-1 48 0,-51-2 0 0,24 0 0 16,1 0 64-16,1 1 32 0,-2-3 0 0,1 2 0 15,26 2-112-15,-43-4-32 0,43 4 0 0,-39-3 0 0,39 3-128 0,-38-3-16 16,38 3-16-16,-36-3 0 0,36 3-176 16,-29-1 0-16,29 1 0 0,0 0 0 0,-36-1 0 15,36 1 0-15,0 0 0 0,-29-2 0 16,29 2-672-16,0 0-64 0,0 0-16 0,-28-3 0 16,28 3-896-16,0 0-176 15,0 0-32-15</inkml:trace>
  <inkml:trace contextRef="#ctx0" brushRef="#br0" timeOffset="12026.04">18424 17926 33167 0,'0'0'1472'0,"0"0"304"0,0 0-1424 16,0 0-352-16,0 0 0 0,0 0 0 0,0 0 704 0,0 0 80 0,0 0 16 0,0 0 0 15,15 12-368-15,-15-12-80 0,0 0-16 0,11 16 0 16,-11-16-640-16,0 0-128 0,13 27-16 16,-13-27-16-16,7 25 192 0,-7-25 32 0,7 30 16 0,-7-30 0 0,5 33 608 0,-5-33 128 15,4 30 32-15,-4-30 0 16,3 31-240-16,-3-31-48 0,3 29-16 0,-3-29 0 0,0 23-416 0,0-23-80 16,0 0 0-16,2 25-16 15,-2-25-256-15,0 0-48 0,0 0-16 16,0 0 0-16,0 0-304 0,4 21-64 0,-4-21-16 0,0 0 0 15,0 0-640-15,0 0-128 0,0 0-32 0</inkml:trace>
  <inkml:trace contextRef="#ctx0" brushRef="#br0" timeOffset="12284.1">18436 17900 31327 0,'0'0'1392'0,"0"0"272"15,0 0-1328-15,0 0-336 0,0 0 0 0,0 0 0 0,0 0 800 0,0 0 96 0,0 0 0 0,0 0 16 16,22 2-704-16,-22-2-208 0,0 0 0 0,23-9 128 16,-23 9-1376-16,19-8-272 0,-19 8-48 15,20-9-16-15,-20 9 848 0,20-9 160 0,-20 9 48 0,21-11 0 16,-21 11 528-16,22-8 256 0,-22 8-32 0,19-8 0 15,-19 8-1152-15,16-7-224 0,-16 7-64 0,0 0-6336 16,21-5-1264-16</inkml:trace>
  <inkml:trace contextRef="#ctx0" brushRef="#br0" timeOffset="12553.8">18417 17999 20207 0,'0'0'448'0,"0"0"80"0,0 0 32 0,0 0 16 0,0 0-576 0,0 0 0 15,0 0 0-15,12 14 0 0,-12-14 2112 0,0 0 320 16,21 4 64-16,-21-4 16 0,22-1-1472 0,-22 1-288 16,26-4-64-16,-26 4-16 0,29-5-544 0,-29 5-128 15,32-8 0-15,-13 5 0 0,-19 3 560 0,32-8 80 0,-32 8 0 0,34-9 16 16,-34 9-352-16,27-8-80 15,-27 8-16-15,26-6 0 0,-26 6-208 0,17-4 0 0,-17 4 0 0,0 0 0 32,20-4-2880-32,-20 4-560 0,0 0-112 0,0 0-8288 0</inkml:trace>
  <inkml:trace contextRef="#ctx0" brushRef="#br0" timeOffset="13826.34">17820 18325 26719 0,'0'0'2368'0,"0"0"-1888"0,0 0-480 0,0 0 0 0,0 0 1328 0,0 0 160 15,0 0 48-15,0 0 0 0,0 0-912 0,0 0-176 16,0 0-48-16,-19-17 0 0,19 17-224 0,0 0-48 15,0 0-128-15,0 0 192 16,-26 1-2128-16,26-1-432 0,0 0-96 0,-19 15-16 16,19-15 1440-16,0 0 272 0,-16 23 64 0,16-23 16 0,0 0 1008 0,-11 25 192 0,11-25 32 0,-5 19 16 15,5-19-112-15,0 17 0 0,0-17-16 0,0 0 0 32,8 21-944-32,-8-21-176 0,0 0-32 0,16 11-16 15,-16-11 256-15,0 0 48 0,23 0 16 0,-23 0 0 0,0 0 416 0,22-10 0 0,-22 10 0 0,0 0 0 16,19-16 320-16,-19 16 64 0,0 0 0 0,18-22 0 15,-18 22 224-15,0 0 48 0,11-23 16 0,-11 23 0 16,0 0-96-16,0 0-32 0,8-23 0 0,-8 23 0 0,0 0-544 16,0 0 0-16,0 0 0 0,0 0 0 15,0 0-1152 1,0 0-224-16,0 0-48 0</inkml:trace>
  <inkml:trace contextRef="#ctx0" brushRef="#br0" timeOffset="14251.14">17777 18622 5519 0,'0'0'496'0,"0"0"-496"0,0 0 0 0,5 11 0 0,-5-11 5664 0,0 0 1040 0,0 0 208 0,0 0 32 16,0 0-4496-16,0 0-896 0,0 13-176 0,0-13-32 16,0 0-1216-16,0 0-128 0,0 14-224 0,0-14 48 31,0 0-2704-31,0 0-560 0,0 0-96 0,1 15-32 16,-1-15 2176-16,0 0 432 0,2 13 96 0,-2-13 16 0,0 0 848 0,0 0 240 15,3 12 16-15,-3-12 0 0,0 0-256 0,0 0-208 0,0 0 32 0,0 0 16 16,18-2 160-16,-18 2 144 0,0 0-16 0,0 0-128 15,0 0 768-15,14-19 64 0,-14 19 0 0,0 0 0 16,0 0 384-16,0 0 64 0,11-28 32 0,-11 28 0 16,0 0 32-16,0 0 16 0,0 0 0 0,0 0 0 15,0 0-448-15,-1-29-80 0,1 29-32 0,0 0 0 16,0 0-544-16,0 0-128 0,0 0 0 0,0 0-128 16,0 0-512-16,0 0-192 0,-26-13-64 0,26 13 0 15,0 0-1104-15,0 0-240 16,0 0-32-16</inkml:trace>
  <inkml:trace contextRef="#ctx0" brushRef="#br0" timeOffset="15823.66">17740 18789 9215 0,'0'0'816'0,"0"0"-656"0,0 0-160 0,0 0 0 0,0 0 240 0,0 0 16 15,0 0 0-15,0 0 0 0,0 0-256 0,0 0 0 16,0 0 128-16,0 0-128 0,0 0 336 0,0 0 32 16,0 0 0-16,0 0 0 0,0 0 224 0,0 0 48 15,0 0 16-15,0 0 0 0,0 0-528 0,0 0-128 16,0 0 0-16,0 0 0 15,0 0-736-15,0 0-176 0,0 0-48 0,0 0 0 16,0 0 320-16,0 0 48 0,0 0 16 16,0 0 0-16,0 0 336 0,0 0 80 0,0 0 16 0,0 0 0 0,0 0 320 0,0 0 64 15,0 0 16-15,0 0 0 0,0 0 80 0,0 0 32 0,0 0 0 0,0 0 0 16,0 0-368-16,0 0 0 0,0 0 0 0,0 0 0 16,0 0 272-16,0 0-16 0,0 0 0 0,0 0 0 15,0 0 320-15,0 0 48 0,0 0 16 0,0 0 0 16,0 0 400-16,0 0 96 0,0 0 16 0,0 0 0 15,0 0-416-15,0 0-80 0,0 0-16 0,0 0 0 16,0 0 0-16,0 0 0 0,0 0 0 0,0 0 0 16,0 0 240-16,0 0 32 0,0 0 16 0,0 0 0 15,0 0 480-15,0 0 80 0,0 0 32 0,0 0 0 16,0 0-368-16,5 4-80 0,-5-4-16 0,0 0 0 16,0 0-608-16,0 0-112 0,0 0-16 0,0 0-16 15,0 0-96-15,0 0-16 0,0 0 0 0,0 0 0 0,2 5 128 0,-2-5 32 16,0 0 0-16,0 0 0 0,0 0 112 0,0 0 32 15,0 4 0-15,0-4 0 0,0 0-160 0,0 0-16 16,0 4-16-16,0-4 0 0,0 0-128 0,0 0-32 16,0 4 0-16,0-4 0 0,0 0-16 0,-2 5-128 15,2-5 192-15,0 4-64 0,0-4-128 0,0 5 0 16,0-5 0-16,0 4 0 0,0-4 0 0,0 4 0 16,0-4 0-16,0 5 0 0,0-5 0 0,0 5 0 15,0-5 0-15,0 0 0 0,-2 6 0 0,2-6 0 16,0 4 224-16,0-4-64 0,0 4-160 0,0-4 192 15,0 4-192-15,0-4 192 0,0 4-192 0,0-4 0 16,0 0 0-16,0 5 0 0,0-5 0 0,0 5 0 16,0-5 0-16,0 0-176 0,2 5 176 0,-2-5 0 0,0 0 0 0,0 4-128 15,0-4 128-15,0 0-160 0,2 4 160 16,-2-4-160-16,0 0 288 0,0 0 64 0,0 0 16 0,0 0 0 16,1 4-208-16,-1-4 0 0,0 0-144 0,0 0 144 15,0 0 0-15,0 0 160 0,3 5 0 0,-3-5 0 16,0 0-16-16,0 0 0 0,0 0 0 0,0 4 0 15,0-4-144-15,0 0 160 0,0 0-160 0,0 0 160 16,2 4-160-16,-2-4 0 0,0 0 0 0,0 0 0 16,0 0-256-16,0 0 32 0,0 0 0 0,0 0 0 15,0 0 224-15,0 0 0 0,0 0 0 0,0 0 0 16,6 4 0-16,-6-4 0 0,0 0 0 0,0 0 0 16,0 0 192-16,0 0-192 0,0 0 192 0,0 0-192 15,0 0 160-15,0 0-160 0,0 0 128 0,0 0-128 0,0 0 240 0,0 0-48 16,0 0 0-16,0 0 0 0,0 0-192 0,0 0 144 15,0 0-144-15,0 0 128 0,0 0 0 16,0 0 0-16,0 0 0 0,0 0 0 0,0 0 0 0,-14 1 0 16,14-1 0-16,0 0 0 0,0 0-128 15,0 0 128-15,0 0-128 0,0 0 128 0,0 0-128 0,-21-9 0 16,21 9 0-16,0 0 0 0,0 0 0 0,0 0 0 16,0 0 0-16,0 0-176 0,0 0-160 0,0 0-48 15,-24-22 0-15,24 22 0 0,0 0 384 0,0 0 0 16,0 0 0-16,0 0 0 0,0 0-176 0,0 0 48 15,0 0 0-15,0 0 0 0,0 0 128 0,0 0 0 16,0 0 0-16,0 0 0 0,0 0-128 0,0 0 0 16,0 0 0-16,0 0 0 0,0 0 0 0,0 0 0 0,0 0 0 15,0 0 0-15,0 0 128 0,0 0-208 0,0 0 80 0,0 0 128 16,0 0-208-16,0 0 80 0,0 0 128 0,0 0-208 16,0 0-144-16,0 0-32 0,0 0 0 0,0 0 0 31,0 0-80-31,0 0-32 0,0 0 0 0,0 0 0 15,0 0-16-15,0 0 0 0,0 0 0 0,0 0 0 0,0 0 512 0,0 0 0 0,21-15 0 0,-21 15 0 16,9 2 0-16,-9-2 0 0,8 3 0 0,-8-3 160 16,10 4-160-16,-10-4-176 0,11 3 48 0,-11-3 0 15,10 4 128-15,-10-4 0 0,13 3 0 0,-13-3 0 16,8 3 128-16,-8-3 96 0,0 0 32 0,11 1 0 16,-11-1-256-16,0 0 0 0,11 2 0 0,-11-2 0 15,0 0 480-15,0 0 48 0,14 0 16 0,-14 0 0 0,0 0-304 0,0 0-64 16,15-1-16-16,-15 1 0 0,0 0-368 15,0 0-80-15,0 0-16 0,0 0 0 16,16-3-432-16,-16 3-96 0,0 0 0 0,0 0-16 16,0 0 144-16,0 0 48 0,0 0 0 15,0 0 0-15,0 0-48 0,0 0-16 0,0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4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2623 0 0,'-11'-9'0'0'0,"2"0"0"0"0,5 0 0 0 0,7-1 0 0 0,8-3 10712 0 0,11 43-10278 0 0,-16-23 352 0 0,-3 2-555 0 0,12 24-87 0 0,-11-25 57 0 0,-1 2-78 0 0,0 2-74 0 0,-2-7-2 0 0,0 1-1 0 0,1-1 1 0 0,0 1 0 0 0,0-1 0 0 0,3 7 175 0 0,-2 0-60 0 0,9 38-64 0 0,-9-37-30 0 0,-1 1 0 0 0,6 52 15 0 0,-1 4 1 0 0,-2 2 4 0 0,2-2-29 0 0,1-2-49 0 0,2-5-10 0 0,-7-50 5 0 0,10 40 57 0 0,4 4 18 0 0,0 4 41 0 0,3 5 51 0 0,0 0 62 0 0,0 0 92 0 0,-1-7-55 0 0,-6-24-175 0 0,-10-26-7 0 0,1 2-15 0 0,15 41-60 0 0,1 1-14 0 0,-3-13-49 0 0,-13-33-202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6T15:33:4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2759 0 0,'0'0'3610'0'0,"-3"-1"-2441"0"0,-10-4 4035 0 0,9 3-4398 0 0,-1-3 1810 0 0,5 5-2573 0 0,16-2 389 0 0,-12 1 407 0 0,2 2-438 0 0,17 2-1 0 0,-17-2-10 0 0,0 1-46 0 0,30 5 298 0 0,-2-2-135 0 0,-26-4-450 0 0,25 2 203 0 0,14-1 44 0 0,6-1 0 0 0,285-10 413 0 0,-258 5-586 0 0,335 0 96 0 0,-108 27-125 0 0,23 1-87 0 0,-9-19-17 0 0,-234-7 160 0 0,145-25-1 0 0,-204 22-101 0 0,4-1 121 0 0,-1 1-1 0 0,40-1 1 0 0,-50 3-87 0 0,-17 3-26 0 0,1 0-8 0 0,13 1-57 0 0,-14 1-23 0 0,-1 6 0 0 0,6 42 12 0 0,-7-36 9 0 0,4 49-47 0 0,-1-7 39 0 0,1 6 11 0 0,2 19-73 0 0,2-4-9 0 0,-9-61 72 0 0,1 0-32 0 0,6 27 1 0 0,-5-29 28 0 0,10 42-87 0 0,8 14 24 0 0,4 10-15 0 0,-1-2 0 0 0,1-1 22 0 0,0-1 16 0 0,-1 0 31 0 0,-1 1-20 0 0,2 13-29 0 0,-10-27 59 0 0,4 23-48 0 0,-8-32 48 0 0,1 5 12 0 0,-1 6 0 0 0,-6-4 0 0 0,-4-42 5 0 0,-3 24 1 0 0,-6 5 47 0 0,6-39 103 0 0,-3-2-92 0 0,-17 21-41 0 0,17-21 30 0 0,-2-4 11 0 0,-25 10-11 0 0,24-10-44 0 0,5-2-4 0 0,0 0 0 0 0,1-1 0 0 0,-1 1 0 0 0,0-1 0 0 0,1 1 0 0 0,-1-1 0 0 0,0 0 0 0 0,0 0 0 0 0,1 0 0 0 0,-6-1 0 0 0,-24-2 75 0 0,1-1 11 0 0,-10-2 85 0 0,-70-14-43 0 0,-176-22 262 0 0,84 27-373 0 0,-107-11 20 0 0,-66-51-42 0 0,289 55 73 0 0,-1 5 0 0 0,-117-8 0 0 0,4 4 0 0 0,61 6-549 0 0,110 12 376 0 0,-22 0 13 0 0,13 0 74 0 0,-5 0 13 0 0,4 1 0 0 0,2 1 0 0 0,3-1 0 0 0,3-1 0 0 0,6-2 0 0 0,-13-7 80 0 0,36 11-5 0 0,3 1-72 0 0,0 1 1 0 0,-1-1-1 0 0,1 0 1 0 0,-1 0-1 0 0,1 0 1 0 0,0 0-1 0 0,-1 0 0 0 0,1 0 1 0 0,0 0-1 0 0,-1 0 1 0 0,1 0-1 0 0,-1 0 1 0 0,1 0-1 0 0,0 0 1 0 0,-1 0-1 0 0,1 0 0 0 0,0 0 1 0 0,-1 0-1 0 0,1-1 1 0 0,0 1-1 0 0,-1 0 1 0 0,1 0-1 0 0,0 0 1 0 0,-1-1-1 0 0,1 1 1 0 0,0 0-1 0 0,-1-1 0 0 0,-5-2 10 0 0,-25-1 139 0 0,21 4-99 0 0,-12 2-63 0 0,16-1-92 0 0,1 1 1 0 0,-19 5 6 0 0,18-5 5 0 0,1 1-197 0 0,-16 10 184 0 0,15-10-29 0 0,0 0-894 0 0,-18 10 395 0 0,18-10-1305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89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8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path to microservices…</a:t>
            </a:r>
          </a:p>
        </p:txBody>
      </p:sp>
    </p:spTree>
    <p:extLst>
      <p:ext uri="{BB962C8B-B14F-4D97-AF65-F5344CB8AC3E}">
        <p14:creationId xmlns:p14="http://schemas.microsoft.com/office/powerpoint/2010/main" val="391683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06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7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like the longer latency?  =&gt; micro-services…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96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like the longer latency?  =&gt; micro-services…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757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30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functions (Microsoft), Cloud functions (Google)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97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16.xml"/><Relationship Id="rId42" Type="http://schemas.openxmlformats.org/officeDocument/2006/relationships/image" Target="../media/image33.png"/><Relationship Id="rId47" Type="http://schemas.openxmlformats.org/officeDocument/2006/relationships/customXml" Target="../ink/ink29.xml"/><Relationship Id="rId63" Type="http://schemas.openxmlformats.org/officeDocument/2006/relationships/customXml" Target="../ink/ink37.xml"/><Relationship Id="rId68" Type="http://schemas.openxmlformats.org/officeDocument/2006/relationships/image" Target="../media/image59.png"/><Relationship Id="rId84" Type="http://schemas.openxmlformats.org/officeDocument/2006/relationships/image" Target="../media/image67.png"/><Relationship Id="rId89" Type="http://schemas.openxmlformats.org/officeDocument/2006/relationships/customXml" Target="../ink/ink50.xml"/><Relationship Id="rId16" Type="http://schemas.openxmlformats.org/officeDocument/2006/relationships/image" Target="../media/image20.png"/><Relationship Id="rId11" Type="http://schemas.openxmlformats.org/officeDocument/2006/relationships/customXml" Target="../ink/ink11.xml"/><Relationship Id="rId32" Type="http://schemas.openxmlformats.org/officeDocument/2006/relationships/image" Target="../media/image28.png"/><Relationship Id="rId37" Type="http://schemas.openxmlformats.org/officeDocument/2006/relationships/customXml" Target="../ink/ink24.xml"/><Relationship Id="rId53" Type="http://schemas.openxmlformats.org/officeDocument/2006/relationships/customXml" Target="../ink/ink32.xml"/><Relationship Id="rId58" Type="http://schemas.openxmlformats.org/officeDocument/2006/relationships/image" Target="../media/image54.png"/><Relationship Id="rId74" Type="http://schemas.openxmlformats.org/officeDocument/2006/relationships/image" Target="../media/image62.png"/><Relationship Id="rId79" Type="http://schemas.openxmlformats.org/officeDocument/2006/relationships/customXml" Target="../ink/ink45.xml"/><Relationship Id="rId5" Type="http://schemas.openxmlformats.org/officeDocument/2006/relationships/customXml" Target="../ink/ink8.xml"/><Relationship Id="rId90" Type="http://schemas.openxmlformats.org/officeDocument/2006/relationships/image" Target="../media/image70.png"/><Relationship Id="rId95" Type="http://schemas.openxmlformats.org/officeDocument/2006/relationships/customXml" Target="../ink/ink53.xml"/><Relationship Id="rId22" Type="http://schemas.openxmlformats.org/officeDocument/2006/relationships/image" Target="../media/image23.png"/><Relationship Id="rId27" Type="http://schemas.openxmlformats.org/officeDocument/2006/relationships/customXml" Target="../ink/ink19.xml"/><Relationship Id="rId43" Type="http://schemas.openxmlformats.org/officeDocument/2006/relationships/customXml" Target="../ink/ink27.xml"/><Relationship Id="rId48" Type="http://schemas.openxmlformats.org/officeDocument/2006/relationships/image" Target="../media/image49.png"/><Relationship Id="rId64" Type="http://schemas.openxmlformats.org/officeDocument/2006/relationships/image" Target="../media/image57.png"/><Relationship Id="rId69" Type="http://schemas.openxmlformats.org/officeDocument/2006/relationships/customXml" Target="../ink/ink40.xml"/><Relationship Id="rId8" Type="http://schemas.openxmlformats.org/officeDocument/2006/relationships/image" Target="../media/image1610.png"/><Relationship Id="rId51" Type="http://schemas.openxmlformats.org/officeDocument/2006/relationships/customXml" Target="../ink/ink31.xml"/><Relationship Id="rId72" Type="http://schemas.openxmlformats.org/officeDocument/2006/relationships/image" Target="../media/image61.png"/><Relationship Id="rId80" Type="http://schemas.openxmlformats.org/officeDocument/2006/relationships/image" Target="../media/image65.png"/><Relationship Id="rId85" Type="http://schemas.openxmlformats.org/officeDocument/2006/relationships/customXml" Target="../ink/ink48.xml"/><Relationship Id="rId93" Type="http://schemas.openxmlformats.org/officeDocument/2006/relationships/customXml" Target="../ink/ink52.xml"/><Relationship Id="rId3" Type="http://schemas.openxmlformats.org/officeDocument/2006/relationships/image" Target="../media/image18.png"/><Relationship Id="rId12" Type="http://schemas.openxmlformats.org/officeDocument/2006/relationships/image" Target="../media/image1810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35.xml"/><Relationship Id="rId67" Type="http://schemas.openxmlformats.org/officeDocument/2006/relationships/customXml" Target="../ink/ink39.xml"/><Relationship Id="rId20" Type="http://schemas.openxmlformats.org/officeDocument/2006/relationships/image" Target="../media/image22.png"/><Relationship Id="rId41" Type="http://schemas.openxmlformats.org/officeDocument/2006/relationships/customXml" Target="../ink/ink26.xml"/><Relationship Id="rId54" Type="http://schemas.openxmlformats.org/officeDocument/2006/relationships/image" Target="../media/image52.png"/><Relationship Id="rId62" Type="http://schemas.openxmlformats.org/officeDocument/2006/relationships/image" Target="../media/image56.png"/><Relationship Id="rId70" Type="http://schemas.openxmlformats.org/officeDocument/2006/relationships/image" Target="../media/image60.png"/><Relationship Id="rId75" Type="http://schemas.openxmlformats.org/officeDocument/2006/relationships/customXml" Target="../ink/ink43.xml"/><Relationship Id="rId83" Type="http://schemas.openxmlformats.org/officeDocument/2006/relationships/customXml" Target="../ink/ink47.xml"/><Relationship Id="rId88" Type="http://schemas.openxmlformats.org/officeDocument/2006/relationships/image" Target="../media/image69.png"/><Relationship Id="rId91" Type="http://schemas.openxmlformats.org/officeDocument/2006/relationships/customXml" Target="../ink/ink51.xml"/><Relationship Id="rId9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30.xml"/><Relationship Id="rId57" Type="http://schemas.openxmlformats.org/officeDocument/2006/relationships/customXml" Target="../ink/ink34.xml"/><Relationship Id="rId10" Type="http://schemas.openxmlformats.org/officeDocument/2006/relationships/image" Target="../media/image1710.png"/><Relationship Id="rId31" Type="http://schemas.openxmlformats.org/officeDocument/2006/relationships/customXml" Target="../ink/ink21.xml"/><Relationship Id="rId44" Type="http://schemas.openxmlformats.org/officeDocument/2006/relationships/image" Target="../media/image34.png"/><Relationship Id="rId52" Type="http://schemas.openxmlformats.org/officeDocument/2006/relationships/image" Target="../media/image51.png"/><Relationship Id="rId60" Type="http://schemas.openxmlformats.org/officeDocument/2006/relationships/image" Target="../media/image55.png"/><Relationship Id="rId65" Type="http://schemas.openxmlformats.org/officeDocument/2006/relationships/customXml" Target="../ink/ink38.xml"/><Relationship Id="rId73" Type="http://schemas.openxmlformats.org/officeDocument/2006/relationships/customXml" Target="../ink/ink42.xml"/><Relationship Id="rId78" Type="http://schemas.openxmlformats.org/officeDocument/2006/relationships/image" Target="../media/image64.png"/><Relationship Id="rId81" Type="http://schemas.openxmlformats.org/officeDocument/2006/relationships/customXml" Target="../ink/ink46.xml"/><Relationship Id="rId86" Type="http://schemas.openxmlformats.org/officeDocument/2006/relationships/image" Target="../media/image68.png"/><Relationship Id="rId94" Type="http://schemas.openxmlformats.org/officeDocument/2006/relationships/image" Target="../media/image72.png"/><Relationship Id="rId4" Type="http://schemas.openxmlformats.org/officeDocument/2006/relationships/image" Target="../media/image7.png"/><Relationship Id="rId9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image" Target="../media/image21.png"/><Relationship Id="rId39" Type="http://schemas.openxmlformats.org/officeDocument/2006/relationships/customXml" Target="../ink/ink25.xml"/><Relationship Id="rId34" Type="http://schemas.openxmlformats.org/officeDocument/2006/relationships/image" Target="../media/image29.png"/><Relationship Id="rId50" Type="http://schemas.openxmlformats.org/officeDocument/2006/relationships/image" Target="../media/image50.png"/><Relationship Id="rId55" Type="http://schemas.openxmlformats.org/officeDocument/2006/relationships/customXml" Target="../ink/ink33.xml"/><Relationship Id="rId76" Type="http://schemas.openxmlformats.org/officeDocument/2006/relationships/image" Target="../media/image63.png"/><Relationship Id="rId7" Type="http://schemas.openxmlformats.org/officeDocument/2006/relationships/customXml" Target="../ink/ink9.xml"/><Relationship Id="rId71" Type="http://schemas.openxmlformats.org/officeDocument/2006/relationships/customXml" Target="../ink/ink41.xml"/><Relationship Id="rId92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20.xml"/><Relationship Id="rId24" Type="http://schemas.openxmlformats.org/officeDocument/2006/relationships/image" Target="../media/image24.png"/><Relationship Id="rId40" Type="http://schemas.openxmlformats.org/officeDocument/2006/relationships/image" Target="../media/image32.png"/><Relationship Id="rId45" Type="http://schemas.openxmlformats.org/officeDocument/2006/relationships/customXml" Target="../ink/ink28.xml"/><Relationship Id="rId66" Type="http://schemas.openxmlformats.org/officeDocument/2006/relationships/image" Target="../media/image58.png"/><Relationship Id="rId87" Type="http://schemas.openxmlformats.org/officeDocument/2006/relationships/customXml" Target="../ink/ink49.xml"/><Relationship Id="rId61" Type="http://schemas.openxmlformats.org/officeDocument/2006/relationships/customXml" Target="../ink/ink36.xml"/><Relationship Id="rId82" Type="http://schemas.openxmlformats.org/officeDocument/2006/relationships/image" Target="../media/image66.png"/><Relationship Id="rId19" Type="http://schemas.openxmlformats.org/officeDocument/2006/relationships/customXml" Target="../ink/ink15.xml"/><Relationship Id="rId14" Type="http://schemas.openxmlformats.org/officeDocument/2006/relationships/image" Target="../media/image1910.png"/><Relationship Id="rId30" Type="http://schemas.openxmlformats.org/officeDocument/2006/relationships/image" Target="../media/image27.png"/><Relationship Id="rId35" Type="http://schemas.openxmlformats.org/officeDocument/2006/relationships/customXml" Target="../ink/ink23.xml"/><Relationship Id="rId56" Type="http://schemas.openxmlformats.org/officeDocument/2006/relationships/image" Target="../media/image53.png"/><Relationship Id="rId77" Type="http://schemas.openxmlformats.org/officeDocument/2006/relationships/customXml" Target="../ink/ink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Serverless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computing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API Gateway + lambda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computing  with API Gateway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0998" cy="467487"/>
          </a:xfrm>
        </p:spPr>
        <p:txBody>
          <a:bodyPr/>
          <a:lstStyle/>
          <a:p>
            <a:r>
              <a:rPr lang="en-US" sz="2400" dirty="0"/>
              <a:t>Just another step in the evolution of making AWS easier: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95" y="6280364"/>
            <a:ext cx="43810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DDD75-F45A-B619-7790-6C2181B0D5ED}"/>
              </a:ext>
            </a:extLst>
          </p:cNvPr>
          <p:cNvSpPr txBox="1"/>
          <p:nvPr/>
        </p:nvSpPr>
        <p:spPr>
          <a:xfrm>
            <a:off x="-152400" y="1876834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EC2, EKS, ECS,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3D94B-5480-948E-3A44-C5EB9824B952}"/>
              </a:ext>
            </a:extLst>
          </p:cNvPr>
          <p:cNvSpPr txBox="1"/>
          <p:nvPr/>
        </p:nvSpPr>
        <p:spPr>
          <a:xfrm>
            <a:off x="2133600" y="187766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FC9DBE-3180-BABD-42A5-F7C7768D4561}"/>
              </a:ext>
            </a:extLst>
          </p:cNvPr>
          <p:cNvSpPr txBox="1"/>
          <p:nvPr/>
        </p:nvSpPr>
        <p:spPr>
          <a:xfrm>
            <a:off x="3962400" y="18288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0AABEF-FD5F-C441-EC3C-941533BEE803}"/>
              </a:ext>
            </a:extLst>
          </p:cNvPr>
          <p:cNvCxnSpPr>
            <a:cxnSpLocks/>
          </p:cNvCxnSpPr>
          <p:nvPr/>
        </p:nvCxnSpPr>
        <p:spPr>
          <a:xfrm>
            <a:off x="225710" y="1742450"/>
            <a:ext cx="594649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E3DD7AE-54F3-23E4-25F9-B3ECC3C7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86" y="2799456"/>
            <a:ext cx="6605947" cy="35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087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97750"/>
            <a:ext cx="8000998" cy="169305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API Gateway </a:t>
            </a:r>
            <a:r>
              <a:rPr lang="en-US" dirty="0"/>
              <a:t>allows you to define a RESTful API that forwards to other services / lambdas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Define HTTP verb and URL path (e.g. GET /movies)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Specify target…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D43D4-227B-86FD-340B-06CB3CFD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30" y="2892120"/>
            <a:ext cx="4745402" cy="163352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32F80C-6098-1855-051F-51CA03932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37" y="6018729"/>
            <a:ext cx="452880" cy="44686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FA3FBA3-AD23-43F0-9A58-88EBF05D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07" y="6074421"/>
            <a:ext cx="452880" cy="4468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AC9749-2706-43C0-03C4-470AD9BB811B}"/>
                  </a:ext>
                </a:extLst>
              </p14:cNvPr>
              <p14:cNvContentPartPr/>
              <p14:nvPr/>
            </p14:nvContentPartPr>
            <p14:xfrm>
              <a:off x="6184585" y="4869249"/>
              <a:ext cx="128880" cy="46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AC9749-2706-43C0-03C4-470AD9BB81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5585" y="4860609"/>
                <a:ext cx="1465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8418EED-7845-4E9B-EC37-B4136C86CA14}"/>
                  </a:ext>
                </a:extLst>
              </p14:cNvPr>
              <p14:cNvContentPartPr/>
              <p14:nvPr/>
            </p14:nvContentPartPr>
            <p14:xfrm>
              <a:off x="6246145" y="4843689"/>
              <a:ext cx="1058040" cy="63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8418EED-7845-4E9B-EC37-B4136C86CA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7505" y="4835049"/>
                <a:ext cx="10756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A5B85D6-F2F8-1C43-2C71-AFDC44F6860D}"/>
                  </a:ext>
                </a:extLst>
              </p14:cNvPr>
              <p14:cNvContentPartPr/>
              <p14:nvPr/>
            </p14:nvContentPartPr>
            <p14:xfrm>
              <a:off x="6378625" y="4855929"/>
              <a:ext cx="526680" cy="173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A5B85D6-F2F8-1C43-2C71-AFDC44F686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625" y="4847289"/>
                <a:ext cx="544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2EBEF8D-C92B-DECF-1B7A-506464EAD052}"/>
                  </a:ext>
                </a:extLst>
              </p14:cNvPr>
              <p14:cNvContentPartPr/>
              <p14:nvPr/>
            </p14:nvContentPartPr>
            <p14:xfrm>
              <a:off x="6371785" y="5113329"/>
              <a:ext cx="384840" cy="18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2EBEF8D-C92B-DECF-1B7A-506464EAD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3145" y="5104689"/>
                <a:ext cx="402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9342AD5-8C67-4F8F-559E-54436D5D2DFC}"/>
                  </a:ext>
                </a:extLst>
              </p14:cNvPr>
              <p14:cNvContentPartPr/>
              <p14:nvPr/>
            </p14:nvContentPartPr>
            <p14:xfrm>
              <a:off x="6815305" y="5138169"/>
              <a:ext cx="281160" cy="164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9342AD5-8C67-4F8F-559E-54436D5D2D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06665" y="5129529"/>
                <a:ext cx="298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F9D67B8-9408-AFAF-6916-F46AE4FD637A}"/>
                  </a:ext>
                </a:extLst>
              </p14:cNvPr>
              <p14:cNvContentPartPr/>
              <p14:nvPr/>
            </p14:nvContentPartPr>
            <p14:xfrm>
              <a:off x="7235065" y="4899129"/>
              <a:ext cx="451800" cy="90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F9D67B8-9408-AFAF-6916-F46AE4FD63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26058" y="4890165"/>
                <a:ext cx="469454" cy="10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95DBE5-6526-CE96-E1C1-C3E0C6FE9CBF}"/>
                  </a:ext>
                </a:extLst>
              </p14:cNvPr>
              <p14:cNvContentPartPr/>
              <p14:nvPr/>
            </p14:nvContentPartPr>
            <p14:xfrm>
              <a:off x="7210585" y="5040609"/>
              <a:ext cx="474840" cy="127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95DBE5-6526-CE96-E1C1-C3E0C6FE9C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01585" y="5031969"/>
                <a:ext cx="492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BCE76EE-9E66-FCDE-7951-8DF689357544}"/>
                  </a:ext>
                </a:extLst>
              </p14:cNvPr>
              <p14:cNvContentPartPr/>
              <p14:nvPr/>
            </p14:nvContentPartPr>
            <p14:xfrm>
              <a:off x="7241545" y="5182809"/>
              <a:ext cx="455760" cy="136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BCE76EE-9E66-FCDE-7951-8DF6893575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2905" y="5173833"/>
                <a:ext cx="473400" cy="15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75E7B8-F687-D587-E6A4-45A87E39BA7B}"/>
                  </a:ext>
                </a:extLst>
              </p14:cNvPr>
              <p14:cNvContentPartPr/>
              <p14:nvPr/>
            </p14:nvContentPartPr>
            <p14:xfrm>
              <a:off x="5242465" y="5057889"/>
              <a:ext cx="990000" cy="235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75E7B8-F687-D587-E6A4-45A87E39BA7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33465" y="5048903"/>
                <a:ext cx="1007640" cy="253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D7F01BF-0AB1-9678-186B-121F811A1BF5}"/>
                  </a:ext>
                </a:extLst>
              </p14:cNvPr>
              <p14:cNvContentPartPr/>
              <p14:nvPr/>
            </p14:nvContentPartPr>
            <p14:xfrm>
              <a:off x="6339385" y="5554329"/>
              <a:ext cx="42480" cy="354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D7F01BF-0AB1-9678-186B-121F811A1B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0745" y="5545689"/>
                <a:ext cx="601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784E356-C78C-36CA-7CD4-9A47236927B4}"/>
                  </a:ext>
                </a:extLst>
              </p14:cNvPr>
              <p14:cNvContentPartPr/>
              <p14:nvPr/>
            </p14:nvContentPartPr>
            <p14:xfrm>
              <a:off x="6355945" y="5580249"/>
              <a:ext cx="1048680" cy="502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784E356-C78C-36CA-7CD4-9A47236927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46945" y="5571609"/>
                <a:ext cx="10663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B14FF0B-8CF9-D312-6BF7-6749269E06E4}"/>
                  </a:ext>
                </a:extLst>
              </p14:cNvPr>
              <p14:cNvContentPartPr/>
              <p14:nvPr/>
            </p14:nvContentPartPr>
            <p14:xfrm>
              <a:off x="6461425" y="5510769"/>
              <a:ext cx="455760" cy="206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B14FF0B-8CF9-D312-6BF7-6749269E06E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52785" y="5501785"/>
                <a:ext cx="473400" cy="22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47F551C-183B-8733-DBEC-E43D5E444916}"/>
                  </a:ext>
                </a:extLst>
              </p14:cNvPr>
              <p14:cNvContentPartPr/>
              <p14:nvPr/>
            </p14:nvContentPartPr>
            <p14:xfrm>
              <a:off x="6521905" y="5776809"/>
              <a:ext cx="442440" cy="123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47F551C-183B-8733-DBEC-E43D5E4449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12912" y="5767835"/>
                <a:ext cx="460066" cy="140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B6FD2BF-0A6C-E5E9-8564-6748D8032E16}"/>
                  </a:ext>
                </a:extLst>
              </p14:cNvPr>
              <p14:cNvContentPartPr/>
              <p14:nvPr/>
            </p14:nvContentPartPr>
            <p14:xfrm>
              <a:off x="6973705" y="5818929"/>
              <a:ext cx="3240" cy="78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B6FD2BF-0A6C-E5E9-8564-6748D8032E1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65065" y="5810289"/>
                <a:ext cx="20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DC9E0F-1150-BC1F-9533-13D4E08FC81B}"/>
                  </a:ext>
                </a:extLst>
              </p14:cNvPr>
              <p14:cNvContentPartPr/>
              <p14:nvPr/>
            </p14:nvContentPartPr>
            <p14:xfrm>
              <a:off x="6997465" y="5676369"/>
              <a:ext cx="27000" cy="3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DC9E0F-1150-BC1F-9533-13D4E08FC81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88825" y="5667729"/>
                <a:ext cx="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0E0C88-1F94-5FFD-435A-2D455CC94643}"/>
                  </a:ext>
                </a:extLst>
              </p14:cNvPr>
              <p14:cNvContentPartPr/>
              <p14:nvPr/>
            </p14:nvContentPartPr>
            <p14:xfrm>
              <a:off x="7012945" y="5809929"/>
              <a:ext cx="182880" cy="130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0E0C88-1F94-5FFD-435A-2D455CC9464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4305" y="5801289"/>
                <a:ext cx="200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A0094B-F1A7-9035-A160-58CDA53FC25E}"/>
                  </a:ext>
                </a:extLst>
              </p14:cNvPr>
              <p14:cNvContentPartPr/>
              <p14:nvPr/>
            </p14:nvContentPartPr>
            <p14:xfrm>
              <a:off x="7443145" y="5733969"/>
              <a:ext cx="276840" cy="31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A0094B-F1A7-9035-A160-58CDA53FC25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4505" y="5725329"/>
                <a:ext cx="294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246F4B2-CC63-6891-7C4C-499207364B39}"/>
                  </a:ext>
                </a:extLst>
              </p14:cNvPr>
              <p14:cNvContentPartPr/>
              <p14:nvPr/>
            </p14:nvContentPartPr>
            <p14:xfrm>
              <a:off x="7374385" y="5824689"/>
              <a:ext cx="338760" cy="42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246F4B2-CC63-6891-7C4C-499207364B3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5745" y="5816049"/>
                <a:ext cx="356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D197816-B164-D543-E65B-887EAEE288A2}"/>
                  </a:ext>
                </a:extLst>
              </p14:cNvPr>
              <p14:cNvContentPartPr/>
              <p14:nvPr/>
            </p14:nvContentPartPr>
            <p14:xfrm>
              <a:off x="7384465" y="5937729"/>
              <a:ext cx="293400" cy="8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197816-B164-D543-E65B-887EAEE288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75825" y="5929089"/>
                <a:ext cx="311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295B38C-7CDD-2D97-66DD-12223B47F835}"/>
                  </a:ext>
                </a:extLst>
              </p14:cNvPr>
              <p14:cNvContentPartPr/>
              <p14:nvPr/>
            </p14:nvContentPartPr>
            <p14:xfrm>
              <a:off x="5343265" y="5678169"/>
              <a:ext cx="993600" cy="206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295B38C-7CDD-2D97-66DD-12223B47F83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34262" y="5669529"/>
                <a:ext cx="1011246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EEF214C-F33D-0711-F14A-A8DE4B96D6CF}"/>
                  </a:ext>
                </a:extLst>
              </p14:cNvPr>
              <p14:cNvContentPartPr/>
              <p14:nvPr/>
            </p14:nvContentPartPr>
            <p14:xfrm>
              <a:off x="5344345" y="6083889"/>
              <a:ext cx="1005480" cy="275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EEF214C-F33D-0711-F14A-A8DE4B96D6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35345" y="6075249"/>
                <a:ext cx="102312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4D9DF61-C974-9113-7FCC-388D65518E29}"/>
              </a:ext>
            </a:extLst>
          </p:cNvPr>
          <p:cNvGrpSpPr/>
          <p:nvPr/>
        </p:nvGrpSpPr>
        <p:grpSpPr>
          <a:xfrm>
            <a:off x="1890505" y="4871769"/>
            <a:ext cx="3497400" cy="1582200"/>
            <a:chOff x="1228057" y="5181202"/>
            <a:chExt cx="3497400" cy="158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6644C3D-322C-9453-FC2E-7654A0D0C60B}"/>
                    </a:ext>
                  </a:extLst>
                </p14:cNvPr>
                <p14:cNvContentPartPr/>
                <p14:nvPr/>
              </p14:nvContentPartPr>
              <p14:xfrm>
                <a:off x="1228057" y="5508442"/>
                <a:ext cx="34200" cy="889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6644C3D-322C-9453-FC2E-7654A0D0C6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19417" y="5499442"/>
                  <a:ext cx="5184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E8BE3C-C5CA-5A5B-DFC4-6496FAC11837}"/>
                    </a:ext>
                  </a:extLst>
                </p14:cNvPr>
                <p14:cNvContentPartPr/>
                <p14:nvPr/>
              </p14:nvContentPartPr>
              <p14:xfrm>
                <a:off x="1296097" y="5469922"/>
                <a:ext cx="1112040" cy="107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E8BE3C-C5CA-5A5B-DFC4-6496FAC1183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87097" y="5460922"/>
                  <a:ext cx="112968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938E18-EBA0-C8B4-BD64-12299B9E53DC}"/>
                    </a:ext>
                  </a:extLst>
                </p14:cNvPr>
                <p14:cNvContentPartPr/>
                <p14:nvPr/>
              </p14:nvContentPartPr>
              <p14:xfrm>
                <a:off x="1354417" y="5827042"/>
                <a:ext cx="181440" cy="20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938E18-EBA0-C8B4-BD64-12299B9E53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45777" y="5818042"/>
                  <a:ext cx="199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7B19A2-3D80-BD00-ABB2-2E6AEE42F3BE}"/>
                    </a:ext>
                  </a:extLst>
                </p14:cNvPr>
                <p14:cNvContentPartPr/>
                <p14:nvPr/>
              </p14:nvContentPartPr>
              <p14:xfrm>
                <a:off x="1576177" y="5612482"/>
                <a:ext cx="63000" cy="38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7B19A2-3D80-BD00-ABB2-2E6AEE42F3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67537" y="5603842"/>
                  <a:ext cx="806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72E2D1-40F2-FDB7-423A-0EB919B31250}"/>
                    </a:ext>
                  </a:extLst>
                </p14:cNvPr>
                <p14:cNvContentPartPr/>
                <p14:nvPr/>
              </p14:nvContentPartPr>
              <p14:xfrm>
                <a:off x="1721977" y="5815882"/>
                <a:ext cx="13680" cy="18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72E2D1-40F2-FDB7-423A-0EB919B312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13337" y="5806882"/>
                  <a:ext cx="31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6BFAD5-5724-EEC1-3E07-EB3F686D3FE6}"/>
                    </a:ext>
                  </a:extLst>
                </p14:cNvPr>
                <p14:cNvContentPartPr/>
                <p14:nvPr/>
              </p14:nvContentPartPr>
              <p14:xfrm>
                <a:off x="1778857" y="5658562"/>
                <a:ext cx="2520" cy="2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6BFAD5-5724-EEC1-3E07-EB3F686D3FE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70217" y="5649922"/>
                  <a:ext cx="20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1D68FB-95D3-3690-9BF9-5B9EDBCC0486}"/>
                    </a:ext>
                  </a:extLst>
                </p14:cNvPr>
                <p14:cNvContentPartPr/>
                <p14:nvPr/>
              </p14:nvContentPartPr>
              <p14:xfrm>
                <a:off x="1830337" y="5838922"/>
                <a:ext cx="294480" cy="209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1D68FB-95D3-3690-9BF9-5B9EDBCC04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21337" y="5829922"/>
                  <a:ext cx="312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87EFC4-3AF5-2473-1AA6-0B4E61BA6242}"/>
                    </a:ext>
                  </a:extLst>
                </p14:cNvPr>
                <p14:cNvContentPartPr/>
                <p14:nvPr/>
              </p14:nvContentPartPr>
              <p14:xfrm>
                <a:off x="2203297" y="5591242"/>
                <a:ext cx="11160" cy="405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87EFC4-3AF5-2473-1AA6-0B4E61BA62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94657" y="5582602"/>
                  <a:ext cx="28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9AC370-318B-6CB4-897A-16A6D64CE3E9}"/>
                    </a:ext>
                  </a:extLst>
                </p14:cNvPr>
                <p14:cNvContentPartPr/>
                <p14:nvPr/>
              </p14:nvContentPartPr>
              <p14:xfrm>
                <a:off x="2059297" y="5792122"/>
                <a:ext cx="196200" cy="3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9AC370-318B-6CB4-897A-16A6D64CE3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50657" y="5783482"/>
                  <a:ext cx="213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0784AD-35C1-6C61-9A0D-17B0F4078D4D}"/>
                    </a:ext>
                  </a:extLst>
                </p14:cNvPr>
                <p14:cNvContentPartPr/>
                <p14:nvPr/>
              </p14:nvContentPartPr>
              <p14:xfrm>
                <a:off x="3508657" y="5393962"/>
                <a:ext cx="7200" cy="1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0784AD-35C1-6C61-9A0D-17B0F4078D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99657" y="5384962"/>
                  <a:ext cx="2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22079D-458A-D1ED-3F0C-7614EE915A5C}"/>
                    </a:ext>
                  </a:extLst>
                </p14:cNvPr>
                <p14:cNvContentPartPr/>
                <p14:nvPr/>
              </p14:nvContentPartPr>
              <p14:xfrm>
                <a:off x="3614497" y="5222242"/>
                <a:ext cx="28800" cy="154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22079D-458A-D1ED-3F0C-7614EE915A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05497" y="5213602"/>
                  <a:ext cx="46440" cy="15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77215E-467D-F69E-DE49-4FA3C50AFF80}"/>
                    </a:ext>
                  </a:extLst>
                </p14:cNvPr>
                <p14:cNvContentPartPr/>
                <p14:nvPr/>
              </p14:nvContentPartPr>
              <p14:xfrm>
                <a:off x="3660577" y="5181202"/>
                <a:ext cx="1064880" cy="1562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77215E-467D-F69E-DE49-4FA3C50AFF8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51577" y="5172562"/>
                  <a:ext cx="1082520" cy="15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1262C6-28B6-1081-BE84-7B1EB1E0BE7B}"/>
                    </a:ext>
                  </a:extLst>
                </p14:cNvPr>
                <p14:cNvContentPartPr/>
                <p14:nvPr/>
              </p14:nvContentPartPr>
              <p14:xfrm>
                <a:off x="3741577" y="5493322"/>
                <a:ext cx="70920" cy="43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1262C6-28B6-1081-BE84-7B1EB1E0BE7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32937" y="5484682"/>
                  <a:ext cx="88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0EA74-B195-B70A-C08A-E51E976AA0C9}"/>
                    </a:ext>
                  </a:extLst>
                </p14:cNvPr>
                <p14:cNvContentPartPr/>
                <p14:nvPr/>
              </p14:nvContentPartPr>
              <p14:xfrm>
                <a:off x="3791977" y="5503762"/>
                <a:ext cx="109800" cy="351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0EA74-B195-B70A-C08A-E51E976AA0C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82977" y="5494762"/>
                  <a:ext cx="127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BD896B-D3F1-50C3-1201-81E6BACFA8D5}"/>
                    </a:ext>
                  </a:extLst>
                </p14:cNvPr>
                <p14:cNvContentPartPr/>
                <p14:nvPr/>
              </p14:nvContentPartPr>
              <p14:xfrm>
                <a:off x="3738697" y="5697802"/>
                <a:ext cx="201240" cy="73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BD896B-D3F1-50C3-1201-81E6BACFA8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30057" y="5688802"/>
                  <a:ext cx="218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CC32B-AFC3-A5E7-A1A9-1208D44D4318}"/>
                    </a:ext>
                  </a:extLst>
                </p14:cNvPr>
                <p14:cNvContentPartPr/>
                <p14:nvPr/>
              </p14:nvContentPartPr>
              <p14:xfrm>
                <a:off x="3991057" y="5550202"/>
                <a:ext cx="176760" cy="35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CC32B-AFC3-A5E7-A1A9-1208D44D43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82057" y="5541202"/>
                  <a:ext cx="1944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633C6A-69D1-EE15-2D77-5749BD6BF597}"/>
                    </a:ext>
                  </a:extLst>
                </p14:cNvPr>
                <p14:cNvContentPartPr/>
                <p14:nvPr/>
              </p14:nvContentPartPr>
              <p14:xfrm>
                <a:off x="4254217" y="5553442"/>
                <a:ext cx="30240" cy="262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633C6A-69D1-EE15-2D77-5749BD6BF5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45217" y="5544442"/>
                  <a:ext cx="478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A434F8-CD3C-4826-5BB4-21BD7CE9E077}"/>
                    </a:ext>
                  </a:extLst>
                </p14:cNvPr>
                <p14:cNvContentPartPr/>
                <p14:nvPr/>
              </p14:nvContentPartPr>
              <p14:xfrm>
                <a:off x="4145857" y="5576842"/>
                <a:ext cx="217440" cy="3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A434F8-CD3C-4826-5BB4-21BD7CE9E0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37217" y="5568202"/>
                  <a:ext cx="235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06E50-906C-F91E-81FA-1FBDDC5D56FC}"/>
                    </a:ext>
                  </a:extLst>
                </p14:cNvPr>
                <p14:cNvContentPartPr/>
                <p14:nvPr/>
              </p14:nvContentPartPr>
              <p14:xfrm>
                <a:off x="4138297" y="5778802"/>
                <a:ext cx="323280" cy="67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06E50-906C-F91E-81FA-1FBDDC5D56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29657" y="5769802"/>
                  <a:ext cx="340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0F9347-A15E-6260-3E45-1CB113AEDD2F}"/>
                    </a:ext>
                  </a:extLst>
                </p14:cNvPr>
                <p14:cNvContentPartPr/>
                <p14:nvPr/>
              </p14:nvContentPartPr>
              <p14:xfrm>
                <a:off x="3664897" y="6261922"/>
                <a:ext cx="137880" cy="271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0F9347-A15E-6260-3E45-1CB113AEDD2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55897" y="6252922"/>
                  <a:ext cx="155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2A71D0-39BB-2297-C130-CAE87F055867}"/>
                    </a:ext>
                  </a:extLst>
                </p14:cNvPr>
                <p14:cNvContentPartPr/>
                <p14:nvPr/>
              </p14:nvContentPartPr>
              <p14:xfrm>
                <a:off x="3803857" y="6264802"/>
                <a:ext cx="92520" cy="158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2A71D0-39BB-2297-C130-CAE87F05586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94857" y="6256162"/>
                  <a:ext cx="110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9EEE90-0069-11FA-63F5-464F9B6E6B8F}"/>
                    </a:ext>
                  </a:extLst>
                </p14:cNvPr>
                <p14:cNvContentPartPr/>
                <p14:nvPr/>
              </p14:nvContentPartPr>
              <p14:xfrm>
                <a:off x="3952537" y="6071482"/>
                <a:ext cx="36000" cy="28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9EEE90-0069-11FA-63F5-464F9B6E6B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43897" y="6062482"/>
                  <a:ext cx="53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CA2CB5-3ACD-62AF-72DD-661394777B7C}"/>
                    </a:ext>
                  </a:extLst>
                </p14:cNvPr>
                <p14:cNvContentPartPr/>
                <p14:nvPr/>
              </p14:nvContentPartPr>
              <p14:xfrm>
                <a:off x="3870817" y="6175162"/>
                <a:ext cx="518400" cy="15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CA2CB5-3ACD-62AF-72DD-661394777B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61817" y="6166522"/>
                  <a:ext cx="536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210E75-2B5A-2AFD-6294-BE011C41CD95}"/>
                    </a:ext>
                  </a:extLst>
                </p14:cNvPr>
                <p14:cNvContentPartPr/>
                <p14:nvPr/>
              </p14:nvContentPartPr>
              <p14:xfrm>
                <a:off x="4391737" y="6179842"/>
                <a:ext cx="114840" cy="282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210E75-2B5A-2AFD-6294-BE011C41CD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83097" y="6170842"/>
                  <a:ext cx="132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8B3CA8-15FF-C4B4-B81E-E69C2B3DAAE0}"/>
                    </a:ext>
                  </a:extLst>
                </p14:cNvPr>
                <p14:cNvContentPartPr/>
                <p14:nvPr/>
              </p14:nvContentPartPr>
              <p14:xfrm>
                <a:off x="2404897" y="5860882"/>
                <a:ext cx="1202040" cy="264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8B3CA8-15FF-C4B4-B81E-E69C2B3DAA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95897" y="5852242"/>
                  <a:ext cx="1219680" cy="28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88537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Need faster response (lower latency)?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609601"/>
          </a:xfr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Replace lambda with faster technology (more $)…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4FFB6-B685-8E45-E8DD-840954D81D27}"/>
              </a:ext>
            </a:extLst>
          </p:cNvPr>
          <p:cNvSpPr txBox="1"/>
          <p:nvPr/>
        </p:nvSpPr>
        <p:spPr>
          <a:xfrm>
            <a:off x="533400" y="5333414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EC2, EKS, ECS,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EE135-49F0-DFD9-2E9C-4E56BE91570A}"/>
              </a:ext>
            </a:extLst>
          </p:cNvPr>
          <p:cNvSpPr txBox="1"/>
          <p:nvPr/>
        </p:nvSpPr>
        <p:spPr>
          <a:xfrm>
            <a:off x="3048000" y="52357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B1250-BF1E-391E-60E5-9E15A01227D5}"/>
              </a:ext>
            </a:extLst>
          </p:cNvPr>
          <p:cNvSpPr txBox="1"/>
          <p:nvPr/>
        </p:nvSpPr>
        <p:spPr>
          <a:xfrm>
            <a:off x="4800600" y="5339992"/>
            <a:ext cx="100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0BEA4-6630-01C0-13EB-98320D7EF6D6}"/>
              </a:ext>
            </a:extLst>
          </p:cNvPr>
          <p:cNvSpPr txBox="1"/>
          <p:nvPr/>
        </p:nvSpPr>
        <p:spPr>
          <a:xfrm>
            <a:off x="5713355" y="5339992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E72A67-9B6B-37E0-3EE2-ADF4F31E3FC9}"/>
              </a:ext>
            </a:extLst>
          </p:cNvPr>
          <p:cNvCxnSpPr>
            <a:cxnSpLocks/>
          </p:cNvCxnSpPr>
          <p:nvPr/>
        </p:nvCxnSpPr>
        <p:spPr>
          <a:xfrm>
            <a:off x="639204" y="5055294"/>
            <a:ext cx="6294996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29CC832-5113-1790-7725-2780E90F0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91" y="2010865"/>
            <a:ext cx="4321817" cy="146408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5C335C7-F50A-F060-6996-161649331E1F}"/>
              </a:ext>
            </a:extLst>
          </p:cNvPr>
          <p:cNvGrpSpPr/>
          <p:nvPr/>
        </p:nvGrpSpPr>
        <p:grpSpPr>
          <a:xfrm>
            <a:off x="6047108" y="3872194"/>
            <a:ext cx="762000" cy="745526"/>
            <a:chOff x="3792294" y="5335270"/>
            <a:chExt cx="1089329" cy="10789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C055EC0-9BAE-CB61-4D56-6F1DC428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D542905-8706-6BF9-06EA-B45D7DA1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1C63817-B010-4D26-6BFB-1C9D384AA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49214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400124"/>
            <a:ext cx="4267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Monolithic multi-tier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7350"/>
            <a:ext cx="8534400" cy="2607450"/>
          </a:xfrm>
        </p:spPr>
        <p:txBody>
          <a:bodyPr/>
          <a:lstStyle/>
          <a:p>
            <a:r>
              <a:rPr lang="en-US" dirty="0"/>
              <a:t>Traditional software design for the cloud</a:t>
            </a:r>
          </a:p>
          <a:p>
            <a:r>
              <a:rPr lang="en-US" dirty="0"/>
              <a:t>Monolithic approach --- one large code base on server</a:t>
            </a:r>
          </a:p>
          <a:p>
            <a:pPr lvl="1"/>
            <a:r>
              <a:rPr lang="en-US" sz="2200" dirty="0"/>
              <a:t>Safe, conservative engineering</a:t>
            </a:r>
          </a:p>
          <a:p>
            <a:pPr lvl="1"/>
            <a:r>
              <a:rPr lang="en-US" sz="2200" dirty="0"/>
              <a:t>No one gets fired for building systems this way :-)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5B5A042C-FA2B-3FE5-58DE-80C01BB8A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6525"/>
            <a:ext cx="3372682" cy="11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1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BF72B1-4CF6-05C8-45A3-DC676012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5153"/>
            <a:ext cx="7431668" cy="4359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02 --- monolithic web service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6FC392-3C22-4DE2-EA12-D193995DD809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3952307"/>
            <a:ext cx="152400" cy="8382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15FF774-602F-FF71-86DE-AD10FDD4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07" y="727818"/>
            <a:ext cx="12192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763E105-ED90-C8BB-C991-8964876C208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495800"/>
            <a:ext cx="5203462" cy="2186496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/bucket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post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9FAA8C-BE31-4BFC-0E97-C7A5AA054890}"/>
                  </a:ext>
                </a:extLst>
              </p14:cNvPr>
              <p14:cNvContentPartPr/>
              <p14:nvPr/>
            </p14:nvContentPartPr>
            <p14:xfrm>
              <a:off x="1784422" y="2711534"/>
              <a:ext cx="891360" cy="22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9FAA8C-BE31-4BFC-0E97-C7A5AA054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5782" y="2702534"/>
                <a:ext cx="909000" cy="247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7C19697-3EAF-1099-CA79-2A1FBE43C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572000"/>
            <a:ext cx="136071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842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52400"/>
            <a:ext cx="59436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Alternative designs?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68727869-61DF-2DEE-F16A-6F8C50C5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5350650"/>
          </a:xfrm>
        </p:spPr>
        <p:txBody>
          <a:bodyPr/>
          <a:lstStyle/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Microservices</a:t>
            </a:r>
          </a:p>
          <a:p>
            <a:pPr marL="914400" lvl="1" indent="-346075">
              <a:spcBef>
                <a:spcPts val="600"/>
              </a:spcBef>
            </a:pPr>
            <a:r>
              <a:rPr lang="en-US" sz="2000" dirty="0"/>
              <a:t>Break monolithic system apart --- easier to develop, update, release, but more moving parts to manage</a:t>
            </a:r>
          </a:p>
          <a:p>
            <a:pPr marL="914400" lvl="1" indent="-346075">
              <a:spcBef>
                <a:spcPts val="600"/>
              </a:spcBef>
            </a:pPr>
            <a:r>
              <a:rPr lang="en-US" sz="2000" u="sng" dirty="0"/>
              <a:t>Example</a:t>
            </a:r>
            <a:r>
              <a:rPr lang="en-US" sz="2000" dirty="0"/>
              <a:t>: </a:t>
            </a:r>
            <a:r>
              <a:rPr lang="en-US" sz="2000" b="1" dirty="0"/>
              <a:t>Netflix</a:t>
            </a:r>
            <a:r>
              <a:rPr lang="en-US" sz="2000" dirty="0"/>
              <a:t> was one of the first to do this</a:t>
            </a:r>
            <a:endParaRPr lang="en-US" dirty="0"/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Event-driven</a:t>
            </a:r>
          </a:p>
          <a:p>
            <a:pPr marL="914400" lvl="1" indent="-346075">
              <a:spcBef>
                <a:spcPts val="600"/>
              </a:spcBef>
            </a:pPr>
            <a:r>
              <a:rPr lang="en-US" sz="2000" dirty="0"/>
              <a:t>Design based on events that occur / application states</a:t>
            </a:r>
          </a:p>
          <a:p>
            <a:pPr marL="914400" lvl="1" indent="-346075">
              <a:spcBef>
                <a:spcPts val="600"/>
              </a:spcBef>
            </a:pPr>
            <a:r>
              <a:rPr lang="en-US" sz="2000" u="sng" dirty="0"/>
              <a:t>Example</a:t>
            </a:r>
            <a:r>
              <a:rPr lang="en-US" sz="2000" dirty="0"/>
              <a:t>: food delivery =&gt; menu, order, purchase, prepare, deliver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Serverless computing…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B551272-D83B-336D-9AC9-8BDBEE3FE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6525"/>
            <a:ext cx="203464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346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doesn't mean no server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300374"/>
            <a:ext cx="4191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68727869-61DF-2DEE-F16A-6F8C50C5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0998" cy="1295400"/>
          </a:xfrm>
        </p:spPr>
        <p:txBody>
          <a:bodyPr/>
          <a:lstStyle/>
          <a:p>
            <a:r>
              <a:rPr lang="en-US" dirty="0"/>
              <a:t>We still have a web server…</a:t>
            </a:r>
          </a:p>
          <a:p>
            <a:pPr>
              <a:spcBef>
                <a:spcPts val="1800"/>
              </a:spcBef>
            </a:pPr>
            <a:r>
              <a:rPr lang="en-US" dirty="0"/>
              <a:t>We just don't manage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DF227-9F1D-C00D-11DB-5BD7A8BFE10E}"/>
              </a:ext>
            </a:extLst>
          </p:cNvPr>
          <p:cNvSpPr/>
          <p:nvPr/>
        </p:nvSpPr>
        <p:spPr>
          <a:xfrm>
            <a:off x="3147801" y="2672538"/>
            <a:ext cx="2667000" cy="205740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1CE16-967D-A0CB-44E8-1943EA77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7110199" cy="24080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8321C1-EDEB-E389-1EA3-DBD77348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992" y="5444157"/>
            <a:ext cx="568698" cy="561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E3625-4AA2-DBD9-F335-94B2C86BB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502" y="5562600"/>
            <a:ext cx="568698" cy="561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FCBE4-33BE-F24B-E99A-28EAADB8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902" y="5715000"/>
            <a:ext cx="568698" cy="561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B5207-4D2E-C53D-8351-2014450DE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02" y="5867400"/>
            <a:ext cx="568698" cy="56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48062-4E09-71AB-40AC-1F371FF1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702" y="6019800"/>
            <a:ext cx="568698" cy="5611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B09B70-EA15-8595-ED3D-99D842964AD2}"/>
                  </a:ext>
                </a:extLst>
              </p14:cNvPr>
              <p14:cNvContentPartPr/>
              <p14:nvPr/>
            </p14:nvContentPartPr>
            <p14:xfrm>
              <a:off x="5326853" y="4122593"/>
              <a:ext cx="1526760" cy="1883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B09B70-EA15-8595-ED3D-99D842964A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8213" y="4113593"/>
                <a:ext cx="154440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3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257831"/>
            <a:ext cx="4648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serverless?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00998" cy="2993640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marL="914400" lvl="1" indent="-400050">
              <a:spcBef>
                <a:spcPts val="600"/>
              </a:spcBef>
              <a:buFont typeface="+mj-lt"/>
              <a:buAutoNum type="arabicPeriod"/>
            </a:pPr>
            <a:r>
              <a:rPr lang="en-US" sz="2200" i="0" dirty="0">
                <a:latin typeface="+mn-lt"/>
              </a:rPr>
              <a:t>Break monolithic code base into microservices / functions</a:t>
            </a:r>
          </a:p>
          <a:p>
            <a:pPr lvl="2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development in whatever language / platform makes the most sense --- JavaScript, Python, Java, …</a:t>
            </a:r>
          </a:p>
          <a:p>
            <a:pPr lvl="2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Quicker to update and release functions / add new functionality</a:t>
            </a:r>
          </a:p>
          <a:p>
            <a:pPr marL="914400" lvl="1" indent="-400050">
              <a:spcBef>
                <a:spcPts val="1800"/>
              </a:spcBef>
              <a:buFont typeface="+mj-lt"/>
              <a:buAutoNum type="arabicPeriod"/>
            </a:pPr>
            <a:r>
              <a:rPr lang="en-US" sz="2200" i="0" dirty="0">
                <a:latin typeface="+mn-lt"/>
              </a:rPr>
              <a:t>Retain advantages of web server tier but let AWS manage</a:t>
            </a:r>
          </a:p>
          <a:p>
            <a:pPr marL="914400" lvl="1" indent="-400050">
              <a:buFont typeface="+mj-lt"/>
              <a:buAutoNum type="arabicPeriod"/>
            </a:pPr>
            <a:r>
              <a:rPr lang="en-US" sz="2200" i="0" dirty="0">
                <a:latin typeface="+mn-lt"/>
              </a:rPr>
              <a:t>Scalability of  server &amp; functions w/o idle capacity (saving $)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045" y="6325495"/>
            <a:ext cx="48350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91AC00-ED98-A2E3-A484-54EFCAD8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6200"/>
            <a:ext cx="3668016" cy="12425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A6B7E0-D127-D341-DF33-36A9FB452082}"/>
              </a:ext>
            </a:extLst>
          </p:cNvPr>
          <p:cNvGrpSpPr/>
          <p:nvPr/>
        </p:nvGrpSpPr>
        <p:grpSpPr>
          <a:xfrm>
            <a:off x="7385857" y="1071940"/>
            <a:ext cx="533400" cy="538103"/>
            <a:chOff x="3792294" y="5335270"/>
            <a:chExt cx="1089329" cy="1078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801E0C-F8F0-A4DF-34C1-7E05F2BD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E0D0EE-70CB-3ED4-1A93-8597B6B3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B158C9-F8C7-F5DD-12AC-44CC93A3F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D9AEC-03D3-BB8E-A76A-9FF69C326829}"/>
              </a:ext>
            </a:extLst>
          </p:cNvPr>
          <p:cNvGrpSpPr/>
          <p:nvPr/>
        </p:nvGrpSpPr>
        <p:grpSpPr>
          <a:xfrm>
            <a:off x="7385857" y="702580"/>
            <a:ext cx="247320" cy="355680"/>
            <a:chOff x="7385857" y="872513"/>
            <a:chExt cx="2473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34F46C-C66C-8515-DE40-73AFACABC35D}"/>
                    </a:ext>
                  </a:extLst>
                </p14:cNvPr>
                <p14:cNvContentPartPr/>
                <p14:nvPr/>
              </p14:nvContentPartPr>
              <p14:xfrm>
                <a:off x="7388737" y="886193"/>
                <a:ext cx="20520" cy="54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34F46C-C66C-8515-DE40-73AFACABC3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9737" y="877193"/>
                  <a:ext cx="38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B2E060-CFF7-8582-FEBA-2A525DA33038}"/>
                    </a:ext>
                  </a:extLst>
                </p14:cNvPr>
                <p14:cNvContentPartPr/>
                <p14:nvPr/>
              </p14:nvContentPartPr>
              <p14:xfrm>
                <a:off x="7385857" y="872513"/>
                <a:ext cx="247320" cy="35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B2E060-CFF7-8582-FEBA-2A525DA330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6857" y="863513"/>
                  <a:ext cx="264960" cy="373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38DCA48A-B737-E815-7FC8-D2E9163F99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3184" y="4041581"/>
            <a:ext cx="3487234" cy="264903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3E58FAE-6C03-1841-D95D-99AF61D133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6917" y="4470135"/>
            <a:ext cx="1260835" cy="20379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BE6B631-15BB-9D30-C74A-D3EA4BAA8E56}"/>
              </a:ext>
            </a:extLst>
          </p:cNvPr>
          <p:cNvSpPr/>
          <p:nvPr/>
        </p:nvSpPr>
        <p:spPr>
          <a:xfrm>
            <a:off x="7844633" y="5634043"/>
            <a:ext cx="1035819" cy="543559"/>
          </a:xfrm>
          <a:prstGeom prst="wedgeRoundRectCallout">
            <a:avLst>
              <a:gd name="adj1" fmla="val -101615"/>
              <a:gd name="adj2" fmla="val -722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</a:rPr>
              <a:t>longer latency </a:t>
            </a:r>
            <a:r>
              <a:rPr lang="en-US" sz="1400" b="1" dirty="0">
                <a:solidFill>
                  <a:schemeClr val="bg1"/>
                </a:solidFill>
                <a:latin typeface="Calibri"/>
                <a:sym typeface="Wingdings" panose="05000000000000000000" pitchFamily="2" charset="2"/>
              </a:rPr>
              <a:t>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3158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533400" y="257831"/>
            <a:ext cx="4648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serverless?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00998" cy="2993640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marL="914400" lvl="1" indent="-400050">
              <a:spcBef>
                <a:spcPts val="600"/>
              </a:spcBef>
              <a:buFont typeface="+mj-lt"/>
              <a:buAutoNum type="arabicPeriod"/>
            </a:pPr>
            <a:r>
              <a:rPr lang="en-US" sz="2200" i="0" dirty="0">
                <a:latin typeface="+mn-lt"/>
              </a:rPr>
              <a:t>Break monolithic code base into microservices / functions</a:t>
            </a:r>
          </a:p>
          <a:p>
            <a:pPr lvl="2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development in whatever language / platform makes the most sense --- JavaScript, Python, Java, …</a:t>
            </a:r>
          </a:p>
          <a:p>
            <a:pPr lvl="2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Quicker to update and release functions / add new functionality</a:t>
            </a:r>
          </a:p>
          <a:p>
            <a:pPr marL="914400" lvl="1" indent="-400050">
              <a:spcBef>
                <a:spcPts val="1800"/>
              </a:spcBef>
              <a:buFont typeface="+mj-lt"/>
              <a:buAutoNum type="arabicPeriod"/>
            </a:pPr>
            <a:r>
              <a:rPr lang="en-US" sz="2200" i="0" dirty="0">
                <a:latin typeface="+mn-lt"/>
              </a:rPr>
              <a:t>Let AWS manage the web server</a:t>
            </a:r>
          </a:p>
          <a:p>
            <a:pPr marL="914400" lvl="1" indent="-400050">
              <a:buFont typeface="+mj-lt"/>
              <a:buAutoNum type="arabicPeriod"/>
            </a:pPr>
            <a:r>
              <a:rPr lang="en-US" sz="2200" i="0" dirty="0">
                <a:latin typeface="+mn-lt"/>
              </a:rPr>
              <a:t>Scalability of  server &amp; functions w/o idle capacity (saving $)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045" y="6325495"/>
            <a:ext cx="48350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91AC00-ED98-A2E3-A484-54EFCAD8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6200"/>
            <a:ext cx="3668016" cy="12425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A6B7E0-D127-D341-DF33-36A9FB452082}"/>
              </a:ext>
            </a:extLst>
          </p:cNvPr>
          <p:cNvGrpSpPr/>
          <p:nvPr/>
        </p:nvGrpSpPr>
        <p:grpSpPr>
          <a:xfrm>
            <a:off x="7385857" y="1071940"/>
            <a:ext cx="533400" cy="538103"/>
            <a:chOff x="3792294" y="5335270"/>
            <a:chExt cx="1089329" cy="1078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801E0C-F8F0-A4DF-34C1-7E05F2BD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2294" y="5335270"/>
              <a:ext cx="784529" cy="7741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E0D0EE-70CB-3ED4-1A93-8597B6B38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4694" y="5487670"/>
              <a:ext cx="784529" cy="7741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B158C9-F8C7-F5DD-12AC-44CC93A3F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7094" y="5640070"/>
              <a:ext cx="784529" cy="7741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D9AEC-03D3-BB8E-A76A-9FF69C326829}"/>
              </a:ext>
            </a:extLst>
          </p:cNvPr>
          <p:cNvGrpSpPr/>
          <p:nvPr/>
        </p:nvGrpSpPr>
        <p:grpSpPr>
          <a:xfrm>
            <a:off x="7385857" y="702580"/>
            <a:ext cx="247320" cy="355680"/>
            <a:chOff x="7385857" y="872513"/>
            <a:chExt cx="2473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34F46C-C66C-8515-DE40-73AFACABC35D}"/>
                    </a:ext>
                  </a:extLst>
                </p14:cNvPr>
                <p14:cNvContentPartPr/>
                <p14:nvPr/>
              </p14:nvContentPartPr>
              <p14:xfrm>
                <a:off x="7388737" y="886193"/>
                <a:ext cx="20520" cy="54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34F46C-C66C-8515-DE40-73AFACABC3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9737" y="877193"/>
                  <a:ext cx="38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B2E060-CFF7-8582-FEBA-2A525DA33038}"/>
                    </a:ext>
                  </a:extLst>
                </p14:cNvPr>
                <p14:cNvContentPartPr/>
                <p14:nvPr/>
              </p14:nvContentPartPr>
              <p14:xfrm>
                <a:off x="7385857" y="872513"/>
                <a:ext cx="247320" cy="35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B2E060-CFF7-8582-FEBA-2A525DA330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6857" y="863513"/>
                  <a:ext cx="264960" cy="373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38DCA48A-B737-E815-7FC8-D2E9163F99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3184" y="4041581"/>
            <a:ext cx="3487234" cy="264903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3E58FAE-6C03-1841-D95D-99AF61D133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6917" y="4470135"/>
            <a:ext cx="1260835" cy="203792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BE6B631-15BB-9D30-C74A-D3EA4BAA8E56}"/>
              </a:ext>
            </a:extLst>
          </p:cNvPr>
          <p:cNvSpPr/>
          <p:nvPr/>
        </p:nvSpPr>
        <p:spPr>
          <a:xfrm>
            <a:off x="7844633" y="5634043"/>
            <a:ext cx="1035819" cy="543559"/>
          </a:xfrm>
          <a:prstGeom prst="wedgeRoundRectCallout">
            <a:avLst>
              <a:gd name="adj1" fmla="val -101615"/>
              <a:gd name="adj2" fmla="val -722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</a:rPr>
              <a:t>longer latency </a:t>
            </a:r>
            <a:r>
              <a:rPr lang="en-US" sz="1400" b="1" dirty="0">
                <a:solidFill>
                  <a:schemeClr val="bg1"/>
                </a:solidFill>
                <a:latin typeface="Calibri"/>
                <a:sym typeface="Wingdings" panose="05000000000000000000" pitchFamily="2" charset="2"/>
              </a:rPr>
              <a:t>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D6EAB6-286F-5844-7E1B-872016439CC6}"/>
                  </a:ext>
                </a:extLst>
              </p14:cNvPr>
              <p14:cNvContentPartPr/>
              <p14:nvPr/>
            </p14:nvContentPartPr>
            <p14:xfrm>
              <a:off x="2868840" y="4133160"/>
              <a:ext cx="3993120" cy="2674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D6EAB6-286F-5844-7E1B-872016439C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9480" y="4123800"/>
                <a:ext cx="4011840" cy="26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45045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Project 03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9ED509-9A70-BD5C-B4B1-B5B65162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2" y="1778471"/>
            <a:ext cx="5505165" cy="37859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85F326-2069-41C8-C609-ABCB385C3E4D}"/>
              </a:ext>
            </a:extLst>
          </p:cNvPr>
          <p:cNvSpPr/>
          <p:nvPr/>
        </p:nvSpPr>
        <p:spPr>
          <a:xfrm>
            <a:off x="4765302" y="3949724"/>
            <a:ext cx="1656712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316A-4136-1515-EF74-48B7A5C1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440" y="3828264"/>
            <a:ext cx="3270192" cy="19109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9FA2DF-D123-5F61-1EBD-9B317877A742}"/>
              </a:ext>
            </a:extLst>
          </p:cNvPr>
          <p:cNvSpPr/>
          <p:nvPr/>
        </p:nvSpPr>
        <p:spPr>
          <a:xfrm>
            <a:off x="1266729" y="3949723"/>
            <a:ext cx="3270192" cy="17911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FD14F6-E033-2610-D4A1-9F0E87B2C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36" y="2016103"/>
            <a:ext cx="1621332" cy="15911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ADB4A9-8D77-E009-4B00-5018DEF81EEB}"/>
              </a:ext>
            </a:extLst>
          </p:cNvPr>
          <p:cNvCxnSpPr>
            <a:cxnSpLocks/>
          </p:cNvCxnSpPr>
          <p:nvPr/>
        </p:nvCxnSpPr>
        <p:spPr>
          <a:xfrm flipV="1">
            <a:off x="5755902" y="2513544"/>
            <a:ext cx="942656" cy="4617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731BC3-FD8F-E334-9DD0-B556B3A80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0107" y="5492608"/>
            <a:ext cx="568698" cy="561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CAAC9-9018-8F4C-9A9E-2EDF97073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617" y="5611051"/>
            <a:ext cx="568698" cy="561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E149F-42DA-27E6-6784-584FA6F19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017" y="5763451"/>
            <a:ext cx="568698" cy="561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F120C-AAFA-256A-03CF-423B8F830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417" y="5915851"/>
            <a:ext cx="568698" cy="561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ED346-1478-F039-25E5-C45FFDFBE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817" y="6068251"/>
            <a:ext cx="568698" cy="5611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959A07-C93B-1607-9D0B-8D55EC32A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502" y="3960075"/>
            <a:ext cx="568698" cy="561149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30A3875-97CD-01FC-1F6A-D1E263AC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0598"/>
            <a:ext cx="8229600" cy="594576"/>
          </a:xfrm>
        </p:spPr>
        <p:txBody>
          <a:bodyPr/>
          <a:lstStyle/>
          <a:p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 and event-driven…</a:t>
            </a:r>
          </a:p>
        </p:txBody>
      </p:sp>
    </p:spTree>
    <p:extLst>
      <p:ext uri="{BB962C8B-B14F-4D97-AF65-F5344CB8AC3E}">
        <p14:creationId xmlns:p14="http://schemas.microsoft.com/office/powerpoint/2010/main" val="2065771651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AWS lambda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8ABB28-30C5-B144-2861-5E51A80C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62000"/>
          </a:xfrm>
        </p:spPr>
        <p:txBody>
          <a:bodyPr/>
          <a:lstStyle/>
          <a:p>
            <a:r>
              <a:rPr lang="en-US" dirty="0"/>
              <a:t>By far the simplest, least expensive way to compute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B1F60-19A9-A673-62F3-2FE97A48E4FD}"/>
              </a:ext>
            </a:extLst>
          </p:cNvPr>
          <p:cNvSpPr txBox="1"/>
          <p:nvPr/>
        </p:nvSpPr>
        <p:spPr>
          <a:xfrm>
            <a:off x="-76200" y="245933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EC2, EKS, ECS,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28B4-633F-3105-5F0C-65BAFE0D064A}"/>
              </a:ext>
            </a:extLst>
          </p:cNvPr>
          <p:cNvSpPr txBox="1"/>
          <p:nvPr/>
        </p:nvSpPr>
        <p:spPr>
          <a:xfrm>
            <a:off x="2527300" y="244941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64802-4411-77C6-28E1-37DF3313D6A5}"/>
              </a:ext>
            </a:extLst>
          </p:cNvPr>
          <p:cNvSpPr txBox="1"/>
          <p:nvPr/>
        </p:nvSpPr>
        <p:spPr>
          <a:xfrm>
            <a:off x="4813300" y="2445973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B08FD-493A-3BCB-076D-E9CCAF84D2A7}"/>
              </a:ext>
            </a:extLst>
          </p:cNvPr>
          <p:cNvSpPr txBox="1"/>
          <p:nvPr/>
        </p:nvSpPr>
        <p:spPr>
          <a:xfrm>
            <a:off x="7239000" y="2553694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C7A2A5-A3D0-87EF-5D93-76623FF869BB}"/>
              </a:ext>
            </a:extLst>
          </p:cNvPr>
          <p:cNvCxnSpPr>
            <a:cxnSpLocks/>
          </p:cNvCxnSpPr>
          <p:nvPr/>
        </p:nvCxnSpPr>
        <p:spPr>
          <a:xfrm>
            <a:off x="317500" y="2268996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F329E-AFC3-97EF-14FC-1A25AB399EE1}"/>
              </a:ext>
            </a:extLst>
          </p:cNvPr>
          <p:cNvSpPr/>
          <p:nvPr/>
        </p:nvSpPr>
        <p:spPr>
          <a:xfrm>
            <a:off x="7239000" y="3048002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34A32-5229-C2C1-8F9A-4EBCDCC0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853" y="4343400"/>
            <a:ext cx="1762294" cy="13217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7C048-1877-2417-ADF5-F40FB8F9902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001000" y="3429000"/>
            <a:ext cx="0" cy="9144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2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8408</TotalTime>
  <Words>560</Words>
  <Application>Microsoft Office PowerPoint</Application>
  <PresentationFormat>On-screen Show (4:3)</PresentationFormat>
  <Paragraphs>91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Times New Roman</vt:lpstr>
      <vt:lpstr>Office Theme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2109</cp:revision>
  <cp:lastPrinted>2023-04-18T16:10:34Z</cp:lastPrinted>
  <dcterms:created xsi:type="dcterms:W3CDTF">2013-01-13T00:19:11Z</dcterms:created>
  <dcterms:modified xsi:type="dcterms:W3CDTF">2024-11-05T03:13:21Z</dcterms:modified>
</cp:coreProperties>
</file>