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327.xml" ContentType="application/inkml+xml"/>
  <Override PartName="/ppt/ink/ink328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329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330.xml" ContentType="application/inkml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5" r:id="rId3"/>
  </p:sldMasterIdLst>
  <p:notesMasterIdLst>
    <p:notesMasterId r:id="rId23"/>
  </p:notesMasterIdLst>
  <p:handoutMasterIdLst>
    <p:handoutMasterId r:id="rId24"/>
  </p:handoutMasterIdLst>
  <p:sldIdLst>
    <p:sldId id="1208" r:id="rId4"/>
    <p:sldId id="1073" r:id="rId5"/>
    <p:sldId id="1164" r:id="rId6"/>
    <p:sldId id="1165" r:id="rId7"/>
    <p:sldId id="1076" r:id="rId8"/>
    <p:sldId id="1092" r:id="rId9"/>
    <p:sldId id="1093" r:id="rId10"/>
    <p:sldId id="1094" r:id="rId11"/>
    <p:sldId id="1081" r:id="rId12"/>
    <p:sldId id="799" r:id="rId13"/>
    <p:sldId id="1095" r:id="rId14"/>
    <p:sldId id="1217" r:id="rId15"/>
    <p:sldId id="1142" r:id="rId16"/>
    <p:sldId id="1059" r:id="rId17"/>
    <p:sldId id="1086" r:id="rId18"/>
    <p:sldId id="1167" r:id="rId19"/>
    <p:sldId id="1084" r:id="rId20"/>
    <p:sldId id="1166" r:id="rId21"/>
    <p:sldId id="964" r:id="rId2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FB98"/>
    <a:srgbClr val="008000"/>
    <a:srgbClr val="5F5F5F"/>
    <a:srgbClr val="0000FF"/>
    <a:srgbClr val="33CCFF"/>
    <a:srgbClr val="92BE50"/>
    <a:srgbClr val="FFFF66"/>
    <a:srgbClr val="666699"/>
    <a:srgbClr val="9900FF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9" autoAdjust="0"/>
    <p:restoredTop sz="93666" autoAdjust="0"/>
  </p:normalViewPr>
  <p:slideViewPr>
    <p:cSldViewPr>
      <p:cViewPr varScale="1">
        <p:scale>
          <a:sx n="148" d="100"/>
          <a:sy n="148" d="100"/>
        </p:scale>
        <p:origin x="126" y="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834" y="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1040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pPr algn="ctr"/>
            <a:endParaRPr lang="en-US" sz="1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5764107" y="8829967"/>
            <a:ext cx="1244671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CB50AC30-B37F-4D76-906B-329B14AA6A96}" type="slidenum">
              <a:rPr lang="en-US" sz="1400" b="1"/>
              <a:t>‹#›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416091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45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54 2623 0 0,'-11'-9'0'0'0,"2"0"0"0"0,5 0 0 0 0,7-1 0 0 0,8-3 10712 0 0,11 43-10278 0 0,-16-23 352 0 0,-3 2-555 0 0,12 24-87 0 0,-11-25 57 0 0,-1 2-78 0 0,0 2-74 0 0,-2-7-2 0 0,0 1-1 0 0,1-1 1 0 0,0 1 0 0 0,0-1 0 0 0,3 7 175 0 0,-2 0-60 0 0,9 38-64 0 0,-9-37-30 0 0,-1 1 0 0 0,6 52 15 0 0,-1 4 1 0 0,-2 2 4 0 0,2-2-29 0 0,1-2-49 0 0,2-5-10 0 0,-7-50 5 0 0,10 40 57 0 0,4 4 18 0 0,0 4 41 0 0,3 5 51 0 0,0 0 62 0 0,0 0 92 0 0,-1-7-55 0 0,-6-24-175 0 0,-10-26-7 0 0,1 2-15 0 0,15 41-60 0 0,1 1-14 0 0,-3-13-49 0 0,-13-33-202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57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 10591 0 0,'0'0'8686'0'0,"1"10"-8821"0"0,-1 3 101 0 0,0-4-9 0 0,1 0 0 0 0,0 0 0 0 0,3 13 1 0 0,2 14-56 0 0,-2-15 18 0 0,9 38 64 0 0,-3 1 32 0 0,-4 0 64 0 0,-1 2 19 0 0,1 12 89 0 0,-5-62-163 0 0,3 35 105 0 0,4 7 118 0 0,0-3 0 0 0,-1 2-148 0 0,2 4-44 0 0,-1 14-46 0 0,-3-2 1 0 0,-1-12 42 0 0,-1-19 164 0 0,-2-24-995 0 0,1 4-4349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26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14743 0 0,'0'0'5479'0'0,"0"14"-4894"0"0,0 39-158 0 0,0-40-38 0 0,2-1-37 0 0,4 34-136 0 0,-4-35 72 0 0,2 2-175 0 0,17 51-90 0 0,2-4-76 0 0,6 6-558 0 0,-25-55 267 0 0,33 2-14744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27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70 4607 0 0,'-1'-8'408'0'0,"-2"0"-328"0"0,-2 2-80 0 0,0-8 12024 0 0,3 9-10672 0 0,1-3-360 0 0,-1 1-80 0 0,2 1-16 0 0,2 1-1304 0 0,-1 4-264 0 0,4-1-48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27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380 508 8287 0 0,'-1'0'639'0'0,"-39"-49"6898"0"0,38 46-7369 0 0,-1 0 0 0 0,0 1 0 0 0,0-1 0 0 0,0 1 0 0 0,-1 0 0 0 0,1 0 0 0 0,0 0 0 0 0,-1 0 0 0 0,1 0 0 0 0,-1 1 0 0 0,0-1 0 0 0,0 1 0 0 0,1 0 0 0 0,-1 0 0 0 0,0 1 0 0 0,-5-1 0 0 0,4 0-216 0 0,3 1 21 0 0,0 0-1 0 0,0 0 0 0 0,0 0 0 0 0,0 0 0 0 0,0 0 1 0 0,0 1-1 0 0,0-1 0 0 0,1 1 0 0 0,-1-1 1 0 0,-2 2-1 0 0,-2-2-44 0 0,3 1 30 0 0,1-1-1 0 0,0 0 1 0 0,0 1 0 0 0,0-1 0 0 0,0 1 0 0 0,0 0 0 0 0,0-1 0 0 0,0 1-1 0 0,0 0 1 0 0,0 0 0 0 0,1 0 0 0 0,-3 2 0 0 0,-4 1-104 0 0,3-1-6 0 0,0 0 0 0 0,0 0-1 0 0,0 0 1 0 0,-5 5 0 0 0,1-2 5 0 0,4-3 61 0 0,1 0 0 0 0,-1 1 0 0 0,1 0 0 0 0,-1 0-1 0 0,-4 6 1 0 0,0-3 28 0 0,-22 27-196 0 0,0 3 145 0 0,5 1 144 0 0,16-19 89 0 0,-7 22 145 0 0,13-30 62 0 0,3-1 11 0 0,-3 32 5 0 0,3-32 378 0 0,6-1-357 0 0,16 27-13 0 0,-15-27-55 0 0,1-6-20 0 0,-5-2-262 0 0,2 1 35 0 0,0-1-1 0 0,0 1 0 0 0,0-1 1 0 0,0 0-1 0 0,1 0 0 0 0,-1 0 0 0 0,0-1 1 0 0,1 0-1 0 0,-1 1 0 0 0,0-1 1 0 0,1-1-1 0 0,-1 1 0 0 0,9-3 1 0 0,2-2 37 0 0,-1-2 1 0 0,0 0 0 0 0,0-1 0 0 0,-1 0 0 0 0,0-1 0 0 0,0 0 0 0 0,-1-1-1 0 0,0-1 1 0 0,16-18 0 0 0,-10 7-80 0 0,0 0 0 0 0,-2-1 0 0 0,-1 0-1 0 0,20-40 1 0 0,-21 32 34 0 0,-2 0 0 0 0,-1-1 0 0 0,-1 0 0 0 0,-2-1 0 0 0,8-65 0 0 0,-14 70 60 0 0,-1 0 0 0 0,-1 0 0 0 0,-2 0 0 0 0,0-1 0 0 0,-2 2 0 0 0,-1-1 0 0 0,-13-40-1 0 0,8 45-55 0 0,10 22-47 0 0,-1 0-1 0 0,1 0 1 0 0,0 0-1 0 0,-1 1 1 0 0,1-1-1 0 0,-1 0 0 0 0,1 1 1 0 0,-1-1-1 0 0,0 0 1 0 0,1 1-1 0 0,-1-1 1 0 0,0 0-1 0 0,1 1 1 0 0,-1-1-1 0 0,0 1 1 0 0,0-1-1 0 0,0 1 1 0 0,1 0-1 0 0,-1-1 0 0 0,0 1 1 0 0,0 0-1 0 0,0 0 1 0 0,0-1-1 0 0,-1 1 1 0 0,-2 1 51 0 0,0 8 0 0 0,-10 40-42 0 0,9-26-11 0 0,-1 31 0 0 0,3 39 0 0 0,6-10 11 0 0,7-2 51 0 0,1-14 45 0 0,-5-33 5 0 0,0-5-60 0 0,5 9 60 0 0,1 6-85 0 0,-5-21 15 0 0,14 38-31 0 0,-1-10-24 0 0,-16-41-74 0 0,1 0-1523 0 0,17 28-3689 0 0,-17-28-1748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29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416 144 3679 0 0,'3'-6'1171'0'0,"0"-1"0"0"0,-1 1-1 0 0,0-1 1 0 0,0 1 0 0 0,0-1 0 0 0,-1 0-1 0 0,0 0 1 0 0,0 0 0 0 0,-1-13-1 0 0,0 17-1007 0 0,0 1-1 0 0,-1-1 1 0 0,1 1-1 0 0,-1-1 1 0 0,1 0-1 0 0,-1 1 1 0 0,0-1-1 0 0,0 1 1 0 0,0-1-1 0 0,0 1 1 0 0,-1 0-1 0 0,1-1 0 0 0,-1 1 1 0 0,1 0-1 0 0,-1 0 1 0 0,0 0-1 0 0,1 0 1 0 0,-1 0-1 0 0,0 1 1 0 0,-1-1-1 0 0,1 1 1 0 0,0-1-1 0 0,0 1 1 0 0,-1-1-1 0 0,1 1 1 0 0,0 0-1 0 0,-1 0 1 0 0,1 1-1 0 0,-4-2 1 0 0,-3 0-147 0 0,0 1 1 0 0,0 0-1 0 0,-1 0 1 0 0,1 1-1 0 0,0 0 1 0 0,0 1 0 0 0,0 0-1 0 0,-1 0 1 0 0,1 1-1 0 0,0 0 1 0 0,0 1 0 0 0,1 0-1 0 0,-1 0 1 0 0,1 1-1 0 0,-12 7 1 0 0,-2 1-123 0 0,1 2-1 0 0,-33 28 1 0 0,34-24 106 0 0,-6 11 0 0 0,0 10 26 0 0,3 7 99 0 0,18-35 20 0 0,2 0-1 0 0,-12 36-8 0 0,11-35-34 0 0,4-3-69 0 0,0 0 1 0 0,-1-1 0 0 0,-3 16 0 0 0,1-9-7 0 0,3-11-16 0 0,-1-1 0 0 0,1 0 1 0 0,0 1-1 0 0,0-1 0 0 0,1 6 0 0 0,8 55 2 0 0,-6-51-13 0 0,1 0 0 0 0,0-1 0 0 0,9 20 0 0 0,-4-15-7 0 0,13 17 0 0 0,-21-32 0 0 0,0-1 1 0 0,0 1 0 0 0,0-1-1 0 0,0 1 1 0 0,0-1 0 0 0,0 0-1 0 0,1 1 1 0 0,-1-1 0 0 0,0 0-1 0 0,4 2 1 0 0,40 24-62 0 0,-38-24 61 0 0,1 0 0 0 0,-1-1 1 0 0,1 0-1 0 0,0 0 0 0 0,0-1 0 0 0,0 0 0 0 0,0 0 0 0 0,0-1 0 0 0,0 0 1 0 0,0 0-1 0 0,0-1 0 0 0,15-3 0 0 0,1-2 138 0 0,0-1-1 0 0,39-18 1 0 0,-45 17-42 0 0,0-1 0 0 0,22-15 0 0 0,-31 18-68 0 0,0 0 0 0 0,-1-1 0 0 0,0 0 0 0 0,0 0 0 0 0,-1-1 0 0 0,7-9 1 0 0,-12 15-19 0 0,-1 0 0 0 0,1 0 1 0 0,-1 0-1 0 0,0-1 0 0 0,1 1 1 0 0,-1-1-1 0 0,0 1 1 0 0,-1-1-1 0 0,1 1 0 0 0,0-1 1 0 0,-1 1-1 0 0,1-1 0 0 0,-1 0 1 0 0,0 1-1 0 0,0-1 1 0 0,0 0-1 0 0,0 1 0 0 0,-2-6 1 0 0,1 4 5 0 0,0 0 1 0 0,-1 1-1 0 0,0-1 1 0 0,0 1 0 0 0,0-1-1 0 0,0 1 1 0 0,0 0-1 0 0,-1 0 1 0 0,1 0 0 0 0,-1 0-1 0 0,-5-3 1 0 0,-6-5 22 0 0,0 1 0 0 0,-1 1-1 0 0,0 1 1 0 0,-25-10 0 0 0,-24-8 501 0 0,72 28-446 0 0,23 7-12 0 0,-30-9-67 0 0,1 1 1 0 0,-1 0-1 0 0,1-1 1 0 0,0 1-1 0 0,0-1 1 0 0,-1 0-1 0 0,1 1 1 0 0,0-1-1 0 0,0 0 1 0 0,-1 0 0 0 0,5 0-1 0 0,10-3 83 0 0,29 0 36 0 0,-37 2-99 0 0,10-2-30 0 0,1-1 0 0 0,-1 0 1 0 0,0-2-1 0 0,0 0 0 0 0,-1-1 1 0 0,24-12-1 0 0,-38 17-446 0 0,0 0 1 0 0,0 0-1 0 0,-1 0 1 0 0,1-1-1 0 0,-1 1 1 0 0,0-1-1 0 0,1 1 0 0 0,2-6 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29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1839 0 0,'0'0'14310'0'0,"1"11"-13614"0"0,4 33-22 0 0,-3-33 297 0 0,-1 3-727 0 0,6 43-20 0 0,-6-43-24 0 0,1-1-73 0 0,7 65 59 0 0,-3-37-102 0 0,-1 1-16 0 0,-1-5-54 0 0,-1-9 26 0 0,1 23-55 0 0,0 18-230 0 0,-4-57 131 0 0,-6-20-5358 0 0,4-3 312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3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22 112 2759 0 0,'-10'-14'5729'0'0,"-1"-1"-1950"0"0,11 15-3732 0 0,0-1-1 0 0,0 1 0 0 0,-1-1 1 0 0,1 1-1 0 0,0-1 1 0 0,0 1-1 0 0,0-1 0 0 0,0 1 1 0 0,0-1-1 0 0,0 1 0 0 0,0-1 1 0 0,0 1-1 0 0,1-1 1 0 0,-1 1-1 0 0,0-1 0 0 0,0 1 1 0 0,0-1-1 0 0,0 1 0 0 0,1-1 1 0 0,-1 1-1 0 0,0 0 1 0 0,0-1-1 0 0,1 1 0 0 0,-1-1 1 0 0,0 1-1 0 0,1 0 0 0 0,-1-1 1 0 0,0 1-1 0 0,1 0 1 0 0,-1-1-1 0 0,1 1 0 0 0,0-1-9 0 0,0 0-1 0 0,0 1 1 0 0,0-1 0 0 0,0 1-1 0 0,0-1 1 0 0,0 1-1 0 0,0-1 1 0 0,0 1 0 0 0,1 0-1 0 0,-1 0 1 0 0,0-1-1 0 0,0 1 1 0 0,0 0 0 0 0,0 0-1 0 0,2 0 1 0 0,14-2 251 0 0,51-9 1590 0 0,-40 6-1651 0 0,-12 3-1192 0 0,0-1 0 0 0,0-1 0 0 0,0 0 1 0 0,25-11-1 0 0,-12 3-2082 0 0,-21 7-285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30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5983 0 0,'0'0'3704'0'0,"7"3"-2005"0"0,20 8-75 0 0,-20-9-388 0 0,2 1-168 0 0,25 9-39 0 0,-26-9-78 0 0,1-1-308 0 0,0 1-470 0 0,-4-1-37 0 0,-1 0 0 0 0,1-1 0 0 0,0 0 0 0 0,0 0 0 0 0,8 0 0 0 0,-7 1 9 0 0,-3-2-90 0 0,-1 1-1 0 0,1-1 1 0 0,0 0-1 0 0,0 0 1 0 0,-1 0-1 0 0,6 0 1 0 0,7-1-314 0 0,0-1 0 0 0,0-1 1 0 0,25-7-1 0 0,-30 7-1206 0 0,0-1-1 0 0,-1 0 1 0 0,18-10 0 0 0,-16 7-3301 0 0</inkml:trace>
  <inkml:trace contextRef="#ctx0" brushRef="#br0" timeOffset="1">1 413 9215 0 0,'0'0'7992'0'0,"8"7"-6824"0"0,25 22-104 0 0,-33-28-1043 0 0,0-1 0 0 0,1 0 0 0 0,-1 1 0 0 0,0-1 0 0 0,1 1 0 0 0,-1-1-1 0 0,1 0 1 0 0,-1 1 0 0 0,0-1 0 0 0,1 0 0 0 0,-1 1 0 0 0,1-1 0 0 0,-1 0 0 0 0,1 0 0 0 0,-1 1-1 0 0,1-1 1 0 0,-1 0 0 0 0,1 0 0 0 0,-1 0 0 0 0,1 0 0 0 0,-1 0 0 0 0,1 0 0 0 0,-1 0 0 0 0,1 1-1 0 0,-1-2 1 0 0,1 1 0 0 0,0 0 0 0 0,-1 0 0 0 0,1 0 0 0 0,17-5 299 0 0,-1-1-1 0 0,0 0 1 0 0,29-16 0 0 0,0-3-1914 0 0,49-38 1 0 0,-73 46-5038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30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17047 0 0,'0'0'1543'0'0,"0"11"-1268"0"0,-3 41 205 0 0,3-37-284 0 0,4 31 1 0 0,-1-27-102 0 0,-1 12 269 0 0,5 31 48 0 0,-3-31 10 0 0,4 29-47 0 0,-3-31-208 0 0,9 33-89 0 0,0-10-48 0 0,-11-42-226 0 0,1 0-100 0 0,13 28-22 0 0,-13-28-98 0 0,4-7-3568 0 0,21 11 2562 0 0,-29-14 1377 0 0,1 1 1 0 0,-1-1-1 0 0,0 0 1 0 0,1 0 0 0 0,-1 0-1 0 0,0 0 1 0 0,1 1 0 0 0,-1-1-1 0 0,0 0 1 0 0,1 0-1 0 0,-1 0 1 0 0,0 0 0 0 0,1 0-1 0 0,-1 0 1 0 0,0 0 0 0 0,1 0-1 0 0,-1 0 1 0 0,0 0-1 0 0,1 0 1 0 0,-1 0 0 0 0,0 0-1 0 0,1 0 1 0 0,-1-1-1 0 0,0 1 1 0 0,1 0 0 0 0,-1 0-1 0 0,0 0 1 0 0,0 0 0 0 0,1-1-1 0 0,-1 1 1 0 0,0 0-1 0 0,1 0 1 0 0,-1-1 0 0 0,0 1-1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31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7 253 2759 0 0,'-6'-2'6251'0'0,"30"-9"-1821"0"0,44-14 1 0 0,28-1-1684 0 0,-50 15-2302 0 0,68-27 1 0 0,-19-3-347 0 0,38-17-528 0 0,-43 24-3931 0 0,-70 27-1868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31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 10135 0 0,'0'0'2075'0'0,"-4"3"-968"0"0,-1 1-727 0 0,-14 16 1473 0 0,13-14-1586 0 0,3-3-128 0 0,0 0 0 0 0,0 1 0 0 0,0-1-1 0 0,1 1 1 0 0,-1 0 0 0 0,-2 5 0 0 0,-20 31 366 0 0,11-17-8 0 0,-84 190 1437 0 0,68-125-1533 0 0,-26 123 0 0 0,42-146-297 0 0,7-36-17 0 0,3-13-74 0 0,-9 44 51 0 0,2 2 2 0 0,1-20-85 0 0,8-32-132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59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12439 0 0,'0'0'4351'0'0,"6"3"-4074"0"0,18 9-150 0 0,-12-9-68 0 0,-5-2-50 0 0,21 1 76 0 0,19-4 47 0 0,5 2-73 0 0,194 6 1930 0 0,-30 14-544 0 0,265 29-634 0 0,-127-18-811 0 0,-235-27 10 0 0,344-8-212 0 0,33-17 381 0 0,-423 20 106 0 0,-39-1-189 0 0,-7-2-43 0 0,14 0 11 0 0,-11 2-53 0 0,2 2-11 0 0,5-1-60 0 0,-16 1 63 0 0,-16 0 166 0 0,0 0-89 0 0,-3 0-79 0 0,-1 0 0 0 0,1 1 0 0 0,-1-1 0 0 0,1 0 0 0 0,-1 1 1 0 0,0-1-1 0 0,1 1 0 0 0,-1 0 0 0 0,1-1 0 0 0,-1 1 0 0 0,0 0 0 0 0,1 0 0 0 0,-1 0 0 0 0,2 2 0 0 0,0 0-1 0 0,-1 1 0 0 0,1 0 0 0 0,-1 0 0 0 0,0 0 0 0 0,0 0 0 0 0,0 0 0 0 0,0 1 0 0 0,1 5 0 0 0,0 1 3 0 0,-1-4 7 0 0,-1 1 0 0 0,1 0 0 0 0,-1 0 0 0 0,-1 15 0 0 0,2 17 12 0 0,-1-19 20 0 0,-1 36-31 0 0,-1 12-11 0 0,0 0 0 0 0,-1 1 0 0 0,1-1 0 0 0,3-5 0 0 0,-1-13 0 0 0,-1 0 0 0 0,-1 7-12 0 0,0-38-4 0 0,-2 35-124 0 0,-4 12-52 0 0,3-3 0 0 0,3-6 16 0 0,-1 9 100 0 0,2-22 64 0 0,-1 6 12 0 0,1-34 134 0 0,-3 25 261 0 0,0-11-368 0 0,-1-17 21 0 0,-9 13-25 0 0,10-21 95 0 0,-3-5-59 0 0,-17 1-34 0 0,17-1 122 0 0,1-3-67 0 0,-1 0-51 0 0,3 0 1 0 0,1 1 0 0 0,-1 0 0 0 0,0 1 1 0 0,0-1-1 0 0,0 0 0 0 0,-5 0 0 0 0,-23-3 130 0 0,1 1-8 0 0,-4-1-8 0 0,3 0-68 0 0,-11-1 16 0 0,-3-2-12 0 0,-200-43-10 0 0,146 27-60 0 0,-128-18-10 0 0,41 8 0 0 0,-252-61 0 0 0,-13 6 0 0 0,388 77 0 0 0,-65-14-16 0 0,-134-19-32 0 0,223 41 48 0 0,-86-10 0 0 0,87 9 0 0 0,3-1 0 0 0,4 2 0 0 0,2-1 0 0 0,-3 1 53 0 0,-50-1-262 0 0,77 3 150 0 0,1 1-895 0 0,-13-1 496 0 0,13 1-1395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32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215 859 15663 0 0,'-1'-2'719'0'0,"-11"-17"341"0"0,-7-13-118 0 0,2 0 0 0 0,1-2-1 0 0,2 0 1 0 0,-20-71 0 0 0,-43-225-1304 0 0,69 286 347 0 0,-6-50 14 0 0,12 79-100 0 0,2 1 0 0 0,0 0 0 0 0,0-1-1 0 0,4-19 1 0 0,-3 31 38 0 0,4-19-247 0 0,-4 21 275 0 0,-1 0 0 0 0,1 0-1 0 0,-1 0 1 0 0,0 1-1 0 0,1-1 1 0 0,0 0 0 0 0,-1 0-1 0 0,1 0 1 0 0,-1 1-1 0 0,1-1 1 0 0,0 0 0 0 0,0 0-1 0 0,-1 1 1 0 0,1-1 0 0 0,0 1-1 0 0,0-1 1 0 0,0 1-1 0 0,0-1 1 0 0,0 1 0 0 0,1-1-1 0 0,7 1-207 0 0,-1 0-1 0 0,1 0 0 0 0,10 3 1 0 0,-16-3 168 0 0,-1 0 1 0 0,0 1 0 0 0,1-1 0 0 0,-1 1 0 0 0,0 0 0 0 0,0-1 0 0 0,0 1 0 0 0,3 2 0 0 0,-4-2 22 0 0,0-1 0 0 0,0 0 0 0 0,0 1 0 0 0,0-1 0 0 0,0 1 0 0 0,0-1 0 0 0,0 0 0 0 0,0 0 0 0 0,0 0 0 0 0,0 0 0 0 0,0 1 0 0 0,0-1 0 0 0,0 0 0 0 0,1-1 0 0 0,6 5-813 0 0,2 2 515 0 0,-3-3-280 0 0,-1 1 1 0 0,1-1-1 0 0,12 3 1 0 0,12 5-4577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3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18431 0 0,'0'0'2318'0'0,"7"2"-1972"0"0,0 2-231 0 0,-4-3-58 0 0,-1 1 0 0 0,1-1 0 0 0,0 0 0 0 0,0 0 0 0 0,0 0 0 0 0,0-1 0 0 0,0 1 0 0 0,0-1 0 0 0,5 1 1 0 0,1 0 34 0 0,26 2 297 0 0,-6-2-487 0 0,1-2 1 0 0,-1-1-1 0 0,0-2 1 0 0,0 0-1 0 0,0-2 0 0 0,0-2 1 0 0,-1 0-1 0 0,0-2 1 0 0,-1-1-1 0 0,31-16 1 0 0,10-16-2738 0 0,-47 30 1168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32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38 5983 0 0,'-1'0'464'0'0,"0"-2"701"0"0,0 0-1 0 0,0 0 1 0 0,0 0-1 0 0,-1 1 0 0 0,1-1 1 0 0,-1 0-1 0 0,-2-1 1 0 0,-14-9 1870 0 0,13 10-2943 0 0,0 0 1 0 0,0 1-1 0 0,0-1 1 0 0,0 1-1 0 0,-9-1 1 0 0,9 2-245 0 0,-1 0 1 0 0,1 1 0 0 0,0 0 0 0 0,-1 0 0 0 0,1 0 0 0 0,0 1 0 0 0,0-1 0 0 0,0 1 0 0 0,0 0 0 0 0,-9 6 0 0 0,6-3-76 0 0,0 0 0 0 0,0 0 0 0 0,0 1 0 0 0,1 1 0 0 0,-9 8 0 0 0,-1 4 97 0 0,13-14 114 0 0,0 0 1 0 0,0 0-1 0 0,0 0 0 0 0,-5 9 0 0 0,3-4 43 0 0,1-2 213 0 0,1-1 127 0 0,-12 22 32 0 0,12-22 374 0 0,1 1-412 0 0,-7 25-1 0 0,7-25 228 0 0,8 1-674 0 0,13 28-14 0 0,-14-29 54 0 0,1-8 0 0 0,3-1 35 0 0,1 0 0 0 0,0-1 0 0 0,-1-1 0 0 0,0 1 0 0 0,1-1 1 0 0,-1-1-1 0 0,0 1 0 0 0,-1-1 0 0 0,1-1 0 0 0,-1 1 0 0 0,0-2 1 0 0,9-6-1 0 0,11-12 314 0 0,39-46 0 0 0,-49 50 0 0 0,2-2 297 0 0,-18 22-262 0 0,4 7-255 0 0,19 24 12 0 0,-18-23 210 0 0,-1 1-229 0 0,15 27-45 0 0,-15-27-149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3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4 5983 0 0,'-3'-3'2886'0'0,"1"3"-1644"0"0,-2 0-242 0 0,2-1-526 0 0,-1 1 0 0 0,1 0 1 0 0,0 0-1 0 0,-1 0 0 0 0,1 1 0 0 0,0-1 1 0 0,-1 1-1 0 0,1-1 0 0 0,0 1 0 0 0,0 0 1 0 0,-5 1-1 0 0,-10 8 7 0 0,13-8 338 0 0,-1 4-688 0 0,0-1-128 0 0,1 0 1 0 0,0 1 0 0 0,-6 9-1 0 0,6-5-8 0 0,0-1 0 0 0,-4 14-1 0 0,6-14-70 0 0,2 3 12 0 0,2 32 74 0 0,-2-42 2 0 0,0 0 0 0 0,0 0 0 0 0,1 0 0 0 0,-1 0 0 0 0,0-1 0 0 0,1 1 0 0 0,-1 0 1 0 0,1 0-1 0 0,1 2 0 0 0,14 36 191 0 0,-12-30 250 0 0,3-4-229 0 0,19 21-7 0 0,-19-20-1 0 0,-1-4-14 0 0,18 11-61 0 0,-17-11-21 0 0,-2-2-7 0 0,23 0-19 0 0,-25-1-104 0 0,1-1 1 0 0,-1 1 0 0 0,1-1 0 0 0,-1 0 0 0 0,1 0 0 0 0,-1 0 0 0 0,0-1 0 0 0,1 1 0 0 0,-1-1 0 0 0,0 0 0 0 0,0 0 0 0 0,0 0-1 0 0,0 0 1 0 0,-1 0 0 0 0,4-3 0 0 0,0-3-545 0 0,0 1-1 0 0,0 0 1 0 0,-1-1 0 0 0,6-11-1 0 0,-3 5-1013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3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13823 0 0,'0'0'1946'0'0,"2"10"-1457"0"0,4 32 20 0 0,-4-32 42 0 0,0 6 164 0 0,8 47 75 0 0,-6-34 12 0 0,9 48 274 0 0,4 0-723 0 0,-3-14-225 0 0,4 12-115 0 0,5 11-343 0 0,-3-17-280 0 0,-16-56 506 0 0,13 36-408 0 0,-3-13 208 0 0,-10-26 0 0 0,-1 0 40 0 0,17 42 171 0 0,-2-1 70 0 0,-15-41-129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34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12439 0 0,'7'-5'1323'0'0,"-6"5"-1238"0"0,0-1 0 0 0,0 0 1 0 0,0 0-1 0 0,1 1 0 0 0,-1-1 0 0 0,0 1 1 0 0,0-1-1 0 0,1 1 0 0 0,-1-1 0 0 0,0 1 1 0 0,1 0-1 0 0,1-1 0 0 0,2 0 442 0 0,79-24 571 0 0,203-71 4318 0 0,-137 41-7642 0 0,-149 54 2116 0 0,0 1 0 0 0,0-1 0 0 0,0 1 1 0 0,0 0-1 0 0,0-1 0 0 0,0 1 0 0 0,0 0 1 0 0,1 0-1 0 0,-1 0 0 0 0,0 0 0 0 0,2 0 1 0 0,0 0-189 0 0,1 0-861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38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31 2759 0 0,'-6'1'248'0'0,"-6"-1"8014"0"0,3-1-5421 0 0,-6 1-598 0 0,11 4-2109 0 0,-13 12 2 0 0,13-12 94 0 0,-1 3-148 0 0,-13 20-2 0 0,14-20 98 0 0,0 3-76 0 0,-10 31 2 0 0,11-31 104 0 0,2 3-104 0 0,-5 37 0 0 0,5-38 138 0 0,4 0-100 0 0,11 47 257 0 0,-5-52-294 0 0,28 23-1 0 0,-36-29-96 0 0,0 0 0 0 0,0 0 1 0 0,0 0-1 0 0,0-1 0 0 0,0 1 0 0 0,0 0 0 0 0,0 0 0 0 0,0-1 0 0 0,1 1 0 0 0,-1-1 0 0 0,2 1 1 0 0,30 7 65 0 0,-24-7-62 0 0,0 0-1 0 0,0 0 1 0 0,1-2 0 0 0,-1 1-1 0 0,0-1 1 0 0,0 0-1 0 0,0-1 1 0 0,0 0 0 0 0,0 0-1 0 0,0-1 1 0 0,0 0-1 0 0,-1-1 1 0 0,15-7-1 0 0,-8 1 24 0 0,-1 1 0 0 0,1-2 0 0 0,-2 0 0 0 0,1 0 0 0 0,-2-1 0 0 0,16-19 0 0 0,-21 22 11 0 0,0-1-1 0 0,-1 1 1 0 0,0-1 0 0 0,8-20 0 0 0,-11 24 30 0 0,-1 0 1 0 0,0 1 0 0 0,0-1-1 0 0,-1 0 1 0 0,0 0 0 0 0,0 0-1 0 0,0-1 1 0 0,-1 1 0 0 0,0 0-1 0 0,-1-11 1 0 0,-1 13 95 0 0,1 0 0 0 0,-1 0 0 0 0,1 0 0 0 0,-1 0 0 0 0,-1 1 0 0 0,1-1 1 0 0,0 0-1 0 0,-1 1 0 0 0,0 0 0 0 0,0 0 0 0 0,0 0 0 0 0,0 0 0 0 0,0 0 0 0 0,-1 0 0 0 0,-7-4 0 0 0,3 2-374 0 0,0 1-1 0 0,-1 0 1 0 0,0 0-1 0 0,0 0 1 0 0,0 1-1 0 0,-11-2 1 0 0,12 4-5137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39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1375 0 0,'10'-3'16023'0'0,"-3"10"-15487"0"0,22 20-153 0 0,-22-20-30 0 0,-5 4-65 0 0,5 33-252 0 0,-5-33-136 0 0,-2-4-75 0 0,0 1 112 0 0,1-1 0 0 0,0 1 0 0 0,2 8 0 0 0,0-2-6 0 0,-1-2-146 0 0,2-1-67 0 0,21 57 210 0 0,-7-28 160 0 0,-14-30 644 0 0,2-1-462 0 0,17 24 13 0 0,-17-25 746 0 0,-3-9-687 0 0,-1 0-299 0 0,-1 1 0 0 0,0-1 0 0 0,1 1 0 0 0,-1-1 0 0 0,0 0 0 0 0,0 0 0 0 0,0 1 0 0 0,1-1 0 0 0,-1 0 0 0 0,0 0 0 0 0,0 0 0 0 0,0-1 0 0 0,0 1 0 0 0,1-2 0 0 0,0 0 74 0 0,-1-1-1 0 0,1 0 1 0 0,-1 0 0 0 0,1 0-1 0 0,0-5 1 0 0,0-1 6 0 0,0-1 0 0 0,-1 0 0 0 0,0 1 0 0 0,-1-1 0 0 0,-1-17 0 0 0,-13-50 191 0 0,6 38-125 0 0,6 35-156 0 0,1-3 1 0 0,0 1-1 0 0,0-1 1 0 0,0-10 0 0 0,1 16-45 0 0,0 0 0 0 0,0 0 0 0 0,1 0 0 0 0,-1 0 0 0 0,0 1 1 0 0,1-1-1 0 0,-1 0 0 0 0,1 0 0 0 0,0 1 0 0 0,0-1 0 0 0,-1 1 1 0 0,1-1-1 0 0,0 0 0 0 0,0 1 0 0 0,1 0 0 0 0,-1-1 0 0 0,0 1 0 0 0,0 0 1 0 0,3-2-1 0 0,3-1-228 0 0,-1 0 0 0 0,1 1 0 0 0,1 0 1 0 0,-1 0-1 0 0,0 0 0 0 0,1 1 0 0 0,13-2 0 0 0,4-1-1003 0 0,-22 4 631 0 0,15-2-865 0 0,-12 2 521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40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 14743 0 0,'0'0'1335'0'0,"-4"4"-1096"0"0,-12 14-134 0 0,12-13 299 0 0,0-2 123 0 0,-22 16 527 0 0,-126 77-390 0 0,115-76-1993 0 0,23-11 713 0 0,11-7-16 0 0,10 4-2716 0 0,24 18 3619 0 0,-23-18 7 0 0,-2-3 4 0 0,17 5 4 0 0,-17-6 2 0 0,1 1 0 0 0,18 9-28 0 0,-18-9-25 0 0,1 2-154 0 0,33 22-14 0 0,-3 3-36 0 0,-31-23 279 0 0,-1 2-176 0 0,17 30 88 0 0,-17-30 961 0 0,-4 2-792 0 0,7 30 7 0 0,-7-30 1490 0 0,-6-2-1405 0 0,-9 27-90 0 0,9-27-38 0 0,0-5-10 0 0,-1 1-236 0 0,3-3-55 0 0,0 0 0 0 0,0 0 0 0 0,0 0 0 0 0,0 0 0 0 0,-1 0-1 0 0,1-1 1 0 0,-5 3 0 0 0,-18 10 294 0 0,20-11-305 0 0,-1 0 43 0 0,0 1 0 0 0,0-2 0 0 0,0 1 1 0 0,-1-1-1 0 0,-9 3 0 0 0,-22 0 42 0 0,31-5-117 0 0,0 0-3 0 0,0-1 0 0 0,0 0 1 0 0,-1 0-1 0 0,-11-3 0 0 0,17 3-313 0 0,-1 1 0 0 0,1-1 1 0 0,0 0-1 0 0,0 0 0 0 0,0 0 0 0 0,0 0 0 0 0,0 0 1 0 0,0-1-1 0 0,0 1 0 0 0,0 0 0 0 0,1-1 0 0 0,-1 0 1 0 0,0 1-1 0 0,1-1 0 0 0,-1 0 0 0 0,1 0 0 0 0,-2-3 1 0 0,1-2-6294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40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63 17047 0 0,'0'0'60'0'0,"0"0"-1"0"0,0 0 1 0 0,0 0-1 0 0,-1-1 1 0 0,1 1-1 0 0,0 0 1 0 0,0 0-1 0 0,0 0 1 0 0,0-1-1 0 0,-1 1 1 0 0,1 0-1 0 0,0 0 1 0 0,0-1-1 0 0,0 1 1 0 0,0 0-1 0 0,0-1 1 0 0,0 1-1 0 0,0 0 1 0 0,0 0-1 0 0,0-1 1 0 0,0 1-1 0 0,0 0 1 0 0,0 0-1 0 0,0-1 1 0 0,0 1-1 0 0,0 0 1 0 0,0 0-1 0 0,0-1 1 0 0,1 1-1 0 0,-1 0 1 0 0,0 0-1 0 0,0-1 1 0 0,0 1-1 0 0,0 0 1 0 0,1-1-1 0 0,10-7 949 0 0,22-5-475 0 0,-27 11-344 0 0,16-5-240 0 0,1 1-1 0 0,0 0 0 0 0,0 2 1 0 0,0 1-1 0 0,0 0 0 0 0,1 2 1 0 0,-1 0-1 0 0,0 2 0 0 0,1 1 1 0 0,35 7-1 0 0,-51-8-100 0 0,-4-1 29 0 0,0 1 1 0 0,1-1 0 0 0,-1 1-1 0 0,0 0 1 0 0,8 4 0 0 0,24 7-712 0 0,-30-11 694 0 0,-3-1 53 0 0,-1 1-1 0 0,1 0 1 0 0,-1-1 0 0 0,1 1-1 0 0,-1 0 1 0 0,1 0-1 0 0,-1 1 1 0 0,4 1 0 0 0,19 10-147 0 0,-19-10 58 0 0,0 3 223 0 0,20 16 50 0 0,-20-16 839 0 0,-4 7-652 0 0,6 39-52 0 0,-6-39-28 0 0,-5-2-4 0 0,-8 30-2 0 0,9-31-13 0 0,-3 1-8 0 0,-16 33-1 0 0,16-33 6 0 0,-1 0 22 0 0,0 2-134 0 0,3-6 2 0 0,-1 1 0 0 0,0-1 0 0 0,0 0 0 0 0,-9 11 0 0 0,-15 22 370 0 0,23-32-361 0 0,2-3 39 0 0,0 0 0 0 0,0-1 0 0 0,0 1 0 0 0,-8 7 0 0 0,-12 14 41 0 0,18-20-29 0 0,0-1-4 0 0,-14 16-11 0 0,9-11-53 0 0,-9 10-74 0 0,9-8-92 0 0,-8 17 1 0 0,14-22-44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4:0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0 215 919 0 0,'2'-2'7551'0'0,"-1"1"-7512"0"0,18-24 8176 0 0,-10 15-5852 0 0,-8 20-2239 0 0,3 28-42 0 0,-3-20 4 0 0,-2 16-10 0 0,0-16-16 0 0,0 31-48 0 0,4 10-12 0 0,4-14-12 0 0,-7-44 9 0 0,0 0 0 0 0,0 0 0 0 0,0 0-1 0 0,0 0 1 0 0,1 0 0 0 0,-1 0 0 0 0,0 0 0 0 0,1 0-1 0 0,-1 0 1 0 0,1 0 0 0 0,-1 0 0 0 0,1 0 0 0 0,0 0-1 0 0,0 0 1 0 0,18 25 2 0 0,-14-20 196 0 0,20-7 55 0 0,-23 1-236 0 0,0-1 0 0 0,0 0 0 0 0,0 1 0 0 0,-1-1-1 0 0,1 0 1 0 0,0 0 0 0 0,-1 0 0 0 0,1 0 0 0 0,-1 0 0 0 0,1-1-1 0 0,-1 1 1 0 0,1 0 0 0 0,-1-1 0 0 0,0 1 0 0 0,2-3 0 0 0,3-2-4 0 0,0-1 1 0 0,-1 0 0 0 0,0 0 0 0 0,0 0-1 0 0,7-14 1 0 0,1-1-9 0 0,0-2-2 0 0,-2 5 0 0 0,5-7 54 0 0,-13 23-29 0 0,-1 1 48 0 0,-1 0-2 0 0,10-22 188 0 0,-11 21-117 0 0,2 1-70 0 0,4-6 0 0 0,-4 6-29 0 0,0 12-606 0 0,7 39 477 0 0,-1-2 55 0 0,-8-46 27 0 0,0 0 0 0 0,1 0 0 0 0,-1 1-1 0 0,0-1 1 0 0,1 0 0 0 0,-1 0 0 0 0,1 0 0 0 0,-1 0 0 0 0,1 1 0 0 0,-1-1 0 0 0,1 0 0 0 0,1 1 0 0 0,17 27 1 0 0,-19-28 7 0 0,1-1 0 0 0,-1 1 0 0 0,0 0 0 0 0,1-1-1 0 0,-1 1 1 0 0,1 0 0 0 0,0-1 0 0 0,-1 1 0 0 0,1-1 0 0 0,-1 1 0 0 0,1 0 0 0 0,0-1 0 0 0,0 0 0 0 0,-1 1 0 0 0,2 0 0 0 0,28 14 234 0 0,-30-15-228 0 0,1 0 0 0 0,0 1 0 0 0,0-1 0 0 0,-1 0 0 0 0,1 0 0 0 0,0 1-1 0 0,0-1 1 0 0,-1 0 0 0 0,1 0 0 0 0,0 0 0 0 0,0 0 0 0 0,0 0 0 0 0,-1 0 0 0 0,1 0 0 0 0,0 0-1 0 0,0 0 1 0 0,1-1 0 0 0,-1 1-2 0 0,0 0-1 0 0,-1 0 1 0 0,1-1-1 0 0,0 1 0 0 0,0 0 1 0 0,-1 0-1 0 0,1 0 1 0 0,0 0-1 0 0,0 0 1 0 0,0 0-1 0 0,-1 1 1 0 0,1-1-1 0 0,0 0 0 0 0,0 0 1 0 0,-1 0-1 0 0,1 1 1 0 0,1 0-1 0 0,4-2 81 0 0,19-3-14 0 0,-8 1-93 0 0,25-7 1 0 0,-15 5-108 0 0,-4 2 66 0 0,-2 0 39 0 0,-12 3-22 0 0,16-2 32 0 0,16-3 13 0 0,-35 3-16 0 0,9-3-88 0 0,-6 3-144 0 0,-8 0 173 0 0,4-5 48 0 0,-4 6 37 0 0,-1-1 1 0 0,1 1 0 0 0,-1 0 0 0 0,1 0-1 0 0,-1 0 1 0 0,0-1 0 0 0,0 1 0 0 0,0 0-1 0 0,0 0 1 0 0,0-1 0 0 0,0 1 0 0 0,0 0-1 0 0,0 0 1 0 0,0 0 0 0 0,0-1 0 0 0,-1 1-1 0 0,1 0 1 0 0,-1-2 0 0 0,1 2-10 0 0,-1-1 154 0 0,0 0 3 0 0,-12-16 432 0 0,11 16-453 0 0,2 1-132 0 0,0 1 0 0 0,0 0 0 0 0,0-1 0 0 0,0 1 0 0 0,0 0 0 0 0,0-1 1 0 0,0 1-1 0 0,-1 0 0 0 0,1-1 0 0 0,0 1 0 0 0,0 0 0 0 0,0-1 0 0 0,0 1 0 0 0,-1 0 0 0 0,1 0 1 0 0,0-1-1 0 0,0 1 0 0 0,-1 0 0 0 0,1 0 0 0 0,0-1 0 0 0,0 1 0 0 0,-1 0 0 0 0,1-1 0 0 0,-8-7 148 0 0,5 0-56 0 0,-3-2-21 0 0,0 2-26 0 0,-1-3-41 0 0,6 10-11 0 0,0 0 0 0 0,0 0 0 0 0,-1 0 0 0 0,1 0 0 0 0,0 0 0 0 0,0 0 0 0 0,0 0 0 0 0,-1 1 0 0 0,-1-2 0 0 0,-15-2-20 0 0,14 4-77 0 0,-2 3-238 0 0,-18 11 126 0 0,19-11-42 0 0,1 6-709 0 0,-10 24 736 0 0,11-25 22 0 0,6 2-89 0 0,8 28 200 0 0,-8-28-5 0 0,5-4-56 0 0,20 18 264 0 0,-15-16 72 0 0,-7-4-120 0 0,-4-3-31 0 0,1 0 0 0 0,-1 0 0 0 0,0 0 1 0 0,1 0-1 0 0,-1 0 0 0 0,1 0 0 0 0,-1-1 1 0 0,1 1-1 0 0,4-1 0 0 0,2 2 39 0 0,-5-1-18 0 0,0 0 1 0 0,0 0-1 0 0,1-1 0 0 0,-1 1 1 0 0,0-1-1 0 0,6 0 0 0 0,-1 0 23 0 0,-4 1-13 0 0,0-1 0 0 0,0 0 0 0 0,0 0 0 0 0,0-1 0 0 0,8-1 1 0 0,10-2 176 0 0,1-1 1 0 0,-1-1 0 0 0,41-17-1 0 0,-48 15-175 0 0,0 0 0 0 0,-1-1 0 0 0,0 0-1 0 0,-1-2 1 0 0,0 1 0 0 0,0-2 0 0 0,15-16-1 0 0,-22 20-27 0 0,-1 1 0 0 0,0-1 0 0 0,-1 0-1 0 0,0 0 1 0 0,0-1 0 0 0,-1 0-1 0 0,0 1 1 0 0,-1-1 0 0 0,1-1 0 0 0,-2 1-1 0 0,1 0 1 0 0,-2-1 0 0 0,1 1-1 0 0,0-20 1 0 0,-2 15 8 0 0,0 0-1 0 0,-1 1 1 0 0,-1-1-1 0 0,0 0 1 0 0,0 1 0 0 0,-2 0-1 0 0,0 0 1 0 0,0 0-1 0 0,-1 0 1 0 0,-8-15-1 0 0,4 13-34 0 0,1 4-26 0 0,5 9-14 0 0,-2 7 0 0 0,-18 15 3 0 0,17-15-28 0 0,3 5-17 0 0,-1 1 47 0 0,1-3-6 0 0,0 1 0 0 0,0-1 0 0 0,-1 13 0 0 0,-5 24-41 0 0,-1 11 6 0 0,3 0-2 0 0,6-11-10 0 0,3-24 10 0 0,6 26 41 0 0,-6-35-41 0 0,3-3 0 0 0,0-1 63 0 0,0 0 0 0 0,13 15-1 0 0,-15-20 9 0 0,0 0-1 0 0,1 0 1 0 0,0 0 0 0 0,0 0-1 0 0,0-1 1 0 0,5 3-1 0 0,-3-2 120 0 0,-1-3 8 0 0,-2 0-116 0 0,1 0 17 0 0,-1 0-1 0 0,0 1 1 0 0,1-2-1 0 0,-1 1 1 0 0,1 0-1 0 0,-1-1 1 0 0,0 0 0 0 0,1 1-1 0 0,-1-1 1 0 0,0-1-1 0 0,1 1 1 0 0,-1 0 0 0 0,3-3-1 0 0,7-7 48 0 0,1-1 1 0 0,-2 0-1 0 0,14-17 0 0 0,-17 16-68 0 0,18-22-82 0 0,-26 34 63 0 0,-1 0 0 0 0,1 0-1 0 0,0 0 1 0 0,0 0-1 0 0,-1 0 1 0 0,1 1-1 0 0,0-1 1 0 0,0 0 0 0 0,0 0-1 0 0,0 1 1 0 0,0-1-1 0 0,2 0 1 0 0,0-1-15 0 0,-1 1-54 0 0,15-2-57 0 0,-12 2 108 0 0,-1 0-51 0 0,2 3 21 0 0,17 6 34 0 0,-17-5-38 0 0,0 1-149 0 0,16 13 97 0 0,-16-13-9 0 0,0 2-406 0 0,18 18 354 0 0,-17-19 45 0 0,-7 4-508 0 0,4 28 469 0 0,-4-28 87 0 0,-4-2 203 0 0,-14 20 18 0 0,13-20 13 0 0,-1-2 39 0 0,-17 16 20 0 0,17-16 3 0 0,-2-1-4 0 0,0 2-146 0 0,3-2-3 0 0,0-1 0 0 0,0 0 0 0 0,-1 0-1 0 0,-9 3 1 0 0,-19 8 298 0 0,1-3-74 0 0,13-6-151 0 0,15-4-9 0 0,-2 0-41 0 0,-19 1-19 0 0,19-1-3 0 0,2-2-11 0 0,-22-1-42 0 0,14 0-227 0 0,-23-8 0 0 0,32 9-31 0 0,1-1-295 0 0,-16-9-125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41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15663 0 0,'0'0'2976'0'0,"16"58"192"0"0,15-14-3360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41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13359 0 0,'0'0'2764'0'0,"3"14"-2040"0"0,8 40 15 0 0,-8-40 44 0 0,0 1 17 0 0,6 44 6 0 0,-6-44-82 0 0,-1 0-353 0 0,8 42-156 0 0,-8-42-30 0 0,1-4-37 0 0,6 36-136 0 0,-6-35-97 0 0,0-2-298 0 0,12 31 164 0 0,-11-31-5 0 0,-1-11-576 0 0,-2 0 788 0 0,0 1-1 0 0,1-1 1 0 0,-1 0-1 0 0,0 1 1 0 0,0-1-1 0 0,0 0 1 0 0,0 0 0 0 0,0 0-1 0 0,0 0 1 0 0,0 0-1 0 0,0 0 1 0 0,0 0-1 0 0,0 0 1 0 0,1-2-1 0 0,7-23 8 0 0,-4 7 71 0 0,49-170 1395 0 0,-46 159-1333 0 0,-5 20-181 0 0,-1 1 0 0 0,1 0 0 0 0,0-1 0 0 0,9-13 0 0 0,-12 22-22 0 0,0 1 57 0 0,0-1 0 0 0,0 1 0 0 0,0 0 0 0 0,0-1-1 0 0,1 1 1 0 0,-1 0 0 0 0,0 0 0 0 0,0-1 0 0 0,0 1-1 0 0,1 0 1 0 0,-1 0 0 0 0,0-1 0 0 0,0 1 0 0 0,1 0-1 0 0,-1 0 1 0 0,0 0 0 0 0,0-1 0 0 0,1 1 0 0 0,-1 0-1 0 0,0 0 1 0 0,1 0 0 0 0,-1 0 0 0 0,0 0 0 0 0,1 0-1 0 0,-1-1 1 0 0,0 1 0 0 0,1 0 0 0 0,-1 0 0 0 0,0 0-1 0 0,1 0 1 0 0,-1 0 0 0 0,0 0 0 0 0,1 0 0 0 0,-1 1-1 0 0,0-1 1 0 0,1 0 0 0 0,-1 0 0 0 0,0 0 0 0 0,0 0 0 0 0,1 0-1 0 0,-1 0 1 0 0,0 1 0 0 0,1-1 0 0 0,-1 0 0 0 0,0 0-1 0 0,0 0 1 0 0,1 1 0 0 0,-1-1 0 0 0,0 1 0 0 0,25 17 26 0 0,-24-18-2 0 0,0 1 1 0 0,0 0 0 0 0,0 0 0 0 0,0-1 0 0 0,-1 1 0 0 0,1 0-1 0 0,0 0 1 0 0,0 0 0 0 0,-1 0 0 0 0,1 0 0 0 0,-1 0 0 0 0,1 0-1 0 0,-1 0 1 0 0,1 1 0 0 0,19 39 100 0 0,-15-31 169 0 0,0-1-87 0 0,14 29 3 0 0,-14-29 168 0 0,1 1-192 0 0,15 28 0 0 0,-16-28 77 0 0,0-1-188 0 0,14 30-31 0 0,-14-30 49 0 0,-1 0-17 0 0,11 26-68 0 0,-12-26-93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41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10135 0 0,'1'-2'393'0'0,"1"0"0"0"0,0 0-1 0 0,0 0 1 0 0,-1 0 0 0 0,1 0-1 0 0,0 1 1 0 0,0-1-1 0 0,0 0 1 0 0,1 1 0 0 0,3-3-1 0 0,29-11 1717 0 0,-29 13-1833 0 0,8-3 67 0 0,0 1-1 0 0,0 1 1 0 0,0 0-1 0 0,23-1 1 0 0,-3 0-1926 0 0,-22 2 333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42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9215 0 0,'0'0'9488'0'0,"6"2"-8597"0"0,17 6-54 0 0,-12-6-79 0 0,5-2-332 0 0,-1-2 1 0 0,0 0 0 0 0,27-7 0 0 0,3-4-1280 0 0,-1-2-5104 0 0,-21 7-954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52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50 7831 0 0,'0'-1'332'0'0,"-1"-1"-1"0"0,1 1 1 0 0,0-1-1 0 0,-1 1 0 0 0,1 0 1 0 0,-1-1-1 0 0,0 1 1 0 0,1-1-1 0 0,-1 1 0 0 0,0 0 1 0 0,0 0-1 0 0,0-1 1 0 0,0 1-1 0 0,0 0 1 0 0,0 0-1 0 0,0 0 0 0 0,0 0 1 0 0,0 0-1 0 0,-1 0 1 0 0,1 1-1 0 0,0-1 0 0 0,-3-1 1 0 0,-2-1 311 0 0,0 1 1 0 0,0-1-1 0 0,-10-2 0 0 0,3 2-516 0 0,1 1 0 0 0,0 1 0 0 0,-1-1 0 0 0,1 2 0 0 0,-1 0 0 0 0,1 0 0 0 0,-1 1 0 0 0,1 1 0 0 0,0 0 0 0 0,-1 1 0 0 0,1 0-1 0 0,0 1 1 0 0,1 0 0 0 0,-1 1 0 0 0,-16 9 0 0 0,4 0-203 0 0,1 2 0 0 0,0 0 0 0 0,1 1 0 0 0,1 1 0 0 0,-35 40 0 0 0,49-50 87 0 0,-13 15 198 0 0,13-14-142 0 0,1-2 17 0 0,0 0-1 0 0,1 0 1 0 0,-7 11-1 0 0,5-8-15 0 0,2-1 56 0 0,-1-1 1 0 0,-7 17 0 0 0,7-15-44 0 0,2-4 2 0 0,0 1-1 0 0,1 0 1 0 0,0 0 0 0 0,-3 9-1 0 0,1-6-2 0 0,2-2-7 0 0,-1 1 1 0 0,1-1-1 0 0,-2 11 1 0 0,-4 15 39 0 0,6-26-8 0 0,2 5-18 0 0,-2 47-70 0 0,3-51-19 0 0,1 0 0 0 0,0-1 0 0 0,0 1-1 0 0,1 0 1 0 0,5 16 0 0 0,-1-12-23 0 0,1 0 0 0 0,9 15 0 0 0,-16-28 25 0 0,7 11-122 0 0,0-8-20 0 0,23 12-2 0 0,-29-14 129 0 0,1 0 0 0 0,-1-1 0 0 0,1 1 0 0 0,-1 0 0 0 0,1-1 0 0 0,-1 0-1 0 0,1 1 1 0 0,2-1 0 0 0,40 5-86 0 0,-36-5 87 0 0,1 0-1 0 0,-1-1 1 0 0,11-2 0 0 0,-2-1 56 0 0,0 0 1 0 0,0-1-1 0 0,0-1 1 0 0,-1-1-1 0 0,0 0 1 0 0,26-17-1 0 0,-34 19-25 0 0,0 0-1 0 0,0-1 1 0 0,0-1 0 0 0,-1 0 0 0 0,1 0-1 0 0,-2 0 1 0 0,1 0 0 0 0,-1-1 0 0 0,0 0-1 0 0,-1-1 1 0 0,1 1 0 0 0,-2-1 0 0 0,6-13-1 0 0,-9 19-7 0 0,0-1 0 0 0,0 0-1 0 0,0 0 1 0 0,0 0 0 0 0,-1 0-1 0 0,0 0 1 0 0,1 0 0 0 0,-2 0-1 0 0,1 0 1 0 0,0 0 0 0 0,-1 0-1 0 0,0 0 1 0 0,1 0 0 0 0,-2 0-1 0 0,1 0 1 0 0,0 0 0 0 0,-1 0-1 0 0,0 1 1 0 0,-2-4 0 0 0,1 2 1 0 0,0 1 1 0 0,0 0-1 0 0,-1 1 1 0 0,1-1-1 0 0,-1 1 1 0 0,0-1-1 0 0,0 1 1 0 0,-1 0-1 0 0,1 1 1 0 0,-1-1-1 0 0,1 1 1 0 0,-1 0-1 0 0,0 0 1 0 0,-7-2-1 0 0,-1 1-95 0 0,0 0-1 0 0,0 2 1 0 0,0-1 0 0 0,-1 2 0 0 0,1 0-1 0 0,0 0 1 0 0,0 1 0 0 0,-1 1-1 0 0,1 0 1 0 0,0 1 0 0 0,-21 7-1 0 0,30-8 13 0 0,-5 3 88 0 0,6-4 1010 0 0,11 1-904 0 0,22 4-4 0 0,-18-5-10 0 0,67-15 278 0 0,-2-3 0 0 0,96-34 0 0 0,-154 44-604 0 0,35-14 797 0 0,-49 19-994 0 0,0-1 1 0 0,-1 0 0 0 0,1 0-1 0 0,0 0 1 0 0,-1 0-1 0 0,0-1 1 0 0,0 0-1 0 0,4-4 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5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9671 0 0,'0'0'1180'0'0,"0"10"-390"0"0,0 2-432 0 0,-3 39 2476 0 0,-2 4-1738 0 0,2-28 6 0 0,-9 53 1018 0 0,4-24-1474 0 0,3-28-166 0 0,-7 56 358 0 0,9-69-762 0 0,-4 45 82 0 0,0 8-86 0 0,4-19-123 0 0,2-36-54 0 0,3 22-572 0 0,-2-25 311 0 0,-5-32-4415 0 0,2 10-917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53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41 199 1375 0 0,'23'-20'366'0'0,"-7"10"4810"0"0,12 0-2815 0 0,-7 3-908 0 0,131-38 4793 0 0,-108 35-5551 0 0,-1-3 1 0 0,50-21-1 0 0,-41 9-1053 0 0,-16 4-5158 0 0,-29 17 4302 0 0</inkml:trace>
  <inkml:trace contextRef="#ctx0" brushRef="#br0" timeOffset="1">1 437 8287 0 0,'0'0'756'0'0,"4"-1"-622"0"0,12-1 14 0 0,-12 2 541 0 0,26-2 1026 0 0,1-2 0 0 0,0 0 0 0 0,31-10 0 0 0,-42 9-1144 0 0,37-9-574 0 0,0-2 1 0 0,72-32 0 0 0,-102 37-1094 0 0,5-1-4537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54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11 161 3679 0 0,'0'0'5915'0'0,"-2"9"-4023"0"0,-5 26-440 0 0,5-26 2164 0 0,11-5-2769 0 0,25 14-130 0 0,-34-17-682 0 0,1-1-1 0 0,-1 1 1 0 0,1-1 0 0 0,0 0 0 0 0,-1 1 0 0 0,1-1-1 0 0,0 0 1 0 0,-1 0 0 0 0,1 1 0 0 0,0-1 0 0 0,0 0-1 0 0,-1 0 1 0 0,1 0 0 0 0,0 0 0 0 0,0 0 0 0 0,-1 0-1 0 0,1 0 1 0 0,0 0 0 0 0,0 0 0 0 0,13-2 225 0 0,-1-2 0 0 0,0 1 1 0 0,0-1-1 0 0,-1-1 0 0 0,21-10 0 0 0,3-7-125 0 0,59-45-1 0 0,25-36-6447 0 0,-105 89 917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54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1375 0 0,'0'0'7602'0'0,"-2"11"-5109"0"0,-11 57 435 0 0,0-5-592 0 0,-1 14-577 0 0,1 0-229 0 0,10-62-1380 0 0,-4 48 234 0 0,5-48-333 0 0,-2 46 172 0 0,3-5-209 0 0,2-6-113 0 0,1 8-545 0 0,-2-49 285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54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10591 0 0,'0'0'488'0'0,"5"-1"-12"0"0,113-18 3588 0 0,-61 8-1708 0 0,60-21-1 0 0,-67 15-2027 0 0,-2-3-1 0 0,0-1 0 0 0,53-33 0 0 0,-83 44-919 0 0,5-4-1084 0 0,-8 5-3365 0 0,-2 1-1138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4:02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245 139 8287 0 0,'0'0'2072'0'0,"0"-3"-752"0"0,1-3-511 0 0,-1 0 0 0 0,0 0 0 0 0,0 0 0 0 0,-1 0 0 0 0,0 0 0 0 0,-1-6 0 0 0,1 7-546 0 0,-1 1 0 0 0,0-1 0 0 0,0 1 1 0 0,0-1-1 0 0,0 1 0 0 0,-1 0 1 0 0,0-1-1 0 0,-3-3 0 0 0,2 5-188 0 0,1-1-1 0 0,-1 1 0 0 0,0 0 1 0 0,0 0-1 0 0,0 0 0 0 0,0 1 1 0 0,-1-1-1 0 0,-7-2 1 0 0,8 3-41 0 0,-5-2 46 0 0,-17-2-64 0 0,-4 3-16 0 0,3 5-17 0 0,24-2 0 0 0,-1 1-1 0 0,1-1 1 0 0,-1 1 0 0 0,1-1 0 0 0,0 1 0 0 0,-1 0-1 0 0,-3 2 1 0 0,0 0-13 0 0,0-1-91 0 0,1 0-165 0 0,-16 8 181 0 0,16-8 196 0 0,11 6-211 0 0,13 23-68 0 0,-14-23-18 0 0,3-4-27 0 0,20 14-107 0 0,-21-13-48 0 0,2 1-11 0 0,22 17-31 0 0,-23-17-130 0 0,1 0-59 0 0,23 19-12 0 0,-23-19-13 0 0,-1 0-52 0 0,20 18-28 0 0,-20-17-4 0 0,-1-3 79 0 0,17 16 329 0 0,-17-16 140 0 0,0 2-84 0 0,19 19 299 0 0,-19-19 1806 0 0,-4 3-1289 0 0,4 25 59 0 0,-4-26 937 0 0,-8-5-1292 0 0,-18 6-22 0 0,19-6 6 0 0,0-4 34 0 0,-14 0 12 0 0,14 1 2 0 0,0-1 14 0 0,-37-8 828 0 0,39 8-776 0 0,0-1-165 0 0,-11-5-77 0 0,10 5-15 0 0,2 0-17 0 0,-6-4-53 0 0,4 1 28 0 0,-2-5 14 0 0,4 7-33 0 0,4 1-205 0 0,0 0 147 0 0,-1 0 1 0 0,1 0 0 0 0,0 1 0 0 0,0-1 0 0 0,0 1 0 0 0,0 0 0 0 0,0-1 0 0 0,0 1 0 0 0,0 0 0 0 0,1 0 0 0 0,-1 0 0 0 0,0 0-1 0 0,1 1 1 0 0,-1-1 0 0 0,4 0 0 0 0,38-7-171 0 0,-34 7 139 0 0,17-1 42 0 0,9-2 11 0 0,4-1 16 0 0,77-17 506 0 0,22-9 555 0 0,-102 22-993 0 0,4-4-8 0 0,-5-1-4 0 0,-7 0 4 0 0,-23 10 11 0 0,0-1 1 0 0,-1 1-1 0 0,9-10 0 0 0,-11 12 23 0 0,-4 1-106 0 0,1 1 1 0 0,0 0-1 0 0,0 0 1 0 0,0-1-1 0 0,0 1 1 0 0,0 0-1 0 0,0-1 1 0 0,0 1-1 0 0,0 0 1 0 0,0 0-1 0 0,0-1 1 0 0,1 1-1 0 0,-1 0 1 0 0,0 0 0 0 0,0-1-1 0 0,0 1 1 0 0,0 0-1 0 0,0-1 1 0 0,0 1-1 0 0,1 0 1 0 0,-1 0-1 0 0,0 0 1 0 0,0-1-1 0 0,0 1 1 0 0,1 0-1 0 0,-1 0 1 0 0,0 0-1 0 0,0-1 1 0 0,1 1 0 0 0,2-5 11 0 0,-6-15 190 0 0,0 14-149 0 0,1 3-48 0 0,1 1-5 0 0,0 1 1 0 0,1 0-1 0 0,-1 0 0 0 0,0 0 0 0 0,0 0 1 0 0,0 0-1 0 0,0 0 0 0 0,0 0 0 0 0,0 0 1 0 0,0 0-1 0 0,0 0 0 0 0,-2-1 0 0 0,-15-8 7 0 0,-9 3-11 0 0,-5 5 0 0 0,-4 4 0 0 0,0 5-15 0 0,0 2-43 0 0,-6 8 43 0 0,33-13 12 0 0,1 0-1 0 0,-14 10 0 0 0,-5 9-53 0 0,22-18-27 0 0,2 2-92 0 0,-11 21 91 0 0,13-27 82 0 0,1-1 0 0 0,0 1 0 0 0,-1-1-1 0 0,1 1 1 0 0,0-1 0 0 0,0 1 0 0 0,0-1 0 0 0,-1 1 0 0 0,1 0 0 0 0,0-1 0 0 0,0 1 0 0 0,0-1-1 0 0,0 1 1 0 0,0 0 0 0 0,0-1 0 0 0,0 1 0 0 0,0 0 0 0 0,0-1 0 0 0,0 1 0 0 0,0-1-1 0 0,1 1 1 0 0,-1 0 0 0 0,0 0 0 0 0,9 31-73 0 0,-9-31 71 0 0,0-1 1 0 0,0 1-1 0 0,1 0 0 0 0,-1 0 0 0 0,0-1 1 0 0,0 1-1 0 0,1 0 0 0 0,-1 0 0 0 0,0-1 0 0 0,1 1 1 0 0,-1 0-1 0 0,1-1 0 0 0,-1 1 0 0 0,1-1 1 0 0,-1 1-1 0 0,1 0 0 0 0,-1-1 0 0 0,2 1 1 0 0,23 21-84 0 0,-25-22 83 0 0,1 1 1 0 0,0-1 0 0 0,-1 1 0 0 0,1 0-1 0 0,0-1 1 0 0,-1 1 0 0 0,1-1 0 0 0,0 0-1 0 0,0 1 1 0 0,0-1 0 0 0,0 1 0 0 0,-1-1-1 0 0,1 0 1 0 0,0 0 0 0 0,1 1 0 0 0,32 5 10 0 0,-24-6 56 0 0,1 0 0 0 0,-1-1 0 0 0,0 0 0 0 0,11-2-1 0 0,-18 3-63 0 0,17-3 136 0 0,3-4-23 0 0,-19 5-83 0 0,29-11 113 0 0,-26 11-131 0 0,-5 1-2 0 0,0 1 0 0 0,0-1-1 0 0,0 0 1 0 0,1 0 0 0 0,-1 0-1 0 0,0 0 1 0 0,0 0-1 0 0,0-1 1 0 0,0 1 0 0 0,-1-1-1 0 0,3-1 1 0 0,-1 0 1 0 0,17-13 68 0 0,25-28-1 0 0,-19 12-6 0 0,-2 1-73 0 0,-7 10 3 0 0,-4 4-11 0 0,-11 14-54 0 0,-2 48-433 0 0,0-36 411 0 0,-2 0-5 0 0,-5 35 32 0 0,5-3 72 0 0,2-33 781 0 0,5-8-700 0 0,14-1-11 0 0,-14 1-9 0 0,-3-3-1 0 0,18-27 160 0 0,-18 28-152 0 0,0-2-3 0 0,10-15 5 0 0,-6 10-41 0 0,2 1 52 0 0,4-5-82 0 0,7-2-27 0 0,-2 6-72 0 0,-13 7-43 0 0,9 0-27 0 0,3 1-170 0 0,-14 1 320 0 0,0 0 1 0 0,0 1-1 0 0,0-1 1 0 0,-1 1 0 0 0,1-1-1 0 0,0 1 1 0 0,0 0-1 0 0,0-1 1 0 0,2 3-1 0 0,1-1-5 0 0,1 0-67 0 0,-4 6-446 0 0,8 24 309 0 0,-8-24 17 0 0,1 24-96 0 0,-2-23 264 0 0,0 0 194 0 0,2-2-37 0 0,11 24 96 0 0,-10-23 311 0 0,2-8-269 0 0,20-1-41 0 0,-25 1-199 0 0,0 0 0 0 0,1 0-1 0 0,-1 0 1 0 0,0 0-1 0 0,1 0 1 0 0,-1 0-1 0 0,1-1 1 0 0,-1 1-1 0 0,0 0 1 0 0,0-1-1 0 0,1 1 1 0 0,-1-1-1 0 0,0 1 1 0 0,2-2 0 0 0,1 0 41 0 0,2 0 80 0 0,8-5 34 0 0,-5-1 28 0 0,-3 4-89 0 0,0-1 0 0 0,0-1 0 0 0,0 1 0 0 0,-1-1 0 0 0,1 0 0 0 0,6-11 0 0 0,-3 0-85 0 0,8-16-92 0 0,-16 28 2 0 0,0 0-122 0 0,1 0-1 0 0,-1 0 0 0 0,0 0 1 0 0,0 0-1 0 0,0-5 0 0 0,-1 8 49 0 0,1-1-433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55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1 15199 0 0,'0'0'2015'0'0,"-4"9"-1830"0"0,-22 49 514 0 0,-4 11 436 0 0,-62 158 119 0 0,30-67-865 0 0,-106 263 206 0 0,159-402-521 0 0,-8 22 4 0 0,10-25-11 0 0,-6 12-98 0 0,10-23-193 0 0,2-8-134 0 0,1 1 284 0 0,0-1-1 0 0,-1 1 1 0 0,1-1 0 0 0,0 0 0 0 0,0 1 0 0 0,-1-1-1 0 0,1 0 1 0 0,0 1 0 0 0,0-1 0 0 0,0 0-1 0 0,0 0 1 0 0,0 1 0 0 0,0-1 0 0 0,0 0 0 0 0,0 1-1 0 0,0-1 1 0 0,0 0 0 0 0,1 0 0 0 0,-1 0-2 0 0,2-10-1004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56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95 18887 0 0,'0'0'1712'0'0,"0"11"-1409"0"0,0 34-236 0 0,0-34 99 0 0,1 2 34 0 0,1 39 0 0 0,-1-23 3 0 0,1 37 10 0 0,-2-33 3 0 0,-1 35 0 0 0,1-36-25 0 0,-1 36-113 0 0,0 15-88 0 0,1-23-1093 0 0,-2-61 1033 0 0,1 0 85 0 0,-1 0 1 0 0,1 0 0 0 0,0 0-1 0 0,-1 0 1 0 0,1-1 0 0 0,0 1-1 0 0,0 0 1 0 0,0-1 0 0 0,0 1-1 0 0,0 0 1 0 0,0-1 0 0 0,0 1 0 0 0,1-1-1 0 0,-1 0 1 0 0,1 1 0 0 0,-1-1-1 0 0,1 1 1 0 0,-1-1 0 0 0,1 0-1 0 0,0-2 1 0 0,-5-45 284 0 0,5 38-281 0 0,-2-40 68 0 0,3 0 0 0 0,2 0 0 0 0,3 1 0 0 0,1 0 1 0 0,3 0-1 0 0,26-79 0 0 0,-32 115-86 0 0,1 1 0 0 0,1 0 0 0 0,0 1 0 0 0,13-20 0 0 0,-16 27-5 0 0,0 1 0 0 0,1 0-1 0 0,-1 0 1 0 0,1 0 0 0 0,0 0-1 0 0,0 1 1 0 0,1 0 0 0 0,-1 0-1 0 0,1 0 1 0 0,-1 0 0 0 0,1 1-1 0 0,0-1 1 0 0,0 1 0 0 0,10-3-1 0 0,-7 3-13 0 0,-5 1-10 0 0,1 1 0 0 0,0-1-1 0 0,-1 1 1 0 0,1-1 0 0 0,0 1 0 0 0,0 0-1 0 0,6 1 1 0 0,30 3-228 0 0,-33-4 175 0 0,25 6-455 0 0,-25-4 408 0 0,22 7-889 0 0,0 3 562 0 0,-22-9-8 0 0,0 1-233 0 0,21 13 496 0 0,-21-12 10 0 0,-5 5-934 0 0,6 32 912 0 0,-5-32 10 0 0,-9-2-107 0 0,-18 24 580 0 0,23-29-188 0 0,-1-1 1 0 0,0 1 0 0 0,1-1-1 0 0,-1 0 1 0 0,0 1 0 0 0,-1-1-1 0 0,1 0 1 0 0,-4 3 0 0 0,0-1 73 0 0,-2 3 293 0 0,0 0 1 0 0,-1-1-1 0 0,-13 8 0 0 0,17-10-331 0 0,-11 7 541 0 0,-3-1-96 0 0,17-10-524 0 0,-11 6 261 0 0,0 0 0 0 0,-1-2 0 0 0,-20 6 0 0 0,14-8-281 0 0,-1-3-69 0 0,17 1-160 0 0,1-1 1 0 0,-1 0-1 0 0,0 0 0 0 0,1-1 1 0 0,-1 1-1 0 0,1-1 1 0 0,0 1-1 0 0,-1-1 0 0 0,1 0 1 0 0,-5-5-1 0 0,-5-2-3867 0 0,5 4-1816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56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15199 0 0,'0'0'1379'0'0,"-2"1"-1136"0"0,-6 1 268 0 0,-1 1 0 0 0,1 0 1 0 0,0 1-1 0 0,0-1 0 0 0,1 2 1 0 0,-1-1-1 0 0,1 1 0 0 0,0 0 0 0 0,-7 7 1 0 0,-15 15-343 0 0,-6 15-101 0 0,2 10-56 0 0,3 7-40 0 0,10-8-108 0 0,18-46 102 0 0,0 0 0 0 0,0 0 0 0 0,0 0 0 0 0,1 1 0 0 0,0-1 0 0 0,-1 9 0 0 0,1-4-12 0 0,-1-1-83 0 0,2 1 26 0 0,2 38-81 0 0,3-41 111 0 0,-5-7 73 0 0,3 4-3 0 0,1 0 1 0 0,-1 1 0 0 0,1-2-1 0 0,0 1 1 0 0,5 4-1 0 0,-8-8 4 0 0,1 1-1 0 0,-1 0 0 0 0,0 0 1 0 0,1-1-1 0 0,-1 1 1 0 0,1-1-1 0 0,-1 1 0 0 0,1-1 1 0 0,-1 0-1 0 0,1 1 1 0 0,-1-1-1 0 0,1 0 1 0 0,-1 0-1 0 0,1 0 0 0 0,0 0 1 0 0,-1 0-1 0 0,1-1 1 0 0,-1 1-1 0 0,3-1 0 0 0,-2 0 16 0 0,1 0-1 0 0,0-1 0 0 0,-1 1 1 0 0,1-1-1 0 0,-1 1 0 0 0,0-1 0 0 0,1 0 1 0 0,-1 0-1 0 0,3-4 0 0 0,1-2 77 0 0,0 0 0 0 0,0 0 0 0 0,-1-1 0 0 0,0 0-1 0 0,3-10 1 0 0,-1 3-6 0 0,-1 0 0 0 0,-1-1-1 0 0,0 0 1 0 0,-1 0 0 0 0,2-26-1 0 0,-5 35 8 0 0,-1 0 0 0 0,0 1 0 0 0,0-1-1 0 0,-1 0 1 0 0,0 1 0 0 0,0-1 0 0 0,-1 0-1 0 0,0 1 1 0 0,0-1 0 0 0,-1 1-1 0 0,0 0 1 0 0,0 0 0 0 0,-1 0 0 0 0,-7-11-1 0 0,7 13 102 0 0,0 1-1 0 0,0-1 1 0 0,-1 1-1 0 0,1 0 1 0 0,-1 0-1 0 0,-9-5 1 0 0,11 7-388 0 0,0 0-1 0 0,-1 1 1 0 0,1-1 0 0 0,-1 1-1 0 0,-4-1 1 0 0,6 1-622 0 0,-1 1-1 0 0,0 0 1 0 0,1-1-1 0 0,-1 1 1 0 0,1 0-1 0 0,-1 1 1 0 0,1-1-1 0 0,-4 1 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57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1839 0 0,'0'0'13255'0'0,"4"9"-11899"0"0,13 29-460 0 0,-13-29 460 0 0,-2 5-767 0 0,4 43-251 0 0,-4-43-108 0 0,-2-7-164 0 0,0 0 1 0 0,1 0-1 0 0,0 0 0 0 0,2 10 1 0 0,0-4-12 0 0,-2-1 56 0 0,15 40 43 0 0,-12-42 24 0 0,2-1-68 0 0,18 24 2 0 0,-18-25 154 0 0,1-6-108 0 0,17 7 2 0 0,-24-9-155 0 0,1 0 1 0 0,-1 0-1 0 0,0 0 0 0 0,0 1 0 0 0,1-1 0 0 0,-1 0 1 0 0,0 0-1 0 0,0 0 0 0 0,1 0 0 0 0,-1 0 0 0 0,0 0 1 0 0,1 0-1 0 0,-1 0 0 0 0,0 0 0 0 0,0 0 0 0 0,1 0 1 0 0,-1 0-1 0 0,0 0 0 0 0,1 0 0 0 0,-1 0 0 0 0,0 0 1 0 0,1 0-1 0 0,-1 0 0 0 0,0 0 0 0 0,0 0 0 0 0,1 0 1 0 0,-1 0-1 0 0,0-1 0 0 0,1 1 0 0 0,7-7 85 0 0,-1 0-1 0 0,0 0 1 0 0,0 0 0 0 0,0-1-1 0 0,-1 0 1 0 0,0-1 0 0 0,-1 0-1 0 0,1 1 1 0 0,-2-1-1 0 0,6-14 1 0 0,2-10 175 0 0,15-60 0 0 0,-25 86-192 0 0,0 0-1 0 0,-1 0 0 0 0,0 0 1 0 0,0-1-1 0 0,-1 1 0 0 0,-1-13 1 0 0,0 17-49 0 0,1 14-2 0 0,-3 34-104 0 0,3-34-4 0 0,1 0 13 0 0,3 34-4 0 0,0-22-15 0 0,8 23 17 0 0,-12-44 67 0 0,1 0 1 0 0,0 0-1 0 0,-1 0 0 0 0,1 0 1 0 0,0 0-1 0 0,0 0 0 0 0,0 0 1 0 0,1 2-1 0 0,20 31-18 0 0,-22-34 23 0 0,1 0-1 0 0,-1 0 0 0 0,1 0 0 0 0,-1 0 0 0 0,1 0 1 0 0,0 0-1 0 0,0 0 0 0 0,-1-1 0 0 0,1 1 0 0 0,0 0 0 0 0,0 0 1 0 0,0-1-1 0 0,0 1 0 0 0,1 0 0 0 0,34 18-83 0 0,-32-17 69 0 0,1-1-1 0 0,-1 0 0 0 0,1 0 0 0 0,7 1 0 0 0,-12-2 19 0 0,11-1-60 0 0,-2-2 46 0 0,0 0 0 0 0,-1 0 0 0 0,1-1 0 0 0,-1 0 0 0 0,1 0 1 0 0,-1-1-1 0 0,-1 0 0 0 0,1 0 0 0 0,10-11 0 0 0,-7 4 68 0 0,0 0 0 0 0,-2-1 0 0 0,1 0 0 0 0,-2-1 0 0 0,1 0 0 0 0,-2 0 0 0 0,0-1 0 0 0,-1 0 0 0 0,0 0 0 0 0,-1 0 0 0 0,-1-1 0 0 0,3-18-1 0 0,-7 25 140 0 0,0 1-1 0 0,-1 0 0 0 0,1 0 1 0 0,-1 0-1 0 0,-1 0 0 0 0,0 0 1 0 0,0 0-1 0 0,-5-12 0 0 0,3 7-893 0 0,-6-24-1 0 0,10 33-1265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57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0 11055 0 0,'0'0'3538'0'0,"0"12"-2662"0"0,-2 34 158 0 0,-1-24 72 0 0,-14 46 1022 0 0,2-15-1583 0 0,6-25-200 0 0,-9 31-38 0 0,9-29-31 0 0,-12 31-91 0 0,11-30-38 0 0,-10 36-10 0 0,10-34-9 0 0,-10 37-34 0 0,10-37-20 0 0,-8 32-2 0 0,9-35-12 0 0,-10 38-48 0 0,-4 4 2 0 0,-1-12 55 0 0,3-16 20 0 0,11-27-25 0 0,-13 19-40 0 0,21-31-15 0 0,-1-1 0 0 0,1 1 0 0 0,-1-1 0 0 0,-1 0-1 0 0,-6 7 1 0 0,3-4-18 0 0,2-1-168 0 0,-9-8-1167 0 0,14 2 1295 0 0,-1 0 1 0 0,1 0-1 0 0,0 0 0 0 0,0 0 1 0 0,0 0-1 0 0,0 0 0 0 0,0 0 1 0 0,0 0-1 0 0,-1 0 0 0 0,1 0 1 0 0,0 0-1 0 0,0-1 0 0 0,0 1 1 0 0,0 0-1 0 0,0 0 0 0 0,0 0 1 0 0,0 0-1 0 0,-1 0 1 0 0,1 0-1 0 0,0 0 0 0 0,0 0 1 0 0,0 0-1 0 0,0 0 0 0 0,0 0 1 0 0,0 0-1 0 0,0-1 0 0 0,0 1 1 0 0,0 0-1 0 0,0 0 0 0 0,0 0 1 0 0,-1 0-1 0 0,1 0 0 0 0,0 0 1 0 0,0 0-1 0 0,0-1 0 0 0,0 1 1 0 0,0 0-1 0 0,0 0 1 0 0,0 0-1 0 0,0 0 0 0 0,-2-12-6859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58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49 9671 0 0,'0'0'748'0'0,"-1"-1"-492"0"0,-2-2-4 0 0,-6-12 7619 0 0,8 13-7619 0 0,0 1-1 0 0,1-1 1 0 0,0 0-1 0 0,-1 0 1 0 0,1 1-1 0 0,0-1 0 0 0,0 0 1 0 0,0 0-1 0 0,0 0 1 0 0,0 1-1 0 0,0-1 1 0 0,1-2-1 0 0,1 3 0 0 0,7-3-50 0 0,12 4-161 0 0,-14 2-40 0 0,0 0 0 0 0,0 0 0 0 0,9 4 0 0 0,32 18 0 0 0,-1 5 0 0 0,3 4 0 0 0,3 4 0 0 0,0 2 0 0 0,-4-1 12 0 0,-4-2 47 0 0,-5-5 6 0 0,0-5-1 0 0,-1-3-23 0 0,2 0-107 0 0,-34-19-41 0 0,-1-2-338 0 0,20 6 198 0 0,-20-5-43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58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0 7367 0 0,'0'0'5140'0'0,"-2"11"-2718"0"0,0 2-1613 0 0,-9 39 3075 0 0,8-38-3560 0 0,1-2 177 0 0,-1 0 1 0 0,-6 17-1 0 0,6-16-318 0 0,-13 34 323 0 0,12-35-432 0 0,1-3 6 0 0,0 0 0 0 0,-1-1 0 0 0,-6 11-1 0 0,-13 26-44 0 0,-2-4-50 0 0,20-33-73 0 0,-1 1-76 0 0,-17 28-26 0 0,17-27-9 0 0,2-2-714 0 0,-15 24 538 0 0,15-24-29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5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0 12895 0 0,'0'0'4416'0'0,"-8"9"-3740"0"0,-21 25-41 0 0,16-15-10 0 0,-22 46 219 0 0,7-11-676 0 0,13-25-28 0 0,-94 220 120 0 0,47-62 56 0 0,39-108-242 0 0,0 3-60 0 0,6-23-58 0 0,14-48-174 0 0,0 1-40 0 0,-10 39 2 0 0,10-39-37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59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152 319 7367 0 0,'0'0'568'0'0,"4"0"-373"0"0,11 1 18 0 0,-12-1 782 0 0,17 1 1945 0 0,37-4 1 0 0,-41 1-2333 0 0,-1 0 0 0 0,0-2 1 0 0,1 1-1 0 0,-2-2 0 0 0,22-9 1 0 0,-24 8-600 0 0,0-1 0 0 0,-1-1 0 0 0,0 0 0 0 0,0 0 0 0 0,-1-1 0 0 0,0 0 1 0 0,-1-1-1 0 0,0 0 0 0 0,0-1 0 0 0,-1 1 0 0 0,0-2 0 0 0,-1 1 1 0 0,-1-1-1 0 0,9-21 0 0 0,-13 30 40 0 0,-1 0 0 0 0,0-1 0 0 0,0 1 0 0 0,0-1 0 0 0,-1 1 0 0 0,1 0 0 0 0,-1-1 0 0 0,1 1 0 0 0,-1-1 0 0 0,-1 1 1 0 0,1-1-1 0 0,0 1 0 0 0,-1-1 0 0 0,1 1 0 0 0,-1-1 0 0 0,0 1 0 0 0,0 0 0 0 0,-1 0 0 0 0,1-1 0 0 0,-1 1 0 0 0,0 0 0 0 0,1 0 0 0 0,-1 0 0 0 0,0 1 0 0 0,-1-1 0 0 0,1 0 0 0 0,0 1 1 0 0,-1-1-1 0 0,0 1 0 0 0,1 0 0 0 0,-1 0 0 0 0,0 0 0 0 0,0 0 0 0 0,0 1 0 0 0,0-1 0 0 0,-1 1 0 0 0,1-1 0 0 0,-4 0 0 0 0,-2-1 204 0 0,6 2-169 0 0,1-1 0 0 0,-1 2 0 0 0,1-1 0 0 0,-1 0 0 0 0,0 0 0 0 0,1 1 0 0 0,-1 0 0 0 0,-3-1 1 0 0,-6 0-5 0 0,2 0-9 0 0,1 1-1 0 0,-1-1 0 0 0,1 2 0 0 0,0-1 0 0 0,-1 1 0 0 0,-16 4 0 0 0,-12 8-59 0 0,-9 10-11 0 0,1 8 0 0 0,31-20 0 0 0,-15 16 0 0 0,18-14 0 0 0,-18 24 0 0 0,-3 14 12 0 0,20-27 36 0 0,-10 29-23 0 0,13-26 29 0 0,-6 28-25 0 0,10-28 35 0 0,0 26-32 0 0,5-28 45 0 0,4 18 6 0 0,-3-41-74 0 0,0 0 0 0 0,0 0 0 0 0,1 0 0 0 0,-1 0 0 0 0,0 0-1 0 0,1-1 1 0 0,0 1 0 0 0,1 3 0 0 0,13 32 71 0 0,-15-36-72 0 0,1 1-1 0 0,-1-1 1 0 0,1 0-1 0 0,0 1 1 0 0,-1-1-1 0 0,1 0 1 0 0,0 1-1 0 0,0-1 1 0 0,0 0-1 0 0,1 1 1 0 0,23 25 86 0 0,-10-15 9 0 0,-3-5-52 0 0,0 0-1 0 0,1-1 1 0 0,0 0-1 0 0,0-1 1 0 0,1 0-1 0 0,22 4 0 0 0,-12-7 58 0 0,0 0 0 0 0,-1-2 0 0 0,1-1 0 0 0,0 0 0 0 0,30-7 0 0 0,115-34 475 0 0,-133 31-515 0 0,115-37 194 0 0,0 0-3641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0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992 71 9671 0 0,'-64'-17'5131'0'0,"6"2"-2494"0"0,-125-15 1049 0 0,122 24-3372 0 0,1 3-1 0 0,-96 8 1 0 0,144-4-311 0 0,-136 17 110 0 0,125-14-42 0 0,1 1-1 0 0,0 1 1 0 0,0 1 0 0 0,-31 15-1 0 0,47-19-42 0 0,0-1 4 0 0,0 2-1 0 0,1-1 1 0 0,-9 7 0 0 0,-3 3 40 0 0,8-4-8 0 0,-9 14-38 0 0,14-17 38 0 0,1 5-8 0 0,-10 31-34 0 0,12-39-16 0 0,0-1 0 0 0,1 1 0 0 0,-1-1 0 0 0,1 1 0 0 0,-1 0 0 0 0,1 3 0 0 0,-2 38 16 0 0,2-19 20 0 0,2 46-31 0 0,6-3-11 0 0,3-2 0 0 0,5 4 0 0 0,2 9 0 0 0,2 8 0 0 0,2 14 0 0 0,16 80-15 0 0,28 315-136 0 0,-53-367 101 0 0,6 13 50 0 0,-8-67 0 0 0,9 36 0 0 0,5 7 0 0 0,-1-2 0 0 0,20 80 60 0 0,-24-102-37 0 0,1 19 19 0 0,-4 4-31 0 0,4 67-11 0 0,-2-1 0 0 0,-11-113 0 0 0,7 34 0 0 0,5 2 0 0 0,5-3 0 0 0,2-14 0 0 0,-3-27 12 0 0,-15-42 47 0 0,9 16 11 0 0,-7-18 22 0 0,15 19 11 0 0,-20-28 1 0 0,0-3 0 0 0,19 15-7 0 0,-19-16-26 0 0,1-1-2 0 0,24 11 21 0 0,-30-15-85 0 0,0 1 0 0 0,0-1 1 0 0,0 1-1 0 0,0-1 0 0 0,0 1 1 0 0,0-1-1 0 0,-1 0 0 0 0,1 0 1 0 0,0 0-1 0 0,0 1 0 0 0,0-1 1 0 0,0 0-1 0 0,2 0 0 0 0,4 1 7 0 0,-4-1-4 0 0,0 0 0 0 0,-1 1 0 0 0,1-1 0 0 0,0 0 0 0 0,0-1 0 0 0,-1 1 0 0 0,1 0 0 0 0,0-1 0 0 0,3 0 0 0 0,18-6 64 0 0,13-5 83 0 0,-9 3-86 0 0,12-4 75 0 0,-12 5-121 0 0,5 0 25 0 0,1 2-36 0 0,-1 3-25 0 0,7 3-159 0 0,-7 0-91 0 0,-27 0 172 0 0,18-1-525 0 0,-5-1-1263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4:03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 17047 0 0,'0'0'1543'0'0,"0"8"-1268"0"0,-1 42 659 0 0,-2-4-690 0 0,1-26-232 0 0,0 1-336 0 0,2 7-7521 0 0,0 15 2694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02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2894 109 8751 0 0,'0'0'3150'0'0,"-3"1"-2346"0"0,0-1-347 0 0,-2 1-316 0 0,-4 5 4819 0 0,-8 7-4216 0 0,16-12-758 0 0,1-1-1 0 0,-1 1 0 0 0,0-1 1 0 0,1 1-1 0 0,-1-1 0 0 0,0 1 0 0 0,1-1 1 0 0,-1 1-1 0 0,0-1 0 0 0,0 0 1 0 0,1 1-1 0 0,-1-1 0 0 0,0 0 1 0 0,0 1-1 0 0,0-1 0 0 0,-1 0 1 0 0,1 0 0 0 0,0 0 0 0 0,0 0 0 0 0,0 0 0 0 0,0 1 0 0 0,0-1 0 0 0,0 0 0 0 0,0 0 0 0 0,0 1 0 0 0,0-1 0 0 0,1 1 0 0 0,-1-1 0 0 0,0 0 0 0 0,-1 2 0 0 0,-1 0 109 0 0,-1-1 0 0 0,1 1 1 0 0,-1-1-1 0 0,1 0 0 0 0,-1 0 1 0 0,0 0-1 0 0,1 0 0 0 0,-1-1 0 0 0,0 1 1 0 0,-4-1-1 0 0,-14 1 662 0 0,-23 4 0 0 0,3 0-90 0 0,18-2-286 0 0,-32 9 1 0 0,-1-1-113 0 0,-11-5-76 0 0,22-4-114 0 0,-182 13 73 0 0,-13 17-88 0 0,-193 2 125 0 0,335-30-170 0 0,-85 1 125 0 0,152-5-129 0 0,1-1 1 0 0,-56-10-1 0 0,6 1 3 0 0,1 4-18 0 0,-81 4 0 0 0,115 3 0 0 0,-57-6 0 0 0,57 1-48 0 0,-1 2 0 0 0,-58 5 0 0 0,63-2 21 0 0,31-1 20 0 0,0 0 0 0 0,0 1-1 0 0,-1 0 1 0 0,-10 3-1 0 0,-72 16 8 0 0,79-17 0 0 0,0-2 0 0 0,-1 0 0 0 0,0 0 0 0 0,-16-3 0 0 0,-21 0 128 0 0,52 2-121 0 0,1 0-1 0 0,0 0 1 0 0,0 0-1 0 0,0-1 1 0 0,-1 1-1 0 0,1 0 1 0 0,0 0-1 0 0,0-1 1 0 0,0 1-1 0 0,0 0 1 0 0,0 0 0 0 0,0-1-1 0 0,0 1 1 0 0,-1 0-1 0 0,1 0 1 0 0,0-1-1 0 0,0 1 1 0 0,0 0-1 0 0,0 0 1 0 0,0-1-1 0 0,0 1 1 0 0,0 0-1 0 0,0 0 1 0 0,0-1-1 0 0,0 1 1 0 0,1 0 0 0 0,-1-1-1 0 0,0 1 1 0 0,0 0-1 0 0,2-6 190 0 0,-2 5-187 0 0,1-1-1 0 0,0 0 0 0 0,1 0 1 0 0,-1 0-1 0 0,0 0 0 0 0,1 1 1 0 0,-1-1-1 0 0,0 1 1 0 0,1-1-1 0 0,0 1 0 0 0,2-2 1 0 0,2-3 18 0 0,75-63 37 0 0,-50 42-51 0 0,1 0 0 0 0,2 3 0 0 0,0 0-1 0 0,56-27 1 0 0,-81 45-11 0 0,-7 4-3 0 0,-1 1 0 0 0,1 0 0 0 0,-1 0 0 0 0,1 0 0 0 0,-1 0 0 0 0,1 0 0 0 0,0 0 0 0 0,-1 1-1 0 0,1-1 1 0 0,0 1 0 0 0,0-1 0 0 0,2 0 0 0 0,-4 1-60 0 0,-4 4-263 0 0,-27 18 266 0 0,-2-1-1 0 0,-45 22 1 0 0,-25 15-50 0 0,74-41 70 0 0,14-8 21 0 0,1 1 0 0 0,0 0-1 0 0,0 0 1 0 0,1 2 0 0 0,-13 13 0 0 0,10-9-47 0 0,14-13 52 0 0,-1 0 1 0 0,0 0-1 0 0,1 0 1 0 0,-1 1-1 0 0,-2 4 0 0 0,1-1 2 0 0,1-2-57 0 0,0 4 0 0 0,-6 29 43 0 0,8-38 23 0 0,1 1 0 0 0,0 0-1 0 0,0-1 1 0 0,-1 1 0 0 0,1-1-1 0 0,0 1 1 0 0,0 0-1 0 0,0-1 1 0 0,0 1 0 0 0,0 0-1 0 0,0-1 1 0 0,0 1 0 0 0,0 0-1 0 0,0-1 1 0 0,1 1-1 0 0,-1 0 1 0 0,0-1 0 0 0,0 1-1 0 0,0-1 1 0 0,1 1 0 0 0,-1 0-1 0 0,0-1 1 0 0,1 1-1 0 0,-1-1 1 0 0,0 1 0 0 0,1-1-1 0 0,-1 1 1 0 0,1-1 0 0 0,-1 1-1 0 0,1-1 1 0 0,7 11-3 0 0,1-1 1 0 0,11 10-1 0 0,-14-15 4 0 0,-1-1 0 0 0,1 0 0 0 0,1 0 0 0 0,-1-1 0 0 0,12 5 0 0 0,39 14 0 0 0,-4-1 0 0 0,2 0 0 0 0,1 3 0 0 0,-40-17 7 0 0,-7-3 4 0 0,0 0 1 0 0,0 1 0 0 0,11 8-1 0 0,21 14 0 0 0,6 5-11 0 0,-3-1 0 0 0,3 0 0 0 0,9 2-21 0 0,-40-23-9 0 0,-9-6-11 0 0,-1-1 0 0 0,0 0 0 0 0,1 0 0 0 0,-1 0 0 0 0,11 2 0 0 0,8 3-1622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04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49 5063 0 0,'-24'-12'3827'0'0,"13"5"-2617"0"0,0 2 0 0 0,-1 0-1 0 0,0 0 1 0 0,-13-3 0 0 0,20 6-1119 0 0,0 1-1 0 0,0 0 1 0 0,-1 0-1 0 0,1 0 1 0 0,0 1-1 0 0,-1 0 0 0 0,1 0 1 0 0,0 0-1 0 0,0 0 1 0 0,-1 1-1 0 0,1 0 1 0 0,0 0-1 0 0,0 1 1 0 0,0-1-1 0 0,0 1 1 0 0,0 0-1 0 0,0 0 0 0 0,0 1 1 0 0,1-1-1 0 0,-1 1 1 0 0,1 0-1 0 0,0 1 1 0 0,0-1-1 0 0,-8 8 1 0 0,-15 26-1049 0 0,24-32 810 0 0,0 3 70 0 0,-11 27 12 0 0,10-27 40 0 0,2 4 155 0 0,-6 33 67 0 0,5-33 17 0 0,3-1 37 0 0,-3 43 1068 0 0,7-42-874 0 0,10 36-117 0 0,-11-36 214 0 0,5-4-298 0 0,23 23-90 0 0,-24-23 67 0 0,2-4-133 0 0,26 14-59 0 0,-33-17-24 0 0,-1 0 0 0 0,0 0-1 0 0,0-1 1 0 0,0 1 0 0 0,1-1 0 0 0,-1 1 0 0 0,0-1 0 0 0,1 0 0 0 0,-1 0 0 0 0,3 1 0 0 0,-1-1 3 0 0,1 1-34 0 0,1-1 0 0 0,-1 1 1 0 0,1-1-1 0 0,-1 0 0 0 0,1 0 1 0 0,-1-1-1 0 0,0 1 0 0 0,1-1 0 0 0,-1 0 1 0 0,0 0-1 0 0,0 0 0 0 0,7-4 1 0 0,1-3-1255 0 0,0-1 1 0 0,0 0 0 0 0,20-22 0 0 0,-30 29 970 0 0,6-7-5021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04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68 455 0 0,'1'0'122'0'0,"-1"0"-1"0"0,0 0 0 0 0,0 0 0 0 0,0-1 0 0 0,0 1 0 0 0,0 0 0 0 0,0 0 0 0 0,1 0 0 0 0,-1-1 0 0 0,0 1 1 0 0,0 0-1 0 0,0 0 0 0 0,0 0 0 0 0,0 0 0 0 0,0-1 0 0 0,0 1 0 0 0,0 0 0 0 0,0 0 0 0 0,0-1 1 0 0,0 1-1 0 0,0 0 0 0 0,0 0 0 0 0,0 0 0 0 0,0-1 0 0 0,0 1 0 0 0,0 0 0 0 0,0 0 0 0 0,0 0 0 0 0,0-1 1 0 0,0 1-1 0 0,-1 0 0 0 0,1 0 0 0 0,0 0 0 0 0,0 0 0 0 0,0-1 0 0 0,-8-10 3239 0 0,6 9-2836 0 0,0 0 0 0 0,0 0 0 0 0,0 0 0 0 0,0 0 0 0 0,0 0 0 0 0,0 1 0 0 0,-5-3 0 0 0,1 3-384 0 0,1 0-1 0 0,-1 1 0 0 0,1 0 0 0 0,-1 0 0 0 0,0 0 1 0 0,1 1-1 0 0,-1 0 0 0 0,1 0 0 0 0,0 0 1 0 0,-1 0-1 0 0,1 1 0 0 0,0 0 0 0 0,0 0 0 0 0,0 1 1 0 0,0-1-1 0 0,0 1 0 0 0,1 0 0 0 0,-9 7 1 0 0,-4 4-162 0 0,0 2 1 0 0,2 0 0 0 0,-16 19 0 0 0,26-30 164 0 0,-9 12 6 0 0,-2 6-27 0 0,5-5 134 0 0,5-8-148 0 0,-16 29 457 0 0,16-30-451 0 0,3-3-4 0 0,-1 0 0 0 0,1 0-1 0 0,1 0 1 0 0,-4 11 0 0 0,-5 13 203 0 0,8-23-1 0 0,2 3-13 0 0,-1 1-198 0 0,0-6 99 0 0,1 1 0 0 0,1 0 0 0 0,-1 0 0 0 0,0 8 0 0 0,10-7 0 0 0,25 23 0 0 0,-34-29-193 0 0,1-1-1 0 0,-1 1 1 0 0,0-1-1 0 0,1 0 1 0 0,-1 1-1 0 0,0-1 1 0 0,1 1-1 0 0,-1-1 1 0 0,1 0-1 0 0,-1 1 1 0 0,0-1-1 0 0,1 0 0 0 0,-1 0 1 0 0,1 1-1 0 0,-1-1 1 0 0,1 0-1 0 0,-1 0 1 0 0,1 0-1 0 0,-1 1 1 0 0,1-1-1 0 0,-1 0 1 0 0,1 0-1 0 0,-1 0 1 0 0,1 0-1 0 0,0 0 1 0 0,-1 0-1 0 0,1 0 1 0 0,0 0-1 0 0,9-3 51 0 0,-1-1 0 0 0,1 0 0 0 0,-1 0 0 0 0,0 0-1 0 0,-1-1 1 0 0,1-1 0 0 0,11-8 0 0 0,-2-2 31 0 0,-1-1-1 0 0,0 0 1 0 0,-1-1 0 0 0,-1-1-1 0 0,18-29 1 0 0,-10 8-75 0 0,34-79 0 0 0,-55 114-43 0 0,2-4 149 0 0,0-1 1 0 0,3-13-1 0 0,-6 21-24 0 0,-1 0 0 0 0,1-1 0 0 0,-1 1 0 0 0,0 0-1 0 0,0-1 1 0 0,0 1 0 0 0,0 0 0 0 0,0-1 0 0 0,-1 1 0 0 0,1 0 0 0 0,0-1 0 0 0,-1 1 0 0 0,0 0-1 0 0,0 0 1 0 0,1 0 0 0 0,-3-3 0 0 0,3 4-175 0 0,-1 1 0 0 0,1-1-1 0 0,0 0 1 0 0,-1 1 0 0 0,1-1-1 0 0,0 0 1 0 0,0 1 0 0 0,0-1-1 0 0,-1 0 1 0 0,1 1 0 0 0,0-1 0 0 0,0 0-1 0 0,0 1 1 0 0,0-1 0 0 0,0 0-1 0 0,0 0 1 0 0,0 1 0 0 0,1-1-1 0 0,-1 0 1 0 0,0 1 0 0 0,1-2 0 0 0,0 0-1218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05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9671 0 0,'0'0'2996'0'0,"2"13"-1918"0"0,1 2-719 0 0,0-1 208 0 0,-1 0 0 0 0,0 16 0 0 0,3 36 1347 0 0,-2-21-1036 0 0,-2-34-314 0 0,0-5-437 0 0,-1 0 1 0 0,1 0 0 0 0,-1 0-1 0 0,-1 11 1 0 0,0 21 399 0 0,-1-29-398 0 0,-5 26-113 0 0,4-28-16 0 0,1-11 0 0 0,0-8 0 0 0,3-11 8 0 0,2 1 0 0 0,1 0 0 0 0,0 0 0 0 0,1 0 0 0 0,2 0 0 0 0,15-35 0 0 0,-18 48 170 0 0,0 0-1 0 0,10-14 0 0 0,-13 20-159 0 0,1 1-1 0 0,-1 1 1 0 0,1-1-1 0 0,-1 0 1 0 0,1 0-1 0 0,0 0 1 0 0,0 1-1 0 0,-1-1 1 0 0,1 1-1 0 0,0 0 1 0 0,1-1-1 0 0,-1 1 1 0 0,0 0-1 0 0,0 0 1 0 0,0 0-1 0 0,4 0 1 0 0,-1 0 4 0 0,-4 1 37 0 0,6 9 12 0 0,20 24 15 0 0,-20-25 118 0 0,-2 4-150 0 0,16 36-30 0 0,-16-36 42 0 0,-1 0 1 0 0,13 35-42 0 0,-8-25 23 0 0,10 22-25 0 0,-14-33 3 0 0,0-2-99 0 0,15 30-44 0 0,-15-30-10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05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1023 11055 0 0,'0'0'1002'0'0,"2"-1"-824"0"0,0-1 86 0 0,0 0-1 0 0,0 0 0 0 0,-1 0 0 0 0,1 0 1 0 0,-1 0-1 0 0,1-1 0 0 0,-1 1 0 0 0,0-1 1 0 0,0 1-1 0 0,0-1 0 0 0,0 1 0 0 0,0-1 1 0 0,-1 0-1 0 0,1 1 0 0 0,-1-1 0 0 0,0 0 1 0 0,0-2-1 0 0,1-11 1304 0 0,-2-25 0 0 0,1 41-1565 0 0,-2-25 595 0 0,-2 0 0 0 0,0 0 0 0 0,-2 1 0 0 0,-12-32 0 0 0,-44-94-614 0 0,30 78 57 0 0,24 52-82 0 0,-75-187-557 0 0,68 164 399 0 0,3-1 1 0 0,-13-85-1 0 0,23 119 196 0 0,2 1 1 0 0,-1-1 0 0 0,2-11-1 0 0,-1 19 26 0 0,0-1 0 0 0,1 1-1 0 0,-1 0 1 0 0,1-1 0 0 0,-1 1-1 0 0,1-1 1 0 0,0 1 0 0 0,0 0 0 0 0,0 0-1 0 0,0-1 1 0 0,0 1 0 0 0,1 0 0 0 0,-1 0-1 0 0,0 0 1 0 0,1 0 0 0 0,0 0-1 0 0,3-2 1 0 0,-4 3-3 0 0,1 0-1 0 0,-1 0 1 0 0,1 1-1 0 0,0-1 1 0 0,-1 1-1 0 0,1-1 1 0 0,0 1-1 0 0,-1 0 1 0 0,3 0-1 0 0,-3-1-12 0 0,18 1 11 0 0,13 2-17 0 0,-20-1-13 0 0,21 4-90 0 0,5 4-146 0 0,-12-2-159 0 0,-20-5-116 0 0,2 1-20 0 0,25 10-95 0 0,-24-10-370 0 0,-2 0-160 0 0,22 9-30 0 0,-22-9-44 0 0,1 0-1617 0 0,25 8 872 0 0,-25-8-2064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06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8751 0 0,'16'-1'905'0'0,"0"0"-1"0"0,-1 0 0 0 0,23 3 0 0 0,-24 0-329 0 0,0-2-1 0 0,1 1 1 0 0,-1-2-1 0 0,22-3 1 0 0,-4-2 362 0 0,-15 3 286 0 0,1-1 1 0 0,0-1-1 0 0,30-12 0 0 0,-23 5-1050 0 0,-11 5 238 0 0,28-11 0 0 0,-36 17-958 0 0,-1-1-1 0 0,1 1 0 0 0,0 0 0 0 0,11 0 0 0 0,-9-1-1192 0 0,-3 2 624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0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9215 0 0,'0'0'3871'0'0,"-2"11"-2275"0"0,0 3-1071 0 0,-5 40 1633 0 0,2 9-205 0 0,3-49-1647 0 0,-1 40 789 0 0,2-14-713 0 0,0-30-29 0 0,2 2-52 0 0,4 47-190 0 0,3-4-120 0 0,-6-45-103 0 0,13-19-7899 0 0,-11-1 2076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06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58 200 4975 0 0,'1'-22'379'0'0,"-1"0"0"0"0,-3-29 0 0 0,2 42 928 0 0,-1 0 0 0 0,0-1 0 0 0,0 1 1 0 0,-1 0-1 0 0,0 0 0 0 0,-1 1 0 0 0,-9-17 0 0 0,12 24-974 0 0,0-1 1 0 0,1 1-1 0 0,-2 0 1 0 0,1-1 0 0 0,0 1-1 0 0,0 0 1 0 0,0 0-1 0 0,-1 0 1 0 0,1 0 0 0 0,0 0-1 0 0,-3-1 1 0 0,-5 0-1327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4 13823 0 0,'-7'-2'420'0'0,"0"1"-1"0"0,-1 1 0 0 0,1-1 1 0 0,0 1-1 0 0,-1 1 1 0 0,1-1-1 0 0,0 1 0 0 0,0 0 1 0 0,0 1-1 0 0,-1 0 0 0 0,1 0 1 0 0,-13 6-1 0 0,7-1-505 0 0,-1 0-1 0 0,1 0 0 0 0,1 2 1 0 0,-1-1-1 0 0,-11 12 0 0 0,2 2-605 0 0,18-18 376 0 0,0 3 151 0 0,0 0 128 0 0,3-4 11 0 0,0 0 0 0 0,-1-1 0 0 0,1 1 0 0 0,-1-1 0 0 0,0 1 0 0 0,1-1 0 0 0,-5 5 0 0 0,4 4 151 0 0,-7 32 71 0 0,7-32 483 0 0,5 0-425 0 0,11 32 2 0 0,-10-33 174 0 0,3-4-268 0 0,22 18-2 0 0,-22-19-16 0 0,1-2-61 0 0,29 7-19 0 0,-33-9-58 0 0,1-1-1 0 0,-1 0 1 0 0,0 0 0 0 0,0-1-1 0 0,0 1 1 0 0,0-1 0 0 0,0 0-1 0 0,0 0 1 0 0,0 0 0 0 0,0 0-1 0 0,0-1 1 0 0,0 0 0 0 0,-1 1-1 0 0,1-1 1 0 0,4-4 0 0 0,3-2 40 0 0,-1 0 1 0 0,-1 0 0 0 0,12-14-1 0 0,-13 14 43 0 0,-2 0-1 0 0,1 0 1 0 0,9-18 0 0 0,-14 22 1 0 0,0 0 1 0 0,0 0-1 0 0,0 0 0 0 0,-1 0 1 0 0,0-1-1 0 0,0 1 1 0 0,0 0-1 0 0,0 0 1 0 0,0-1-1 0 0,-1 1 1 0 0,0 0-1 0 0,0-6 1 0 0,-1 9-65 0 0,1 0-1 0 0,0 0 1 0 0,0 0 0 0 0,0 0 0 0 0,-1 0-1 0 0,1 0 1 0 0,-1 0 0 0 0,1 0 0 0 0,0 0-1 0 0,-1 0 1 0 0,0 1 0 0 0,1-1 0 0 0,-1 0-1 0 0,1 0 1 0 0,-1 0 0 0 0,0 1 0 0 0,0-1-1 0 0,1 0 1 0 0,-1 1 0 0 0,0-1-1 0 0,0 0 1 0 0,0 1 0 0 0,0-1 0 0 0,0 1-1 0 0,0 0 1 0 0,0-1 0 0 0,0 1 0 0 0,0 0-1 0 0,0-1 1 0 0,0 1 0 0 0,0 0 0 0 0,0 0-1 0 0,0 0 1 0 0,0 0 0 0 0,0 0 0 0 0,0 0-1 0 0,0 0 1 0 0,0 1 0 0 0,0-1 0 0 0,0 0-1 0 0,-2 1 1 0 0,-5 2 49 0 0,3 4-21 0 0,2-3-52 0 0,0 0 0 0 0,1 1 0 0 0,0 0 0 0 0,0 0-1 0 0,-1 6 1 0 0,0 4-8 0 0,-2 22 0 0 0,5-37 6 0 0,0 3-6 0 0,-1-1 0 0 0,1 0 0 0 0,0 1 0 0 0,0-1 0 0 0,0 1 0 0 0,1-1 0 0 0,0 4 0 0 0,13 51-21 0 0,-6-36-9 0 0,14 29 0 0 0,13 9-44 0 0,4-4 8 0 0,1-3 2 0 0,4 4-100 0 0,-19-24 97 0 0,-19-24 2 0 0,1 4 6 0 0,22 32 1 0 0,-22-33 0 0 0,-2 0 11 0 0,14 33 53 0 0,-18-42 4 0 0,0 0 0 0 0,0 0 1 0 0,0 0-1 0 0,-1 0 0 0 0,1 0 0 0 0,-1 0 1 0 0,1 0-1 0 0,-1 0 0 0 0,0 3 0 0 0,2 9 8 0 0,-1-4 46 0 0,1 0 1 0 0,-2 14-1 0 0,-3-11 118 0 0,-12 40 0 0 0,14-51-154 0 0,1 1 0 0 0,-1-1 0 0 0,0 0 0 0 0,0 1 0 0 0,0-1 0 0 0,0 0 0 0 0,-3 4 0 0 0,-19 31 154 0 0,9-18 0 0 0,-13 13 88 0 0,-34 32 0 0 0,-78 55 519 0 0,94-81-647 0 0,-23 26-2210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08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11519 0 0,'1'-4'4447'0'0,"4"20"553"0"0,8 36-4767 0 0,-10-39-10 0 0,0 3-24 0 0,6 48-79 0 0,-5-33-31 0 0,4 28-8 0 0,-4-26-14 0 0,9 56-54 0 0,1 7-2 0 0,-8-57 31 0 0,8 40-20 0 0,-7-40 20 0 0,5 39-20 0 0,-5-40 20 0 0,4 37-20 0 0,-4-39 20 0 0,7 33-20 0 0,-8-35 31 0 0,9 47 16 0 0,-1-5 17 0 0,-9-47-16 0 0,8 52 73 0 0,-11-66-119 0 0,4 44 84 0 0,-4-46-98 0 0,0 42 59 0 0,-2 11 11 0 0,-1-11-87 0 0,1-46-8 0 0,0-1 1 0 0,-1 1-1 0 0,-2 14 0 0 0,0 7-1371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4:03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96 13823 0 0,'0'0'608'0'0,"2"-13"280"0"0,-5 0-280 0 0,-2-1 824 0 0,-3-8-704 0 0,-5 1-1768 0 0,-1 11-320 0 0,-17 15 1416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09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14279 0 0,'182'-6'4512'0'0,"64"27"-2747"0"0,6-1-370 0 0,-29-20-1395 0 0,54 1 0 0 0,-239 0 6 0 0,537 31 580 0 0,-339-17 112 0 0,-181-14-596 0 0,-46 0-90 0 0,34 3 80 0 0,-15-1-32 0 0,-18-1-12 0 0,9 3-24 0 0,-14-4 284 0 0,0 9-241 0 0,16 27-38 0 0,-16-28 187 0 0,-3 3-147 0 0,6 34 22 0 0,-4-22-11 0 0,5 40-64 0 0,2 13-16 0 0,-3-9 0 0 0,-3 4 0 0 0,0 7 0 0 0,-1 10 0 0 0,2 8-12 0 0,0 6-52 0 0,6-3-25 0 0,4-9 9 0 0,3-6 24 0 0,1-2 45 0 0,4 12-42 0 0,-7-30 42 0 0,4 13 11 0 0,-3-3 0 0 0,2 2 53 0 0,-3-13 47 0 0,-2-2-21 0 0,-4-7-52 0 0,-8-34 15 0 0,-3-14-37 0 0,1 0-1 0 0,-2 0 0 0 0,1 0 1 0 0,-2 11-1 0 0,1-17-1 0 0,0 1 1 0 0,1-1 0 0 0,-1 1-1 0 0,0-1 1 0 0,0 1 0 0 0,1-1-1 0 0,-1 1 1 0 0,0-1 0 0 0,0 0-1 0 0,-1 0 1 0 0,1 1 0 0 0,0-1-1 0 0,0 0 1 0 0,-1 0 0 0 0,-1 1-1 0 0,1-1 20 0 0,0 0 0 0 0,0 0-1 0 0,1-1 1 0 0,-1 1-1 0 0,0 0 1 0 0,0-1-1 0 0,0 0 1 0 0,0 1-1 0 0,0-1 1 0 0,0 0-1 0 0,0 0 1 0 0,0 0-1 0 0,0 0 1 0 0,0-1-1 0 0,0 1 1 0 0,-3-1-1 0 0,1 0 1 0 0,-182-17 604 0 0,1-1-641 0 0,-321 2-50 0 0,280 13 38 0 0,-66-4-12 0 0,-220-11 38 0 0,363 16 0 0 0,-128 5 0 0 0,266-2 0 0 0,4 0 0 0 0,0 1 0 0 0,0 0 0 0 0,0 0 0 0 0,-8 3 0 0 0,-1 0-16 0 0,12-2-80 0 0,11 3-559 0 0,22 15 503 0 0,-19-15 7 0 0,-6-5-76 0 0,-1 0-1 0 0,1 0 1 0 0,-1-1 0 0 0,1 1-1 0 0,-1-1 1 0 0,1 0 0 0 0,-1 0-1 0 0,0 0 1 0 0,1 0 0 0 0,-1 0 0 0 0,4-3-1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10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6911 0 0,'18'-19'1659'0'0,"-16"18"-624"0"0,46-6 2618 0 0,-28 3-2924 0 0,1 1 0 0 0,-1 1 0 0 0,1 1 0 0 0,31 2 0 0 0,-40 0-489 0 0,1 0-30 0 0,-1 1 1 0 0,18 5-1 0 0,12 4-114 0 0,-3 0-21 0 0,13 8-61 0 0,7 2-14 0 0,-3-1-12 0 0,-15-4-36 0 0,15 9 36 0 0,1 6 12 0 0,-3 5 0 0 0,-5 2 11 0 0,-6-4 46 0 0,-11-3 31 0 0,-21-20-34 0 0,-1 0-1 0 0,10 14 0 0 0,-10-12-26 0 0,-1-2 46 0 0,-1 1-2 0 0,25 36 0 0 0,-18-24 14 0 0,12 24-13 0 0,-21-36 5 0 0,0-1 3 0 0,18 34 0 0 0,-19-34 4 0 0,2 2 18 0 0,18 38 8 0 0,-18-38 2 0 0,-3-2 14 0 0,12 34 56 0 0,-12-34 30 0 0,-2-1 4 0 0,6 31-8 0 0,-5-31 128 0 0,-2 2-176 0 0,1 1-95 0 0,0-4 129 0 0,-1-1 0 0 0,0 0-1 0 0,0 12 1 0 0,-6 54 639 0 0,2-65-774 0 0,-11 28-60 0 0,14-36-17 0 0,0-1 1 0 0,-1 1-1 0 0,1-1 1 0 0,0 1 0 0 0,0-1-1 0 0,-1 1 1 0 0,1-1-1 0 0,0 0 1 0 0,0 1-1 0 0,-1-1 1 0 0,1 1-1 0 0,-1-1 1 0 0,1 0 0 0 0,0 1-1 0 0,-1-1 1 0 0,1 0-1 0 0,-1 0 1 0 0,1 1-1 0 0,-1-1 1 0 0,1 0-1 0 0,-1 0 1 0 0,1 0-1 0 0,-1 0 1 0 0,1 1 0 0 0,-1-1-1 0 0,1 0 1 0 0,-1 0-1 0 0,1 0 1 0 0,-1 0-1 0 0,1 0 1 0 0,-1 0-1 0 0,1 0 1 0 0,-1-1-1 0 0,-14-5-3423 0 0,3-1-6287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11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1 6447 0 0,'0'0'499'0'0,"-46"2"6257"0"0,2-1-5183 0 0,35-1-1289 0 0,-1 1 0 0 0,1 0-1 0 0,0 1 1 0 0,-1 0 0 0 0,1 0 0 0 0,0 1-1 0 0,0 0 1 0 0,1 1 0 0 0,-15 7 0 0 0,15-8-198 0 0,3-1-18 0 0,1 0 0 0 0,-1 0 0 0 0,1 1 0 0 0,-1 0 0 0 0,-4 3 0 0 0,-4 2 29 0 0,-5 4 47 0 0,0 1 0 0 0,0 0-1 0 0,-17 18 1 0 0,24-21-98 0 0,2-1 41 0 0,-1 0-1 0 0,-12 15 1 0 0,-9 12 87 0 0,16-18 2 0 0,-10 20 11 0 0,14-20 45 0 0,-6 20 21 0 0,13-29 3 0 0,1 4-10 0 0,-6 39-46 0 0,6-39-22 0 0,4-1-2 0 0,1 32-10 0 0,-2-32 148 0 0,5-2-223 0 0,16 34-18 0 0,-16-33 11 0 0,2-5-11 0 0,24 17-45 0 0,-18-15 36 0 0,-11-7-269 0 0,1 0 216 0 0,0 0 0 0 0,0 0-1 0 0,0 0 1 0 0,1 0 0 0 0,-1 0-1 0 0,0-1 1 0 0,1 0-1 0 0,-1 1 1 0 0,0-1 0 0 0,6-1-1 0 0,-8 1-660 0 0,1-1 1 0 0,0 1-1 0 0,0-1 0 0 0,0 0 0 0 0,0 0 0 0 0,0 1 0 0 0,-1-1 1 0 0,1 0-1 0 0,2-2 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19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6 244 17503 0 0,'-2'1'1352'0'0,"2"-1"-1292"0"0,-1 0 0 0 0,1 0 0 0 0,0 0 0 0 0,0 0 0 0 0,0 0 0 0 0,0 0 1 0 0,0 0-1 0 0,0 0 0 0 0,-1 0 0 0 0,1 0 0 0 0,0 0 0 0 0,0 1 0 0 0,0-1 0 0 0,0 0 0 0 0,0 0 0 0 0,0 0 0 0 0,0 0 0 0 0,-1 0 0 0 0,1 0 0 0 0,0 0 0 0 0,0 0 0 0 0,0 0 0 0 0,0 0 0 0 0,0 1 0 0 0,0-1 0 0 0,0 0 0 0 0,0 0 0 0 0,0 0 0 0 0,0 0 1 0 0,0 0-1 0 0,0 0 0 0 0,0 0 0 0 0,0 1 0 0 0,0-1 0 0 0,0 0 0 0 0,0 0 0 0 0,0 0 0 0 0,0 0 0 0 0,0 0 0 0 0,0 1 0 0 0,0-1 0 0 0,0 0 0 0 0,0 0 0 0 0,0 0 0 0 0,0 0 0 0 0,0 0 0 0 0,0 0 0 0 0,0 0 0 0 0,0 1 0 0 0,0-1 0 0 0,8 5 441 0 0,14 1-743 0 0,-15-5 256 0 0,0 0-1 0 0,0-1 0 0 0,1 0 0 0 0,-1 0 0 0 0,0 0 0 0 0,9-2 0 0 0,4-1 3 0 0,411-11 248 0 0,231 3-70 0 0,-647 11-188 0 0,166-8 59 0 0,196-1 89 0 0,-159 12 16 0 0,261 9 276 0 0,-87-2-150 0 0,-240-9-243 0 0,33-6-15 0 0,-150 1 99 0 0,0-1-1 0 0,0-2 1 0 0,41-13-1 0 0,-73 19-113 0 0,0 0 0 0 0,0 0 0 0 0,0 0 1 0 0,-1 0-1 0 0,1-1 0 0 0,-1 1 0 0 0,1-1 0 0 0,-1 1 0 0 0,5-5 0 0 0,-6 5-12 0 0,-1 0 1 0 0,1 0-1 0 0,-1 0 1 0 0,1 0 0 0 0,-1 0-1 0 0,1 0 1 0 0,-1 0 0 0 0,0 0-1 0 0,1 0 1 0 0,-1 0-1 0 0,0 0 1 0 0,0 0 0 0 0,0-1-1 0 0,0 1 1 0 0,0 0-1 0 0,0 0 1 0 0,0 0 0 0 0,0 0-1 0 0,0 0 1 0 0,-1 0 0 0 0,1 0-1 0 0,0 0 1 0 0,-1-1-1 0 0,1 1 1 0 0,-1 0 0 0 0,1 0-1 0 0,-1 0 1 0 0,1 1-1 0 0,-2-2 1 0 0,-2-4 54 0 0,0 1-1 0 0,0 0 1 0 0,-1 0 0 0 0,0 1-1 0 0,1-1 1 0 0,-2 1-1 0 0,1 0 1 0 0,0 1 0 0 0,-12-7-1 0 0,-4 0-3 0 0,-31-11 0 0 0,-3 4-90 0 0,0 1-1 0 0,0 4 1 0 0,-88-10 0 0 0,119 20-171 0 0,1 2 1 0 0,0 0 0 0 0,-32 5-1 0 0,53-5 113 0 0,-1 1 19 0 0,-10 5 3 0 0,10-5-1 0 0,10 5-353 0 0,23 20 277 0 0,-17-17-3 0 0,24 9-93 0 0,8 4 74 0 0,1 2 11 0 0,-3 0 8 0 0,-8-1 68 0 0,-3 0-16 0 0,-19-11 12 0 0,18 29 64 0 0,-6 6 29 0 0,-25-46-7 0 0,1 0-1 0 0,-1 0 0 0 0,1 0 1 0 0,-1 0-1 0 0,1 1 0 0 0,-1-1 1 0 0,0 0-1 0 0,1 0 0 0 0,-1 0 1 0 0,0 1-1 0 0,0-1 0 0 0,0 0 1 0 0,0 0-1 0 0,0 3 0 0 0,-3 45 293 0 0,-1-41-153 0 0,-11 24-4 0 0,12-24-11 0 0,-2-2-9 0 0,-16 20-1 0 0,16-20-5 0 0,-1 1-37 0 0,-20 18-50 0 0,20-18 14 0 0,5-7-43 0 0,0 0 0 0 0,1 0 0 0 0,-1 0 0 0 0,0 0 0 0 0,1 0 0 0 0,-1 0 0 0 0,0 0 0 0 0,1 1 0 0 0,-1-1 0 0 0,0 0 0 0 0,1 0 1 0 0,-1 1-1 0 0,0-1 0 0 0,1 1 0 0 0,-1-1 0 0 0,1 0 0 0 0,-1 1 0 0 0,1-1 0 0 0,-2 2 0 0 0,2-2-58 0 0,-1 1 0 0 0,1 0 0 0 0,-1-1 0 0 0,0 1 0 0 0,0-1 0 0 0,1 1 0 0 0,-1-1 0 0 0,0 1 0 0 0,0-1 0 0 0,0 0 0 0 0,1 1 0 0 0,-1-1 0 0 0,0 0 1 0 0,0 0-1 0 0,0 1 0 0 0,0-1 0 0 0,0 0 0 0 0,0 0 0 0 0,0 0 0 0 0,1 0 0 0 0,-3-1 0 0 0,-12 1-5532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1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37 15199 0 0,'0'-1'1172'0'0,"-1"-1"-851"0"0,0 0 0 0 0,1 1 0 0 0,-1-1 0 0 0,1 0 0 0 0,-1 0 0 0 0,1 0 0 0 0,0 1 0 0 0,0-1 0 0 0,0 0 0 0 0,0 0 0 0 0,0 0 0 0 0,0 0 0 0 0,0 0 0 0 0,1 1 0 0 0,0-4 0 0 0,-1 2-70 0 0,1 2 350 0 0,2 11-548 0 0,13 44-42 0 0,-4 11 1 0 0,-9-38 36 0 0,1 41-24 0 0,1 27 40 0 0,-1 74 44 0 0,-3-124-47 0 0,3 106 113 0 0,-1-79-100 0 0,-2-36 18 0 0,1 35 11 0 0,-1-36 1 0 0,2 220 336 0 0,-2-204-298 0 0,-4 24-36 0 0,-2 2 11 0 0,3-38-95 0 0,2-32-6 0 0,-1 0 1 0 0,1 0-1 0 0,-2 0 1 0 0,-1 7-1 0 0,2-10-130 0 0,0-1 0 0 0,1 0 0 0 0,-1 1 0 0 0,1-1 0 0 0,0 1 0 0 0,0-1 0 0 0,0 4 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13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11519 0 0,'0'0'6423'0'0,"9"6"-5570"0"0,2 1-624 0 0,31 17 833 0 0,-35-18-862 0 0,-3-4-81 0 0,0 1 0 0 0,0-1 0 0 0,1 0 1 0 0,-1 0-1 0 0,1 0 0 0 0,6 2 1 0 0,19 5 249 0 0,1-1 1 0 0,33 4 0 0 0,22-3-180 0 0,94-3 0 0 0,89-16-95 0 0,-218 7-52 0 0,446-29 1957 0 0,119 21-2518 0 0,-605 12 572 0 0,18 1 235 0 0,44 8 1 0 0,-33-2-198 0 0,-7 1-5 0 0,-20-3-29 0 0,14 11-35 0 0,-21-12 37 0 0,-3 35 14 0 0,-2-27-65 0 0,0-2 49 0 0,-4-2 17 0 0,-16 46 37 0 0,6-14-16 0 0,7-18-16 0 0,1-6-68 0 0,-8 46 45 0 0,0 4 7 0 0,4-9-53 0 0,0 18-11 0 0,-1 6 0 0 0,0 3 0 0 0,4 1 0 0 0,3 0 0 0 0,2-15-12 0 0,2-43-36 0 0,4 42 36 0 0,-3-49 7 0 0,8 53-43 0 0,2-10 37 0 0,3 11 0 0 0,1-4-31 0 0,1-7 31 0 0,-2-4 11 0 0,-1-1 0 0 0,-4 0 0 0 0,-7-41-1 0 0,-2-7-12 0 0,1-1 0 0 0,-2 0 0 0 0,1 11 0 0 0,0 29-9 0 0,-3-28-20 0 0,1-12 39 0 0,-1 0 0 0 0,0 0 1 0 0,-4 10-1 0 0,5-17 4 0 0,-1 0 0 0 0,1 0 0 0 0,-1 0 0 0 0,0 0 0 0 0,0 0 0 0 0,0 0 0 0 0,0 0 0 0 0,0-1 0 0 0,-1 1 0 0 0,1-1 0 0 0,-6 4 0 0 0,7-5 4 0 0,-1 0 1 0 0,1 0 0 0 0,-1 0 0 0 0,1 0 0 0 0,-1 0 0 0 0,1 0 0 0 0,-1-1 0 0 0,0 1 0 0 0,1-1 0 0 0,-1 1 0 0 0,0-1 0 0 0,0 0 0 0 0,1 0 0 0 0,-1 0-1 0 0,0 0 1 0 0,0 0 0 0 0,1 0 0 0 0,-1 0 0 0 0,0 0 0 0 0,-3-1 0 0 0,-34-8 273 0 0,-60-22-1 0 0,56 17-102 0 0,-60-14 0 0 0,-227-13-11 0 0,-3 22-247 0 0,229 14 99 0 0,0-5-1 0 0,0-4 1 0 0,-174-48 0 0 0,233 48 11 0 0,-263-88-203 0 0,299 98-239 0 0,-1 0-1 0 0,1-2 1 0 0,0 1 0 0 0,-9-8-1 0 0,17 12 249 0 0,0-1 0 0 0,0 1 0 0 0,0-1 0 0 0,0 0 0 0 0,0 1 0 0 0,0-1 0 0 0,0 0 0 0 0,1 0 1 0 0,-1 1-1 0 0,1-1 0 0 0,-1 0 0 0 0,1 0 0 0 0,0 0 0 0 0,0 0 0 0 0,0 0 0 0 0,0-2 0 0 0,1-10-7661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14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13823 0 0,'0'0'1527'0'0,"18"-10"2066"0"0,-13 8-3243 0 0,-3 1-235 0 0,0 0 0 0 0,0 0 0 0 0,0 0 0 0 0,0 0 0 0 0,0 1 0 0 0,1-1 0 0 0,-1 1 0 0 0,0-1 0 0 0,0 1 0 0 0,3 0 0 0 0,12 1-78 0 0,-6 3 59 0 0,16 10 3 0 0,-21-11 94 0 0,2 3-22 0 0,24 17 28 0 0,-24-17 7 0 0,1 1-6 0 0,38 30 127 0 0,-8-4-33 0 0,5 4-123 0 0,-1 3-39 0 0,-8-5-120 0 0,-22-22-4 0 0,-7-8 1 0 0,-1 1 0 0 0,1 0 0 0 0,-1 1 0 0 0,5 8 0 0 0,19 26 2 0 0,5 11-11 0 0,-1 2 0 0 0,-1 0 0 0 0,-3-3 0 0 0,0 1 0 0 0,-6-9 11 0 0,22 46 125 0 0,-25-52-38 0 0,-15-28 20 0 0,0 0-18 0 0,15 26-11 0 0,-15-26 215 0 0,-1 0-232 0 0,10 26 0 0 0,-11-26 412 0 0,-10-16-1472 0 0,6 5 839 0 0,0 1 0 0 0,0-1 0 0 0,1 0-1 0 0,-1 0 1 0 0,1 1 0 0 0,-1-1 0 0 0,1 0 0 0 0,-1-2 0 0 0,0-6-981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14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21 5527 0 0,'1'-9'10286'0'0,"-1"8"-10176"0"0,0 1 1 0 0,0-1 0 0 0,0 1-1 0 0,0-1 1 0 0,0 1 0 0 0,0-1-1 0 0,0 1 1 0 0,-1 0 0 0 0,1-1-1 0 0,0 1 1 0 0,0-1 0 0 0,0 1-1 0 0,-1-1 1 0 0,1 1 0 0 0,0 0 0 0 0,0-1-1 0 0,-1 1 1 0 0,1 0 0 0 0,0-1-1 0 0,-1 1 1 0 0,1 0 0 0 0,0-1-1 0 0,-1 1 1 0 0,1 0 0 0 0,0 0-1 0 0,-1-1 1 0 0,1 1 0 0 0,-1 0-1 0 0,1 0 1 0 0,-1 0 0 0 0,1 0-1 0 0,0 0 1 0 0,-2-1 0 0 0,-14 8-759 0 0,10-4 639 0 0,1 4-196 0 0,-18 22 234 0 0,18-22 59 0 0,-1 1 31 0 0,-27 41 436 0 0,26-40-449 0 0,-16 28 432 0 0,-8 19 162 0 0,24-43-582 0 0,0 0 174 0 0,-10 26 0 0 0,10-25-193 0 0,2-3 43 0 0,0 1 1 0 0,-6 19 0 0 0,6-18-63 0 0,1-2 47 0 0,0 1 0 0 0,-3 15 0 0 0,-2 13 9 0 0,6-30-37 0 0,1 2-10 0 0,-9 45-4 0 0,5 4-22 0 0,6-11-40 0 0,0-40 30 0 0,3-1 12 0 0,7 27-18 0 0,-7-27-107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15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9671 0 0,'1'-2'748'0'0,"4"-11"467"0"0,0-1 0 0 0,1 1 0 0 0,1 0 0 0 0,0 0 0 0 0,12-16 0 0 0,-18 27 85 0 0,6 10-1188 0 0,18 24 180 0 0,-18-24 510 0 0,-4 2-386 0 0,11 30 0 0 0,-10-29 0 0 0,-2 1 0 0 0,15 61 143 0 0,-4-7-359 0 0,-1-4-110 0 0,1 17 5 0 0,0 6-15 0 0,-4-12-52 0 0,-5-43 20 0 0,3 44-36 0 0,2 13-1 0 0,-2 8 43 0 0,1 4 18 0 0,1-5-6 0 0,-6-67-56 0 0,7 45 53 0 0,-9-58-43 0 0,0-6 70 0 0,0 1-1 0 0,0-1 1 0 0,1 0 0 0 0,4 12-1 0 0,4 17 402 0 0,-7-27 18 0 0,1-1-134 0 0,12 30-577 0 0,-12-30-248 0 0,1 0-50 0 0,13 29 53 0 0,-14-29 260 0 0,1 0 102 0 0,16 27 42 0 0,-16-27-86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16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16127 0 0,'0'0'1460'0'0,"2"-1"-1204"0"0,9-3-188 0 0,-10 3-39 0 0,1 0 0 0 0,-1 1 0 0 0,1-1 0 0 0,-1 1 0 0 0,1 0 0 0 0,0-1 0 0 0,-1 1 0 0 0,1 0 0 0 0,-1 0 0 0 0,1 0 0 0 0,0 0 0 0 0,2 1 0 0 0,1-1 50 0 0,68 0 991 0 0,0 3 0 0 0,99 16-1 0 0,39 4-886 0 0,314-29 570 0 0,-165-4 227 0 0,-262 9-476 0 0,114-17 0 0 0,-199 16-445 0 0,-8 2-56 0 0,41-1 146 0 0,-41 0 187 0 0,0 9-259 0 0,17 20-10 0 0,-17-20-3 0 0,-5 3-11 0 0,0 58 11 0 0,2-15-53 0 0,1 7-11 0 0,1 8 0 0 0,1 8 0 0 0,1 5 0 0 0,0 1 0 0 0,0-5 0 0 0,2 1 0 0 0,1 5 0 0 0,-1 5 0 0 0,1-2 0 0 0,2 1 11 0 0,4-5 31 0 0,6 3 29 0 0,-4-24 8 0 0,-1-10-55 0 0,4 12 18 0 0,-1-3-31 0 0,-3-3-11 0 0,-2-2 0 0 0,-4-3-13 0 0,-8-42-57 0 0,-2 41-231 0 0,0-41 200 0 0,-5-5 11 0 0,-15 20 433 0 0,15-20 148 0 0,-1-5 27 0 0,-27 3 158 0 0,-2-3-497 0 0,26-1-166 0 0,-25-2-329 0 0,-17-5-452 0 0,-163-20 52 0 0,-69 29 558 0 0,134 3 124 0 0,-256-22-48 0 0,2-28 408 0 0,396 44-311 0 0,-49-3 115 0 0,1 3 1 0 0,-64 6-1 0 0,92-3-253 0 0,1 3-65 0 0,-25 0 1248 0 0,47-4-383 0 0,0-2-281 0 0,-10-2-1220 0 0,14 2 684 0 0,-1 1-1 0 0,1 0 1 0 0,0 0-1 0 0,-1 0 1 0 0,1 0-1 0 0,0-1 0 0 0,-1 1 1 0 0,1 0-1 0 0,-1 0 1 0 0,1-1-1 0 0,0 1 1 0 0,0 0-1 0 0,-1-1 0 0 0,1 1 1 0 0,0 0-1 0 0,-1-1 1 0 0,1 1-1 0 0,0 0 0 0 0,0-1 1 0 0,0 1-1 0 0,-1-1 1 0 0,1 1-1 0 0,0 0 1 0 0,0-1-1 0 0,0 1 0 0 0,0-1 1 0 0,0 1-1 0 0,0-1 1 0 0,0 0-1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4:0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72 2303 0 0,'0'0'6940'0'0,"-4"-2"-5850"0"0,1 0-720 0 0,2 1-227 0 0,0 1-1 0 0,0-1 0 0 0,0 0 1 0 0,0 1-1 0 0,0-1 0 0 0,-1 1 1 0 0,1-1-1 0 0,0 1 0 0 0,0 0 1 0 0,0 0-1 0 0,-1-1 1 0 0,1 1-1 0 0,0 0 0 0 0,0 0 1 0 0,-1 0-1 0 0,-1 0 0 0 0,-18 0 101 0 0,20 0-233 0 0,1 0-1 0 0,-1 0 1 0 0,0 0 0 0 0,1 0 0 0 0,-1 1-1 0 0,0-1 1 0 0,1 0 0 0 0,-1 0 0 0 0,1 0-1 0 0,-1 0 1 0 0,0 1 0 0 0,1-1-1 0 0,-1 0 1 0 0,1 1 0 0 0,-1-1 0 0 0,1 0-1 0 0,-1 1 1 0 0,1-1 0 0 0,-1 1 0 0 0,-26 18 42 0 0,26-18-48 0 0,0 0 1 0 0,0 0-1 0 0,0-1 0 0 0,0 1 1 0 0,0 0-1 0 0,0 0 1 0 0,0 0-1 0 0,1 0 1 0 0,-1 0-1 0 0,0 0 1 0 0,0 2-1 0 0,-19 28 23 0 0,13-15 79 0 0,-4 20 178 0 0,9-28 400 0 0,1 2-365 0 0,-1 30-106 0 0,1-31 119 0 0,5-1-216 0 0,8 24-174 0 0,-8-24-38 0 0,1-5-191 0 0,16 9 68 0 0,-15-9-5 0 0,-1-3 38 0 0,21 1 164 0 0,-16-3 92 0 0,0 1 1 0 0,17-6-1 0 0,-25 6-73 0 0,7-2 63 0 0,0 0 0 0 0,1-1-1 0 0,-2 0 1 0 0,11-7 0 0 0,-15 9-35 0 0,125-69 803 0 0,-118 65-907 0 0,0 0-1 0 0,16-14 1 0 0,-23 16 77 0 0,3 0-38 0 0,6-7 0 0 0,-1-1-40 0 0,3-3 75 0 0,-1-4 104 0 0,-12 17-9 0 0,-1-1 1 0 0,1 0-1 0 0,-1 0 1 0 0,0 0-1 0 0,0 0 0 0 0,0 0 1 0 0,-1 0-1 0 0,1 0 1 0 0,-1 0-1 0 0,0 0 1 0 0,1 0-1 0 0,-1 0 1 0 0,-1 0-1 0 0,1 0 1 0 0,0 0-1 0 0,-1 0 1 0 0,0 0-1 0 0,1 0 1 0 0,-1 0-1 0 0,0 0 1 0 0,-1 0-1 0 0,1 0 1 0 0,0 1-1 0 0,-1-1 1 0 0,1 0-1 0 0,-1 1 1 0 0,0-1-1 0 0,-4-3 1 0 0,6 5-72 0 0,-1 0 1 0 0,0 0 0 0 0,0 1 0 0 0,0-1 0 0 0,0 0 0 0 0,0 0 0 0 0,0 1 0 0 0,0-1 0 0 0,0 0 0 0 0,0 1 0 0 0,0-1 0 0 0,0 1 0 0 0,0-1 0 0 0,-2 1-1 0 0,0-2 37 0 0,2 2-36 0 0,-1-1-1 0 0,1 0 1 0 0,0 1-1 0 0,0-1 0 0 0,-1 1 1 0 0,1-1-1 0 0,0 1 1 0 0,-1-1-1 0 0,1 1 1 0 0,-1 0-1 0 0,1 0 0 0 0,0 0 1 0 0,-3 0-1 0 0,0 0 28 0 0,2-1-28 0 0,0 1 0 0 0,0-1 0 0 0,0 1 0 0 0,0 0 0 0 0,0 0 1 0 0,1 0-1 0 0,-1 0 0 0 0,0 0 0 0 0,0 0 0 0 0,0 1 0 0 0,-4 0 0 0 0,1 0 25 0 0,-7 2 70 0 0,-20 7-109 0 0,21-6-26 0 0,6-3 1 0 0,0 1 0 0 0,1 0 1 0 0,0 0-1 0 0,-1 0 0 0 0,-6 6 0 0 0,-20 12 9 0 0,20-13 4 0 0,8-5 1 0 0,-1 0 0 0 0,1 0 1 0 0,0 1-1 0 0,0-1 0 0 0,0 1 0 0 0,1 0 1 0 0,-5 6-1 0 0,-13 13 10 0 0,16-16 65 0 0,-1 3-1 0 0,-14 28 11 0 0,14-27 60 0 0,-2 45 355 0 0,10-45-326 0 0,9 26 0 0 0,-12-35-157 0 0,0 0 1 0 0,1 0-1 0 0,-1 0 0 0 0,0 0 0 0 0,1 0 0 0 0,-1 0 1 0 0,1-1-1 0 0,-1 1 0 0 0,1 0 0 0 0,-1 0 0 0 0,1 0 1 0 0,0 0-1 0 0,-1-1 0 0 0,2 2 0 0 0,3 4 47 0 0,-3-3-22 0 0,0-1 0 0 0,0 1 0 0 0,0-1 0 0 0,0 0 0 0 0,1 0 0 0 0,-1 0 0 0 0,1 0 0 0 0,-1 0 0 0 0,5 1 0 0 0,17 13 220 0 0,-10-9 6 0 0,-6-3-177 0 0,-5-2-46 0 0,1-1 0 0 0,-1 1 0 0 0,1-1 0 0 0,0 0 1 0 0,0 0-1 0 0,-1 0 0 0 0,1 0 0 0 0,4 0 0 0 0,25 4 123 0 0,-16-4-9 0 0,-2-2-262 0 0,1 0 0 0 0,0-1 0 0 0,0 0 0 0 0,-1-1-1 0 0,1-1 1 0 0,22-9 0 0 0,-31 11-183 0 0,-4 1-26 0 0,0 0 0 0 0,0 0 1 0 0,0 0-1 0 0,0-1 1 0 0,0 1-1 0 0,-1-1 0 0 0,5-2 1 0 0,18-12-6510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17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11519 0 0,'0'0'9518'0'0,"7"3"-9269"0"0,26 13 48 0 0,-15-14-158 0 0,5 4-88 0 0,-15-4-42 0 0,-5-1 4 0 0,0 0 0 0 0,0 0 0 0 0,0-1 1 0 0,0 1-1 0 0,0-1 0 0 0,6 0 0 0 0,-2 4 56 0 0,24 10 11 0 0,7 5 145 0 0,-11-3-26 0 0,8 6 30 0 0,2 4-66 0 0,-7-1-96 0 0,4 7-54 0 0,-2 7-13 0 0,-1 1 0 0 0,0 2 0 0 0,0 1 11 0 0,16 23 109 0 0,-24-33-40 0 0,-8-12 0 0 0,-4-2-66 0 0,3 9 62 0 0,4 6-6 0 0,10 13 23 0 0,-24-39-10 0 0,2 0 21 0 0,16 28-20 0 0,-16-28 133 0 0,-1 1-145 0 0,16 25 0 0 0,-15-25 388 0 0,-3-1-343 0 0,12 25 10 0 0,-11-25 244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17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45 4607 0 0,'0'-1'354'0'0,"4"-6"-142"0"0,-4 6 898 0 0,2-2-450 0 0,19-30 10339 0 0,-26 35-10526 0 0,1 0-305 0 0,3-1-72 0 0,-1 0-1 0 0,1 0 0 0 0,0 0 1 0 0,-1-1-1 0 0,1 1 0 0 0,-1 0 1 0 0,1-1-1 0 0,-1 1 0 0 0,1-1 1 0 0,-1 0-1 0 0,-2 1 0 0 0,-1 3 321 0 0,-14 14-5 0 0,14-13-22 0 0,0 0-6 0 0,-27 27 335 0 0,1-2-387 0 0,-5 8-103 0 0,2-1-208 0 0,-4 13-4 0 0,27-35 4 0 0,3-5 18 0 0,1 1 0 0 0,-7 15-1 0 0,-16 29 70 0 0,4-3 77 0 0,11-18-96 0 0,11-26-3 0 0,0 2-10 0 0,-13 30-3 0 0,13-29 76 0 0,1-2-56 0 0,-5 30 4 0 0,6-30 91 0 0,2 0-113 0 0,0 38 81 0 0,2-38-91 0 0,6 25-24 0 0,-5-26-105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20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19807 0 0,'0'0'2472'0'0,"7"1"-2320"0"0,1 0-102 0 0,-2-1-8 0 0,-1 1 1 0 0,0 0 0 0 0,0 0-1 0 0,10 3 1 0 0,34 10 166 0 0,192 48-105 0 0,137-6-172 0 0,4-23-48 0 0,13 2 87 0 0,185 19 770 0 0,1-37-256 0 0,-124-35-277 0 0,-306 11-173 0 0,51 0 161 0 0,239 23 0 0 0,-408-12-38 0 0,-3 1 60 0 0,10 1 81 0 0,-9-2 50 0 0,-10-1-244 0 0,-16-2 213 0 0,-3-3-222 0 0,-2 1-90 0 0,0 1 0 0 0,0 0 0 0 0,1 0 1 0 0,-1-1-1 0 0,0 1 0 0 0,0 0 0 0 0,0-1 0 0 0,1 1 1 0 0,-1 0-1 0 0,0-1 0 0 0,0 1 0 0 0,0 0 0 0 0,0-1 1 0 0,0 1-1 0 0,0-1 0 0 0,0 1 0 0 0,1 0 0 0 0,-1-1 0 0 0,0 1 1 0 0,0-1-1 0 0,-1 1 0 0 0,1 0 0 0 0,0-1 0 0 0,0 1 1 0 0,0 0-1 0 0,0-1 0 0 0,0 0 0 0 0,-11-7 129 0 0,-17-6 22 0 0,-1 1 0 0 0,0 1 0 0 0,0 1 0 0 0,-32-6 0 0 0,-122-18-146 0 0,127 26 22 0 0,-61-14-125 0 0,-72-9-624 0 0,186 32 644 0 0,9 2-656 0 0,29 15 408 0 0,2-2 0 0 0,9 2 16 0 0,-1-1 219 0 0,13 5-6 0 0,70 27-85 0 0,-91-33 149 0 0,15 10-15 0 0,-2 6 31 0 0,-9 1 11 0 0,-7 1 11 0 0,-6 1 51 0 0,-22-27 144 0 0,-2 3-117 0 0,10 28 0 0 0,-11-28 311 0 0,-6-1-329 0 0,-7 27-2 0 0,7-27 17 0 0,-3-4-28 0 0,-17 14-32 0 0,22-18-21 0 0,0-1 0 0 0,0 1-1 0 0,1 0 1 0 0,-1-1 0 0 0,0 1 0 0 0,0-1 0 0 0,0 1 0 0 0,0-1 0 0 0,0 1 0 0 0,0-1 0 0 0,-1 1-1 0 0,-28 7 11 0 0,-1-4-59 0 0,-3-5-1378 0 0,0-1 0 0 0,-46-9 0 0 0,60 8-6292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21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16583 0 0,'0'0'1276'0'0,"0"-1"-822"0"0,2-5-288 0 0,-1 5 742 0 0,3 0-368 0 0,1-1-366 0 0,18-2 511 0 0,-15 3-587 0 0,-5 0-39 0 0,1 0-1 0 0,-1 1 0 0 0,1 0 1 0 0,0 0-1 0 0,-1 0 0 0 0,1 0 1 0 0,5 1-1 0 0,2-1 28 0 0,-6 0-42 0 0,1 0 1 0 0,-1 1-1 0 0,1-1 0 0 0,-1 1 0 0 0,0 0 0 0 0,6 3 0 0 0,157 43 338 0 0,159 54 151 0 0,-20-6-193 0 0,-7 16 26 0 0,350 158 578 0 0,-506-209-845 0 0,73 29-1 0 0,-110-47-28 0 0,146 81-1 0 0,287 154-69 0 0,-456-238 28 0 0,329 135 377 0 0,-306-137-185 0 0,130 46 275 0 0,-118-52-309 0 0,-70-19-133 0 0,-13-3 0 0 0,13 6 16 0 0,-1-2 22 0 0,-8-1-11 0 0,0 1-4 0 0,-9-5-81 0 0,-20-4-18 0 0,-9-3-16 0 0,1 0 0 0 0,-1-1 0 0 0,0 1 0 0 0,1-1 0 0 0,-1 1 0 0 0,0-1 0 0 0,4 0 0 0 0,-21-21 304 0 0,-9-3-109 0 0,-1 1 0 0 0,-1 2-1 0 0,-52-33 1 0 0,-40-31-521 0 0,99 69 269 0 0,1-1 0 0 0,1-1 0 0 0,-29-37 0 0 0,32 33 30 0 0,10 11 5 0 0,-2-2 37 0 0,2-2-35 0 0,4 3-9 0 0,1 4-21 0 0,-1 6-87 0 0,0 2 158 0 0,0-1 1 0 0,0 1-1 0 0,0 0 1 0 0,0 0 0 0 0,0-1-1 0 0,0 1 1 0 0,0 0-1 0 0,0 0 1 0 0,0-1 0 0 0,0 1-1 0 0,0 0 1 0 0,0 0-1 0 0,0-1 1 0 0,0 1 0 0 0,0 0-1 0 0,0 0 1 0 0,1-1-1 0 0,-1 1 1 0 0,0 0 0 0 0,0 0-1 0 0,0 0 1 0 0,0-1-1 0 0,0 1 1 0 0,1 0 0 0 0,-1 0-1 0 0,0 0 1 0 0,0-1-1 0 0,0 1 1 0 0,1 0 0 0 0,-1 0-1 0 0,0 0 1 0 0,0 0-1 0 0,0 0 1 0 0,1-1 0 0 0,-1 1-1 0 0,0 0 1 0 0,0 0-1 0 0,1 0 1 0 0,-1 0 0 0 0,0 0-1 0 0,0 0 1 0 0,1 0-1 0 0,-1 0 1 0 0,0 0 0 0 0,1 0-1 0 0,-1 0 1 0 0,0 0-1 0 0,0 0 1 0 0,1 0 0 0 0,-1 0-1 0 0,0 0 1 0 0,0 1-1 0 0,1-1 1 0 0,25 12-291 0 0,-19-6 225 0 0,18 20 10 0 0,-18-20 1 0 0,-1 1 12 0 0,24 26 36 0 0,2 2-37 0 0,1 1-22 0 0,8 9-82 0 0,-34-37 142 0 0,23 23-97 0 0,10 8-12 0 0,-33-31 122 0 0,25 22-72 0 0,9 5-14 0 0,-6-4 68 0 0,5 5-20 0 0,-2 1 36 0 0,-2 1 12 0 0,3 6 11 0 0,-13-11 47 0 0,-21-26 289 0 0,-3 46-203 0 0,-9-50-63 0 0,-21 12 6 0 0,26-13-73 0 0,0-1-1 0 0,0 0 1 0 0,0 1-1 0 0,-1-1 1 0 0,1 0 0 0 0,0 0-1 0 0,-1-1 1 0 0,1 1-1 0 0,-3 0 1 0 0,-18 3 121 0 0,-22 8 130 0 0,-84 22 279 0 0,-71 11 209 0 0,147-35-570 0 0,7 0-123 0 0,-6 3-48 0 0,-9 1-113 0 0,51-12 62 0 0,3 0-15 0 0,0 0 1 0 0,0-1 0 0 0,-12 1 0 0 0,-32 3-374 0 0,7 1-201 0 0,14-2 292 0 0,28-3 298 0 0,1-1 1 0 0,-1 1-1 0 0,0-1 1 0 0,0 0-1 0 0,0 0 0 0 0,0 0 1 0 0,0 0-1 0 0,0 0 0 0 0,0 0 1 0 0,1 0-1 0 0,-1-1 0 0 0,-4 0 1 0 0,5 0-138 0 0,-1 1 0 0 0,0-1 0 0 0,1 1 0 0 0,-1 0 0 0 0,0-1 0 0 0,1 1 1 0 0,-1 0-1 0 0,0 0 0 0 0,0 0 0 0 0,1 1 0 0 0,-1-1 0 0 0,-3 1 0 0 0,-24 3-7606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27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 5527 0 0,'-2'-5'5111'0'0,"2"5"-5023"0"0,-4 4 1598 0 0,-4 8-707 0 0,6-10-666 0 0,0 1-294 0 0,2 11 3145 0 0,-1-2-2976 0 0,1-2 201 0 0,0-1-1 0 0,1 1 1 0 0,1 10 0 0 0,4 26-52 0 0,-5-35-25 0 0,1 0-101 0 0,5 33-47 0 0,-5-33-11 0 0,0-1-26 0 0,8 31-91 0 0,-9-39-27 0 0,-1 1-1 0 0,1 0 1 0 0,0-1 0 0 0,0 1 0 0 0,0 0-1 0 0,3 3 1 0 0,21 43 90 0 0,-18-37 58 0 0,3-5-69 0 0,29 21 68 0 0,-29-21 32 0 0,20-6 97 0 0,-23 0-226 0 0,1-1-1 0 0,0 1 1 0 0,0-2 0 0 0,0 1 0 0 0,0-1-1 0 0,14-4 1 0 0,-13 2-4 0 0,0-1-1 0 0,0 0 0 0 0,0 0 1 0 0,-1-1-1 0 0,1 0 0 0 0,-1-1 1 0 0,-1 0-1 0 0,1 0 1 0 0,-1 0-1 0 0,0-1 0 0 0,0 0 1 0 0,-1-1-1 0 0,0 0 0 0 0,0 0 1 0 0,7-13-1 0 0,-9 13-7 0 0,0-1 0 0 0,0 1-1 0 0,0-1 1 0 0,-1 1 0 0 0,-1-1-1 0 0,1 0 1 0 0,-2 0 0 0 0,1 0 0 0 0,-1 0-1 0 0,0 0 1 0 0,-1-1 0 0 0,0 1-1 0 0,-1 0 1 0 0,0 0 0 0 0,0 0-1 0 0,-4-15 1 0 0,4 21-111 0 0,-1 0-1 0 0,1 0 1 0 0,0 0 0 0 0,-1 0-1 0 0,0 0 1 0 0,1 0 0 0 0,-1 1-1 0 0,0-1 1 0 0,-1 1 0 0 0,1-1-1 0 0,0 1 1 0 0,-1 0 0 0 0,1 0-1 0 0,-1 0 1 0 0,0 0 0 0 0,1 0-1 0 0,-1 1 1 0 0,0-1 0 0 0,0 1-1 0 0,0 0 1 0 0,0 0 0 0 0,-5-1-1 0 0,6 1-367 0 0,-6 0-4328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28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3223 0 0,'22'23'6705'0'0,"-6"-2"-6627"0"0,-8-9 603 0 0,-1-3 46 0 0,-2 1-160 0 0,13 29-30 0 0,-14-29-6 0 0,1 2 3 0 0,0 2-341 0 0,17 42 1284 0 0,-3-13-621 0 0,-14-32 1108 0 0,2-2-1111 0 0,21 28-620 0 0,-21-28-302 0 0,0-8 50 0 0,25 6 338 0 0,-30-6-234 0 0,1-1 1 0 0,-1 0-1 0 0,1 0 1 0 0,-1 0-1 0 0,0 0 0 0 0,1-1 1 0 0,-1 1-1 0 0,0-1 1 0 0,1 0-1 0 0,-1 1 1 0 0,0-1-1 0 0,0 0 0 0 0,1 0 1 0 0,-1 0-1 0 0,0-1 1 0 0,0 1-1 0 0,0 0 0 0 0,2-3 1 0 0,1-1 116 0 0,0 0 0 0 0,0-1 0 0 0,-1 0-1 0 0,5-7 1 0 0,-6 9-96 0 0,3-6-24 0 0,-1 0-1 0 0,1 0 0 0 0,-2-1 0 0 0,0 0 0 0 0,0 0 0 0 0,4-21 0 0 0,5-69 366 0 0,-13 100-447 0 0,0-3-441 0 0,1-1 1 0 0,-1 1-1 0 0,1-1 0 0 0,0 1 0 0 0,1 0 1 0 0,-1-1-1 0 0,1 1 0 0 0,0 0 0 0 0,0 0 1 0 0,0 0-1 0 0,0 0 0 0 0,1 1 0 0 0,5-7 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28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4 318 11975 0 0,'-2'2'397'0'0,"1"1"-241"0"0,2 15 2981 0 0,9 60-1707 0 0,-3-17-366 0 0,0 2-457 0 0,0-12-578 0 0,-7-43-21 0 0,1-1 1 0 0,0 0-1 0 0,1 0 0 0 0,3 12 0 0 0,-3-15 36 0 0,-1 0 0 0 0,0 0 0 0 0,0 0 0 0 0,0 0-1 0 0,0 5 1 0 0,3-10-388 0 0,13-6-1197 0 0,-16 6 1128 0 0,0 0 0 0 0,0 0 0 0 0,-1 0-1 0 0,1 1 1 0 0,-1-1 0 0 0,1 0 0 0 0,-1 0 0 0 0,1 0 0 0 0,-1 0 0 0 0,0 0-1 0 0,1 0 1 0 0,-1 0 0 0 0,0 0 0 0 0,0-2 0 0 0,0 3 387 0 0</inkml:trace>
  <inkml:trace contextRef="#ctx0" brushRef="#br0" timeOffset="1">109 102 9671 0 0,'-6'-24'424'0'0,"0"8"96"0"0,1 3-416 0 0,2 3-104 0 0,-1 7 0 0 0,3 1 0 0 0,-1 1 992 0 0,-1-4 168 0 0,-2-3 40 0 0,-3 0 8 0 0,0 2-600 0 0,0 1-128 0 0,2 5-16 0 0,-1 3-8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28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239 267 10591 0 0,'-2'-5'969'0'0,"0"-1"-1"0"0,0 1 0 0 0,0 0 1 0 0,-1 0-1 0 0,-3-6 0 0 0,2 5-606 0 0,0 0-1 0 0,-1 0 0 0 0,0 1 0 0 0,1 0 1 0 0,-2 0-1 0 0,1 0 0 0 0,-6-4 0 0 0,8 8-427 0 0,1-1 0 0 0,-1 1-1 0 0,0 0 1 0 0,0 0 0 0 0,0 0 0 0 0,0 0 0 0 0,0 1-1 0 0,0-1 1 0 0,0 1 0 0 0,0-1 0 0 0,0 1-1 0 0,0 0 1 0 0,0 1 0 0 0,0-1 0 0 0,0 0-1 0 0,-1 1 1 0 0,1 0 0 0 0,1-1 0 0 0,-1 1-1 0 0,-5 3 1 0 0,1-1-61 0 0,0 0-1 0 0,0 1 0 0 0,1 0 1 0 0,-1 1-1 0 0,1-1 1 0 0,-9 10-1 0 0,13-12 145 0 0,-1 1 0 0 0,1-1 0 0 0,0 1 0 0 0,0-1 0 0 0,0 1 0 0 0,0 0-1 0 0,1-1 1 0 0,-3 6 0 0 0,0 0 33 0 0,2-5-18 0 0,0 0 1 0 0,0 0 0 0 0,0 0 0 0 0,0 1-1 0 0,1-1 1 0 0,-1 1 0 0 0,1-1 0 0 0,-1 6-1 0 0,-1 0 44 0 0,1-5-4 0 0,1 0-1 0 0,-1-1 0 0 0,1 1 0 0 0,0 0 1 0 0,0 0-1 0 0,0 0 0 0 0,0 8 1 0 0,0-2 51 0 0,0-2 259 0 0,3 51 113 0 0,-1-48-422 0 0,5 0-6 0 0,16 32 8 0 0,-22-42-72 0 0,1 0 0 0 0,-1-1 1 0 0,0 1-1 0 0,1 0 0 0 0,-1 0 1 0 0,1 0-1 0 0,-1 0 0 0 0,1-1 1 0 0,-1 1-1 0 0,1 0 0 0 0,0-1 1 0 0,-1 1-1 0 0,1 0 0 0 0,0-1 1 0 0,0 1-1 0 0,0-1 0 0 0,-1 1 1 0 0,1-1-1 0 0,0 1 0 0 0,0-1 1 0 0,1 1-1 0 0,36 16 92 0 0,-37-17-90 0 0,0 1 1 0 0,0-1-1 0 0,0 1 1 0 0,0-1-1 0 0,-1 0 1 0 0,1 1 0 0 0,0-1-1 0 0,0 0 1 0 0,0 0-1 0 0,0 1 1 0 0,0-1 0 0 0,0 0-1 0 0,0 0 1 0 0,0 0-1 0 0,1 0 1 0 0,6-2 81 0 0,0 1-1 0 0,0-1 1 0 0,0-1 0 0 0,0 0-1 0 0,0 0 1 0 0,-1 0 0 0 0,1-1-1 0 0,-1 0 1 0 0,0 0 0 0 0,12-10-1 0 0,-7 4 13 0 0,-1-1 0 0 0,0 0 1 0 0,-1 0-1 0 0,-1-1 0 0 0,0 0 0 0 0,0-1 0 0 0,-1 0 0 0 0,-1 0 0 0 0,0-1 0 0 0,-1 1 0 0 0,0-2 1 0 0,-1 1-1 0 0,-1 0 0 0 0,4-21 0 0 0,-5 15-42 0 0,-1 0 0 0 0,-1 0 0 0 0,-1 0 0 0 0,0 0-1 0 0,-1 0 1 0 0,-2 0 0 0 0,0 0 0 0 0,-1 0 0 0 0,-12-36 0 0 0,15 53-54 0 0,0 1 1 0 0,0 0 1 0 0,0 0 0 0 0,0-1-1 0 0,0 1 1 0 0,0 0 0 0 0,0 0-1 0 0,0 1 1 0 0,-1-1 0 0 0,-1-2-1 0 0,5 17-73 0 0,9 48 12 0 0,5 11 46 0 0,1 7 11 0 0,0-1 16 0 0,-4-19 59 0 0,-11-48 58 0 0,1 0-69 0 0,10 32 0 0 0,-10-32 43 0 0,0-11-2038 0 0,6-4 643 0 0,-8 3 1190 0 0,-1 1-1 0 0,0-1 1 0 0,1 1-1 0 0,-1-1 1 0 0,0 1-1 0 0,0-1 1 0 0,0 1-1 0 0,1-1 1 0 0,-1 0-1 0 0,0 1 1 0 0,0-1-1 0 0,0 1 1 0 0,0-1-1 0 0,0 0 1 0 0,0 0-1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29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 12895 0 0,'-9'1'336'0'0,"5"0"-226"0"0,1-1 0 0 0,-1 1-1 0 0,1 0 1 0 0,0 0-1 0 0,-1 0 1 0 0,1 0 0 0 0,0 1-1 0 0,0-1 1 0 0,-4 4-1 0 0,1 1 51 0 0,-20 28 232 0 0,2 1-134 0 0,2 2-1 0 0,1 0 0 0 0,2 2 1 0 0,2 0-1 0 0,-19 61 0 0 0,23-42-257 0 0,4 12 62 0 0,7-38 254 0 0,1 30 101 0 0,2-31 20 0 0,7 26 38 0 0,-3-30 146 0 0,9 22 69 0 0,-11-37 12 0 0,6 0-64 0 0,24 35-281 0 0,-25-36-121 0 0,2-5-20 0 0,32 18-27 0 0,-41-23-176 0 0,1 0 0 0 0,0 0 0 0 0,0 0 0 0 0,-1 0 0 0 0,1-1 0 0 0,0 1 0 0 0,3 0 0 0 0,31 5 61 0 0,-30-6-201 0 0,1 0 0 0 0,-1 0 0 0 0,0 0 0 0 0,1-1 0 0 0,-1 0 0 0 0,0 0 0 0 0,1-1 0 0 0,-1 0 0 0 0,0 0 0 0 0,0 0 0 0 0,-1-1 0 0 0,1 0 1 0 0,0 0-1 0 0,-1 0 0 0 0,0-1 0 0 0,0 0 0 0 0,0 0 0 0 0,0 0 0 0 0,0-1 0 0 0,-1 1 0 0 0,0-1 0 0 0,0 0 0 0 0,0 0 0 0 0,-1-1 0 0 0,1 1 1 0 0,-1-1-1 0 0,-1 0 0 0 0,1 0 0 0 0,-1 0 0 0 0,2-9 0 0 0,0-4-1104 0 0</inkml:trace>
  <inkml:trace contextRef="#ctx0" brushRef="#br0" timeOffset="1">397 61 10135 0 0,'3'-2'256'0'0,"19"-2"686"0"0,-20 4-418 0 0,5 1 174 0 0,1 0-459 0 0,-4-1-93 0 0,0 1 0 0 0,-1-1 0 0 0,1 1 0 0 0,-1 0 0 0 0,1 0 0 0 0,-1 0 0 0 0,6 3 0 0 0,22 8 271 0 0,-15-4-110 0 0,16 13-19 0 0,-30-20-256 0 0,-1 0 0 0 0,1 0 0 0 0,-1 1 0 0 0,1-1 0 0 0,-1 0 0 0 0,1 1 0 0 0,-1-1 0 0 0,2 3 0 0 0,23 29 281 0 0,-24-31-267 0 0,0 0 0 0 0,-1 0 0 0 0,1 0 0 0 0,-1 0 0 0 0,0 1 0 0 0,2 3 0 0 0,17 39 280 0 0,-10-20 78 0 0,7 28 319 0 0,-9-26 138 0 0,5 26 31 0 0,-7-28-46 0 0,-3-10-616 0 0,6 43 716 0 0,-7-44-772 0 0,3 40 639 0 0,-2 8-439 0 0,-3-51-333 0 0,-1 35 150 0 0,1-34-156 0 0,0-4 9 0 0,-1-1-1 0 0,0 1 1 0 0,-3 14-1 0 0,-5 28 168 0 0,1-19-94 0 0,6-23 3 0 0,-1 1 0 0 0,-8 27-4 0 0,8-27-17 0 0,0-2-10 0 0,0 1-60 0 0,2-4-15 0 0,0-1 1 0 0,0 0 0 0 0,0 1 0 0 0,-1-1-1 0 0,0 0 1 0 0,1 0 0 0 0,-1 0 0 0 0,-3 3-1 0 0,-10 17-42 0 0,15-23 10 0 0,0 1-1 0 0,0 0 0 0 0,-1-1 1 0 0,1 1-1 0 0,-1 0 0 0 0,1-1 1 0 0,0 1-1 0 0,-1 0 0 0 0,1-1 1 0 0,-1 1-1 0 0,0-1 0 0 0,1 1 0 0 0,-1-1 1 0 0,1 1-1 0 0,-1-1 0 0 0,0 0 1 0 0,1 1-1 0 0,-1-1 0 0 0,0 0 1 0 0,1 1-1 0 0,-1-1 0 0 0,-1 0 0 0 0,0 1-69 0 0,-1 0-1717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181 705 9671 0 0,'0'-1'748'0'0,"0"-3"-456"0"0,-1 0 1 0 0,1 0-1 0 0,-1 0 0 0 0,0 0 0 0 0,0 0 0 0 0,0 0 0 0 0,0 0 0 0 0,-3-5 0 0 0,-1-4 363 0 0,-56-146 4191 0 0,-3-11-1707 0 0,53 135-2944 0 0,1-2-1 0 0,-8-68 0 0 0,17 96-210 0 0,0 0-1 0 0,1-1 1 0 0,1 1 0 0 0,-1 0-1 0 0,3-12 1 0 0,-2 17-46 0 0,0 1-1 0 0,0-1 1 0 0,0 0 0 0 0,1 1 0 0 0,-1-1 0 0 0,1 1 0 0 0,0 0 0 0 0,0 0-1 0 0,0-1 1 0 0,0 1 0 0 0,0 0 0 0 0,1 1 0 0 0,-1-1 0 0 0,6-4 0 0 0,-6 5-5 0 0,0 1 0 0 0,-1 0 0 0 0,1 0 0 0 0,-1 0 0 0 0,1 1 0 0 0,0-1 0 0 0,0 0 0 0 0,0 1 0 0 0,3-2 1 0 0,0 1-67 0 0,-1 0 12 0 0,-1-1-1 0 0,0 1 0 0 0,0 0 1 0 0,1 0-1 0 0,-1 0 1 0 0,4 0-1 0 0,0 0-92 0 0,-4 1 68 0 0,0-1 0 0 0,1 0 0 0 0,-1 1 0 0 0,0-1 0 0 0,0 1 0 0 0,0 0 1 0 0,6 0-1 0 0,-2 1-87 0 0,0-1-490 0 0,2 0-51 0 0,47 1-824 0 0,-26 0 789 0 0,-23 0-39 0 0,1 0-16 0 0,25 2-643 0 0,-24-2-2545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4:04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14743 0 0,'5'0'672'0'0,"0"1"-445"0"0,-2-1-143 0 0,-1 1 1 0 0,1-1-1 0 0,-1 0 0 0 0,1 0 1 0 0,-1 0-1 0 0,1 0 0 0 0,2-1 1 0 0,14-1 4 0 0,94-6 1682 0 0,-1-1-565 0 0,74-21-1561 0 0,2 0-4674 0 0,-132 27 2981 0 0,-14 0 1202 0 0,-27 2 312 0 0,-11 1-102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30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4607 0 0,'6'-3'1268'0'0,"25"-3"570"0"0,6-1 206 0 0,180-38 6589 0 0,-163 36-6426 0 0,-48 7-2054 0 0,-2 1-63 0 0,0 0 1 0 0,-1 1-1 0 0,1-1 1 0 0,0 1-1 0 0,-1-1 1 0 0,5 1-1 0 0,27-1 70 0 0,-2-3-172 0 0,-26 3-220 0 0,9-7-4608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31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34 5063 0 0,'-2'-6'1311'0'0,"-5"-10"2557"0"0,7 15-3648 0 0,-1 0 0 0 0,0 0 0 0 0,0 0 1 0 0,0 0-1 0 0,0 0 0 0 0,0 1 0 0 0,0-1 0 0 0,-1 0 0 0 0,1 0 1 0 0,0 1-1 0 0,0-1 0 0 0,0 1 0 0 0,-1-1 0 0 0,1 1 0 0 0,0 0 1 0 0,-1-1-1 0 0,1 1 0 0 0,0 0 0 0 0,-1 0 0 0 0,-1 0 0 0 0,0 1-13 0 0,0-1 1 0 0,0 1-1 0 0,0 0 0 0 0,0-1 0 0 0,1 1 0 0 0,-1 1 0 0 0,0-1 0 0 0,0 0 0 0 0,-2 3 0 0 0,-4 2 187 0 0,0 1-1 0 0,0 1 0 0 0,-13 15 1 0 0,16-17-210 0 0,1-1 37 0 0,0 1 0 0 0,1 0 0 0 0,-1 0 0 0 0,-5 12 0 0 0,4-10-89 0 0,3-4-25 0 0,0 1-1 0 0,0 0 1 0 0,1 0-1 0 0,-1 0 0 0 0,-1 7 1 0 0,-8 17 140 0 0,9-22-58 0 0,1 2-12 0 0,-4 27-41 0 0,4-27-161 0 0,10-2-118 0 0,24 21 71 0 0,-24-22 38 0 0,-3-7 8 0 0,10-6 51 0 0,-1 0 0 0 0,1-1-1 0 0,-2-1 1 0 0,1 0 0 0 0,-1-1-1 0 0,-1 0 1 0 0,22-24 0 0 0,-14 11-126 0 0,-1 1 1 0 0,-2-2 0 0 0,26-44-1 0 0,-34 45 479 0 0,-12 29-244 0 0,-10 19-4 0 0,10-19-28 0 0,1 3-7 0 0,-13 43 78 0 0,7-18-99 0 0,5-21-47 0 0,1-6 2 0 0,0 0 0 0 0,1 0 0 0 0,0 14 0 0 0,-2 21-55 0 0,3-21-166 0 0,3 20-59 0 0,-2-31-6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31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0 17503 0 0,'-7'2'463'0'0,"4"-1"-315"0"0,1 0 1 0 0,-1 0 0 0 0,1 0-1 0 0,-1 0 1 0 0,1 0 0 0 0,0 1-1 0 0,0-1 1 0 0,-1 1 0 0 0,-1 1 0 0 0,-2 3 18 0 0,0 0 0 0 0,1 0 0 0 0,-1 0 0 0 0,1 1 1 0 0,1 0-1 0 0,-8 13 0 0 0,5-8-108 0 0,3-7-26 0 0,1 1 0 0 0,0-1 0 0 0,0 1 0 0 0,-3 7 0 0 0,2-3-2 0 0,-2 7 12 0 0,2-7-78 0 0,2-6-15 0 0,1 1-1 0 0,-1 0 1 0 0,1 0-1 0 0,0 0 1 0 0,0 0-1 0 0,0 7 1 0 0,-3 22-204 0 0,3-32 229 0 0,1 0 0 0 0,0 1-1 0 0,0-1 1 0 0,0 0 0 0 0,0 0-1 0 0,0 0 1 0 0,2 3 0 0 0,-1 9 12 0 0,7 30 206 0 0,-1-35 11 0 0,23 28 48 0 0,-22-27 10 0 0,0-9-19 0 0,28 4-90 0 0,-36-4-146 0 0,1-1 1 0 0,0 0-1 0 0,0 0 0 0 0,0 0 0 0 0,0 0 0 0 0,0 0 0 0 0,0 0 1 0 0,-1 0-1 0 0,1 0 0 0 0,0 0 0 0 0,0 0 0 0 0,0 0 0 0 0,0-1 0 0 0,0 1 1 0 0,0-1-1 0 0,9-3-118 0 0,0 0 0 0 0,0-1 0 0 0,-1-1 0 0 0,0 0 0 0 0,0 0 0 0 0,-1-1 0 0 0,0 0 0 0 0,14-14 0 0 0,5-18-1735 0 0,-15 19 324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32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16 7831 0 0,'0'-16'8290'0'0,"5"32"-8051"0"0,-1-5 129 0 0,0 0-1 0 0,8 16 0 0 0,-7-11 274 0 0,14 44-19 0 0,-11-31-80 0 0,6 27-35 0 0,-7-27-10 0 0,7 32-25 0 0,-8-30-101 0 0,5 31-47 0 0,-6-31-11 0 0,4 29-27 0 0,5 40 124 0 0,-9-59-302 0 0,1 19-14 0 0,-5-44-83 0 0,0 7 43 0 0,-5 20-41 0 0,3-39-13 0 0,-1 1 0 0 0,1 0 0 0 0,-1 0 0 0 0,0-1 0 0 0,0 1 0 0 0,-3 4 0 0 0,4-8-18 0 0,1 0 0 0 0,-1 1 0 0 0,0-1 0 0 0,0 0 0 0 0,0 0 0 0 0,0 0 0 0 0,-1 0 0 0 0,1 0 0 0 0,0-1 0 0 0,0 1 0 0 0,-1 0 0 0 0,1 0 1 0 0,0-1-1 0 0,-1 1 0 0 0,1-1 0 0 0,0 1 0 0 0,-1-1 0 0 0,1 0 0 0 0,-1 0 0 0 0,1 1 0 0 0,-1-1 0 0 0,-2 0 0 0 0,-1-1-313 0 0,0 0 1 0 0,-1 1-1 0 0,1-2 1 0 0,-8-2-1 0 0,7 2-219 0 0,-6-2-922 0 0</inkml:trace>
  <inkml:trace contextRef="#ctx0" brushRef="#br0" timeOffset="1">0 550 9671 0 0,'0'0'748'0'0,"2"-2"-492"0"0,6-4-20 0 0,-6 4 839 0 0,-1 2-872 0 0,0 0 0 0 0,1 0 1 0 0,-1-1-1 0 0,0 1 0 0 0,0-1 0 0 0,1 1 0 0 0,-1-1 1 0 0,0 1-1 0 0,0-1 0 0 0,0 0 0 0 0,2-1 0 0 0,2-2 284 0 0,88-42 3590 0 0,48-15-2818 0 0,-110 51-1284 0 0,-20 6-8 0 0,-5 2-11 0 0,0 1-1 0 0,0-1 1 0 0,0 1 0 0 0,8-1-1 0 0,19-1-61 0 0,2 0 32 0 0,-27 2-187 0 0,17-1-3927 0 0,-17 0 2499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32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274 127 919 0 0,'0'-1'67'0'0,"2"-5"2705"0"0,-2 5-2364 0 0,-1 1-1 0 0,1-1 0 0 0,0 0 1 0 0,-1 1-1 0 0,1-1 1 0 0,0 0-1 0 0,-1 1 0 0 0,1-1 1 0 0,-1 0-1 0 0,1 1 1 0 0,-1-1-1 0 0,1 1 1 0 0,-1-1-1 0 0,0 1 0 0 0,1-1 1 0 0,-1 1-1 0 0,1-1 1 0 0,-2 0-1 0 0,0 1 146 0 0,0-1 0 0 0,0 1 1 0 0,0-1-1 0 0,0 1 0 0 0,0-1 0 0 0,0 1 1 0 0,-3 0-1 0 0,1 0-62 0 0,0 0 1 0 0,0 1-1 0 0,0-1 1 0 0,0 1-1 0 0,0 0 1 0 0,0 0-1 0 0,0 0 1 0 0,-5 3 0 0 0,-11 9 260 0 0,-21 16 0 0 0,26-17-596 0 0,1 2 1 0 0,1 0-1 0 0,-22 29 1 0 0,19-21-68 0 0,-3 14 6 0 0,1 16-4 0 0,7-8-22 0 0,9-25-16 0 0,1 35 38 0 0,5-45-24 0 0,13 28-43 0 0,-17-36-23 0 0,0-1 0 0 0,0 1 1 0 0,0-1-1 0 0,1 1 0 0 0,-1-1 1 0 0,0 1-1 0 0,0-1 0 0 0,0 1 1 0 0,1-1-1 0 0,-1 1 0 0 0,0-1 1 0 0,1 1-1 0 0,-1-1 0 0 0,0 0 1 0 0,1 1-1 0 0,-1-1 0 0 0,1 1 1 0 0,-1-1-1 0 0,1 0 0 0 0,-1 0 1 0 0,0 1-1 0 0,1-1 0 0 0,-1 0 1 0 0,1 0-1 0 0,-1 1 0 0 0,1-1 1 0 0,-1 0-1 0 0,1 0 1 0 0,0 0-1 0 0,-1 0 0 0 0,2 0 0 0 0,5 2 3 0 0,1-1 0 0 0,15 0-1 0 0,-18-1-5 0 0,0-1-1 0 0,1 0 1 0 0,-1-1-1 0 0,0 1 1 0 0,0-1-1 0 0,0 0 1 0 0,0 0-1 0 0,-1-1 1 0 0,1 1 0 0 0,-1-1-1 0 0,1 0 1 0 0,5-5-1 0 0,4-4-8 0 0,-1-1 1 0 0,14-18-1 0 0,-11 12-44 0 0,-1-2 0 0 0,-1 0-1 0 0,20-40 1 0 0,-18 25-25 0 0,-2 0 1 0 0,11-39-1 0 0,-25 74 56 0 0,1 9 0 0 0,0 37 12 0 0,-3 7 12 0 0,1-6 11 0 0,2-26 31 0 0,3 23-16 0 0,-3-33 559 0 0,4-11-441 0 0,-4 1-142 0 0,0-1 12 0 0,1 1-1 0 0,-1 0 1 0 0,0-1-1 0 0,1 1 1 0 0,-1-1 0 0 0,0 1-1 0 0,1-1 1 0 0,-1 1-1 0 0,0-1 1 0 0,0 0-1 0 0,1 0 1 0 0,-1 0 0 0 0,0 0-1 0 0,0 0 1 0 0,0 0-1 0 0,0 0 1 0 0,0 0 0 0 0,0 0-1 0 0,-1 0 1 0 0,1 0-1 0 0,0-1 1 0 0,0 1 0 0 0,-1 0-1 0 0,1 0 1 0 0,-1-1-1 0 0,1 1 1 0 0,-1-1 0 0 0,0 1-1 0 0,1 0 1 0 0,-1-1-1 0 0,0 1 1 0 0,0-1 0 0 0,0-1-1 0 0,3-50 295 0 0,3-1-1 0 0,21-83 1 0 0,-25 128-682 0 0,1 1 1 0 0,0-1 0 0 0,1 1-1 0 0,-1-1 1 0 0,2 1 0 0 0,-1 1-1 0 0,1-1 1 0 0,1 1 0 0 0,-1-1 0 0 0,1 1-1 0 0,7-6 1 0 0,2 0-6990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32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0 10591 0 0,'-3'2'819'0'0,"-63"38"4894"0"0,34-19-4223 0 0,-114 75 2048 0 0,123-78-3571 0 0,-1 4-135 0 0,19-17-39 0 0,2 1-1 0 0,-10 18 14 0 0,10-18 56 0 0,11 2-160 0 0,25 24 266 0 0,-32-31 27 0 0,0 0 0 0 0,0 0 0 0 0,0 0 0 0 0,0 0 1 0 0,0 0-1 0 0,0 0 0 0 0,0 0 0 0 0,1-1 0 0 0,-1 1 1 0 0,0-1-1 0 0,0 1 0 0 0,1-1 0 0 0,-1 1 0 0 0,2 0 1 0 0,8 3-24 0 0,-1 0-17 0 0,0-1 1 0 0,19 4-1 0 0,29 5-115 0 0,2 2 0 0 0,-49-12 134 0 0,33 10-108 0 0,-1 4 68 0 0,1 4 75 0 0,-35-15 780 0 0,-7 47-95 0 0,-2-52-683 0 0,1 1 0 0 0,-1-1 1 0 0,0 1-1 0 0,0-1 0 0 0,0 1 1 0 0,0-1-1 0 0,0 1 0 0 0,0-1 1 0 0,0 0-1 0 0,0 1 0 0 0,0-1 1 0 0,0 1-1 0 0,0-1 0 0 0,0 1 1 0 0,0-1-1 0 0,0 1 1 0 0,-1-1-1 0 0,1 1 0 0 0,0-1 1 0 0,0 1-1 0 0,-1-1 0 0 0,1 1 1 0 0,0-1-1 0 0,0 0 0 0 0,-1 1 1 0 0,1-1-1 0 0,0 0 0 0 0,-1 1 1 0 0,1-1-1 0 0,-1 0 0 0 0,1 1 1 0 0,-1-1-1 0 0,-69 48 720 0 0,-2-3-1 0 0,-145 67 1 0 0,187-100-796 0 0,25-12 38 0 0,5 1 0 0 0,-1-1 0 0 0,0 0 0 0 0,1 0 1 0 0,-1 0-1 0 0,0 1 0 0 0,1-1 0 0 0,-1 0 0 0 0,0 0 0 0 0,1 0 0 0 0,-1 0 0 0 0,0 0 0 0 0,0 0 0 0 0,1 0 0 0 0,-1-1 1 0 0,0 1-1 0 0,1 0 0 0 0,-1 0 0 0 0,0 0 0 0 0,0-1 0 0 0,0 0-1 0 0,1 1 1 0 0,0 0-1 0 0,0-1 0 0 0,0 1 0 0 0,0-1 1 0 0,0 1-1 0 0,-1 0 0 0 0,1-1 1 0 0,0 1-1 0 0,0-1 0 0 0,0 1 0 0 0,0-1 1 0 0,0 1-1 0 0,0 0 0 0 0,0-1 1 0 0,0 1-1 0 0,0-1 0 0 0,1 1 0 0 0,-1-1 1 0 0,0 1-1 0 0,0 0 0 0 0,0-1 1 0 0,0 1-1 0 0,1-1 0 0 0,-1 1 0 0 0,0 0 1 0 0,0-1-1 0 0,1 1 0 0 0,-1 0 1 0 0,1-1-1 0 0,9-14-956 0 0,1 1-231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33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1 17047 0 0,'-50'17'1818'0'0,"33"-10"-1700"0"0,15-6-25 0 0,0 0 0 0 0,0 0 0 0 0,0 0 0 0 0,0 0 0 0 0,0 1 0 0 0,0-1 0 0 0,0 1 0 0 0,-3 3 0 0 0,-3 2 112 0 0,-17 13 15 0 0,0 2 0 0 0,1 0 1 0 0,1 2-1 0 0,1 1 1 0 0,1 1-1 0 0,1 0 0 0 0,2 1 1 0 0,0 1-1 0 0,-24 56 0 0 0,26-42-225 0 0,1-1-1 0 0,2 2 1 0 0,2 0-1 0 0,1 1 1 0 0,-5 67-1 0 0,15-85 114 0 0,0 41 55 0 0,2-33 18 0 0,7 35-5 0 0,-3-36-33 0 0,10 30-14 0 0,-7-35-1 0 0,17 31-21 0 0,-22-51-106 0 0,1 0-1 0 0,-1 0 1 0 0,2-1 0 0 0,11 15 0 0 0,-4-10-47 0 0,17 13 1 0 0,-20-18-80 0 0,-2-6-10 0 0,25 4-25 0 0,-32-4 143 0 0,-1-1-1 0 0,1 0 1 0 0,0 0 0 0 0,0 0-1 0 0,0 0 1 0 0,-1 0 0 0 0,1 0-1 0 0,0 0 1 0 0,0 0 0 0 0,-1 0-1 0 0,1 0 1 0 0,0 0 0 0 0,0 0-1 0 0,1-1 1 0 0,16-5-284 0 0,-10 1-10 0 0,-4 1 201 0 0,-1 1-66 0 0,1 0 1 0 0,-1 0 0 0 0,0 0-1 0 0,-1-1 1 0 0,5-6 0 0 0,0-6-751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33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0 591 17503 0 0,'0'0'2554'0'0,"8"9"-2212"0"0,0 4-231 0 0,-3-6-8 0 0,0-1 0 0 0,0 1 0 0 0,11 10 0 0 0,-11-6 53 0 0,15 36-11 0 0,-19-44-131 0 0,0-1-1 0 0,0 0 0 0 0,0 0 1 0 0,-1 1-1 0 0,1-1 0 0 0,-1 1 1 0 0,1-1-1 0 0,-1 4 0 0 0,4 59 50 0 0,-9-7 142 0 0,3-47 90 0 0,0-4 22 0 0,-8 21-4 0 0,8-21 763 0 0,-7-5-890 0 0,9-2-185 0 0,0 1 1 0 0,-1-1 0 0 0,1 0-1 0 0,0 0 1 0 0,0 0 0 0 0,0 0-1 0 0,-1 0 1 0 0,1 1 0 0 0,0-1 0 0 0,0 0-1 0 0,-1 0 1 0 0,1 0 0 0 0,0 0-1 0 0,0 0 1 0 0,-1 0 0 0 0,1 0 0 0 0,0 0-1 0 0,0 0 1 0 0,-1 0 0 0 0,1 0-1 0 0,0 0 1 0 0,0 0 0 0 0,-1 0-1 0 0,1 0 1 0 0,0 0 0 0 0,0 0 0 0 0,-1 0-1 0 0,1 0 1 0 0,0-1 0 0 0,0 1-1 0 0,-1 0 1 0 0,1 0 0 0 0,0 0-1 0 0,0 0 1 0 0,0 0 0 0 0,-1-1 0 0 0,1 1-1 0 0,0 0 1 0 0,0 0 0 0 0,0 0-1 0 0,0-1 1 0 0,-1 1 0 0 0,1 0 0 0 0,0 0-1 0 0,0-1 1 0 0,0 1 0 0 0,0 0-1 0 0,0 0 1 0 0,0-1 0 0 0,0 1-1 0 0,0 0 1 0 0,0 0 0 0 0,0-1 0 0 0,0 1-1 0 0,0 0 1 0 0,0 0 0 0 0,0-1-1 0 0,0 1 1 0 0,0 0 0 0 0,0 0-1 0 0,0-1 1 0 0,0-17-84 0 0,0 0-1 0 0,2 0 1 0 0,0 0-1 0 0,1 0 1 0 0,0 0-1 0 0,11-29 1 0 0,3 3-205 0 0,28-56-1 0 0,-39 87 235 0 0,1 1-1 0 0,1 0 1 0 0,0 1 0 0 0,0 0-1 0 0,16-16 1 0 0,-9 14-30 0 0,3 3-10 0 0,-18 9 89 0 0,1 1-1 0 0,-1 0 1 0 0,1 0-1 0 0,-1-1 1 0 0,1 1-1 0 0,-1 0 1 0 0,1 0 0 0 0,0 0-1 0 0,-1 0 1 0 0,1 0-1 0 0,-1 0 1 0 0,1 0-1 0 0,0 0 1 0 0,-1 0-1 0 0,1 0 1 0 0,-1 0 0 0 0,2 0-1 0 0,0 0 4 0 0,0 0 0 0 0,0 1 0 0 0,0-1 0 0 0,0 0 0 0 0,0 1 0 0 0,0-1 0 0 0,0 1 0 0 0,0 0 0 0 0,-1 0 0 0 0,1 0 0 0 0,0 0 0 0 0,0 0 0 0 0,0 0 0 0 0,-1 0 0 0 0,3 2 0 0 0,-1 2 4 0 0,1 0-1 0 0,-1 1 1 0 0,1-1 0 0 0,-2 1-1 0 0,6 11 1 0 0,-8-15 5 0 0,1 0-1 0 0,0-1 1 0 0,-1 1 0 0 0,1 0-1 0 0,-1 0 1 0 0,1-1-1 0 0,-1 1 1 0 0,0 0 0 0 0,0 3-1 0 0,1 35 69 0 0,-1-30-4 0 0,0-1-12 0 0,-2 28-36 0 0,1-18 24 0 0,-1 17-52 0 0,1-27-128 0 0</inkml:trace>
  <inkml:trace contextRef="#ctx0" brushRef="#br0" timeOffset="1">370 2 10135 0 0,'-2'-1'329'0'0,"-8"0"2358"0"0,9 2-2114 0 0,-1 0 0 0 0,1-1-1 0 0,-1 1 1 0 0,1 0-1 0 0,-1 0 1 0 0,1 0 0 0 0,-1 0-1 0 0,1 0 1 0 0,0 0-1 0 0,-2 2 1 0 0,-9 8 787 0 0,11-9-1256 0 0,-1-1 0 0 0,0 1 1 0 0,1 0-1 0 0,-1-1 0 0 0,1 1 1 0 0,-1 0-1 0 0,1 0 0 0 0,0 0 1 0 0,0 0-1 0 0,-2 4 0 0 0,0 0 103 0 0,-2 7 335 0 0,-3 29-325 0 0,7-29-191 0 0,0 1 1 0 0,2 17-1 0 0,0-12-20 0 0,8 31 1 0 0,14 29-7 0 0,1-9 11 0 0,-13-40 31 0 0,15 32-20 0 0,-12-31 31 0 0,16 29 11 0 0,-16-30 0 0 0,15 29 0 0 0,-15-30-11 0 0,11 29-31 0 0,-13-31 20 0 0,8 25-20 0 0,-11-27 20 0 0,8 35-31 0 0,-12-39-1 0 0,2 27 0 0 0,-4 8 86 0 0,-3-34 4 0 0,-5 23-4 0 0,1-23 15 0 0,-7 22 59 0 0,3-24 22 0 0,4-8-126 0 0,2-6-11 0 0,-1 1-1 0 0,1-1 1 0 0,-2 0-1 0 0,1 0 1 0 0,-5 6 0 0 0,4-3 4 0 0,1-4-13 0 0,0 0-1 0 0,0 0 1 0 0,0 0 0 0 0,-1 0-1 0 0,-5 5 1 0 0,4-2 7 0 0,-20 20 187 0 0,20-22-220 0 0,3-3-14 0 0,0-1 1 0 0,0 1 0 0 0,0-1 0 0 0,0 0-1 0 0,0 0 1 0 0,0 0 0 0 0,-1 0 0 0 0,1-1-1 0 0,-5 3 1 0 0,-22 14-32 0 0,24-16-528 0 0,-28 13 1275 0 0,20-11-2944 0 0,-1-3-3369 0 0,-5-1-2048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34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16127 0 0,'0'0'1919'0'0,"4"10"-1727"0"0,0 1-131 0 0,0-2 9 0 0,0 0-1 0 0,-2 1 0 0 0,4 12 1 0 0,32 146 24 0 0,20 185-123 0 0,-52-312 570 0 0,-4-6 312 0 0,-2-26-546 0 0,0 42 1149 0 0,-3-48-1336 0 0,3-2-118 0 0,-1-1-1 0 0,1 1 1 0 0,-1 0-1 0 0,0 0 1 0 0,1 0 0 0 0,-1-1-1 0 0,0 1 1 0 0,1 0-1 0 0,-1-1 1 0 0,0 1-1 0 0,0-1 1 0 0,0 1-1 0 0,0-1 1 0 0,1 1 0 0 0,-3 0-1 0 0,2-2-1 0 0,0 1 0 0 0,0 0 0 0 0,0-1 0 0 0,0 1 0 0 0,0 0 0 0 0,0-1 0 0 0,1 0 0 0 0,-1 1 0 0 0,0-1 0 0 0,0 1 0 0 0,0-1 0 0 0,1 0 0 0 0,-1 0-1 0 0,0 1 1 0 0,1-1 0 0 0,-1 0 0 0 0,1 0 0 0 0,-1 0 0 0 0,1 0 0 0 0,-1-1 0 0 0,-11-18 23 0 0,2 0 0 0 0,1-1-1 0 0,0 0 1 0 0,1 0 0 0 0,2-1-1 0 0,-6-31 1 0 0,-10-138 207 0 0,21 177-216 0 0,-3-153 140 0 0,5 148-168 0 0,0 1 1 0 0,2-1-1 0 0,0 0 1 0 0,1 1 0 0 0,1-1-1 0 0,12-30 1 0 0,-14 44-7 0 0,0-1-1 0 0,0 0 1 0 0,1 1 0 0 0,0 0 0 0 0,0 0 0 0 0,0 0 0 0 0,8-8-1 0 0,7 0-32 0 0,12-1-18 0 0,-22 11 47 0 0,-5 2 8 0 0,0 0 0 0 0,0 0 1 0 0,1 0-1 0 0,-1 0 0 0 0,0 1 0 0 0,0 0 1 0 0,4 0-1 0 0,21-1-27 0 0,-22 1-111 0 0,5 1-12 0 0,32 7 6 0 0,-32-6-5 0 0,-2 3-23 0 0,30 14-11 0 0,-30-14-1 0 0,-1 4-274 0 0,26 30 188 0 0,-26-30-2 0 0,-6 0 48 0 0,5 36 206 0 0,-8-39 50 0 0,0 1 0 0 0,0 0 0 0 0,-2 10 0 0 0,-2-3 76 0 0,-3 0 92 0 0,-1 0 0 0 0,-1 0 0 0 0,0-1 0 0 0,0 0 0 0 0,-1-1 1 0 0,-23 22-1 0 0,17-21 14 0 0,-1 0 0 0 0,0-1 0 0 0,-1-1 0 0 0,0-1 1 0 0,0 0-1 0 0,-1-2 0 0 0,-1 0 0 0 0,1-1 0 0 0,-28 6 0 0 0,44-12-174 0 0,-1-1 1 0 0,1 1-1 0 0,-1-1 0 0 0,1 0 1 0 0,0 0-1 0 0,-1-1 0 0 0,1 1 1 0 0,-1-1-1 0 0,1 1 0 0 0,0-1 1 0 0,-1 0-1 0 0,-4-3 0 0 0,7 4-79 0 0,0-1 1 0 0,-1 0-1 0 0,1 0 0 0 0,0 1 0 0 0,0-1 1 0 0,0 0-1 0 0,0 0 0 0 0,0 0 0 0 0,0 0 1 0 0,1 0-1 0 0,-1-1 0 0 0,0 1 0 0 0,0 0 1 0 0,1 0-1 0 0,-1 0 0 0 0,1-1 0 0 0,-1 1 1 0 0,1 0-1 0 0,-1-1 0 0 0,1 1 0 0 0,0 0 1 0 0,0-1-1 0 0,0 1 0 0 0,-1 0 1 0 0,1-1-1 0 0,1 1 0 0 0,-1 0 0 0 0,0-1 1 0 0,0 1-1 0 0,0-1 0 0 0,1 1 0 0 0,-1 0 1 0 0,1-2-1 0 0,5-10-5142 0 0,2 0-1709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35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 15663 0 0,'-19'10'900'0'0,"8"-4"-448"0"0,-21 15-1 0 0,16-9-57 0 0,0 1 0 0 0,1 1 0 0 0,1 0-1 0 0,0 1 1 0 0,1 0 0 0 0,1 1 0 0 0,0 1 0 0 0,1 0 0 0 0,1 1 0 0 0,1 0 0 0 0,-10 25-1 0 0,8-3-378 0 0,8-26-11 0 0,2 0-1 0 0,-1 16 1 0 0,6 15 50 0 0,-4-44-49 0 0,0 0-1 0 0,0 0 0 0 0,0 0 0 0 0,0 0 0 0 0,1 0 0 0 0,-1 0 0 0 0,0 0 0 0 0,1 0 0 0 0,-1 0 0 0 0,1-1 0 0 0,-1 1 0 0 0,1 0 0 0 0,-1 0 0 0 0,1 0 1 0 0,-1-1-1 0 0,1 1 0 0 0,0 0 0 0 0,1 0 0 0 0,29 33 102 0 0,-23-26 13 0 0,4-5 1 0 0,35 8-1 0 0,-45-10-110 0 0,-1-1-1 0 0,1 1 1 0 0,-1-1 0 0 0,1 0-1 0 0,-1 1 1 0 0,1-1 0 0 0,0 0 0 0 0,-1 0-1 0 0,1 0 1 0 0,-1 0 0 0 0,1-1-1 0 0,1 1 1 0 0,34-7 103 0 0,-18 2 0 0 0,-1-4-62 0 0,-1 0-1 0 0,0-1 1 0 0,-1 0 0 0 0,17-14-1 0 0,-20 12-24 0 0,1-1 1 0 0,-2-1-1 0 0,0 0 0 0 0,21-31 0 0 0,-29 38-15 0 0,0 0 0 0 0,0-1-1 0 0,-1 1 1 0 0,1-1 0 0 0,-2 1-1 0 0,1-1 1 0 0,-1 0 0 0 0,0 0-1 0 0,-1 0 1 0 0,0-1 0 0 0,0 1-1 0 0,-1 0 1 0 0,0-13-1 0 0,-2 15 29 0 0,1 0-1 0 0,-1 0 1 0 0,0 1-1 0 0,0-1 0 0 0,0 1 1 0 0,-1-1-1 0 0,0 1 0 0 0,0 0 1 0 0,0 0-1 0 0,-1 0 0 0 0,0 0 1 0 0,0 1-1 0 0,0 0 1 0 0,-9-8-1 0 0,-3 0-227 0 0,-1 0-1 0 0,-35-18 1 0 0,21 17-2514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4:04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14743 0 0,'0'0'2552'0'0,"8"3"-1468"0"0,1 1-713 0 0,-4-1-13 0 0,1-1 0 0 0,1 0 0 0 0,-1 0 0 0 0,10 2 1 0 0,96 21 411 0 0,225 19-1 0 0,1-23-3914 0 0,-308-19 3121 0 0,12 1-273 0 0,-36-2 147 0 0,3 0 126 0 0,0-1-3441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3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96 7831 0 0,'0'0'603'0'0,"-3"5"-59"0"0,-10 18 8312 0 0,11-14-7553 0 0,-2 1-993 0 0,2-2 31 0 0,-1 1 1 0 0,1-1-1 0 0,-1 12 1 0 0,1-9-95 0 0,-5 36 491 0 0,5-34-687 0 0,0-4-6 0 0,1 0 0 0 0,1 0 1 0 0,0 15-1 0 0,1 28 29 0 0,1-33-66 0 0,4 22-1 0 0,6 6 17 0 0,-9-37 93 0 0,3-1 14 0 0,18 28-3 0 0,-18-27 152 0 0,5-7-128 0 0,33 11 0 0 0,-43-14-145 0 0,0 1 1 0 0,-1-1-1 0 0,1 0 0 0 0,0 1 0 0 0,0-1 0 0 0,-1 0 1 0 0,1 0-1 0 0,0 1 0 0 0,0-1 0 0 0,0 0 0 0 0,-1 0 1 0 0,1 0-1 0 0,0 0 0 0 0,0 0 0 0 0,0 0 0 0 0,0-1 1 0 0,-1 1-1 0 0,1 0 0 0 0,1-1 0 0 0,8-3 36 0 0,-1 0-1 0 0,0-1 1 0 0,0 0 0 0 0,0 0-1 0 0,0-1 1 0 0,-1-1 0 0 0,0 1-1 0 0,9-11 1 0 0,-4 1-65 0 0,0 0 0 0 0,-2-1 0 0 0,0 0 0 0 0,-1-1 0 0 0,15-36 0 0 0,-19 39 3 0 0,0-1-1 0 0,-2-1 1 0 0,0 1-1 0 0,0-1 1 0 0,-2 1-1 0 0,0-1 1 0 0,-1-25-1 0 0,-4 16 20 0 0,-1 17 0 0 0,4 9 0 0 0,0 0 0 0 0,0 0 0 0 0,-1-1 0 0 0,1 1 0 0 0,0 0 0 0 0,0 0 0 0 0,0 0 0 0 0,-1-1 0 0 0,1 1 0 0 0,0 0 0 0 0,-1 0 0 0 0,1 0 0 0 0,0 0 0 0 0,0-1 0 0 0,-1 1 0 0 0,1 0 0 0 0,0 0 0 0 0,-1 0 0 0 0,1 0 0 0 0,0 0 0 0 0,-1 0 0 0 0,1 0 0 0 0,0 0 0 0 0,-1 0 0 0 0,1 0 0 0 0,0 0 0 0 0,0 0 0 0 0,-1 0 0 0 0,-11 9-11 0 0,11-9 8 0 0,1 1 0 0 0,-1-1-1 0 0,1 1 1 0 0,-1-1 0 0 0,1 1-1 0 0,0 0 1 0 0,-1-1 0 0 0,1 1-1 0 0,0-1 1 0 0,0 1 0 0 0,-1 0-1 0 0,1-1 1 0 0,0 1 0 0 0,0 0-1 0 0,0 0 1 0 0,-11 41-61 0 0,8-30 32 0 0,0 25 0 0 0,2-26 14 0 0,1 1 1 0 0,4 21-1 0 0,9 24 19 0 0,-13-56 4 0 0,0 1-1 0 0,1-1 1 0 0,-1 1-1 0 0,0-1 1 0 0,1 0-1 0 0,-1 0 1 0 0,1 1-1 0 0,0-1 1 0 0,-1 0-1 0 0,1 0 1 0 0,0 0-1 0 0,0 0 1 0 0,0 0-1 0 0,0 0 1 0 0,1 1-1 0 0,29 31 124 0 0,-24-24-5 0 0,3-6-10 0 0,30 8 0 0 0,-39-10-103 0 0,0-1-1 0 0,0 1 0 0 0,0-1 0 0 0,0 0 0 0 0,0 0 0 0 0,0 1 0 0 0,1-1 1 0 0,-1 0-1 0 0,0 0 0 0 0,0 0 0 0 0,0 0 0 0 0,2-1 0 0 0,3 2 30 0 0,-3-1-22 0 0,-1 0 0 0 0,0 0-1 0 0,0 0 1 0 0,1-1 0 0 0,-1 1 0 0 0,0 0-1 0 0,0-1 1 0 0,0 0 0 0 0,1 1 0 0 0,-1-1-1 0 0,4-2 1 0 0,4-2 48 0 0,-1 0 0 0 0,1 0 0 0 0,-1-1 0 0 0,0 0 0 0 0,-1 0 0 0 0,1-1 0 0 0,10-11 0 0 0,-11 8-5 0 0,0 0 0 0 0,-1-1 0 0 0,0 1 0 0 0,0-1 0 0 0,-1-1 0 0 0,8-22-1 0 0,-12 27-17 0 0,1-1 0 0 0,-2 1-1 0 0,1-1 1 0 0,-1 1-1 0 0,0-1 1 0 0,-1 1 0 0 0,0-1-1 0 0,0 0 1 0 0,-1 1-1 0 0,0-1 1 0 0,0 1 0 0 0,-4-15-1 0 0,-1 8-381 0 0,2 0 0 0 0,0-1 1 0 0,0 1-1 0 0,2-1 0 0 0,0 0 0 0 0,0 0 0 0 0,1 0 0 0 0,1 0 0 0 0,2-16 0 0 0,3 5-7645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35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 19807 0 0,'-5'3'1526'0'0,"-13"8"-987"0"0,11-4-380 0 0,-12 22 833 0 0,-115 197-56 0 0,108-174-950 0 0,2 1 1 0 0,-29 95-1 0 0,40-98-78 0 0,2 1 0 0 0,-5 59 0 0 0,13-51 81 0 0,8 28 27 0 0,6-16 60 0 0,-5-48 0 0 0,9 17-4 0 0,-14-38-66 0 0,-1-1-1 0 0,1 1 1 0 0,0 0-1 0 0,0-1 0 0 0,-1 1 1 0 0,1-1-1 0 0,0 1 1 0 0,0-1-1 0 0,1 0 1 0 0,0 2-1 0 0,28 31 18 0 0,-29-33-22 0 0,0 0 0 0 0,-1 0 0 0 0,1 0 0 0 0,0 0 1 0 0,0 0-1 0 0,-1 0 0 0 0,1-1 0 0 0,0 1 0 0 0,0 0 0 0 0,0-1 1 0 0,0 1-1 0 0,0-1 0 0 0,0 1 0 0 0,0-1 0 0 0,2 1 0 0 0,29 11-118 0 0,-24-9-67 0 0,-1-5-9 0 0,22-4-27 0 0,-29 6 203 0 0,1 0-1 0 0,0-1 1 0 0,-1 1 0 0 0,1 0 0 0 0,-1 0-1 0 0,1 0 1 0 0,0 0 0 0 0,-1-1-1 0 0,1 1 1 0 0,-1 0 0 0 0,1 0 0 0 0,-1-1-1 0 0,1 1 1 0 0,-1-1 0 0 0,1 1 0 0 0,-1 0-1 0 0,1-1 1 0 0,4-5-230 0 0,0 1 1 0 0,-1-1-1 0 0,1 1 1 0 0,-1-1-1 0 0,-1-1 0 0 0,1 1 1 0 0,4-13-1 0 0,-4 4-728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42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18431 0 0,'0'0'3615'0'0,"8"5"-3283"0"0,2 0-226 0 0,-3-2 40 0 0,-1 0 0 0 0,0 1 0 0 0,0 0 0 0 0,7 6 0 0 0,18 14-29 0 0,-29-23-110 0 0,-1 0-1 0 0,1 0 0 0 0,-1 1 1 0 0,0-1-1 0 0,1 1 0 0 0,-1-1 1 0 0,0 1-1 0 0,2 2 0 0 0,23 32 25 0 0,-16-19 65 0 0,10 30 100 0 0,1 5 79 0 0,0 2 106 0 0,-17-43-315 0 0,15 30 328 0 0,-14-30-301 0 0,16 28 386 0 0,-16-29-385 0 0,-2-4-16 0 0,0 0 1 0 0,1-1 0 0 0,0 1-1 0 0,5 6 1 0 0,-3-4-15 0 0,-3-2-1 0 0,2 0-1 0 0,-1-1 1 0 0,0 0 0 0 0,7 6-1 0 0,25 26 257 0 0,-1-3-62 0 0,-10-6-150 0 0,2 8-97 0 0,-25-33-31 0 0,1 0 0 0 0,-1 0 0 0 0,0 1 0 0 0,0-1 0 0 0,0 1 0 0 0,3 7 0 0 0,-2-3-24 0 0,0-2-104 0 0,-3-3-41 0 0,0 0 155 0 0,0 0-1 0 0,1 0 1 0 0,-1-1-1 0 0,1 1 1 0 0,0 0-1 0 0,1 3 1 0 0,0 0-23 0 0,-1 1-118 0 0,-5-4-999 0 0,-12 7 809 0 0,12-7-46 0 0,0-6-998 0 0,-13-7-4144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42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0 3911 0 0,'0'0'5699'0'0,"-5"5"-3755"0"0,-32 31 2483 0 0,-40 49-1 0 0,-32 52-1725 0 0,91-114-2558 0 0,-168 236 1101 0 0,166-229-1020 0 0,0 1-131 0 0,-3 4-31 0 0,13-17-112 0 0,7-13-48 0 0,5-10-1561 0 0,7-13 711 0 0,-7 14-212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42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 10591 0 0,'0'0'819'0'0,"1"6"-204"0"0,0 18 1123 0 0,-1-17 2942 0 0,-1-2-2509 0 0,0 2-1704 0 0,0-2-244 0 0,0-2 1 0 0,0 1-1 0 0,0 0 0 0 0,0 0 0 0 0,-3 7 1 0 0,-72 188 1578 0 0,64-168-1767 0 0,-5 12 29 0 0,-2 2 181 0 0,12-25-117 0 0,5-14-11 0 0,0-2-41 0 0,-5 14-52 0 0,5-13-200 0 0,2-6-495 0 0,0 0 636 0 0,0 0 0 0 0,0 1 0 0 0,0-1 0 0 0,0 1 0 0 0,0-1 0 0 0,-1 0 0 0 0,1 1 0 0 0,0-1 0 0 0,0 1-1 0 0,0-1 1 0 0,-1 1 0 0 0,1-1 0 0 0,0 1 0 0 0,-1-1 0 0 0,1 0 0 0 0,-1 0-24 0 0,1 1 0 0 0,-1-1-1 0 0,1 0 1 0 0,-1 0 0 0 0,1 0-1 0 0,0 0 1 0 0,0 0 0 0 0,-1 0-1 0 0,1 0 1 0 0,0 1 0 0 0,0-1-1 0 0,0 0 1 0 0,0 0 0 0 0,0 0-1 0 0,0 0 1 0 0,0 0 0 0 0,0 0-1 0 0,0 0 1 0 0,1-1 0 0 0,1-20-2056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43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1 257 18431 0 0,'0'0'2076'0'0,"8"-1"-2002"0"0,36-7 11 0 0,5-11-26 0 0,13-9-287 0 0,-12 6-399 0 0,-5 3 699 0 0,-4 3 979 0 0,-33 13-870 0 0,21-12 573 0 0,-22 12-635 0 0,-3 1-24 0 0,-1 1-1 0 0,1-1 1 0 0,-1 0 0 0 0,0 0-1 0 0,6-5 1 0 0,10-8 206 0 0,-14 11-143 0 0,-1-1-60 0 0,13-15-15 0 0,-16 19-79 0 0,-1 1 0 0 0,1-1 1 0 0,-1 1-1 0 0,1-1 0 0 0,-1 1 0 0 0,0-1 0 0 0,1 1 0 0 0,-1-1 1 0 0,0 1-1 0 0,0-1 0 0 0,1 1 0 0 0,-1-1 0 0 0,0 0 0 0 0,0 1 1 0 0,0-2-1 0 0,2-19 9 0 0,-9 3 3 0 0,2 14 48 0 0,0 2-30 0 0,0 0 0 0 0,0 1 0 0 0,0-1 0 0 0,-1 1 0 0 0,1 0 0 0 0,0 1 0 0 0,-1-1 0 0 0,1 1 0 0 0,0 0 0 0 0,-1 1 0 0 0,1-1 0 0 0,0 1 0 0 0,-1 0 0 0 0,1 0 0 0 0,0 1 0 0 0,0 0 0 0 0,-5 2 0 0 0,3-2-24 0 0,-18 11 45 0 0,-4 6-44 0 0,8-4-16 0 0,1 0 0 0 0,1 2 0 0 0,1 1 0 0 0,-17 20 0 0 0,15-14-79 0 0,-5 17-6 0 0,3 5 22 0 0,9-1 66 0 0,7-10 56 0 0,7-19 5 0 0,5 22-34 0 0,-4-29 39 0 0,2 0 3 0 0,13 26-3 0 0,-13-26 0 0 0,3-3 7 0 0,21 20 27 0 0,-21-20 13 0 0,2-2 1 0 0,29 9 11 0 0,-29-9 45 0 0,38-3 213 0 0,-38-1-192 0 0,1-2-10 0 0,28-7-3 0 0,-22 3 0 0 0,14-9-17 0 0,4-6-82 0 0,-5 0-88 0 0,-23 17-101 0 0,-3 0-16 0 0,10-13-14 0 0,-10 13-89 0 0,-1-1-38 0 0,3-12-10 0 0,-4 13-17 0 0,-1-1-67 0 0,-1-14-27 0 0,1 14-1002 0 0,-10-25-11527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3:43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18431 0 0,'0'0'2915'0'0,"8"4"-2422"0"0,32 15 300 0 0,-32-11-523 0 0,23 24-13 0 0,-19-16-18 0 0,7 16-74 0 0,-11-14-34 0 0,-4-6-90 0 0,0-4 9 0 0,-1 1 1 0 0,0-1-1 0 0,2 17 0 0 0,-1-11-7 0 0,8 42 177 0 0,24 187 620 0 0,-34-231-782 0 0,20 124 428 0 0,-7-58-321 0 0,0-6-81 0 0,-5-17-69 0 0,1 7-15 0 0,-8-43 8 0 0,-1-7 7 0 0,0 0 0 0 0,0 14 0 0 0,0 22-4 0 0,-4 0 4 0 0,-1-28 55 0 0,-5 21 5 0 0,2-21-3 0 0,-9 18 152 0 0,-39 69 0 0 0,47-96-164 0 0,-1 3 69 0 0,-1-1 1 0 0,-13 15 0 0 0,15-19-75 0 0,3-3 0 0 0,0 0 0 0 0,-1 0 0 0 0,0-1 0 0 0,-8 7 0 0 0,-24 23 214 0 0,31-28-227 0 0,1-3-3 0 0,1 0-1 0 0,0 0 1 0 0,-1-1-1 0 0,-8 6 1 0 0,-19 12-18 0 0,-2 0-60 0 0,10-9-171 0 0,20-10-112 0 0,-1-1-28 0 0,-15 2-46 0 0,15-2-159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23 10135 0 0,'-5'-10'1859'0'0,"1"0"1743"0"0,3 7-2892 0 0,7 13 419 0 0,23 46-653 0 0,-24-42-289 0 0,12 41 112 0 0,-13-41 47 0 0,0 0 8 0 0,19 65 314 0 0,-9-31-370 0 0,-7-20-2 0 0,7 32-9 0 0,-7-29-40 0 0,5 31-21 0 0,-6-31-2 0 0,4 32-8 0 0,-6-32-34 0 0,3 32-20 0 0,-3-28-2 0 0,1 39-12 0 0,-2-35-52 0 0,5 38-28 0 0,-4-40-4 0 0,6 51-11 0 0,2 16-31 0 0,0-10 20 0 0,1-6-20 0 0,-2-13 31 0 0,-7-45 11 0 0,3 27 0 0 0,-3-27 0 0 0,6 49 5 0 0,2 13 22 0 0,-1-6-11 0 0,-1-7-53 0 0,0-8 15 0 0,0 5-31 0 0,-1-8-11 0 0,-3-3-16 0 0,-3-40-59 0 0,2 22-31 0 0,-3-36-144 0 0,-1-1-6443 0 0,4 38-191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10 252 11055 0 0,'-1'0'159'0'0,"1"0"1"0"0,0 0-1 0 0,-1 0 0 0 0,1 0 0 0 0,-1 0 0 0 0,1 0 0 0 0,-1-1 0 0 0,1 1 0 0 0,0 0 1 0 0,-1 0-1 0 0,1 0 0 0 0,-1 0 0 0 0,1 0 0 0 0,0-1 0 0 0,-1 1 0 0 0,1 0 0 0 0,-1 0 0 0 0,1-1 1 0 0,0 1-1 0 0,-1 0 0 0 0,1 0 0 0 0,0-1 0 0 0,-1 1 0 0 0,1-1-115 0 0,0 1 0 0 0,0 0 0 0 0,0 0-1 0 0,0 0 1 0 0,0-1 0 0 0,0 1 0 0 0,0 0 0 0 0,0 0-1 0 0,0 0 1 0 0,0-1 0 0 0,0 1 0 0 0,1 0 0 0 0,-1 0-1 0 0,0 0 1 0 0,0-1 0 0 0,0 1 0 0 0,0 0 0 0 0,0 0-1 0 0,0 0 1 0 0,0 0 0 0 0,1 0 0 0 0,-1-1 0 0 0,0 1-1 0 0,0 0 1 0 0,0 0 0 0 0,0 0 0 0 0,0 0 0 0 0,1 0-1 0 0,-1 0 1 0 0,0 0 0 0 0,0-1 0 0 0,0 1 0 0 0,1 0-1 0 0,-1 0 1 0 0,0 0 0 0 0,0 0 0 0 0,0 0 0 0 0,1 0-1 0 0,-1 0 1 0 0,0 0 0 0 0,90-14 1047 0 0,91-1-1 0 0,-47 4-82 0 0,366-8 676 0 0,-243 15-1235 0 0,-8 0-98 0 0,162-6-151 0 0,-97 2-167 0 0,-15 0-2 0 0,97 0 103 0 0,-46 2-7 0 0,-102-1 54 0 0,128-7 22 0 0,-160 3-164 0 0,120-11 61 0 0,260-44 124 0 0,-14 51-224 0 0,-551 16 0 0 0,15 2 0 0 0,2 0 0 0 0,0 2 0 0 0,-3 1 0 0 0,-3 2 0 0 0,-2 0 0 0 0,0 1 0 0 0,-29-6 0 0 0,-1 1 0 0 0,12 5 0 0 0,14 11 11 0 0,-35-19-6 0 0,0 0 1 0 0,1 0-1 0 0,-1 0 1 0 0,0 0-1 0 0,0 0 1 0 0,0 0-1 0 0,0 0 1 0 0,0 0-1 0 0,2 2 0 0 0,20 26 65 0 0,-17-22 59 0 0,-3 3-76 0 0,9 30-30 0 0,-8-18 25 0 0,4 45 17 0 0,-1-4-54 0 0,0 23-11 0 0,1-2 0 0 0,-1 8 0 0 0,-3 9 0 0 0,0 2 0 0 0,-3 3 0 0 0,1 69 0 0 0,0-115-13 0 0,0 5-41 0 0,2 30 30 0 0,3 2-18 0 0,3-2 31 0 0,2-5 11 0 0,0-12 19 0 0,-7-47 70 0 0,4 30 2 0 0,-4-30-10 0 0,5 33-4 0 0,-6-33-21 0 0,6 31-29 0 0,-5-32 48 0 0,6 41-17 0 0,1 10-47 0 0,-1-2-11 0 0,-1-4 0 0 0,-1-4-15 0 0,-2-6-54 0 0,-1-3 12 0 0,-2 17-7 0 0,-3-34 53 0 0,-1-38 11 0 0,0 1 0 0 0,-1-1 0 0 0,0 1 0 0 0,0-1 0 0 0,-3 10 0 0 0,2-13 0 0 0,0 0 0 0 0,1-1 0 0 0,-1 1 0 0 0,0-1 0 0 0,-1 1 0 0 0,1-1 0 0 0,-1 1 0 0 0,1-1 0 0 0,-6 5 0 0 0,4-6 1 0 0,1 0 1 0 0,0 1-1 0 0,-1-1 0 0 0,1 0 1 0 0,-1-1-1 0 0,0 1 0 0 0,-5 1 1 0 0,-24 4 40 0 0,-8-3-31 0 0,-328 4 1544 0 0,306-8-1438 0 0,-195-10-1778 0 0,2-1 1434 0 0,-317 30-149 0 0,560-18 368 0 0,-164 9-83 0 0,-110 5-22 0 0,-71 2 54 0 0,7 0-6 0 0,-120 3 65 0 0,188-24 0 0 0,70-1 0 0 0,97 2-26 0 0,1-6 1 0 0,-122-24-1 0 0,-325-37-441 0 0,172 49 539 0 0,179 36-72 0 0,147-9 0 0 0,7 0 17 0 0,20-1 11 0 0,0-2 0 0 0,1-1-1 0 0,-47-4 1 0 0,24-8 36 0 0,43 8-64 0 0,1 0 0 0 0,2 3-12 0 0,10-1-67 0 0,-1 2-89 0 0,-13 7-30 0 0,13-7-978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68 5063 0 0,'5'-21'495'0'0,"-4"18"331"0"0,-1-1 1 0 0,1 1-1 0 0,0 0 1 0 0,0-1-1 0 0,0 1 1 0 0,2-4-1 0 0,-1 4-283 0 0,-1 2-109 0 0,-1-1 0 0 0,1 1 0 0 0,0 0 0 0 0,0-1 0 0 0,0 1 0 0 0,0 0 1 0 0,0 0-1 0 0,0 0 0 0 0,0 0 0 0 0,0 0 0 0 0,3-2 1952 0 0,1 14-2946 0 0,18 31 540 0 0,-18-31 158 0 0,-2 1 15 0 0,0 2-102 0 0,0-4 33 0 0,0 1 1 0 0,-2-1-1 0 0,2 15 0 0 0,-1-12 0 0 0,-1-2 60 0 0,1 0 1 0 0,-2 18-1 0 0,1-14-55 0 0,-1 45 376 0 0,-2-5-171 0 0,0-27 2 0 0,-3 31-22 0 0,2-30-96 0 0,-5 28-39 0 0,4-27-10 0 0,-6 31-10 0 0,6-33-39 0 0,-6 37-9 0 0,0 7 3 0 0,1 5-5 0 0,4-26-58 0 0,0 2-24 0 0,4-42-78 0 0,-13-19-5957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4:04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18887 0 0,'0'0'1712'0'0,"5"7"-1409"0"0,13 18-240 0 0,-14-18 82 0 0,3-1 24 0 0,1 2-113 0 0,-2-2 0 0 0,-1-1 0 0 0,0 0-1 0 0,1-1 1 0 0,10 7 0 0 0,-11-8-37 0 0,22 16 135 0 0,0-1 0 0 0,36 16 0 0 0,-31-21-167 0 0,0-2-1 0 0,0-2 1 0 0,1-1 0 0 0,62 7-1 0 0,138-5 4 0 0,-206-10 52 0 0,2-1-31 0 0,-17 1-33 0 0,22-1-180 0 0,0-2-1304 0 0,-15-1-3486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76 10591 0 0,'-4'-26'837'0'0,"1"13"2649"0"0,0-24 642 0 0,9 45-4159 0 0,20 24 9 0 0,-12-13-21 0 0,24 32 19 0 0,5 4-29 0 0,-1-1 39 0 0,-1 3 14 0 0,-29-40 3 0 0,-3-4 32 0 0,13 25 1 0 0,-2-1 44 0 0,-11-16 8 0 0,7 22 4 0 0,-15-41-82 0 0,0 1 0 0 0,0-1 0 0 0,-1 0 0 0 0,1 0 0 0 0,-1 1 0 0 0,1-1 0 0 0,-1 4 0 0 0,2 49 46 0 0,-2-37-59 0 0,-5 25 0 0 0,-4-2-109 0 0,8-33-142 0 0,-2-5-632 0 0,1-2 635 0 0,2-1 227 0 0,-1 1-1 0 0,1 0 0 0 0,-1-1 1 0 0,1 1-1 0 0,-1-1 0 0 0,0 1 1 0 0,1-1-1 0 0,-1 0 0 0 0,0 1 0 0 0,0-1 1 0 0,1 0-1 0 0,-1 1 0 0 0,0-1 1 0 0,0 0-1 0 0,1 0 0 0 0,-2 1 0 0 0,1-2-305 0 0,0 1-1 0 0,0 0 1 0 0,1 0-1 0 0,-1 0 1 0 0,0-1-1 0 0,0 1 0 0 0,1 0 1 0 0,-1-1-1 0 0,0 1 1 0 0,1-1-1 0 0,-1 1 1 0 0,1-1-1 0 0,-1 1 0 0 0,0-1 1 0 0,1 1-1 0 0,-1-2 1 0 0,-4-4-4752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9215 0 0,'85'-24'5350'0'0,"-51"19"-3445"0"0,-21 3-1358 0 0,0 0-1 0 0,22-8 1 0 0,21-8 222 0 0,-33 11 132 0 0,46-19 0 0 0,-11-5 513 0 0,-56 30-1319 0 0,12-3-163 0 0,-10 3 4 0 0,-1-1-215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10135 0 0,'0'0'3238'0'0,"1"11"-2050"0"0,4 52 994 0 0,4 7-294 0 0,4 12-453 0 0,-3-27-992 0 0,-5-27-26 0 0,4 32-61 0 0,-5-29-229 0 0,5 47-113 0 0,-2 7-38 0 0,-1 3-214 0 0,-4-51 119 0 0,-2-28-21 0 0,-2-9 207 0 0,2 0-49 0 0,-1 0 0 0 0,0-1 1 0 0,1 1-1 0 0,-1 0 0 0 0,0-1 1 0 0,1 1-1 0 0,-1-1 1 0 0,1 1-1 0 0,-1 0 0 0 0,0-1 1 0 0,1 0-1 0 0,-1 1 1 0 0,1-1-1 0 0,0 1 0 0 0,-1-1 1 0 0,1 0-1 0 0,-1 1 0 0 0,1-1 1 0 0,0 1-1 0 0,0-1 1 0 0,-1 0-1 0 0,1 0 0 0 0,0 1 1 0 0,0-2-1 0 0,-5-23 203 0 0,4 14-129 0 0,-20-224 369 0 0,21-1-104 0 0,5 148-354 0 0,-4 73-7 0 0,1 0 0 0 0,1 1 0 0 0,9-28 0 0 0,-10 38-1 0 0,0-1 1 0 0,0 1-1 0 0,0-1 1 0 0,1 1 0 0 0,0 0-1 0 0,-1 0 1 0 0,2 0-1 0 0,-1 0 1 0 0,0 1-1 0 0,1-1 1 0 0,0 1 0 0 0,0 0-1 0 0,0 0 1 0 0,8-5-1 0 0,7 1 5 0 0,-12 4-7 0 0,-5 2 3 0 0,1 0 0 0 0,-1 0 0 0 0,0 1-1 0 0,1-1 1 0 0,-1 1 0 0 0,0-1 0 0 0,1 1 0 0 0,-1 0-1 0 0,1 0 1 0 0,2 0 0 0 0,26 1-7 0 0,-15 1 12 0 0,13 1-66 0 0,-20 2 12 0 0,26 12 26 0 0,-26-13-48 0 0,-4 6-138 0 0,14 31 65 0 0,-14-31-32 0 0,-8 1-168 0 0,-10 39 262 0 0,11-42 70 0 0,-1 0 0 0 0,-1-1 0 0 0,-6 12 0 0 0,-13 14 2 0 0,1-5 36 0 0,21-27-23 0 0,-5 6 90 0 0,0-1 1 0 0,0 0 0 0 0,0 0-1 0 0,-1 0 1 0 0,0 0 0 0 0,0-1-1 0 0,0-1 1 0 0,-1 1 0 0 0,-9 4 0 0 0,5-5-141 0 0,11-4-34 0 0,0 1 1 0 0,0-1-1 0 0,1 0 0 0 0,-1 0 1 0 0,0 1-1 0 0,0-1 0 0 0,0 0 1 0 0,0 0-1 0 0,0 0 0 0 0,0 0 1 0 0,1 0-1 0 0,-1 0 0 0 0,0 0 1 0 0,0 0-1 0 0,-1-1 0 0 0,2 1-38 0 0,-1 0 0 0 0,1 0 0 0 0,0-1 0 0 0,-1 1 0 0 0,1 0 0 0 0,0-1 0 0 0,-1 1 0 0 0,1 0 0 0 0,0 0 0 0 0,-1-1 0 0 0,1 1-1 0 0,0 0 1 0 0,0-1 0 0 0,0 1 0 0 0,-1-1 0 0 0,1 1 0 0 0,0 0 0 0 0,0-1 0 0 0,0 0 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11519 0 0,'0'0'6110'0'0,"6"10"-5112"0"0,19 30-108 0 0,-19-30-24 0 0,-3 0-92 0 0,10 28-381 0 0,-10-28-164 0 0,0 1-34 0 0,11 45-41 0 0,-1 17-123 0 0,-4-10-42 0 0,-4-7-96 0 0,-5-42 81 0 0,1-2-54 0 0,-1-3 0 0 0,0 28-2 0 0,0-27-12 0 0,-1-1-11 0 0,0 2 40 0 0,-2 25-1142 0 0,0-35 872 0 0,2 0 329 0 0,0-1-92 0 0,0 1 1 0 0,1-1-1 0 0,-1 1 1 0 0,0-1-1 0 0,0 1 0 0 0,0-1 1 0 0,1 0-1 0 0,-1 1 1 0 0,0-1-1 0 0,0 0 0 0 0,0 0 1 0 0,0 0-1 0 0,0 0 1 0 0,0 1-1 0 0,0-1 0 0 0,1-1 1 0 0,-1 1-1 0 0,0 0 1 0 0,0 0-1 0 0,0 0 0 0 0,0 0 1 0 0,0-1-1 0 0,0 1 1 0 0,1 0-1 0 0,-1-1 0 0 0,0 1 1 0 0,0 0-1 0 0,0-1 1 0 0,1 1-1 0 0,-1-1 1 0 0,0 1-1 0 0,0-1 0 0 0,1 0 1 0 0,-1 1-1 0 0,1-1 1 0 0,-1 0-1 0 0,1 0 0 0 0,-1 1 1 0 0,1-1-1 0 0,-1 0 1 0 0,0-1-1 0 0,-5-6-5765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5063 0 0,'0'0'5504'0'0,"6"-1"-4234"0"0,18-1-20 0 0,-18 2-2 0 0,0-1-72 0 0,28-4 436 0 0,-4 2-245 0 0,-24 3-1195 0 0,21-4 507 0 0,10-4 19 0 0,77-28 90 0 0,-98 32-755 0 0,22-10-1 0 0,35-13-37 0 0,-45 18 5 0 0,-2 0 0 0 0,-2 3 0 0 0,-5 1-26 0 0,-15 5-108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0 260 11975 0 0,'0'0'2283'0'0,"8"-1"-1184"0"0,23-3 47 0 0,-17 0-14 0 0,89-43 2595 0 0,55-37-2346 0 0,-3 0-1693 0 0,-130 73-3529 0 0,40-13 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555 139 8751 0 0,'-47'-42'6212'0'0,"24"24"-4406"0"0,-1 0 0 0 0,-30-16 0 0 0,46 30-1754 0 0,1 0 0 0 0,0 1 0 0 0,-1 0 0 0 0,1 0 0 0 0,-1 1 0 0 0,0 0 0 0 0,0 0 0 0 0,0 1 0 0 0,0 0 0 0 0,0 0 1 0 0,0 1-1 0 0,0 0 0 0 0,-10 1 0 0 0,12 0-123 0 0,1 1-1 0 0,-1 0 1 0 0,0 0 0 0 0,1 1 0 0 0,-1 0 0 0 0,1 0-1 0 0,0 0 1 0 0,0 0 0 0 0,-6 6 0 0 0,-4 4-316 0 0,-16 18 0 0 0,30-29 388 0 0,-8 7-78 0 0,5-6 33 0 0,1 1-1 0 0,0-1 0 0 0,0 1 1 0 0,0 0-1 0 0,-2 5 1 0 0,-21 29-94 0 0,14-17 25 0 0,-10 24 80 0 0,11-21-10 0 0,-15 43 19 0 0,1 20-40 0 0,7 3 8 0 0,9-6 45 0 0,7-7 11 0 0,6-46-4 0 0,-1 13 142 0 0,0-31-17 0 0,11 40-16 0 0,-13-50-97 0 0,0 0 0 0 0,-1 0-1 0 0,1 0 1 0 0,1 0 0 0 0,-1-1-1 0 0,0 1 1 0 0,2 2 0 0 0,24 42 13 0 0,-26-45-17 0 0,0 0 0 0 0,0 0 0 0 0,0-1-1 0 0,0 1 1 0 0,1 0 0 0 0,-1-1 0 0 0,0 1 0 0 0,1-1 0 0 0,-1 1 0 0 0,3 1 0 0 0,42 31 6 0 0,-40-30-6 0 0,1 0-1 0 0,0-1 0 0 0,11 4 1 0 0,-18-7-4 0 0,14 3 53 0 0,14-2-26 0 0,-14-3 26 0 0,2-2-23 0 0,0-1 0 0 0,-1-1 1 0 0,0 0-1 0 0,0-1 0 0 0,15-9 0 0 0,-8 1 90 0 0,0-1-1 0 0,0 0 0 0 0,26-28 0 0 0,-42 39-95 0 0,0-1-1 0 0,-1 0 1 0 0,0-1-1 0 0,0 0 1 0 0,-1 0-1 0 0,1 0 1 0 0,-1 0-1 0 0,-1 0 1 0 0,0-1-1 0 0,0 0 1 0 0,0 1-1 0 0,-1-1 1 0 0,0 0 0 0 0,0 0-1 0 0,0-13 1 0 0,-2 18-21 0 0,0 0 1 0 0,-1-1 0 0 0,1 1 0 0 0,0 0 0 0 0,-1 0 0 0 0,0 0 0 0 0,0 0 0 0 0,0 0 0 0 0,0 0-1 0 0,-1 0 1 0 0,1 0 0 0 0,-1 0 0 0 0,1 1 0 0 0,-1-1 0 0 0,0 1 0 0 0,-3-4 0 0 0,1 3-77 0 0,0-1 1 0 0,0 1 0 0 0,0 0 0 0 0,-1 0-1 0 0,1 0 1 0 0,-1 1 0 0 0,0-1 0 0 0,-10-2-1 0 0,-1 1-365 0 0,0 0 0 0 0,-1 1 0 0 0,0 1 0 0 0,0 0-1 0 0,-18 1 1 0 0,20 2-148 0 0,-28 5-1 0 0,28-3 998 0 0,-27 0 2582 0 0,44-2-2902 0 0,0 0 0 0 0,0 0 0 0 0,1-1 0 0 0,-1 1 0 0 0,0-1 0 0 0,0 1 0 0 0,0-1 1 0 0,1 0-1 0 0,-1 0 0 0 0,0 0 0 0 0,0 0 0 0 0,0 0 0 0 0,1-1 0 0 0,-1 1 0 0 0,3-2 0 0 0,119-39 784 0 0,-66 21-510 0 0,-33 11-349 0 0,2 1-16 0 0,14 0-13 0 0,-37 7-131 0 0,0 1-337 0 0,12-2-139 0 0,-12 1-1283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4 5983 0 0,'0'0'464'0'0,"-4"-1"-115"0"0,-9-1 5353 0 0,4 2-4906 0 0,0 0 0 0 0,1 1 0 0 0,-1 0-1 0 0,0 1 1 0 0,-13 4 0 0 0,13-2-578 0 0,-1 0 1 0 0,0 0-1 0 0,1 1 0 0 0,0 0 1 0 0,-13 11-1 0 0,12-9-288 0 0,-1 1-83 0 0,0 1-1 0 0,0 0 0 0 0,1 0 0 0 0,-18 22 1 0 0,21-23 99 0 0,1-1-33 0 0,0 0 1 0 0,-9 15-1 0 0,-6 13-39 0 0,16-27 130 0 0,1 1 1 0 0,-7 17 0 0 0,0 19 213 0 0,9-36 1588 0 0,7 0-1430 0 0,15 25-36 0 0,-15-25-149 0 0,-1-10-60 0 0,1 0-104 0 0,-1-1 1 0 0,0 1 0 0 0,0-1 0 0 0,0 0 0 0 0,0 0 0 0 0,0 0 0 0 0,0-1 0 0 0,0 1 0 0 0,-1-1-1 0 0,0 0 1 0 0,1 0 0 0 0,3-4 0 0 0,8-11 2 0 0,-1-1 0 0 0,-1 0 0 0 0,15-28 0 0 0,24-65-191 0 0,-35 73 170 0 0,-13 29-2 0 0,-2 4 20 0 0,1 0 0 0 0,0 0 0 0 0,7-10 949 0 0,-7 28-856 0 0,9 32-9 0 0,-8-22-34 0 0,-1 18 7 0 0,-1-1 7 0 0,3 5-27 0 0,3 8-51 0 0,1-3-36 0 0,-7-39-103 0 0,1 0-634 0 0,7 30 1 0 0,-7-31-186 0 0,12-23-5344 0 0,-9 1 1255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11055 0 0,'0'0'2412'0'0,"3"11"-1744"0"0,7 34 34 0 0,-6-23 123 0 0,2 47 952 0 0,-1-11-942 0 0,-3-27-258 0 0,3 35-110 0 0,-2-33-19 0 0,4 34-48 0 0,-4-32-176 0 0,5 35-80 0 0,-4-36-15 0 0,8 42-22 0 0,-8-51-92 0 0,-2-10 5 0 0,1-1 0 0 0,7 21 0 0 0,5 16-10 0 0,8 16-10 0 0,-1 0 0 0 0,-12-16-14 0 0,-8-41-144 0 0,-11-17-2834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7831 0 0,'0'0'1623'0'0,"8"2"-754"0"0,39 6 1995 0 0,-36-6-2514 0 0,29 3 1416 0 0,-31-4-1424 0 0,25 0 890 0 0,-25 0-1082 0 0,-3 0-36 0 0,-1-1 0 0 0,1 0-1 0 0,0 0 1 0 0,-1-1 0 0 0,6-1 0 0 0,18-2 190 0 0,-1-1 0 0 0,38-12 0 0 0,-21 1-147 0 0,78-41-1 0 0,-26 1 291 0 0,-94 55-339 0 0,-1 0 1 0 0,0-1-1 0 0,1 1 1 0 0,-1 0-1 0 0,0-1 1 0 0,0 0-1 0 0,0 1 0 0 0,0-1 1 0 0,-1 0-1 0 0,1 0 1 0 0,0 0-1 0 0,-1 0 1 0 0,1 0-1 0 0,-1-1 1 0 0,0 1-1 0 0,0 0 0 0 0,0-1 1 0 0,0 1-1 0 0,0-1 1 0 0,1-4-1 0 0,-3 6-76 0 0,1 1-1 0 0,0-1 1 0 0,0 0-1 0 0,-1 0 1 0 0,1 0 0 0 0,0 1-1 0 0,-1-1 1 0 0,1 0-1 0 0,-1 1 1 0 0,1-1-1 0 0,-1 0 1 0 0,1 1 0 0 0,-1-1-1 0 0,1 1 1 0 0,-1-1-1 0 0,0 0 1 0 0,1 1-1 0 0,-1 0 1 0 0,0-1-1 0 0,0 1 1 0 0,1-1 0 0 0,-1 1-1 0 0,0 0 1 0 0,0-1-1 0 0,0 1 1 0 0,1 0-1 0 0,-1 0 1 0 0,-2 0 0 0 0,-18-3 91 0 0,15 4-81 0 0,-13 3-31 0 0,-9 7-11 0 0,19-8-2 0 0,6-2-6 0 0,0 0 0 0 0,0 1 0 0 0,0-1 0 0 0,0 1 0 0 0,1-1 0 0 0,-1 1 0 0 0,-3 4-1 0 0,-18 13-16 0 0,-3 9-23 0 0,1 6 36 0 0,4 5 12 0 0,4 8 0 0 0,0 14 0 0 0,14-41 0 0 0,-1 26 0 0 0,3 7 12 0 0,2-51-5 0 0,0 0 1 0 0,0 0-1 0 0,0 0 0 0 0,1 1 1 0 0,-1-1-1 0 0,0 0 0 0 0,2 3 1 0 0,10 36 57 0 0,-12-40-60 0 0,1 1-1 0 0,-1 0 0 0 0,1-1 1 0 0,-1 1-1 0 0,1-1 1 0 0,0 0-1 0 0,-1 1 1 0 0,1-1-1 0 0,0 1 1 0 0,0-1-1 0 0,1 2 0 0 0,25 31 18 0 0,-20-26 31 0 0,1-5 0 0 0,26 6-31 0 0,-33-9-20 0 0,0 1 1 0 0,-1-1-1 0 0,1 0 1 0 0,0 0-1 0 0,-1 1 1 0 0,1-1-1 0 0,0 0 1 0 0,-1 0-1 0 0,1 0 1 0 0,0 0-1 0 0,-1 0 1 0 0,1 0-1 0 0,0 0 1 0 0,-1 0-1 0 0,1 0 1 0 0,0 0-1 0 0,8-4 27 0 0,-1 1-1 0 0,0-1 0 0 0,-1 0 1 0 0,1 0-1 0 0,-1-1 0 0 0,0 0 1 0 0,0 0-1 0 0,10-10 0 0 0,-9 6-49 0 0,0 1-1 0 0,-1-2 0 0 0,0 1 0 0 0,0-1 1 0 0,-1 1-1 0 0,7-15 0 0 0,-10 16-573 0 0,0-1-1 0 0,0 0 1 0 0,-1 1-1 0 0,2-17 1 0 0,-3 13-896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47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19 2759 0 0,'0'0'3610'0'0,"-3"-1"-2441"0"0,-10-4 4035 0 0,9 3-4398 0 0,-1-3 1810 0 0,5 5-2573 0 0,16-2 389 0 0,-12 1 407 0 0,2 2-438 0 0,17 2-1 0 0,-17-2-10 0 0,0 1-46 0 0,30 5 298 0 0,-2-2-135 0 0,-26-4-450 0 0,25 2 203 0 0,14-1 44 0 0,6-1 0 0 0,285-10 413 0 0,-258 5-586 0 0,335 0 96 0 0,-108 27-125 0 0,23 1-87 0 0,-9-19-17 0 0,-234-7 160 0 0,145-25-1 0 0,-204 22-101 0 0,4-1 121 0 0,-1 1-1 0 0,40-1 1 0 0,-50 3-87 0 0,-17 3-26 0 0,1 0-8 0 0,13 1-57 0 0,-14 1-23 0 0,-1 6 0 0 0,6 42 12 0 0,-7-36 9 0 0,4 49-47 0 0,-1-7 39 0 0,1 6 11 0 0,2 19-73 0 0,2-4-9 0 0,-9-61 72 0 0,1 0-32 0 0,6 27 1 0 0,-5-29 28 0 0,10 42-87 0 0,8 14 24 0 0,4 10-15 0 0,-1-2 0 0 0,1-1 22 0 0,0-1 16 0 0,-1 0 31 0 0,-1 1-20 0 0,2 13-29 0 0,-10-27 59 0 0,4 23-48 0 0,-8-32 48 0 0,1 5 12 0 0,-1 6 0 0 0,-6-4 0 0 0,-4-42 5 0 0,-3 24 1 0 0,-6 5 47 0 0,6-39 103 0 0,-3-2-92 0 0,-17 21-41 0 0,17-21 30 0 0,-2-4 11 0 0,-25 10-11 0 0,24-10-44 0 0,5-2-4 0 0,0 0 0 0 0,1-1 0 0 0,-1 1 0 0 0,0-1 0 0 0,1 1 0 0 0,-1-1 0 0 0,0 0 0 0 0,0 0 0 0 0,1 0 0 0 0,-6-1 0 0 0,-24-2 75 0 0,1-1 11 0 0,-10-2 85 0 0,-70-14-43 0 0,-176-22 262 0 0,84 27-373 0 0,-107-11 20 0 0,-66-51-42 0 0,289 55 73 0 0,-1 5 0 0 0,-117-8 0 0 0,4 4 0 0 0,61 6-549 0 0,110 12 376 0 0,-22 0 13 0 0,13 0 74 0 0,-5 0 13 0 0,4 1 0 0 0,2 1 0 0 0,3-1 0 0 0,3-1 0 0 0,6-2 0 0 0,-13-7 80 0 0,36 11-5 0 0,3 1-72 0 0,0 1 1 0 0,-1-1-1 0 0,1 0 1 0 0,-1 0-1 0 0,1 0 1 0 0,0 0-1 0 0,-1 0 0 0 0,1 0 1 0 0,0 0-1 0 0,-1 0 1 0 0,1 0-1 0 0,-1 0 1 0 0,1 0-1 0 0,0 0 1 0 0,-1 0-1 0 0,1 0 0 0 0,0 0 1 0 0,-1 0-1 0 0,1-1 1 0 0,0 1-1 0 0,-1 0 1 0 0,1 0-1 0 0,0 0 1 0 0,-1-1-1 0 0,1 1 1 0 0,0 0-1 0 0,-1-1 0 0 0,-5-2 10 0 0,-25-1 139 0 0,21 4-99 0 0,-12 2-63 0 0,16-1-92 0 0,1 1 1 0 0,-19 5 6 0 0,18-5 5 0 0,1 1-197 0 0,-16 10 184 0 0,15-10-29 0 0,0 0-894 0 0,-18 10 395 0 0,18-10-1305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4:05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85 376 4143 0 0,'-3'-1'319'0'0,"-36"-11"7726"0"0,27 1-4452 0 0,-16-20 0 0 0,27 31-3579 0 0,1 0 0 0 0,0 0 0 0 0,0 0 0 0 0,0-1 0 0 0,0 1 0 0 0,0 0 0 0 0,-1 0 0 0 0,1 0 0 0 0,0-1 0 0 0,0 1 1 0 0,0 0-1 0 0,0 0 0 0 0,0 0 0 0 0,0-1 0 0 0,0 1 0 0 0,0 0 0 0 0,0 0 0 0 0,0-1 0 0 0,0 1 0 0 0,0 0 1 0 0,0 0-1 0 0,0 0 0 0 0,0-1 0 0 0,0 1 0 0 0,0 0 0 0 0,0 0 0 0 0,0-1 0 0 0,3-11 166 0 0,-2 12-174 0 0,-1 0-1 0 0,0 0 1 0 0,0-1-1 0 0,0 1 1 0 0,0 0-1 0 0,0-1 1 0 0,0 1 0 0 0,0 0-1 0 0,1 0 1 0 0,-1-1-1 0 0,0 1 1 0 0,0 0-1 0 0,0 0 1 0 0,0 0-1 0 0,1-1 1 0 0,-1 1-1 0 0,0 0 1 0 0,0 0 0 0 0,1 0-1 0 0,-1 0 1 0 0,0-1-1 0 0,0 1 1 0 0,1 0-1 0 0,-1 0 1 0 0,23-12 113 0 0,-1 3-64 0 0,0 0 1 0 0,0 2-1 0 0,37-7 1 0 0,74-6 350 0 0,196 4 514 0 0,-179 13-747 0 0,180 3 134 0 0,-88 3-178 0 0,-30-5-101 0 0,280-5 21 0 0,-48 22 117 0 0,-439-14-165 0 0,31 1 73 0 0,13-1 18 0 0,-5 0-12 0 0,-8-2-13 0 0,-2 0-3 0 0,-10-3 1 0 0,-20 4 15 0 0,-6-3 36 0 0,-4-5-38 0 0,-1 1-1 0 0,0 0 0 0 0,0 0 0 0 0,0 0 0 0 0,-1 1 0 0 0,0 1 0 0 0,-1-1 0 0 0,-9-4 0 0 0,-81-36 33 0 0,54 27-178 0 0,21 8 26 0 0,-55-27-41 0 0,54 26 83 0 0,-11-2 2 0 0,25 11-64 0 0,5 0 129 0 0,4 3-210 0 0,5 2-681 0 0,28 15 760 0 0,2 2 0 0 0,-5-1 11 0 0,13 8-38 0 0,-2-1-5 0 0,-1 1 13 0 0,2 1 3 0 0,-8-8 67 0 0,5 2 13 0 0,-3 3 0 0 0,4 11 0 0 0,-10-3-25 0 0,-23-25-99 0 0,-2 3-15 0 0,8 28 3 0 0,-8-28-3 0 0,-5-1-162 0 0,-5 27 149 0 0,7-35 143 0 0,0 0 0 0 0,-1 0-1 0 0,1 1 1 0 0,0-1 0 0 0,-1 0-1 0 0,1 0 1 0 0,0 0 0 0 0,-1 0-1 0 0,0 0 1 0 0,1 0-1 0 0,-2 2 1 0 0,-15 22 55 0 0,13-19 28 0 0,-3-1 12 0 0,-1 2-45 0 0,4-3 2 0 0,0 0 0 0 0,0-1 0 0 0,0 1 0 0 0,-1-1 0 0 0,-6 4 0 0 0,-22 11 280 0 0,26-14-283 0 0,-21 10 115 0 0,20-11-128 0 0,-21 7 94 0 0,-4 0-108 0 0,-13 3-156 0 0,8-2-708 0 0,14-5-991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 8287 0 0,'3'-8'9496'0'0,"-3"17"-8440"0"0,0 2-792 0 0,1-2 64 0 0,-1-1 0 0 0,-1 1-1 0 0,-1 9 1 0 0,0-7-187 0 0,-2 32 437 0 0,2-31-543 0 0,1-5-8 0 0,1-1-1 0 0,-1 0 0 0 0,1 1 0 0 0,0-1 1 0 0,2 11-1 0 0,4 32-9 0 0,-5-44-15 0 0,0 0-1 0 0,0 1 0 0 0,1-1 1 0 0,-1 0-1 0 0,1 0 0 0 0,0 0 1 0 0,0 0-1 0 0,5 6 0 0 0,-6-9 1 0 0,1-1 1 0 0,-1 0-1 0 0,0 0 0 0 0,0 0 1 0 0,0-1-1 0 0,1 1 0 0 0,-1 0 0 0 0,0 0 1 0 0,1-1-1 0 0,-1 1 0 0 0,1-1 1 0 0,-1 1-1 0 0,1-1 0 0 0,-1 1 0 0 0,1-1 1 0 0,-1 0-1 0 0,1 0 0 0 0,-1 0 1 0 0,1 0-1 0 0,1 0 0 0 0,-1 0 3 0 0,-1-1 1 0 0,1 1-1 0 0,-1-1 0 0 0,1 0 0 0 0,-1 1 0 0 0,0-1 1 0 0,1 0-1 0 0,-1 0 0 0 0,0 0 0 0 0,0 0 0 0 0,1 0 0 0 0,-1 0 1 0 0,0 0-1 0 0,0 0 0 0 0,0 0 0 0 0,0-1 0 0 0,-1 1 1 0 0,1 0-1 0 0,0-1 0 0 0,0 1 0 0 0,0-3 0 0 0,3-2 37 0 0,5-9 16 0 0,0 0 0 0 0,-1 0-1 0 0,-1-1 1 0 0,0 0 0 0 0,-1 0-1 0 0,-1-1 1 0 0,4-18-1 0 0,-9 33-3 0 0,2-10 9 0 0,-1 10 122 0 0,0 8 305 0 0,5 51-479 0 0,-4-47-11 0 0,1-1 0 0 0,-1 1 0 0 0,1-1 0 0 0,6 11 0 0 0,16 24-17 0 0,-19-35-69 0 0,1-5-10 0 0,24 13 7 0 0,-17-12-6 0 0,9-2-29 0 0,-11-3-17 0 0,-3-1 103 0 0,-1-1 0 0 0,0 0 0 0 0,0-1 0 0 0,0 0 1 0 0,0 0-1 0 0,-1 0 0 0 0,1-1 0 0 0,12-8 0 0 0,-12 5 38 0 0,0-1 0 0 0,-1 1 0 0 0,1-2-1 0 0,-1 1 1 0 0,-1-1 0 0 0,0 0 0 0 0,7-12 0 0 0,-10 14 51 0 0,0 1 1 0 0,0-1-1 0 0,0 0 1 0 0,-1 0-1 0 0,0 0 0 0 0,0 0 1 0 0,-1-1-1 0 0,0 1 1 0 0,0 0-1 0 0,-1-1 0 0 0,0-11 1 0 0,-1 16 34 0 0,0 0 0 0 0,0-1 0 0 0,0 1 1 0 0,0 0-1 0 0,-1 0 0 0 0,1 0 0 0 0,-1 0 0 0 0,0 0 1 0 0,0 1-1 0 0,0-1 0 0 0,0 1 0 0 0,0-1 0 0 0,-1 1 0 0 0,1-1 1 0 0,-4-1-1 0 0,-2-2-60 0 0,-1-1 0 0 0,-1 2 1 0 0,-10-6-1 0 0,18 10-304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85 5527 0 0,'0'0'1186'0'0,"-2"0"-529"0"0,-1 0-268 0 0,0 0-1 0 0,0-1 0 0 0,1 0 1 0 0,-1 0-1 0 0,0 1 1 0 0,1-2-1 0 0,-1 1 1 0 0,1 0-1 0 0,-1 0 1 0 0,1-1-1 0 0,-1 0 1 0 0,1 1-1 0 0,-2-3 1 0 0,-41-37 1853 0 0,13 20-1523 0 0,11 16 461 0 0,19 5-1019 0 0,0 0 286 0 0,-2 1-72 0 0,-11 4-30 0 0,12-3-8 0 0,-2 4-18 0 0,-14 20-72 0 0,14-20-30 0 0,0 3-8 0 0,-13 26-13 0 0,14-26-49 0 0,1 2-19 0 0,-9 34-7 0 0,9-34 7 0 0,2 0 35 0 0,-3 33 18 0 0,3-33 178 0 0,3-1-222 0 0,8 32-10 0 0,-8-32-6 0 0,5-4-9 0 0,19 20-33 0 0,-25-26-77 0 0,-1 1 0 0 0,0-1 1 0 0,1 1-1 0 0,-1-1 0 0 0,0 1 0 0 0,1-1 1 0 0,-1 0-1 0 0,1 1 0 0 0,-1-1 1 0 0,0 0-1 0 0,1 1 0 0 0,-1-1 0 0 0,1 0 1 0 0,-1 0-1 0 0,1 1 0 0 0,-1-1 1 0 0,1 0-1 0 0,-1 0 0 0 0,1 0 0 0 0,-1 0 1 0 0,1 0-1 0 0,0 0 0 0 0,0 0 1 0 0,23-2-6 0 0,-20 1-4 0 0,-1 0 0 0 0,1-1 1 0 0,-1 1-1 0 0,0-1 0 0 0,0 0 1 0 0,1 0-1 0 0,-1 0 0 0 0,0 0 1 0 0,-1-1-1 0 0,1 1 0 0 0,2-4 1 0 0,27-34-48 0 0,-18 20 35 0 0,21-32-128 0 0,-26 37 98 0 0,1 0 1 0 0,1 0-1 0 0,0 1 1 0 0,1 0-1 0 0,0 1 0 0 0,21-17 1 0 0,-31 29 165 0 0,2 11-53 0 0,11 31 2 0 0,-11-31 6 0 0,-2 0-7 0 0,2 33-41 0 0,-4-41-19 0 0,0 0-1 0 0,0 0 1 0 0,1 0 0 0 0,-1 0 0 0 0,1 0-1 0 0,-1 0 1 0 0,1-1 0 0 0,1 4 0 0 0,14 32-48 0 0,-12-27-236 0 0,28-7-11365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 10479 0 0,'0'0'1403'0'0,"2"10"-36"0"0,7 39 4130 0 0,-5-40-4537 0 0,12 27-345 0 0,-12-27-67 0 0,4-4-106 0 0,-8-5-442 0 0,7 5 24 0 0,1-1 0 0 0,12 6 0 0 0,-18-9-39 0 0,1 0 0 0 0,-1-1 0 0 0,1 1 0 0 0,0-1 0 0 0,-1 1 0 0 0,1-1 0 0 0,5 0 0 0 0,2-3-289 0 0,0-2 25 0 0,0-1-1 0 0,0 0 1 0 0,-1-1-1 0 0,0 0 1 0 0,0 0 0 0 0,8-9-1 0 0,9-13-1598 0 0,-2-1 0 0 0,0-2 0 0 0,32-58 0 0 0,-48 76 1780 0 0,0 1-1 0 0,13-15 5574 0 0,-18 38-4059 0 0,6 32-87 0 0,-8-41-1244 0 0,-1 1 0 0 0,1 0 1 0 0,-1-1-1 0 0,0 1 0 0 0,0 0 0 0 0,0 0 0 0 0,0-1 1 0 0,0 1-1 0 0,0 0 0 0 0,-1 2 0 0 0,-8 64 1406 0 0,6-45-1253 0 0,-35 216 1477 0 0,-6 12-835 0 0,33-193-760 0 0,-1 17-96 0 0,3-18-52 0 0,7-46-123 0 0,0-4 74 0 0,1 1 0 0 0,0-1-1 0 0,0 0 1 0 0,0 8-1 0 0,0-1-4 0 0,0-3-281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12439 0 0,'0'0'4247'0'0,"6"12"-3958"0"0,18 34 25 0 0,-18-35 104 0 0,-2 3 44 0 0,13 39 8 0 0,-10-27-19 0 0,5 24-90 0 0,-6-23-38 0 0,5 32-10 0 0,-5-28-18 0 0,3 35-72 0 0,-4-31-30 0 0,9 118 170 0 0,8 392 675 0 0,-20-459-906 0 0,2-28-120 0 0,0-8-1 0 0,0-31 15 0 0,7 20-143 0 0,-9-29-220 0 0,2-11-55 0 0,-2-1 265 0 0,0 0 1 0 0,1 1 0 0 0,-1-1-1 0 0,0 0 1 0 0,0 0 0 0 0,0 0-1 0 0,0-1 1 0 0,-1 1 0 0 0,1 0-1 0 0,0-1 1 0 0,-1 1-1 0 0,0-1 1 0 0,2-3 0 0 0,13-41-3513 0 0,-8 16-2376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15199 0 0,'0'0'3762'0'0,"-1"12"-3064"0"0,-3 35-216 0 0,3-25-98 0 0,3 45 314 0 0,2-11-463 0 0,-2-26-47 0 0,2 36-11 0 0,-1-31-15 0 0,4 35-64 0 0,-3-35-30 0 0,6 37-4 0 0,-5-35-11 0 0,20 119-42 0 0,-14-89-11 0 0,5 33 0 0 0,-1 3 0 0 0,-5-23 13 0 0,-6-51 41 0 0,-2-12-44 0 0,4 48 60 0 0,-1 10 23 0 0,-2-5 14 0 0,-3-18-33 0 0,0-32-45 0 0,-1 29 86 0 0,-2-3-117 0 0,-1-26-70 0 0,-5 14-36 0 0,6-26-11 0 0,-1-6-601 0 0,4-2 639 0 0,-2 0-4 0 0,0 1 1 0 0,0-1 0 0 0,1 0-1 0 0,-1 1 1 0 0,0-1 0 0 0,0 0-1 0 0,0 0 1 0 0,0 0 0 0 0,-2-1-1 0 0,3 1-427 0 0,-1 0-1 0 0,1-1 1 0 0,-1 1-1 0 0,1-1 1 0 0,0 0-1 0 0,0 1 1 0 0,-1-1 0 0 0,1 0-1 0 0,0 0 1 0 0,0 0-1 0 0,-1-1 1 0 0,-8-8-5846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50 7831 0 0,'-3'2'356'0'0,"-10"8"-6"0"0,10-8-122 0 0,-1 3 304 0 0,-9 16 157 0 0,9-16 30 0 0,1 3 29 0 0,-9 25 90 0 0,10-25 40 0 0,0 1 8 0 0,-2 28-39 0 0,3-28 432 0 0,5 2-693 0 0,13 46 982 0 0,-10-46-1088 0 0,21 32-20 0 0,-22-33 255 0 0,3 0-386 0 0,25 30-21 0 0,-25-30-84 0 0,-2-3-37 0 0,23 24-10 0 0,-23-23-6 0 0,1 0-23 0 0,24 27-11 0 0,-24-27-1 0 0,1 2-7 0 0,2 2-92 0 0,30 32 124 0 0,-33-36-131 0 0,25 21 113 0 0,2-2-70 0 0,-23-17-45 0 0,-7-5-2 0 0,1-1 0 0 0,0 0 0 0 0,0-1 0 0 0,9 5 0 0 0,-7-3-1 0 0,-3-2 1 0 0,-1 0 1 0 0,1-1-1 0 0,1 1 1 0 0,9 2-1 0 0,14 6 54 0 0,-22-9 0 0 0,2 1 0 0 0,29 6 0 0 0,-29-6 0 0 0,1-2-1 0 0,1 1-54 0 0,-2 0 5 0 0,0-1 0 0 0,0 0 0 0 0,8 0 0 0 0,-9 0-6 0 0,23-1 96 0 0,9-4 24 0 0,-32 4-120 0 0,-4-1-4 0 0,0 1 0 0 0,1-1-1 0 0,-1 0 1 0 0,0 0 0 0 0,7-2 0 0 0,-5 2 2 0 0,-3 1-13 0 0,-1-1 1 0 0,1 1 0 0 0,-1-1 0 0 0,0 0-1 0 0,1 1 1 0 0,-1-1 0 0 0,0 0 0 0 0,1 0 0 0 0,-1-1-1 0 0,4-2 1 0 0,5-2 36 0 0,0-2 0 0 0,-1 1-1 0 0,1-1 1 0 0,-1-1 0 0 0,-1 0-1 0 0,12-14 1 0 0,-6-1 40 0 0,-2 1 0 0 0,0-2 0 0 0,15-46 0 0 0,-2 6 5 0 0,119-216 285 0 0,-128 251-988 0 0,26-64 1 0 0,-42 91-5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13 17047 0 0,'-7'-10'3058'0'0,"6"10"-2569"0"0,-2-2-445 0 0,-1 12 637 0 0,-1 32-665 0 0,4-20-80 0 0,3 47-32 0 0,1-11 64 0 0,-1-26-32 0 0,8 256 48 0 0,21 702 424 0 0,-23-700 30 0 0,6 118 196 0 0,-10-318-575 0 0,16 250 146 0 0,39 346-205 0 0,-53-631 0 0 0,3 19 0 0 0,0 4 0 0 0,-1-3 0 0 0,0 6-60 0 0,-2-22-5 0 0,-1-8-141 0 0,-3-41 137 0 0,0-6-124 0 0,-1 1 0 0 0,0-1 0 0 0,-1 1 0 0 0,1 0 1 0 0,-1 5-1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16583 0 0,'0'0'1506'0'0,"7"1"-1241"0"0,20 3-182 0 0,9 3 358 0 0,6 3 96 0 0,-18-5-411 0 0,207 42 1236 0 0,-114-32-1050 0 0,118-1 0 0 0,-47-5-296 0 0,214 10 341 0 0,-37-3 6 0 0,351 9-94 0 0,-55-33 171 0 0,-412-6-326 0 0,-46 1 7 0 0,111-2 42 0 0,254-8 26 0 0,-405 19-173 0 0,174 0 32 0 0,10-1 53 0 0,-24 0 22 0 0,131-14 284 0 0,-406 16-398 0 0,-12 1 2 0 0,11 1 31 0 0,0 1 33 0 0,-25 0-10 0 0,-16 0 509 0 0,-6 6-557 0 0,0 0-1 0 0,0 0 1 0 0,3 10 0 0 0,-1-5-8 0 0,-2-10-6 0 0,0 1 1 0 0,1-1-1 0 0,-1 1 1 0 0,0-1 0 0 0,0 1-1 0 0,-1-1 1 0 0,1 0-1 0 0,0 1 1 0 0,0-1-1 0 0,-1 1 1 0 0,0 1-1 0 0,-11 48 8 0 0,0 16-26 0 0,4-1-61 0 0,0 13-78 0 0,3-22 127 0 0,1-27-37 0 0,-27 208-124 0 0,-13 265-55 0 0,27 2 42 0 0,38 406 201 0 0,6-568 0 0 0,-11-140 0 0 0,-11-152 0 0 0,-1 4 0 0 0,5 29 0 0 0,0 5 0 0 0,1-2 0 0 0,-1 2 0 0 0,1-5 0 0 0,3 4 53 0 0,-4-29-42 0 0,3 6-11 0 0,-1-8 0 0 0,-2-4 0 0 0,1-3 0 0 0,-2 8 0 0 0,-3-15 11 0 0,-4-35 42 0 0,0 0 16 0 0,0 25 19 0 0,-1-24 435 0 0,-6-8-454 0 0,-19 7 17 0 0,25-8-82 0 0,-1 0 1 0 0,1 1-1 0 0,-1-1 1 0 0,0 0-1 0 0,1 0 1 0 0,-1 0-1 0 0,0 0 1 0 0,1 0-1 0 0,-1 0 1 0 0,1 0-1 0 0,-1 0 1 0 0,0 0-1 0 0,1 0 1 0 0,-1 0-1 0 0,-1 0 1 0 0,-21-6 72 0 0,-4 0-10 0 0,-3-2-43 0 0,-8-1 18 0 0,-257-34-363 0 0,-5 25 1 0 0,297 18 319 0 0,-441 4-149 0 0,-206-15 1534 0 0,321-31-2420 0 0,87 9 515 0 0,56 11 521 0 0,-298-23 0 0 0,211 30 0 0 0,-127-2 0 0 0,183 13 0 0 0,-196 7 0 0 0,116 10 0 0 0,138-7 0 0 0,22 2-10 0 0,-157 1-47 0 0,-187-6 265 0 0,454-1-141 0 0,-11 1 13 0 0,-2 2-13 0 0,2-1-54 0 0,-4 1-80 0 0,9-1-43 0 0,-51 1-33 0 0,57-4 143 0 0,2-1 0 0 0,-2-3 0 0 0,4-2 0 0 0,5 0 11 0 0,15 4 17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95 123 5983 0 0,'3'-9'1233'0'0,"-1"1"0"0"0,1 0 0 0 0,7-14 0 0 0,0 2 509 0 0,-1 0-20 0 0,4-10 1145 0 0,-11 24-2060 0 0,0 7-542 0 0,0 7 1470 0 0,3 33-1622 0 0,-3-30-8 0 0,-2 1-47 0 0,-1 1 0 0 0,-4 22-1 0 0,3-17-22 0 0,-3 13 69 0 0,-5 31 0 0 0,4-31 0 0 0,-7 32-6 0 0,7-30-38 0 0,-5 33-35 0 0,6-33 34 0 0,-4 34-25 0 0,4-34 61 0 0,-5 31-3 0 0,5-33-11 0 0,-10 57 53 0 0,13-74-125 0 0,0-2 22 0 0,0-1-1 0 0,-7 21 1 0 0,-4 13 28 0 0,-1-3-63 0 0,12-34-108 0 0,1-12-906 0 0,-1-3 760 0 0,1 1-1 0 0,0-1 1 0 0,1 0 0 0 0,0 0-1 0 0,0 0 1 0 0,0 0-1 0 0,2-9 1 0 0,13-54-2420 0 0,-8 42 1294 0 0,20-98-4700 0 0,12-51 633 0 0,11 5 3541 0 0,-40 142 2618 0 0,-6 16 25 0 0,1 1 1 0 0,6-14-1 0 0,-8 23 271 0 0,-1-1-1 0 0,1 1 0 0 0,0-1 0 0 0,1 1 0 0 0,4-6 6406 0 0,0 16-6901 0 0,22 15-48 0 0,-23-16-57 0 0,-3 5-198 0 0,12 27-86 0 0,-9-18-21 0 0,5 30-18 0 0,4 14-64 0 0,4 14-16 0 0,-1-12 24 0 0,-15-52 98 0 0,0-1 28 0 0,12 36 2 0 0,-12-36 14 0 0,-1 1 56 0 0,12 37 30 0 0,-11-38 4 0 0,-1 0-18 0 0,7 35-78 0 0,-7-35 90 0 0,-1-2-134 0 0,5 33-17 0 0,-5-32 78 0 0,-5-3-119 0 0,-11 24-121 0 0,14-32 60 0 0,0 1 0 0 0,0-1-1 0 0,0 0 1 0 0,0 1 0 0 0,-1-1 0 0 0,1 1 0 0 0,0-1 0 0 0,0 1 0 0 0,0-1 0 0 0,-1 0-1 0 0,1 1 1 0 0,0-1 0 0 0,0 0 0 0 0,-1 1 0 0 0,1-1 0 0 0,0 0 0 0 0,-1 1 0 0 0,1-1-1 0 0,0 0 1 0 0,-1 1 0 0 0,1-1 0 0 0,0 0 0 0 0,-1 0 0 0 0,1 0 0 0 0,-2 1 0 0 0,-2 1-39 0 0,3-1-3 0 0,0-1 0 0 0,-1 1 0 0 0,1 0 1 0 0,0-1-1 0 0,-1 1 0 0 0,1-1 0 0 0,-1 0 0 0 0,1 1 1 0 0,-1-1-1 0 0,0 0 0 0 0,1 0 0 0 0,-3 0 1 0 0,-4 0-373 0 0,-1 0 1 0 0,0-1-1 0 0,0 0 1 0 0,1 0-1 0 0,-1-1 1 0 0,0 0-1 0 0,-12-6 1 0 0,-23-7-3123 0 0,29 10 1815 0 0,-25-12 1 0 0,15 5 460 0 0,11 6 663 0 0,1-1 1 0 0,-19-12-1 0 0,30 17 725 0 0,-1 0 1 0 0,0 0-1 0 0,0 0 1 0 0,1-1-1 0 0,-1 1 1 0 0,1-1-1 0 0,0 0 1 0 0,0 0-1 0 0,0 0 1 0 0,0 0-1 0 0,0 0 1 0 0,0 0-1 0 0,1 0 1 0 0,0-1-1 0 0,-2-4 1 0 0,3 7 128 0 0,0 0 0 0 0,0 0 0 0 0,0 0 0 0 0,0 0 0 0 0,0 0 0 0 0,0-1 0 0 0,0 1 0 0 0,1 0 0 0 0,-1 0 0 0 0,0 0 0 0 0,1 0 0 0 0,-1 0 1 0 0,0 0-1 0 0,1 0 0 0 0,-1 0 0 0 0,1 0 0 0 0,0 0 0 0 0,-1 0 0 0 0,1 0 0 0 0,0 0 0 0 0,0 0 0 0 0,0 1 0 0 0,-1-1 0 0 0,1 0 0 0 0,0 0 0 0 0,1 0 0 0 0,4-2 408 0 0,0 0-1 0 0,0 0 0 0 0,10-4 0 0 0,-4 2-291 0 0,19-9-788 0 0,-1-1-1 0 0,-1-2 1 0 0,-1-1 0 0 0,35-28-1 0 0,-42 29-1145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2303 0 0,'0'0'5096'0'0,"6"11"-3608"0"0,21 33 75 0 0,-26-43-1441 0 0,0 1-1 0 0,0-1 1 0 0,-1 0 0 0 0,1 1-1 0 0,0-1 1 0 0,-1 1-1 0 0,1-1 1 0 0,-1 1 0 0 0,1-1-1 0 0,-1 1 1 0 0,0-1 0 0 0,1 4-1 0 0,4 39 1378 0 0,-3-21-359 0 0,-1 27-157 0 0,-2-24-30 0 0,-3 52 507 0 0,3-62-1302 0 0,-1 1 206 0 0,2 27-1 0 0,0-31-226 0 0,0-3 20 0 0,0-1 1 0 0,2 16 0 0 0,6 38 136 0 0,-8-61-280 0 0,0 1 1 0 0,1-1-1 0 0,-1 1 0 0 0,1-1 0 0 0,-1 1 0 0 0,1-1 0 0 0,2 4 1 0 0,-3-6-15 0 0,3 7 1 0 0,-1-1 0 0 0,2 1 1 0 0,-1-1-1 0 0,8 10 0 0 0,-10-15-4 0 0,0 0 0 0 0,0 0 1 0 0,0-1-1 0 0,0 1 0 0 0,0 0 0 0 0,0-1 0 0 0,0 1 0 0 0,0-1 0 0 0,0 1 0 0 0,0-1 1 0 0,0 1-1 0 0,1-1 0 0 0,-1 0 0 0 0,0 0 0 0 0,0 0 0 0 0,0 1 0 0 0,1-1 0 0 0,-1 0 1 0 0,0-1-1 0 0,0 1 0 0 0,1 0 0 0 0,-1 0 0 0 0,0 0 0 0 0,0-1 0 0 0,0 1 1 0 0,0 0-1 0 0,1-1 0 0 0,-1 1 0 0 0,0-1 0 0 0,0 0 0 0 0,0 1 0 0 0,0-1 0 0 0,0 0 1 0 0,1-1-1 0 0,4-3-11 0 0,-1 0 1 0 0,1 0 0 0 0,-1 0 0 0 0,5-8-1 0 0,-9 12 16 0 0,14-20 20 0 0,0 0 0 0 0,16-35 0 0 0,17-48 29 0 0,-47 102-51 0 0,14-31 118 0 0,-2-1-1 0 0,15-59 1252 0 0,-25 106-1269 0 0,8 39-4 0 0,-9-39-5 0 0,0 2-32 0 0,5 71 25 0 0,-2-41-53 0 0,-2-24 51 0 0,7 21-6 0 0,-8-32-11 0 0,4 2-12 0 0,0 1-41 0 0,17 25-1 0 0,-21-35-6 0 0,1 1-1 0 0,0-1 0 0 0,0 0 1 0 0,0 0-1 0 0,0 0 0 0 0,1-1 1 0 0,-1 1-1 0 0,1-1 0 0 0,0 0 1 0 0,5 3-1 0 0,-4-3-2 0 0,1 0 0 0 0,-1 0-1 0 0,1-1 1 0 0,0 0 0 0 0,-1 0-1 0 0,11 0 1 0 0,-6-1-9 0 0,-1-1 1 0 0,1 0-1 0 0,-1 0 0 0 0,1-1 0 0 0,-1-1 0 0 0,0 0 1 0 0,0 0-1 0 0,0 0 0 0 0,0-1 0 0 0,0-1 1 0 0,-1 1-1 0 0,0-2 0 0 0,0 1 0 0 0,0-1 0 0 0,8-8 1 0 0,9-10 40 0 0,-1 0 0 0 0,38-54 1 0 0,-50 62 43 0 0,0 0-1 0 0,-2-1 1 0 0,0-1 0 0 0,-1 1 0 0 0,8-22 0 0 0,-14 30 10 0 0,-1-1 1 0 0,1 1 0 0 0,-1-1 0 0 0,-1 0 0 0 0,0 1-1 0 0,0-1 1 0 0,-1 0 0 0 0,0 0 0 0 0,-1 0 0 0 0,0 0 0 0 0,0 1-1 0 0,-4-13 1 0 0,3 14-80 0 0,0-1-79 0 0,-1 0 1 0 0,0 1 0 0 0,0-1 0 0 0,-1 0-1 0 0,0 1 1 0 0,0 0 0 0 0,-11-15 0 0 0,7 8-1286 0 0,8 14 279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5:00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18 8751 0 0,'0'0'7727'0'0,"-3"-1"-6734"0"0,-3-6 2185 0 0,54 9-2705 0 0,-20 0-260 0 0,-21-1 3 0 0,19 1 82 0 0,6 3-92 0 0,12 0 58 0 0,-34-4-229 0 0,29 2 98 0 0,-28-2-109 0 0,33-1 100 0 0,23-4 64 0 0,153-11 332 0 0,-86 15-403 0 0,103-5 46 0 0,74 1-163 0 0,-267 6 11 0 0,21 5 31 0 0,0-1-20 0 0,-8 1 20 0 0,-3-2-31 0 0,-3 1-11 0 0,-2-1 11 0 0,-4 3 31 0 0,6 3 53 0 0,-17-1-22 0 0,0 0 14 0 0,37 15 42 0 0,-28-11-118 0 0,5 1-11 0 0,-4 0 0 0 0,2 4 0 0 0,1 3 0 0 0,-1-2 0 0 0,-3-7 0 0 0,5-3 0 0 0,0-2 0 0 0,-4 2 0 0 0,-3 2 0 0 0,3 4 11 0 0,1 4 31 0 0,-2 0-31 0 0,2 0-11 0 0,-8-6 11 0 0,5 1 109 0 0,-35-13 117 0 0,-1 0-157 0 0,20 7 0 0 0,-14-6-13 0 0,13 1-42 0 0,-19-2 1132 0 0,-7-6-1059 0 0,-1-10 6 0 0,2 11 53 0 0,-4 0-97 0 0,-29-24 80 0 0,30 25-76 0 0,-2-1 0 0 0,-69-60 365 0 0,32 25-270 0 0,34 31-111 0 0,-13-11-36 0 0,-1-2-1 0 0,2 1 31 0 0,0 0-31 0 0,-2-1-11 0 0,1 2 0 0 0,0 3 0 0 0,-1-1 0 0 0,0 3 0 0 0,-3 3 0 0 0,3 5-12 0 0,17 4-53 0 0,12 1-487 0 0,-4 0 550 0 0,1 0 1 0 0,0 0-1 0 0,0 0 1 0 0,-1 0-1 0 0,1 1 1 0 0,3 1-1 0 0,-2-1 0 0 0,-1 1 1 0 0,-1 0-1 0 0,1 0 0 0 0,0 1 0 0 0,4 2 0 0 0,-3-1-55 0 0,2 1-12 0 0,20 14 37 0 0,-21-14-48 0 0,0-1 20 0 0,26 19-47 0 0,-4-1 15 0 0,10 9 28 0 0,4 3 41 0 0,-1 0-19 0 0,-7-8 19 0 0,-21-16-25 0 0,18 11 25 0 0,4 5-19 0 0,2 2 31 0 0,-32-25 11 0 0,-1 1 0 0 0,0-1 0 0 0,1 1 0 0 0,-2 0 0 0 0,8 8 0 0 0,-9-7 2 0 0,1-1 0 0 0,-1 1 0 0 0,0 0 0 0 0,-1 0 0 0 0,2 6 0 0 0,-1-4 57 0 0,-6-2-5 0 0,-12 16-32 0 0,7-12 20 0 0,-11 7-20 0 0,9-8 20 0 0,-19 15-31 0 0,-5 1-11 0 0,3-5 0 0 0,-2-3 0 0 0,-4 1 0 0 0,-8 4 79 0 0,38-18-54 0 0,-23 10 99 0 0,24-9-94 0 0,-22 9 136 0 0,-7 1 38 0 0,1-1-48 0 0,3-2-24 0 0,7-1-120 0 0,-4 4-28 0 0,23-11-69 0 0,0 0-38 0 0,-18 9-6 0 0,19-9-42 0 0,-2 0-150 0 0,-30 19-1538 0 0,17-9-4155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442 154 3223 0 0,'12'-4'451'0'0,"0"0"-1"0"0,14-6 0 0 0,-17 5 506 0 0,0 1 1 0 0,-1-1 0 0 0,0-1-1 0 0,0 0 1 0 0,0 0 0 0 0,0 0-1 0 0,-1-1 1 0 0,0 0-1 0 0,-1-1 1 0 0,8-9 0 0 0,-13 15-840 0 0,0 1 0 0 0,0 0 0 0 0,0-1 0 0 0,0 1 0 0 0,-1-1 0 0 0,1 1 0 0 0,0-1 0 0 0,-1 1 0 0 0,1-1 0 0 0,-1 0 0 0 0,0 1 0 0 0,1-1 0 0 0,-1 1 0 0 0,0-1 0 0 0,0 0 0 0 0,0 1 0 0 0,0-1 0 0 0,0 0 0 0 0,0 1 0 0 0,-1-1 0 0 0,1 1 0 0 0,-1-1 0 0 0,0-1 0 0 0,0 1-69 0 0,0 1 0 0 0,0 0-1 0 0,0-1 1 0 0,0 1 0 0 0,-1 0 0 0 0,1-1 0 0 0,-1 1 0 0 0,1 0 0 0 0,-1 0 0 0 0,1 0 0 0 0,-1 0 0 0 0,1 1 0 0 0,-1-1 0 0 0,0 0 0 0 0,0 1 0 0 0,1-1 0 0 0,-1 1-1 0 0,0 0 1 0 0,0-1 0 0 0,-3 1 0 0 0,-1 0-209 0 0,0 0 0 0 0,0 0 0 0 0,0 1 0 0 0,0 0 0 0 0,0 0 0 0 0,0 1-1 0 0,0 0 1 0 0,0 0 0 0 0,0 0 0 0 0,-10 6 0 0 0,6-3-205 0 0,-1 2 0 0 0,1 0 0 0 0,1 0 0 0 0,-1 0 0 0 0,-10 12 0 0 0,12-12 187 0 0,4-3 77 0 0,-1 0 0 0 0,1 1 1 0 0,0-1-1 0 0,0 1 1 0 0,-3 6-1 0 0,0-4 40 0 0,4-3 22 0 0,0 0 1 0 0,0-1 0 0 0,0 1-1 0 0,0 1 1 0 0,0-1 0 0 0,-3 8 0 0 0,-12 31-89 0 0,3 12 134 0 0,14-53 13 0 0,1 0 0 0 0,-1 0-1 0 0,1 1 1 0 0,0-1 0 0 0,0 0-1 0 0,0 1 1 0 0,0-1 0 0 0,0 3-1 0 0,3 41 216 0 0,-2-35 12 0 0,2 0 25 0 0,10 31 96 0 0,-10-31 45 0 0,17 36 418 0 0,-16-38-488 0 0,1 0-29 0 0,13 26-8 0 0,-13-26 270 0 0,-1 0-310 0 0,16 30-1 0 0,-16-30 440 0 0,-4-1-637 0 0,1 0-1 0 0,-1 0 0 0 0,4 11 0 0 0,-2-6-3 0 0,-1-1 563 0 0,-6-5-253 0 0,-15 24 62 0 0,10-20 11 0 0,-17 10 269 0 0,-4-1-238 0 0,-13 4-89 0 0,2-4-10 0 0,-52 19 0 0 0,64-30-301 0 0,18-5-85 0 0,-15 4-117 0 0,-2-1-482 0 0,8-3-529 0 0,-5 1-4985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15663 0 0,'0'0'4072'0'0,"8"5"-3646"0"0,24 13-70 0 0,-24-14-18 0 0,-1 7-27 0 0,22 33-107 0 0,-17-24-48 0 0,-6-9-108 0 0,-1-2 9 0 0,-1-1 0 0 0,0 1 0 0 0,3 11 0 0 0,8 19 22 0 0,-6-16-21 0 0,11 28-35 0 0,-9-29 20 0 0,-8-16-41 0 0,1 0 0 0 0,0 0 0 0 0,0 0 0 0 0,9 7 0 0 0,-13-12 0 0 0,1 0 1 0 0,-1-1-1 0 0,1 1 0 0 0,0-1 1 0 0,-1 1-1 0 0,1-1 0 0 0,0 1 0 0 0,-1-1 1 0 0,1 1-1 0 0,0-1 0 0 0,0 0 1 0 0,0 1-1 0 0,-1-1 0 0 0,1 0 0 0 0,0 0 1 0 0,0 1-1 0 0,0-1 0 0 0,0 0 1 0 0,0 0-1 0 0,-1 0 0 0 0,1 0 0 0 0,0 0 1 0 0,0 0-1 0 0,0 0 0 0 0,0-1 1 0 0,0 1-1 0 0,-1 0 0 0 0,1 0 0 0 0,0-1 1 0 0,0 1-1 0 0,0 0 0 0 0,-1-1 1 0 0,1 1-1 0 0,0-1 0 0 0,0 1 0 0 0,-1-1 1 0 0,1 1-1 0 0,-1-1 0 0 0,1 0 1 0 0,0 1-1 0 0,-1-1 0 0 0,1 0 0 0 0,-1 1 1 0 0,1-1-1 0 0,-1-1 0 0 0,4-4 62 0 0,-1-1-1 0 0,-1 0 1 0 0,1 1-1 0 0,2-13 1 0 0,-1 3 9 0 0,7-16-25 0 0,-1-1-81 0 0,1 0 0 0 0,2 1 0 0 0,19-33 0 0 0,-30 61-41 0 0,1 1 0 0 0,-1 0 0 0 0,1-1 0 0 0,-1 1 0 0 0,1 0 0 0 0,0 0 0 0 0,6-4 0 0 0,-7 6-147 0 0,17 3-373 0 0,-5 1 423 0 0,-6 3 116 0 0,1 1 48 0 0,0 1 0 0 0,8 10 0 0 0,-9-8-4 0 0,0 1 0 0 0,12 22 1 0 0,9 27 52 0 0,-7-12 22 0 0,-11-30-10 0 0,12 14-33 0 0,-17-24 296 0 0,1-6-189 0 0,23 7-2 0 0,-29-9-122 0 0,-1 0 0 0 0,0 0 1 0 0,1 0-1 0 0,-1 1 0 0 0,0-1 1 0 0,1 0-1 0 0,-1 0 0 0 0,0 0 1 0 0,1 0-1 0 0,-1 0 0 0 0,0 0 1 0 0,1 0-1 0 0,-1 0 1 0 0,1 0-1 0 0,-1 0 0 0 0,0 0 1 0 0,1 0-1 0 0,-1 0 0 0 0,1 0 1 0 0,-1 0-1 0 0,0 0 0 0 0,1 0 1 0 0,-1 0-1 0 0,0 0 0 0 0,1-1 1 0 0,7-5 73 0 0,0-1 1 0 0,-1 0-1 0 0,1-1 0 0 0,7-11 1 0 0,39-69 4 0 0,-40 62-143 0 0,1 1 1 0 0,2 1-1 0 0,0 0 1 0 0,21-21-1 0 0,-33 41 0 0 0,0 0 0 0 0,0 0 0 0 0,0 0 0 0 0,0 1 0 0 0,10-5 0 0 0,-12 7-20 0 0,4 4 14 0 0,21 7 42 0 0,-27-9 21 0 0,-1-1 0 0 0,1 0 0 0 0,0 1 0 0 0,0-1 0 0 0,0 1 0 0 0,0-1 0 0 0,-1 1 0 0 0,1-1 0 0 0,0 1 0 0 0,0 0 0 0 0,-1-1 0 0 0,1 1 0 0 0,-1 0 0 0 0,1-1 0 0 0,0 1 0 0 0,-1 0 0 0 0,1 1 0 0 0,31 46-50 0 0,-4 4 8 0 0,-22-41-137 0 0,-1-3-68 0 0,16 25-20 0 0,-15-24-67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1 14279 0 0,'0'0'1298'0'0,"-3"1"-1069"0"0,-10 3-76 0 0,10-3 507 0 0,0 0 212 0 0,-77 12 2335 0 0,-1-1-2654 0 0,69-9-799 0 0,1 0 1 0 0,0 0-1 0 0,-1 1 1 0 0,-14 8-1 0 0,-2 6-439 0 0,20-13 546 0 0,4-2 0 0 0,-1 0 1 0 0,1 0-1 0 0,0 0 0 0 0,-8 8 0 0 0,6-4 1 0 0,2-5 72 0 0,1 1 0 0 0,0-1 0 0 0,1 1-1 0 0,-1 0 1 0 0,0 0 0 0 0,1 0 0 0 0,-4 5 0 0 0,2-1 3 0 0,-17 22-166 0 0,17-21 186 0 0,0-2-49 0 0,0 3 151 0 0,-9 27 65 0 0,9-27 192 0 0,3 2-12 0 0,-3 32 59 0 0,3-33 858 0 0,5-1-1004 0 0,14 25-26 0 0,-18-34-189 0 0,0 1 1 0 0,1-1-1 0 0,-1 1 0 0 0,0-1 1 0 0,0 0-1 0 0,0 1 1 0 0,0-1-1 0 0,1 1 0 0 0,-1-1 1 0 0,0 0-1 0 0,0 1 0 0 0,0-1 1 0 0,1 0-1 0 0,-1 1 1 0 0,0-1-1 0 0,1 0 0 0 0,-1 1 1 0 0,0-1-1 0 0,1 0 1 0 0,-1 0-1 0 0,0 1 0 0 0,1-1 1 0 0,-1 0-1 0 0,1 0 0 0 0,-1 0 1 0 0,0 0-1 0 0,1 1 1 0 0,-1-1-1 0 0,1 0 0 0 0,-1 0 1 0 0,1 0-1 0 0,-1 0 1 0 0,26 1 7 0 0,-22-2-16 0 0,0 0 0 0 0,0 0-1 0 0,0 0 1 0 0,0-1 0 0 0,-1 1-1 0 0,1-1 1 0 0,-1 0 0 0 0,7-4-1 0 0,-2 0 2 0 0,-1 0 0 0 0,12-12 0 0 0,-4 0 75 0 0,0-1 0 0 0,-2-1 0 0 0,-1 0 0 0 0,0-1 0 0 0,10-27-1 0 0,-2 6 312 0 0,-17 37-329 0 0,-2 2-32 0 0,0 1 0 0 0,0-1 1 0 0,1 1-1 0 0,-1 0 0 0 0,1 0 1 0 0,0 0-1 0 0,-1 0 1 0 0,4-2-1 0 0,-5 3-19 0 0,0 1 0 0 0,0 0 0 0 0,0 0 0 0 0,1-1 0 0 0,-1 1 0 0 0,0 0 0 0 0,0 0 0 0 0,1 0 0 0 0,-1 0 0 0 0,0-1 0 0 0,1 1-1 0 0,-1 0 1 0 0,0 0 0 0 0,1 0 0 0 0,-1 0 0 0 0,0 0 0 0 0,0 0 0 0 0,1 0 0 0 0,-1 0 0 0 0,0 0 0 0 0,1 0 0 0 0,-1 0 0 0 0,0 0 0 0 0,1 0 0 0 0,-1 0 0 0 0,0 0 0 0 0,1 0 0 0 0,-1 0 0 0 0,0 0 0 0 0,1 0 0 0 0,-1 0 0 0 0,0 1 0 0 0,0-1 0 0 0,1 0 0 0 0,-1 0 0 0 0,0 0 0 0 0,1 1 0 0 0,-1-1 0 0 0,0 0 0 0 0,0 0 0 0 0,0 0 0 0 0,1 1 0 0 0,-1-1 0 0 0,4 5 0 0 0,0-1 1 0 0,-1 1-1 0 0,0-1 1 0 0,1 1-1 0 0,-2 0 1 0 0,4 6-1 0 0,-1 1-9 0 0,6 23 0 0 0,-9-25-66 0 0,1 0-2 0 0,9 33-19 0 0,-9-32 6 0 0,0-2-189 0 0,11 30 10 0 0,-10-30-69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5983 0 0,'0'0'4435'0'0,"6"10"-3654"0"0,18 28-79 0 0,-18-28 590 0 0,-3 1-982 0 0,12 31-135 0 0,-11-31 129 0 0,-2-2-125 0 0,4 28 11 0 0,-5-27 5301 0 0,37-7-5078 0 0,-37-3-401 0 0,0 0 0 0 0,0-1 0 0 0,0 1 0 0 0,0 0 0 0 0,1-1 0 0 0,-1 1 0 0 0,0-1 0 0 0,0 0 0 0 0,0 1 0 0 0,0-1 0 0 0,-1 0 0 0 0,1 0 0 0 0,0 1 0 0 0,0-1 0 0 0,1-2 0 0 0,11-16-7 0 0,-7 9-2 0 0,11-13-145 0 0,-12 15-63 0 0,1-1 1 0 0,1 1 0 0 0,-1 1 0 0 0,1-1-1 0 0,15-11 1 0 0,-8 12-210 0 0,-10 6 332 0 0,-1 0-166 0 0,2 1-206 0 0,-2-1 448 0 0,0 1 1 0 0,0 0 0 0 0,0 1 0 0 0,0-1 0 0 0,0 1 0 0 0,0-1-1 0 0,3 2 1 0 0,-1 0 5 0 0,0 0 0 0 0,-1 1 0 0 0,1-1 0 0 0,-1 1 0 0 0,0 0 0 0 0,0 1 0 0 0,5 4 0 0 0,27 33-14 0 0,-24-24-62 0 0,7 17-20 0 0,9 20-268 0 0,-24-45 50 0 0,1-1-3008 0 0,14 23-141 0 0,-14-23-944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38 455 0 0,'-4'-11'10794'0'0,"3"9"-9964"0"0,-11-8 3366 0 0,9 8-3837 0 0,-1 1 0 0 0,0-1 0 0 0,0 0 1 0 0,0 1-1 0 0,0 0 0 0 0,-4-1 0 0 0,-13-1-98 0 0,16 4-312 0 0,2 1 35 0 0,0-2-88 0 0,-2 3-12 0 0,-16 10-50 0 0,16-10-24 0 0,0 3-2 0 0,-15 18 20 0 0,11-11 92 0 0,-8 18 79 0 0,12-23 460 0 0,4 1-330 0 0,-4 27-8 0 0,3-27 190 0 0,10-6-278 0 0,23 6-123 0 0,-23-6-10 0 0,-4-5 10 0 0,13-6 157 0 0,-1-1 0 0 0,0-1-1 0 0,-1 0 1 0 0,0-2 0 0 0,-1 1-1 0 0,19-20 1 0 0,-21 23 362 0 0,-10 6 386 0 0,4 10-723 0 0,21 22-16 0 0,-20-23-11 0 0,-6 3 5 0 0,6 30 20 0 0,-6-31 2 0 0,0 1-16 0 0,0 2-50 0 0,4 34 152 0 0,1-5-223 0 0,-4-31-247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191 121 2759 0 0,'3'-3'131'0'0,"9"-9"-14"0"0,-11 10 69 0 0,1-1 0 0 0,-1 1-1 0 0,1 0 1 0 0,-1-1-1 0 0,0 1 1 0 0,0-1-1 0 0,0 1 1 0 0,0-1-1 0 0,0-3 1 0 0,0 4 319 0 0,-1-1 0 0 0,0 1 1 0 0,0-1-1 0 0,0 0 1 0 0,0 1-1 0 0,0-1 0 0 0,0 0 1 0 0,-1 1-1 0 0,0-1 0 0 0,1 1 1 0 0,-1-1-1 0 0,0 1 1 0 0,-2-5-1 0 0,1 4 87 0 0,0 1 1 0 0,1-1-1 0 0,-1 1 1 0 0,0-1-1 0 0,0 1 1 0 0,-1 0-1 0 0,1 0 1 0 0,0 0-1 0 0,-1 0 1 0 0,1 0-1 0 0,-6-2 1 0 0,6 2-354 0 0,-1 1 1 0 0,0 0 0 0 0,0 0-1 0 0,0 0 1 0 0,-1 0-1 0 0,1 1 1 0 0,-5-1 0 0 0,2 1-251 0 0,1 0 0 0 0,-1 1 0 0 0,0 0 0 0 0,0 0 0 0 0,1 0 0 0 0,-1 1 0 0 0,-6 3 0 0 0,11-5 9 0 0,-1 0-49 0 0,0 1 0 0 0,0 0 0 0 0,-1 0-1 0 0,1 0 1 0 0,0 0 0 0 0,0 0 0 0 0,0 1 0 0 0,-3 2-1 0 0,0 0-33 0 0,2-2 38 0 0,1-1 1 0 0,-1 1-1 0 0,1 0 1 0 0,-1 0-1 0 0,1 0 1 0 0,0 0-1 0 0,-4 4 1 0 0,2-1-24 0 0,-1 0-138 0 0,1 2 8 0 0,-13 20 35 0 0,13-20 18 0 0,1 4-143 0 0,-6 34 132 0 0,6-34-2 0 0,5 0-133 0 0,4 30 300 0 0,-6-40 0 0 0,0 0 1 0 0,0 0 0 0 0,0 0 0 0 0,1 0-1 0 0,-1-1 1 0 0,0 1 0 0 0,0 0 0 0 0,0 0-1 0 0,1 0 1 0 0,-1-1 0 0 0,0 1 0 0 0,1 0-1 0 0,-1 0 1 0 0,1-1 0 0 0,-1 1 0 0 0,1 0-1 0 0,-1-1 1 0 0,1 1 0 0 0,0-1 0 0 0,-1 1-1 0 0,2 0 1 0 0,26 25 212 0 0,-22-20 4 0 0,0-5-14 0 0,0 0-158 0 0,-4 0-33 0 0,0-1 0 0 0,0 1 0 0 0,0-1-1 0 0,0 0 1 0 0,0 0 0 0 0,0 0-1 0 0,1 0 1 0 0,-1 0 0 0 0,0 0-1 0 0,0 0 1 0 0,3-1 0 0 0,38-11 77 0 0,-8-1-669 0 0,34-24 66 0 0,-67 35 1574 0 0,-1 2-997 0 0,0-1 1 0 0,0 0 0 0 0,-1 1 0 0 0,1-1 0 0 0,0 1-1 0 0,0-1 1 0 0,0 1 0 0 0,0-1 0 0 0,0 1 0 0 0,0 0-1 0 0,0-1 1 0 0,1 1 0 0 0,-1 0 30 0 0,1-2 1644 0 0,0 14-1880 0 0,7 55 22 0 0,-3-4-119 0 0,-1-16 168 0 0,-4-36 0 0 0,0 1 0 0 0,6 34 0 0 0,-6-35 0 0 0,1 0 11 0 0,3 42 42 0 0,-4-38 5 0 0,-1 28 0 0 0,-1-33-6 0 0,-1 1 0 0 0,0-1 0 0 0,-4 13 0 0 0,3-16 10 0 0,0 1-1 0 0,0-1 1 0 0,0-1 0 0 0,-7 12-1 0 0,-15 11 14 0 0,19-24 45 0 0,0-3 21 0 0,-18 8 10 0 0,13-8 28 0 0,7-2-67 0 0,0 0 0 0 0,0-1 1 0 0,0 0-1 0 0,0 1 0 0 0,0-1 1 0 0,0-1-1 0 0,0 1 0 0 0,0-1 1 0 0,0 1-1 0 0,1-1 1 0 0,-1 0-1 0 0,1 0 0 0 0,-1-1 1 0 0,1 1-1 0 0,0-1 0 0 0,0 0 1 0 0,-5-5-1 0 0,4 1 14 0 0,-1 0-1 0 0,2-1 1 0 0,-1 1-1 0 0,1-1 1 0 0,0 0 0 0 0,0 0-1 0 0,1-1 1 0 0,0 1-1 0 0,1 0 1 0 0,0-1 0 0 0,0 1-1 0 0,1 0 1 0 0,0-1-1 0 0,0 1 1 0 0,1-1-1 0 0,0 1 1 0 0,2-9 0 0 0,0 5-86 0 0,0 0 0 0 0,1 0 0 0 0,1 0 0 0 0,-1 1 1 0 0,2-1-1 0 0,0 1 0 0 0,0 1 0 0 0,1-1 0 0 0,0 1 1 0 0,17-18-1 0 0,19-10-148 0 0,2 1-1 0 0,88-54 1 0 0,9-6-54 0 0,-114 76 226 0 0,-13 10 0 0 0,0 0 0 0 0,0-2 0 0 0,14-15 0 0 0,-28 27 20 0 0,0 0 0 0 0,0 0-1 0 0,0 0 1 0 0,-1 0 0 0 0,1 0 0 0 0,-1 0-1 0 0,1 0 1 0 0,0-1 0 0 0,-1 1 0 0 0,0 0-1 0 0,1-2 1 0 0,-1 3-15 0 0,0 0 0 0 0,0 0 0 0 0,0-1 0 0 0,0 1 0 0 0,0 0 0 0 0,0 0-1 0 0,0 0 1 0 0,0 0 0 0 0,0 0 0 0 0,0-1 0 0 0,0 1 0 0 0,0 0 0 0 0,0 0 0 0 0,0 0 0 0 0,0 0 0 0 0,0-1 0 0 0,0 1-1 0 0,0 0 1 0 0,0 0 0 0 0,0 0 0 0 0,0 0 0 0 0,0 0 0 0 0,0-1 0 0 0,0 1 0 0 0,-1 0 0 0 0,1 0 0 0 0,0 0-1 0 0,0 0 1 0 0,0 0 0 0 0,0 0 0 0 0,0 0 0 0 0,0-1 0 0 0,-1 1 0 0 0,1 0 0 0 0,0 0 0 0 0,0 0 0 0 0,0 0 0 0 0,0 0-1 0 0,-1 0 1 0 0,1 0 0 0 0,0 0 0 0 0,0 0 0 0 0,0 0 0 0 0,0 0 0 0 0,0 0 0 0 0,-1 0 0 0 0,1 0 0 0 0,0 0-1 0 0,0 0 1 0 0,0 0 0 0 0,-1 0 0 0 0,-19 9 7 0 0,-8 10-24 0 0,17-7-48 0 0,-17 25-12 0 0,24-28 57 0 0,-1-1 0 0 0,1 1 0 0 0,-5 15 0 0 0,7-16 13 0 0,0 0-1 0 0,0 0 1 0 0,1 0 0 0 0,-1 13-1 0 0,2-14 3 0 0,0-1 0 0 0,1 0 0 0 0,0 0 0 0 0,0 0 0 0 0,0 0 0 0 0,4 10 0 0 0,-2-9-3 0 0,0 0 0 0 0,1-1 0 0 0,8 11 0 0 0,-7-10-57 0 0,2-4-84 0 0,1-1 116 0 0,-3-1-26 0 0,-1 0-1 0 0,0 0 1 0 0,0 1 0 0 0,7 3-1 0 0,-4-6-190 0 0,0 0 159 0 0,-4 1 36 0 0,0 0-1 0 0,-1 0 1 0 0,1 0-1 0 0,0-1 1 0 0,0 1-1 0 0,-1-1 1 0 0,1 0-1 0 0,0 0 1 0 0,3-2-1 0 0,14-6-1185 0 0,-1-2-1 0 0,0 0 0 0 0,22-18 1 0 0,-22 15-594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186 509 5063 0 0,'30'-27'451'0'0,"-24"20"-198"0"0,-4 5 144 0 0,0 0 0 0 0,-1 0-1 0 0,1 0 1 0 0,-1 0-1 0 0,0-1 1 0 0,1 1 0 0 0,-1-1-1 0 0,0 1 1 0 0,0-1 0 0 0,-1 1-1 0 0,1-1 1 0 0,-1 0-1 0 0,1 1 1 0 0,-1-1 0 0 0,0 0-1 0 0,0 1 1 0 0,0-1-1 0 0,0 0 1 0 0,0 0 0 0 0,-1 1-1 0 0,1-1 1 0 0,-1 0-1 0 0,0 1 1 0 0,1-1 0 0 0,-3-2-1 0 0,3 4-262 0 0,-1 0 0 0 0,1 1 0 0 0,-1-1 0 0 0,0 0-1 0 0,1 0 1 0 0,-1 1 0 0 0,0-1 0 0 0,0 1 0 0 0,1-1-1 0 0,-1 0 1 0 0,0 1 0 0 0,0 0 0 0 0,0-1 0 0 0,0 1-1 0 0,-1-1 1 0 0,0 0 147 0 0,1 0-211 0 0,-1 1 0 0 0,1-1 0 0 0,0 0 0 0 0,0 1 0 0 0,0-1 0 0 0,-1 1 1 0 0,1-1-1 0 0,0 1 0 0 0,0 0 0 0 0,-1-1 0 0 0,1 1 0 0 0,0 0 1 0 0,-1 0-1 0 0,1 0 0 0 0,-2 0 0 0 0,-1 0 129 0 0,-6 0 344 0 0,-19 5-354 0 0,-7 9-189 0 0,26-10-32 0 0,7-3 1 0 0,0 1-1 0 0,0-1 0 0 0,-1 1 0 0 0,1 0 1 0 0,0 0-1 0 0,0 1 0 0 0,1-1 0 0 0,-5 4 1 0 0,-15 15-191 0 0,12-9 36 0 0,-8 15 160 0 0,17-25 32 0 0,0 0-1 0 0,0-1 0 0 0,0 1 1 0 0,0 0-1 0 0,0 0 0 0 0,0-1 1 0 0,1 1-1 0 0,-1 2 0 0 0,-12 40 45 0 0,10-33 136 0 0,4 0 37 0 0,3 34-6 0 0,-3-34 2 0 0,4-3 12 0 0,14 25 7 0 0,-14-24 2 0 0,3-6-13 0 0,21 12-55 0 0,-28-14-165 0 0,-1-1 0 0 0,1 0 1 0 0,-1 1-1 0 0,1-1 0 0 0,0 0 0 0 0,-1 0 1 0 0,1 1-1 0 0,-1-1 0 0 0,1 0 0 0 0,0 0 0 0 0,-1 0 1 0 0,1 0-1 0 0,-1 0 0 0 0,1 1 0 0 0,0-1 1 0 0,-1 0-1 0 0,1-1 0 0 0,-1 1 0 0 0,1 0 1 0 0,0 0-1 0 0,6-1 26 0 0,0-1 0 0 0,-1 0 0 0 0,1 0 1 0 0,-1-1-1 0 0,0 0 0 0 0,0 0 0 0 0,0 0 1 0 0,0-1-1 0 0,0 0 0 0 0,9-8 0 0 0,-5 1-22 0 0,-1 0 1 0 0,0 0-1 0 0,-1-1 0 0 0,0 0 0 0 0,-1-1 0 0 0,-1 0 0 0 0,0 0 1 0 0,0 0-1 0 0,3-16 0 0 0,3-17-117 0 0,9-64 1 0 0,-20 104 87 0 0,4-29 60 0 0,-2 0 0 0 0,-1 0 0 0 0,-2-1 1 0 0,-1 1-1 0 0,-12-66 0 0 0,10 89 181 0 0,0 0 1 0 0,-1 0-1 0 0,0 0 0 0 0,-12-22 0 0 0,13 31 1 0 0,-3-1-27 0 0,4 5-145 0 0,-1 8-40 0 0,-12 32-81 0 0,14-39 59 0 0,0 0-1 0 0,0 0 1 0 0,1 0-1 0 0,-1 0 1 0 0,1 0-1 0 0,0 0 1 0 0,-1 0-1 0 0,1 3 0 0 0,-2 35-75 0 0,2-16 11 0 0,4 33 3 0 0,-2-27 0 0 0,9 52 12 0 0,7 16 48 0 0,0-22-7 0 0,-10-50-71 0 0,8 20-8 0 0,-6-23 9 0 0,21 47-203 0 0,-1-9-160 0 0,-13-27 96 0 0,-13-25-520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75 11519 0 0,'-1'-1'887'0'0,"0"-3"-464"0"0,1 3 221 0 0,-1-10 2286 0 0,1 11-2919 0 0,0 0 0 0 0,0 0-1 0 0,0 0 1 0 0,0 0 0 0 0,0-1-1 0 0,0 1 1 0 0,0 0 0 0 0,0 0-1 0 0,0 0 1 0 0,0-1 0 0 0,0 1 0 0 0,0 0-1 0 0,0 0 1 0 0,0 0 0 0 0,0-1-1 0 0,0 1 1 0 0,0 0 0 0 0,0 0-1 0 0,0 0 1 0 0,0 0 0 0 0,0-1-1 0 0,0 1 1 0 0,1 0 0 0 0,-1 0-1 0 0,0 0 1 0 0,0 0 0 0 0,0 0-1 0 0,0-1 1 0 0,0 1 0 0 0,1 0 0 0 0,-1 0-1 0 0,0 0 1 0 0,0 0 0 0 0,0 0-1 0 0,0 0 1 0 0,1 0 0 0 0,-1 0-1 0 0,0 0 1 0 0,0 0 0 0 0,0 0-1 0 0,1 0 1 0 0,-1 0 0 0 0,0 0-1 0 0,0 0 1 0 0,0 0 0 0 0,1 0-1 0 0,-1 0 1 0 0,0 0 0 0 0,0 0 0 0 0,0 0-1 0 0,0 0 1 0 0,1 0 0 0 0,-1 0-1 0 0,0 0 1 0 0,0 0 0 0 0,0 0-1 0 0,0 0 1 0 0,1 0 0 0 0,-1 1-1 0 0,0-1 1 0 0,0 0 0 0 0,0 0-1 0 0,0 0 1 0 0,0 0 0 0 0,1 0 0 0 0,-1 1-1 0 0,0-1 1 0 0,0 0 0 0 0,0 0-1 0 0,28 23-147 0 0,-21-18 181 0 0,-3 4 61 0 0,12 28 146 0 0,-12-28 384 0 0,0 2-321 0 0,13 32-47 0 0,-13-32-19 0 0,0-1-7 0 0,12 27-25 0 0,-12-28-100 0 0,1 0-41 0 0,12 26-10 0 0,-17-33-59 0 0,1 0 0 0 0,0 0 0 0 0,0-1 0 0 0,0 1 0 0 0,0-1 0 0 0,0 1 0 0 0,1-1 0 0 0,1 3 0 0 0,3 2-4 0 0,0 0 1 0 0,0 0 0 0 0,10 7-1 0 0,-13-12 1 0 0,0 1-1 0 0,0-1 0 0 0,-1 1 1 0 0,1-1-1 0 0,0 0 1 0 0,0 0-1 0 0,0-1 1 0 0,0 1-1 0 0,1-1 0 0 0,5 1 1 0 0,-6-1 38 0 0,1-1-1 0 0,-1 1 1 0 0,1-1 0 0 0,-1 0 0 0 0,1 0 0 0 0,-1-1-1 0 0,0 1 1 0 0,1-1 0 0 0,-1 1 0 0 0,0-1-1 0 0,0 0 1 0 0,0 0 0 0 0,0 0 0 0 0,-1-1-1 0 0,1 1 1 0 0,0-1 0 0 0,-1 0 0 0 0,2-2 0 0 0,5-7 203 0 0,0 0 1 0 0,12-25 0 0 0,6-17-304 0 0,-3 0 0 0 0,19-65 0 0 0,-37 80 980 0 0,-5 38-794 0 0,2 12-286 0 0,13 41 90 0 0,3 0 106 0 0,-16-42 27 0 0,2-2 0 0 0,-1 3-43 0 0,-2-6-5 0 0,0 0-1 0 0,1 0 1 0 0,-1-1-1 0 0,1 1 1 0 0,0 0-1 0 0,6 6 1 0 0,13 18 55 0 0,-9-15 8 0 0,13 9 1 0 0,-19-17 80 0 0,2-2-77 0 0,25 11 11 0 0,-26-12 9 0 0,-7-3-91 0 0,1 0 0 0 0,-1-1 0 0 0,0 1-1 0 0,0 0 1 0 0,0 0 0 0 0,1 0 0 0 0,-1 0-1 0 0,0 0 1 0 0,0 0 0 0 0,0 0 0 0 0,1 0 0 0 0,0 1-1 0 0,0-1 2 0 0,-1 1-1 0 0,1-1 0 0 0,-1 0 0 0 0,1 0 0 0 0,-1 0 0 0 0,1 0 1 0 0,-1 0-1 0 0,1 0 0 0 0,-1 0 0 0 0,1-1 0 0 0,-1 1 1 0 0,0-1-1 0 0,1 1 0 0 0,1-1 0 0 0,1 0 29 0 0,-2 1-25 0 0,-1-1-1 0 0,0 1 0 0 0,1 0 1 0 0,-1-1-1 0 0,1 1 0 0 0,-1 0 1 0 0,0-1-1 0 0,0 0 0 0 0,1 1 1 0 0,-1-1-1 0 0,0 0 0 0 0,0 0 1 0 0,2-1-1 0 0,3-3 55 0 0,1 0-1 0 0,-1-1 1 0 0,0 1-1 0 0,-1-1 1 0 0,1-1 0 0 0,-1 1-1 0 0,-1-1 1 0 0,1 0-1 0 0,-1 0 1 0 0,0 0 0 0 0,-1 0-1 0 0,5-13 1 0 0,-6 13-83 0 0,0 1 1 0 0,-1-1 0 0 0,0 0 0 0 0,0 0 0 0 0,0 0-1 0 0,-1 1 1 0 0,0-1 0 0 0,0 0 0 0 0,-1 0 0 0 0,0 0-1 0 0,0 0 1 0 0,-1 0 0 0 0,0 1 0 0 0,0-1 0 0 0,-5-11-1 0 0,3 11-432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1 362 4143 0 0,'0'0'191'0'0,"3"9"200"0"0,0 1-80 0 0,-1-3 254 0 0,0-1-1 0 0,0 0 1 0 0,5 9 1514 0 0,-1-7-517 0 0,21 26 154 0 0,-20-25 1862 0 0,1-5-1914 0 0,24 12-564 0 0,-24-12-247 0 0,-2-5-48 0 0,18-2-94 0 0,-13 0-375 0 0,1-4-282 0 0,0-1 1 0 0,-1 0-1 0 0,0-1 1 0 0,0 0-1 0 0,-1 0 1 0 0,-1-1-1 0 0,1-1 1 0 0,10-15-1 0 0,-13 16-50 0 0,0-1 1 0 0,-1 1-1 0 0,0-1 0 0 0,-1 0 0 0 0,0-1 1 0 0,-1 1-1 0 0,0-1 0 0 0,-1 0 1 0 0,0 0-1 0 0,1-15 0 0 0,-3 23 30 0 0,-1 1 0 0 0,0 0 0 0 0,0-1 0 0 0,0 1 0 0 0,0 0 0 0 0,0-1-1 0 0,-1 1 1 0 0,0-1 0 0 0,1 1 0 0 0,-1 0 0 0 0,0 0 0 0 0,-1 0 0 0 0,1-1 0 0 0,-1 1 0 0 0,1 0 0 0 0,-1 0 0 0 0,0 1-1 0 0,0-1 1 0 0,0 0 0 0 0,-5-4 0 0 0,0 2 30 0 0,-7 2-48 0 0,-2 6-36 0 0,13-2-75 0 0,-2 2 3 0 0,-1 0 65 0 0,4-2 15 0 0,-1 0-1 0 0,1 1 1 0 0,0-1-1 0 0,0 0 1 0 0,0 1-1 0 0,0 0 0 0 0,0-1 1 0 0,0 1-1 0 0,1 0 1 0 0,-4 4-1 0 0,-17 18-80 0 0,12-9 22 0 0,-10 31 18 0 0,3 9 58 0 0,16-52 5 0 0,0-1 0 0 0,1 1-1 0 0,-1 0 1 0 0,1-1 0 0 0,0 1-1 0 0,-1 0 1 0 0,2 3 0 0 0,-1 45 72 0 0,0-38 8 0 0,2-2 39 0 0,9 36 20 0 0,-8-35 3 0 0,2-3-11 0 0,16 26-45 0 0,-15-26-21 0 0,1-3-3 0 0,23 17 4 0 0,-15-14 0 0 0,17 4-44 0 0,-19-10 32 0 0,-8-2-52 0 0,-3-1-8 0 0,-1 1 0 0 0,1-1 0 0 0,0 0 1 0 0,-1 0-1 0 0,1 0 0 0 0,0 0 0 0 0,-1 0 0 0 0,1 0 0 0 0,-1-1 0 0 0,1 1 0 0 0,-1 0 0 0 0,1-1 0 0 0,2-1 0 0 0,18-6 18 0 0,-3-4 20 0 0,-10 5-39 0 0,0 0 0 0 0,-1-1-1 0 0,-1-1 1 0 0,1 1 0 0 0,-1-1-1 0 0,0 0 1 0 0,7-16-1 0 0,-6 10-24 0 0,-1 0-1 0 0,-1-1 0 0 0,-1 0 0 0 0,6-23 0 0 0,-3-11-99 0 0,-2 1 0 0 0,-1-75 0 0 0,-4 82 64 0 0,-2-3-6 0 0,0 27 5 0 0,1 1 0 0 0,1-1 0 0 0,3-17 0 0 0,-4 33 0 0 0,6 10-59 0 0,19 23 91 0 0,-24-29 20 0 0,0-1 0 0 0,0 0 0 0 0,0 1 0 0 0,0 0 0 0 0,0-1 0 0 0,0 1 0 0 0,-1 0 0 0 0,1-1 0 0 0,0 1 0 0 0,0 3 0 0 0,4 10-21 0 0,0 0-36 0 0,7 29 1 0 0,0 8-14 0 0,3 28-75 0 0,-13-66 143 0 0,9 39-59 0 0,-1-13 42 0 0,-4-19-22 0 0,10 25 55 0 0,-7-25 84 0 0,9 15 7 0 0,-14-27 658 0 0,1-10-633 0 0,14-2-10 0 0,-18 3-108 0 0,-1 0 0 0 0,0 0 0 0 0,1 0 1 0 0,-1 0-1 0 0,0 0 0 0 0,1 0 0 0 0,-1 0 0 0 0,0-1 0 0 0,1 1 0 0 0,-1 0 0 0 0,0 0 0 0 0,1 0 0 0 0,-1 0 0 0 0,0-1 1 0 0,1 1-1 0 0,-1 0 0 0 0,0 0 0 0 0,1 0 0 0 0,-1-1 0 0 0,0 1 0 0 0,0-1 0 0 0,9-8 70 0 0,4-6 26 0 0,1 0-1 0 0,17-13 0 0 0,-8 11-136 0 0,-15 15 9 0 0,-2 0 1 0 0,17-5-133 0 0,-18 6 127 0 0,0-1-64 0 0,2 3-5 0 0,29 3-151 0 0,-29-1 117 0 0,17 9-34 0 0,-18-9-141 0 0,0 3-443 0 0,18 17 369 0 0,-19-17-1 0 0,-6 4-1206 0 0,-7 29 1401 0 0,6-29 78 0 0,-5-5 308 0 0,-22 14 129 0 0,26-17-259 0 0,1 1 1 0 0,-1-1 0 0 0,0 0-1 0 0,0-1 1 0 0,-1 1-1 0 0,1 0 1 0 0,-6 1-1 0 0,-22 8 603 0 0,-129 56 1495 0 0,145-61-1967 0 0,-2-1-92 0 0,2-3 81 0 0,-18 2 105 0 0,27-3-259 0 0,4 0-19 0 0,-1-1 0 0 0,1 0 1 0 0,0 0-1 0 0,-1 0 0 0 0,1 0 1 0 0,-1 0-1 0 0,-3-1 0 0 0,6 1-12 0 0,-7 0-76 0 0,0-1 0 0 0,1 0-1 0 0,-1-1 1 0 0,0 0 0 0 0,0 0 0 0 0,1 0 0 0 0,-1-1 0 0 0,-11-6-1 0 0,10 3-726 0 0,6 4-221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42 11519 0 0,'0'0'887'0'0,"-1"-1"-583"0"0,-4-3 223 0 0,1 1 0 0 0,-1 0 1 0 0,0 0-1 0 0,0 0 0 0 0,-1 0 0 0 0,1 1 1 0 0,-1 0-1 0 0,-10-3 0 0 0,-3 1-74 0 0,-28-4 0 0 0,31 7-931 0 0,0 2 0 0 0,1-1 0 0 0,-1 2 0 0 0,1 0 0 0 0,-1 0 0 0 0,1 2 0 0 0,-30 10 0 0 0,32-9-196 0 0,11-5 612 0 0,0 1 1 0 0,-1 0 0 0 0,1 0 0 0 0,0 0 0 0 0,-1 1 0 0 0,1-1 0 0 0,-2 2 0 0 0,-10 6-594 0 0,8-6 481 0 0,3-2 124 0 0,0 1 0 0 0,1-1-1 0 0,0 1 1 0 0,-1-1 0 0 0,1 1 0 0 0,0 0 0 0 0,0 0 0 0 0,0-1-1 0 0,-3 5 1 0 0,-18 16 96 0 0,18-16 779 0 0,3 2-314 0 0,-6 25 11 0 0,7-24 570 0 0,6 0-540 0 0,15 27-52 0 0,-15-27-218 0 0,2-2-98 0 0,0 2-130 0 0,-3-4-14 0 0,0 0 0 0 0,0-1 1 0 0,1 1-1 0 0,0-1 0 0 0,7 5 1 0 0,28 21-15 0 0,-28-21-35 0 0,30 17-148 0 0,5 0-165 0 0,4-1 45 0 0,-20-10 170 0 0,-24-12 3 0 0,2 1 4 0 0,25 12 18 0 0,-26-12 8 0 0,-1-1 2 0 0,18 9 46 0 0,-18-9 4963 0 0,-12 5-4416 0 0,-14 23-38 0 0,19-31-471 0 0,0 0 0 0 0,-1 1 0 0 0,1-1 0 0 0,0 1 0 0 0,0-1 0 0 0,0 1 1 0 0,-1-1-1 0 0,1 0 0 0 0,0 1 0 0 0,0-1 0 0 0,-1 1 0 0 0,1-1 0 0 0,0 0 0 0 0,-1 1 0 0 0,1-1 0 0 0,-1 0 1 0 0,1 0-1 0 0,0 1 0 0 0,-1-1 0 0 0,1 0 0 0 0,-1 0 0 0 0,1 0 0 0 0,-1 1 0 0 0,1-1 0 0 0,0 0 0 0 0,-1 0 1 0 0,-27 5 489 0 0,4-3-196 0 0,0-1 0 0 0,-28-2-1 0 0,39 0-840 0 0,0-1 1 0 0,0 0-1 0 0,0-1 0 0 0,1 0 0 0 0,0-1 0 0 0,-15-7 1 0 0,16 5-6576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0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78 1839 0 0,'0'-20'3626'0'0,"-5"-33"5687"0"0,3 51-9321 0 0,2 14 3119 0 0,1 48-3097 0 0,1 11-14 0 0,2 2 12 0 0,0-4 130 0 0,0-14 202 0 0,1 4 237 0 0,1 14-228 0 0,-5-62-297 0 0,2 34 118 0 0,-3-33-166 0 0,2 36 48 0 0,2 6-46 0 0,3 29-10 0 0,2 7 0 0 0,0-3 0 0 0,0 3 0 0 0,-3-3 0 0 0,0 9 0 0 0,-2 4-10 0 0,0 54-44 0 0,0 60 54 0 0,-4-158 0 0 0,0 13 16 0 0,0-39 60 0 0,0 55 72 0 0,0-5 88 0 0,0 1 128 0 0,0-9-52 0 0,0-10-64 0 0,-1-8 0 0 0,0 1 128 0 0,2-13-289 0 0,0-31 58 0 0,-1-1-85 0 0,0 37-48 0 0,-4-6-25 0 0,3-33-59 0 0,-3-4-349 0 0,-9 13-87 0 0,9-13-136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0 327 11975 0 0,'6'0'547'0'0,"0"0"-362"0"0,20-2 358 0 0,69-16 1014 0 0,-65 11-1411 0 0,15-3 540 0 0,60-21 1 0 0,-93 26-594 0 0,1 0 0 0 0,-1 0 0 0 0,-1-2 0 0 0,1 1 0 0 0,-1-2 0 0 0,0 1 0 0 0,0-2-1 0 0,-1 1 1 0 0,12-14 0 0 0,-18 17-77 0 0,0 0 0 0 0,0 0 0 0 0,0-1-1 0 0,-1 1 1 0 0,0-1 0 0 0,0 0 0 0 0,0 1-1 0 0,-1-1 1 0 0,0-1 0 0 0,0 1 0 0 0,1-8 0 0 0,-3 10-4 0 0,0 1 0 0 0,1-1 1 0 0,-2 1-1 0 0,1 0 1 0 0,0-1-1 0 0,-1 1 0 0 0,1 0 1 0 0,-1-1-1 0 0,0 1 1 0 0,0 0-1 0 0,0 0 0 0 0,-1 0 1 0 0,1-1-1 0 0,-1 2 1 0 0,1-1-1 0 0,-1 0 0 0 0,0 0 1 0 0,0 0-1 0 0,-1 1 1 0 0,1-1-1 0 0,0 1 0 0 0,-6-4 1 0 0,5 3 70 0 0,0 1 0 0 0,0 0 0 0 0,-1 0 0 0 0,1 0 0 0 0,-1 1-1 0 0,1-1 1 0 0,-1 1 0 0 0,0-1 0 0 0,-6 0 0 0 0,5 1-61 0 0,-1-1 80 0 0,0 1-1 0 0,0-1 0 0 0,0 1 0 0 0,0 1 0 0 0,0-1 0 0 0,0 1 0 0 0,0 0 0 0 0,-1 1 0 0 0,1-1 0 0 0,0 1 0 0 0,0 0 0 0 0,-8 3 0 0 0,7-1-28 0 0,3-2-36 0 0,0 1 0 0 0,0-1 0 0 0,0 1 0 0 0,1 0 0 0 0,-1 0 0 0 0,-4 4 0 0 0,-1-1-8 0 0,5-3-13 0 0,0 0 0 0 0,0 0 0 0 0,1 1 0 0 0,-1 0 0 0 0,0-1-1 0 0,1 1 1 0 0,-3 4 0 0 0,-26 24 44 0 0,23-20-61 0 0,-15 22 0 0 0,-4 19-58 0 0,21-38 52 0 0,-7 26-1 0 0,4 5 24 0 0,9-23 62 0 0,4 39 86 0 0,1-51-46 0 0,13 29 12 0 0,-12-29 4 0 0,1-3-4 0 0,20 21-30 0 0,-20-21-18 0 0,1-4-2 0 0,22 11 4 0 0,-22-10 18 0 0,0-4 8 0 0,21 0 2 0 0,-17-2-2 0 0,1-4-81 0 0,0 0 0 0 0,-1-1 1 0 0,0 0-1 0 0,0-1 1 0 0,-1 0-1 0 0,0-1 1 0 0,0 0-1 0 0,9-11 0 0 0,67-93 307 0 0,-47 60-278 0 0,-34 46-58 0 0,62-76 0 0 0,-54 70 0 0 0,-10 10 0 0 0,0 1 0 0 0,0 0 0 0 0,0 0 0 0 0,1 0 0 0 0,3-2 0 0 0,-5 3 0 0 0,-1 1 0 0 0,1-1 0 0 0,0 1 0 0 0,-1-1 0 0 0,1 1 0 0 0,0 0 0 0 0,-1 0 0 0 0,1-1 0 0 0,0 1 0 0 0,0 1 0 0 0,-1-1 0 0 0,1 0 0 0 0,0 0 0 0 0,0 1 0 0 0,-1-1 0 0 0,3 1 0 0 0,3 2-4 0 0,-1 1 0 0 0,0-1 0 0 0,9 9 0 0 0,-14-11-1 0 0,0-1 0 0 0,0 1 0 0 0,0 0 0 0 0,0 0 1 0 0,0 0-1 0 0,0 0 0 0 0,0 0 0 0 0,-1 0 0 0 0,1 0 0 0 0,0 0 0 0 0,-1 0 0 0 0,2 2 0 0 0,15 29-28 0 0,-13-24-47 0 0,0 1 20 0 0,1 2 51 0 0,-1 0-11 0 0,0-1-1 0 0,5 17 0 0 0,6 25 9 0 0,-1-3 23 0 0,-3-2 45 0 0,-9-35-47 0 0,0-2 507 0 0,-2-11-493 0 0,-1 0 0 0 0,0 0-1 0 0,0 0 1 0 0,0 0 0 0 0,1 0 0 0 0,-1 0-1 0 0,0 0 1 0 0,1 0 0 0 0,-2-2 0 0 0,2 2 1 0 0,-3-7 150 0 0,-1-1 0 0 0,2 0 0 0 0,-1 1 0 0 0,2-1 0 0 0,-3-15 0 0 0,3 11-30 0 0,-1 4-82 0 0,1-1-1 0 0,0 0 1 0 0,1 1-1 0 0,0-1 1 0 0,1 0-1 0 0,0 1 1 0 0,1-1 0 0 0,-1 1-1 0 0,2-1 1 0 0,0 1-1 0 0,7-17 1 0 0,-4 14-20 0 0,9-9-31 0 0,-11 18-17 0 0,-1 1-7 0 0,4-4-177 0 0,1 0-1 0 0,0 0 0 0 0,13-7 0 0 0,-6 5-291 0 0,25-17-1360 0 0,-7 7-2932 0 0,-19 10-1602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1 305 6447 0 0,'0'0'892'0'0,"7"4"191"0"0,19 14 357 0 0,-19-13 1563 0 0,0 4-1635 0 0,21 27-59 0 0,-21-27-12 0 0,-3 1-145 0 0,14 28-605 0 0,-13-28-267 0 0,-1 0-51 0 0,14 32-26 0 0,-13-32-91 0 0,-1-1-43 0 0,15 29-5 0 0,-15-29 198 0 0,2-1-44 0 0,16 21 6 0 0,-16-21 1112 0 0,-2-8-969 0 0,14-1-74 0 0,-17 0-277 0 0,-1 1-1 0 0,1 0 1 0 0,-1 0 0 0 0,0 0-1 0 0,1 0 1 0 0,-1 0 0 0 0,1-1-1 0 0,-1 1 1 0 0,0 0 0 0 0,1 0-1 0 0,-1-1 1 0 0,0 1-1 0 0,1 0 1 0 0,-1 0 0 0 0,0-1-1 0 0,1 1 1 0 0,-1 0 0 0 0,0-1-1 0 0,0 1 1 0 0,1-1 0 0 0,-1 1-1 0 0,0 0 1 0 0,0-1-1 0 0,0 1 1 0 0,1-1 0 0 0,-1 1-1 0 0,0 0 1 0 0,0-1 0 0 0,0 1-1 0 0,0-1 1 0 0,0 1 0 0 0,0-1-1 0 0,1-5 127 0 0,0 1 0 0 0,0-1 0 0 0,-1 1 0 0 0,1-1 0 0 0,-1 0-1 0 0,-1 1 1 0 0,1-1 0 0 0,-3-9 0 0 0,1-7 156 0 0,-3-116 415 0 0,5 133-714 0 0,-1 4-9 0 0,1 0 1 0 0,0-1-1 0 0,0 1 1 0 0,0-1-1 0 0,0 1 1 0 0,0-1-1 0 0,0 1 1 0 0,1-1-1 0 0,-1 1 1 0 0,0 0-1 0 0,1-3 1 0 0,3-5-51 0 0,8-12-522 0 0,-10 19 424 0 0,3 2-510 0 0,15 0 531 0 0,-15 0 1 0 0,2 2-93 0 0,21 5 146 0 0,-21-5 3 0 0,0 1 13 0 0,28 11 54 0 0,11 1 13 0 0,0-5 0 0 0,-39-9 0 0 0,0 0 0 0 0,0-1 0 0 0,9 0 0 0 0,20-6 0 0 0,2-5 0 0 0,-18 4 67 0 0,0-1 0 0 0,0-1 1 0 0,-1-1-1 0 0,0-1 0 0 0,-1 0 0 0 0,0-1 0 0 0,31-28 0 0 0,-44 35-17 0 0,0 0-1 0 0,0-1 1 0 0,-1 1-1 0 0,1-1 1 0 0,-2 0-1 0 0,1 0 1 0 0,5-11-1 0 0,-9 16-41 0 0,1-1 0 0 0,0 1 0 0 0,-1 0 0 0 0,1 0-1 0 0,-1-1 1 0 0,1 1 0 0 0,-1 0 0 0 0,0-1-1 0 0,1 1 1 0 0,-1 0 0 0 0,0-1 0 0 0,0 1 0 0 0,0 0-1 0 0,0-3 1 0 0,-1 0 9 0 0,0-8-4 0 0,-8 0-24 0 0,7 10-4 0 0,-1 0-1 0 0,1 0 0 0 0,-1 0 0 0 0,1 1 0 0 0,-1-1 0 0 0,0 1 0 0 0,0-1 1 0 0,0 1-1 0 0,0 0 0 0 0,0 0 0 0 0,0 0 0 0 0,0 1 0 0 0,-7-2 0 0 0,5 2-18 0 0,-1 0-1 0 0,1 0 1 0 0,-1 1-1 0 0,1-1 0 0 0,-1 1 1 0 0,1 1-1 0 0,-1-1 1 0 0,-9 4-1 0 0,-21 12-54 0 0,25-10 57 0 0,0 0 1 0 0,-11 10-1 0 0,-17 20-48 0 0,30-27 72 0 0,-14 21 0 0 0,14-16 8 0 0,-9 20 0 0 0,12-20 0 0 0,-8 26 0 0 0,1 12 12 0 0,13-51-5 0 0,-1 0 0 0 0,1 0 0 0 0,-1 0-1 0 0,1 0 1 0 0,0 0 0 0 0,0 0 0 0 0,0 0 0 0 0,1 2-1 0 0,-1-4-6 0 0,0 7 14 0 0,1 0-1 0 0,0 0 0 0 0,1 0 0 0 0,2 8 0 0 0,0-7-7 0 0,0 0 0 0 0,0 0 0 0 0,8 9 0 0 0,-12-16-4 0 0,0 0 1 0 0,1-1-1 0 0,-1 1 0 0 0,1 0 1 0 0,-1 0-1 0 0,1-1 0 0 0,0 1 1 0 0,-1 0-1 0 0,1-1 1 0 0,0 1-1 0 0,-1-1 0 0 0,1 1 1 0 0,0-1-1 0 0,0 1 0 0 0,-1-1 1 0 0,1 0-1 0 0,1 1 0 0 0,31 11 25 0 0,-25-10-9 0 0,-6-1-9 0 0,0 0 0 0 0,0-1 0 0 0,0 1 0 0 0,0-1 0 0 0,0 0 0 0 0,0 0 0 0 0,0 0 0 0 0,0 0 0 0 0,1 0 0 0 0,-1 0 0 0 0,0 0 0 0 0,0-1 0 0 0,2 0 0 0 0,2 1 12 0 0,-3 0-9 0 0,0-1 0 0 0,-1 1 0 0 0,1-1 0 0 0,0 1 0 0 0,-1-1 0 0 0,1 0-1 0 0,0 0 1 0 0,2-2 0 0 0,27-11 43 0 0,-1-1-1 0 0,36-24 1 0 0,59-52 77 0 0,-110 77-132 0 0,5-7 0 0 0,-3 1 0 0 0,-3 4 11 0 0,-2 4 31 0 0,4 5-47 0 0,-13 6-75 0 0,0 9-16 0 0,12 22 0 0 0,-12-23 5 0 0,-1 1 22 0 0,11 25 5 0 0,-10-24 0 0 0,1-1 11 0 0,19 32 42 0 0,10 2 11 0 0,4-4 0 0 0,-5-13 13 0 0,-27-20 51 0 0,-1-6 8 0 0,13-2 22 0 0,-13 2 15 0 0,-4-11 126 0 0,-1 10-207 0 0,1 1 1 0 0,-1-1-1 0 0,0 1 0 0 0,0-1 1 0 0,0 0-1 0 0,0 1 0 0 0,0-1 1 0 0,-1 0-1 0 0,1 1 1 0 0,0-1-1 0 0,-1 1 0 0 0,1-1 1 0 0,-2-2-1 0 0,-29-48 580 0 0,27 45-582 0 0,-8-10 157 0 0,1-1 1 0 0,-14-32-1 0 0,17 27-173 0 0,7 16 13 0 0,1 1-3 0 0,0 3-44 0 0,0 0 0 0 0,0 0 0 0 0,0 0-1 0 0,1-1 1 0 0,-1 1 0 0 0,1 0-1 0 0,-1 0 1 0 0,3-5 0 0 0,-2 6 30 0 0,4-6-100 0 0,8-4-9 0 0,1-1 1 0 0,0 2 0 0 0,1 0-1 0 0,28-16 1 0 0,74-32-119 0 0,-77 41 127 0 0,39-19-71 0 0,11-5-775 0 0,-31 12-5463 0 0,-27 13-793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95 12895 0 0,'-27'-66'10227'0'0,"17"38"-10017"0"0,10 27-143 0 0,3 12-24 0 0,13 57-158 0 0,-6-16 43 0 0,-4-19 1 0 0,1 2 44 0 0,27 170-139 0 0,2 120 113 0 0,-12-102 42 0 0,28 447 317 0 0,-20-213 42 0 0,23-1-133 0 0,1-95 276 0 0,-47-303-491 0 0,6 28-211 0 0,-7-49-10 0 0,-6-28-3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17047 0 0,'0'-1'157'0'0,"1"0"0"0"0,-1-1 0 0 0,1 1 0 0 0,-1 0 0 0 0,1 0 0 0 0,0 0 0 0 0,0-1 0 0 0,-1 1 0 0 0,1 0 0 0 0,0 0 0 0 0,0 0 0 0 0,0 0 0 0 0,2-1 0 0 0,4 1 7 0 0,-1 1 1 0 0,1-1 0 0 0,-1 0 0 0 0,8-3 0 0 0,12-2 141 0 0,256-18 1225 0 0,-251 22-1502 0 0,306 4 156 0 0,-167 2-186 0 0,225-27-2 0 0,-213 7 86 0 0,157-1 597 0 0,-221 22-224 0 0,-101-2-304 0 0,28 8-9 0 0,-25-5-38 0 0,14 9-10 0 0,-26-11-6 0 0,0 4-16 0 0,23 21-42 0 0,-30-28-26 0 0,0 0 1 0 0,0 0-1 0 0,0 0 0 0 0,0 0 1 0 0,-1 0-1 0 0,1 0 0 0 0,0 0 1 0 0,-1 0-1 0 0,1 0 0 0 0,0 0 1 0 0,-1 0-1 0 0,1 0 0 0 0,-1 0 1 0 0,1 2-1 0 0,12 36 91 0 0,-12-37-86 0 0,-1 1 0 0 0,1-1 0 0 0,-1 0 0 0 0,1 1 0 0 0,-1-1 0 0 0,0 1 0 0 0,0 3 0 0 0,3 74 86 0 0,-3-26-80 0 0,-2 14-16 0 0,1 6 0 0 0,1 0 0 0 0,0 10 0 0 0,8 255 0 0 0,49 421-260 0 0,47-22-450 0 0,-69-519 789 0 0,-20-101 139 0 0,-7-54-137 0 0,-5-34-14 0 0,6 37-42 0 0,-2 4 23 0 0,-4-11-36 0 0,-3-7-12 0 0,0-42 0 0 0,-1 1 0 0 0,-2 18 0 0 0,2-27 1 0 0,0 1 0 0 0,0-1 0 0 0,0 1 0 0 0,-1-1 0 0 0,1 1 0 0 0,-1-1 0 0 0,0 0 0 0 0,0 1 0 0 0,0-1 0 0 0,-3 3 0 0 0,4-5 3 0 0,0 0-1 0 0,0 0 1 0 0,-1 0 0 0 0,1 0 0 0 0,-1 0 0 0 0,1 0 0 0 0,-1 0-1 0 0,1-1 1 0 0,-1 1 0 0 0,1-1 0 0 0,-1 1 0 0 0,0-1 0 0 0,1 0-1 0 0,-1 1 1 0 0,-3-1 0 0 0,0 0 34 0 0,0-1 1 0 0,0 0-1 0 0,0 1 0 0 0,0-2 0 0 0,0 1 1 0 0,0 0-1 0 0,-7-5 0 0 0,-7-1 47 0 0,-58-15 14 0 0,-1 2 0 0 0,0 4 1 0 0,-2 4-1 0 0,0 3 0 0 0,-83 1 1 0 0,-190-1 436 0 0,2-23 97 0 0,270 24-499 0 0,-88 2 0 0 0,97 5-178 0 0,70 1-18 0 0,-110-6-71 0 0,96 3-723 0 0,-23-6-1 0 0,29 6-909 0 0,1 0 0 0 0,0-1-1 0 0,-13-8 1 0 0,5 1-5745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2 13823 0 0,'-14'-2'1520'0'0,"13"2"-1022"0"0,-1 1 87 0 0,-1-1-363 0 0,-3 1-37 0 0,0 0-1 0 0,0 1 0 0 0,0-1 0 0 0,0 1 0 0 0,0 0 1 0 0,1 1-1 0 0,-1 0 0 0 0,1-1 0 0 0,-1 2 0 0 0,1-1 1 0 0,0 1-1 0 0,0-1 0 0 0,-7 9 0 0 0,-14 14-370 0 0,13-11-213 0 0,6-5 252 0 0,0-2-112 0 0,1 1 0 0 0,-9 17 0 0 0,8-14 72 0 0,-19 36-842 0 0,5-4 390 0 0,11-21 69 0 0,-7 23 288 0 0,9-22 122 0 0,-4 24 28 0 0,7-25 103 0 0,-3 22 414 0 0,6-34 183 0 0,0 53 650 0 0,2-42-617 0 0,6 16-8 0 0,-5-29-1 0 0,4 4-37 0 0,0 2-408 0 0,-2-5 46 0 0,0 0-1 0 0,10 19 1 0 0,-11-25-106 0 0,1 1 0 0 0,-1-1 0 0 0,1 0 0 0 0,0 0-1 0 0,6 6 1 0 0,-2-1 3 0 0,-1-1 111 0 0,2-4-38 0 0,21 10-10 0 0,-21-10-15 0 0,-1-5-70 0 0,22-2-42 0 0,-17-1 38 0 0,-1-3-144 0 0,0 0 0 0 0,-1-1-1 0 0,-1 0 1 0 0,1-1 0 0 0,-1 0-1 0 0,-1-1 1 0 0,12-15 0 0 0,-4 1-1506 0 0,-2 0 0 0 0,18-39 0 0 0,-22 40 98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15663 0 0,'0'0'1418'0'0,"0"10"-1168"0"0,1 2-210 0 0,2 37 807 0 0,7 19 90 0 0,0-4-411 0 0,-3-29 18 0 0,6 41 6 0 0,-5-39-47 0 0,24 113-8 0 0,-3-31-170 0 0,-12-55-296 0 0,9 21-50 0 0,1 8-190 0 0,-14-48 107 0 0,-9-34-1 0 0,-1 1-6 0 0,11 35-1 0 0,-10-36 0 0 0,-1 2-10 0 0,8 38-46 0 0,-8-38-22 0 0,-1-3-2 0 0,4 28-16 0 0,-4-28-69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89 276 15663 0 0,'0'0'1774'0'0,"-1"8"-1205"0"0,-2 1-322 0 0,2-2 128 0 0,0-1 1 0 0,0 1 0 0 0,1-1-1 0 0,0 14 1 0 0,-1 39 55 0 0,0-29-116 0 0,0 28-25 0 0,1-29-34 0 0,1 41-130 0 0,0 6-84 0 0,-1-1-650 0 0,0-63 435 0 0,1 5 9 0 0,-1 2-4523 0 0</inkml:trace>
  <inkml:trace contextRef="#ctx0" brushRef="#br0" timeOffset="1">23 108 4143 0 0,'-2'-18'368'0'0,"-1"5"-296"0"0,2 5 3512 0 0,-4-6-1576 0 0,2-2 8 0 0,-1 0-224 0 0,0 2-56 0 0,4 6 2288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0 282 10591 0 0,'0'0'964'0'0,"7"3"-666"0"0,22 10 383 0 0,-22-10 204 0 0,0-3 41 0 0,1 0-620 0 0,-4 1-96 0 0,0-1-1 0 0,0 0 0 0 0,0 0 1 0 0,0 0-1 0 0,0-1 0 0 0,5 0 1 0 0,19-4 615 0 0,-14 1-8 0 0,-8 1-729 0 0,0 0 0 0 0,0-1 0 0 0,0 1 0 0 0,0-1 0 0 0,-1-1 0 0 0,1 1 0 0 0,-1-1 0 0 0,0 0 0 0 0,-1 0 0 0 0,8-11 0 0 0,-6 6-360 0 0,-1 0 0 0 0,-1 0 1 0 0,0-1-1 0 0,0 1 0 0 0,-1-1 0 0 0,0 1 0 0 0,1-15 0 0 0,-3 17 80 0 0,0 0-1 0 0,-1 0 1 0 0,0 0-1 0 0,0 1 1 0 0,-1-1 0 0 0,0 0-1 0 0,0 0 1 0 0,-1 0-1 0 0,0 0 1 0 0,-5-12-1 0 0,5 17 350 0 0,1 0 0 0 0,-1 0 0 0 0,0 0 0 0 0,0 0 0 0 0,0 0 0 0 0,-1 1 0 0 0,1-1 0 0 0,-1 1 0 0 0,-4-4 1 0 0,6 6-25 0 0,0-1 0 0 0,0 0 0 0 0,0 0 0 0 0,0 1 1 0 0,-1-1-1 0 0,1 1 0 0 0,0-1 0 0 0,0 1 0 0 0,-1 0 1 0 0,1-1-1 0 0,0 1 0 0 0,-1 0 0 0 0,1 0 1 0 0,0 0-1 0 0,-1 0 0 0 0,1 0 0 0 0,0 0 0 0 0,-1 0 1 0 0,1 1-1 0 0,0-1 0 0 0,-1 0 0 0 0,1 1 0 0 0,0-1 1 0 0,-1 1-1 0 0,1-1 0 0 0,0 1 0 0 0,0 0 1 0 0,0-1-1 0 0,0 1 0 0 0,-2 1 0 0 0,-9 9 463 0 0,8-9-353 0 0,-1 7-166 0 0,-15 26-49 0 0,11-16 36 0 0,4-8-56 0 0,0 0-46 0 0,1 0 0 0 0,-4 16 0 0 0,3-12 2 0 0,-12 43-114 0 0,6-10 82 0 0,6-24 4 0 0,2-10 43 0 0,1-2-11 0 0,1-1 0 0 0,-1 21 0 0 0,1 21 21 0 0,2-39 6 0 0,1 0 0 0 0,5 23 1 0 0,-6-31-4 0 0,1 0 1 0 0,0 0 0 0 0,0 0-1 0 0,1 0 1 0 0,0-1 0 0 0,0 1-1 0 0,5 5 1 0 0,-3-5 11 0 0,0 0 1 0 0,0-1-1 0 0,13 10 0 0 0,-18-15-4 0 0,8 5 159 0 0,-3-7 25 0 0,2 1-126 0 0,-5 0-32 0 0,0 1 0 0 0,0-1 1 0 0,1 0-1 0 0,-1 0 0 0 0,0 1 0 0 0,0-2 1 0 0,0 1-1 0 0,0 0 0 0 0,0 0 0 0 0,2-2 1 0 0,12-9 102 0 0,-1 0 1 0 0,-1-1 0 0 0,0-1 0 0 0,18-22 0 0 0,45-72 128 0 0,-44 61-223 0 0,-25 37-161 0 0,0 0 0 0 0,18-16 0 0 0,-23 24-32 0 0,2 10-454 0 0,-2-3 614 0 0,0 0-1 0 0,0 1 1 0 0,0-1-1 0 0,-1 1 1 0 0,3 9 0 0 0,-4-7 18 0 0,0-1 0 0 0,0 0 0 0 0,-1 1 1 0 0,-1 12-1 0 0,1-20-20 0 0,-5 39 151 0 0,-2-6-60 0 0,-2 21 11 0 0,3-2 31 0 0,4-19-69 0 0,2-24 0 0 0,0 0 6 0 0,2 27 22 0 0,-1-27 361 0 0,6-6-716 0 0,-3-1 236 0 0,17 4-37 0 0,-20-6 56 0 0,0 0 0 0 0,0 0 1 0 0,-1 0-1 0 0,1 0 1 0 0,0 0-1 0 0,0 0 0 0 0,0 0 1 0 0,0-1-1 0 0,0 1 0 0 0,-1 0 1 0 0,1-1-1 0 0,0 1 1 0 0,0 0-1 0 0,0-1 0 0 0,-1 1 1 0 0,1-1-1 0 0,0 1 0 0 0,-1-1 1 0 0,1 1-1 0 0,0-1 1 0 0,-1 0-1 0 0,1 1 0 0 0,-1-1 1 0 0,1 0-1 0 0,-1 0 0 0 0,2-1 1 0 0,1-5-40 0 0,114-202-2167 0 0,-105 191 1999 0 0,24-24 0 0 0,-29 33 203 0 0,-2 5-52 0 0,9-5 80 0 0,-10 7 152 0 0,2 11 66 0 0,21 25 12 0 0,-20-25-15 0 0,-5 0-72 0 0,5 28-30 0 0,-5-27-8 0 0,0 1-21 0 0,7 35-97 0 0,-7-35-87 0 0,0-1-5 0 0,5 27-99 0 0,-5-28-447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19231 0 0,'0'0'1936'0'0,"-1"11"-1777"0"0,-4 44-94 0 0,3-3 181 0 0,3-22 68 0 0,11 218 438 0 0,70 304-698 0 0,-50-369-716 0 0,-13-75-1340 0 0,-11-65 1067 0 0,-6-33-37 0 0,-2 0-124 0 0,3 39-2017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23 246 17967 0 0,'0'0'827'0'0,"-4"2"-22"0"0,-11 9-431 0 0,11-8 1246 0 0,29-6-1450 0 0,-1 0 1 0 0,0-2-1 0 0,0 0 1 0 0,28-11-1 0 0,-17 6-112 0 0,330-118-3799 0 0,-169 55-235 0 0,-144 55-2395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09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 9215 0 0,'0'0'2035'0'0,"7"-1"-1462"0"0,1 1-381 0 0,24-1 752 0 0,10 3 176 0 0,8 0-446 0 0,5 3-585 0 0,3 4 84 0 0,2 2 139 0 0,7-2 167 0 0,104-2 1012 0 0,-30-6-172 0 0,149 21 0 0 0,200 34-947 0 0,5-35-112 0 0,-231-26-59 0 0,130-1 188 0 0,-315 8-312 0 0,-38-1-24 0 0,29 2 75 0 0,-11-1 0 0 0,-20-1-61 0 0,-5 1 10 0 0,18 2 419 0 0,-45-1-416 0 0,22 10 0 0 0,-22-10 79 0 0,-9 7-98 0 0,-3 31-38 0 0,2-23 19 0 0,-8 25-31 0 0,-1 15-11 0 0,9-41 7 0 0,-4 31 39 0 0,2 7-35 0 0,1 13-11 0 0,2-9 0 0 0,1 6 0 0 0,2 6 0 0 0,2 6 0 0 0,0 3 0 0 0,3-1 0 0 0,2 0 0 0 0,0 3 0 0 0,-1 1 0 0 0,-1-1 0 0 0,-1 3 0 0 0,-1 4 0 0 0,-1-12-11 0 0,-1-45-31 0 0,1 50 31 0 0,1 11 11 0 0,-3-27 0 0 0,-1 20 0 0 0,-1-8-19 0 0,1-47-71 0 0,0 29-8 0 0,0-30 9 0 0,-2 40 16 0 0,2 11 47 0 0,-1-1-16 0 0,0-2 31 0 0,1-11 11 0 0,-1-6 0 0 0,1-1 0 0 0,2 2 0 0 0,0 7 0 0 0,2-1 0 0 0,0-10 0 0 0,-2-7 0 0 0,-2-6 12 0 0,0-36 312 0 0,-4-5-248 0 0,-14 12 17 0 0,13-12 10 0 0,2-5 1 0 0,-53-21 345 0 0,-1-3-381 0 0,-87-23-1 0 0,78 27-59 0 0,50 16-8 0 0,-384-119-70 0 0,-8 34 4 0 0,28 21 66 0 0,86 13 0 0 0,125 24 0 0 0,-64-11 0 0 0,168 38 0 0 0,-98 2 0 0 0,49 3 0 0 0,-176-11 0 0 0,184 14 0 0 0,85-1 0 0 0,-7 3 0 0 0,3 1 0 0 0,6-1-13 0 0,15-4-65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1 245 19807 0 0,'0'0'1796'0'0,"6"0"-1476"0"0,17-4-259 0 0,1 2 136 0 0,4 4 5 0 0,273 15 285 0 0,-133-4-326 0 0,22 1-222 0 0,187 7-110 0 0,156-12 711 0 0,-419-6-233 0 0,133 0-64 0 0,240 13 283 0 0,-446-12-526 0 0,24 8 53 0 0,-15-3 11 0 0,-8 0 20 0 0,-4-1 27 0 0,-8-2-15 0 0,-23-5-5 0 0,0 0-22 0 0,17 2 3 0 0,-18-2 184 0 0,-1-1-179 0 0,22 0 426 0 0,-26-3-414 0 0,3-7 21 0 0,-2 7-18 0 0,-4 1-11 0 0,-11-13-34 0 0,0 2 0 0 0,-1-1 0 0 0,0 2 0 0 0,-1 0 0 0 0,0 1-1 0 0,-1 0 1 0 0,-21-10 0 0 0,-129-54 327 0 0,154 70-371 0 0,-5-2-7 0 0,-101-44-177 0 0,97 40 144 0 0,0-1-1 0 0,0 0 0 0 0,-24-22 0 0 0,27 20-38 0 0,2-2-92 0 0,15 9 45 0 0,1 3 66 0 0,0 3-23 0 0,0 1 75 0 0,0-1 0 0 0,0 1 1 0 0,0 0-1 0 0,0 0 0 0 0,0-1 0 0 0,1 1 0 0 0,-1 0 0 0 0,0 0 1 0 0,0-1-1 0 0,0 1 0 0 0,1 0 0 0 0,-1 0 0 0 0,0 0 1 0 0,0-1-1 0 0,1 1 0 0 0,-1 0 0 0 0,0 0 0 0 0,0 0 0 0 0,1 0 1 0 0,-1 0-1 0 0,0 0 0 0 0,0-1 0 0 0,1 1 0 0 0,-1 0 0 0 0,0 0 1 0 0,1 0-1 0 0,-1 0-1 0 0,1 0 0 0 0,-1 0-1 0 0,0 0 1 0 0,0 0 0 0 0,1 0 0 0 0,-1 0 0 0 0,0 0 0 0 0,1 0 0 0 0,-1 0-1 0 0,0-1 1 0 0,0 1 0 0 0,1 0 0 0 0,-1 0 0 0 0,0 0 0 0 0,0-1 0 0 0,1 1-1 0 0,-1 0 1 0 0,0 0 0 0 0,0 0 0 0 0,0-1 0 0 0,1 1 0 0 0,-1 0 0 0 0,0 0 0 0 0,0-1-1 0 0,0 1 1 0 0,0-1 0 0 0,5 1-106 0 0,1-2 76 0 0,-3 1 13 0 0,0 1-1 0 0,0-1 1 0 0,0 1 0 0 0,-1 0 0 0 0,1-1 0 0 0,5 2-1 0 0,-1-2-3 0 0,20 2-107 0 0,4 5 54 0 0,14 6 0 0 0,25 10-97 0 0,-57-18 143 0 0,37 15-139 0 0,13 7-59 0 0,3 3-24 0 0,-2 2 24 0 0,-51-24 197 0 0,39 17-138 0 0,11 3-10 0 0,-53-22 159 0 0,33 13-97 0 0,-4-4 61 0 0,5 1 48 0 0,-41-13 12 0 0,1-1 0 0 0,0 1 0 0 0,0 0 0 0 0,0 0 0 0 0,-1 0 0 0 0,1 0 0 0 0,-1 1 0 0 0,6 4 0 0 0,-7-5 0 0 0,-1 1 0 0 0,1-1 0 0 0,0 0 0 0 0,-1 1 0 0 0,1-1 0 0 0,-1 1 0 0 0,0-1 0 0 0,1 1 0 0 0,-1 0 0 0 0,-1-1 0 0 0,1 1 0 0 0,0 0 0 0 0,-1 0 0 0 0,1 0 0 0 0,-1 5 0 0 0,-1-4 1 0 0,0 0 1 0 0,0 1-1 0 0,0-1 0 0 0,0 0 0 0 0,-1 0 0 0 0,0 0 0 0 0,0-1 1 0 0,-4 8-1 0 0,-4 2 59 0 0,-20 16 157 0 0,-4 4 31 0 0,-1 1 96 0 0,0 1 16 0 0,-4 0-88 0 0,0-1-21 0 0,4-4-70 0 0,29-25-155 0 0,-21 13 95 0 0,-3 0-135 0 0,2-5-128 0 0,22-11-66 0 0,4-2 169 0 0,0 1 1 0 0,1-1-1 0 0,-1 0 1 0 0,0 0-1 0 0,0 1 1 0 0,1-1-1 0 0,-1 1 0 0 0,0-1 1 0 0,-1 2-1 0 0,-2 0-54 0 0,0-1-296 0 0,1 0-57 0 0,-13 2-15 0 0,13-2-103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511 82 10135 0 0,'0'-3'277'0'0,"0"-1"-1"0"0,0 1 1 0 0,-1 0-1 0 0,1 0 1 0 0,-1 0-1 0 0,0-1 1 0 0,0 1-1 0 0,0 0 1 0 0,-1 0-1 0 0,1 0 0 0 0,-1 0 1 0 0,1 1-1 0 0,-1-1 1 0 0,0 0-1 0 0,0 1 1 0 0,0-1-1 0 0,0 1 1 0 0,-1 0-1 0 0,1-1 1 0 0,-1 1-1 0 0,1 0 1 0 0,-1 1-1 0 0,0-1 0 0 0,0 0 1 0 0,0 1-1 0 0,-5-2 1 0 0,2 0-153 0 0,0 1-1 0 0,0 1 1 0 0,-1-1-1 0 0,1 1 1 0 0,-1 0 0 0 0,1 1-1 0 0,-1-1 1 0 0,0 1 0 0 0,1 1-1 0 0,-1-1 1 0 0,1 1 0 0 0,-10 2-1 0 0,-2 3-76 0 0,1 1 0 0 0,-1 0 0 0 0,1 1 0 0 0,1 1 0 0 0,-1 1 0 0 0,2 0 0 0 0,-26 21 0 0 0,16-8-47 0 0,-13 18 0 0 0,-1 10 0 0 0,9-6 14 0 0,24-36 15 0 0,1-1-1 0 0,0 0 1 0 0,-5 15 0 0 0,4-11 6 0 0,-2 9 133 0 0,2-8-101 0 0,2-3 21 0 0,1 1 1 0 0,0-1-1 0 0,-3 12 0 0 0,-4 22 108 0 0,7-33-82 0 0,3 3-33 0 0,0 45-8 0 0,0-56-64 0 0,0 0-1 0 0,0 0 1 0 0,0 1-1 0 0,1-1 1 0 0,-1 0 0 0 0,2 6-1 0 0,4 12-2 0 0,9 21 0 0 0,-10-32-6 0 0,0 1 0 0 0,0-1 0 0 0,1-1 0 0 0,12 17 0 0 0,-11-18-4 0 0,1 0 1 0 0,-1-1-1 0 0,1 0 0 0 0,14 9 1 0 0,-16-12-10 0 0,1 0 0 0 0,0 0 0 0 0,1 0 0 0 0,-1-1 0 0 0,0-1 0 0 0,1 1 0 0 0,0-1 0 0 0,0 0 0 0 0,-1-1 0 0 0,1 0 0 0 0,0 0 0 0 0,0-1 0 0 0,0 0 0 0 0,0 0 1 0 0,0-1-1 0 0,10-2 0 0 0,-7 1 60 0 0,-1-1 0 0 0,1-1 0 0 0,0 0 0 0 0,-1 0 0 0 0,0-1 1 0 0,0 0-1 0 0,-1-1 0 0 0,1 0 0 0 0,-1-1 0 0 0,13-12 0 0 0,-18 16-12 0 0,-1 0 0 0 0,0-1 0 0 0,0 1-1 0 0,-1-1 1 0 0,1 0 0 0 0,-1 1 0 0 0,0-1 0 0 0,1 0-1 0 0,-2 0 1 0 0,1-1 0 0 0,2-7 0 0 0,-3 9-15 0 0,-1 0 0 0 0,0-1 0 0 0,1 1 0 0 0,-1 0 0 0 0,0-1 0 0 0,-1 1 0 0 0,1 0 0 0 0,0-1 0 0 0,-1 1 0 0 0,0 0 0 0 0,0-1 0 0 0,0 1 0 0 0,0 0 0 0 0,-1 0 0 0 0,1 0 0 0 0,-3-4-1 0 0,0 2-13 0 0,0 0 0 0 0,0 0-1 0 0,0 0 1 0 0,-1 1-1 0 0,1-1 1 0 0,-1 1-1 0 0,0 0 1 0 0,-11-6-1 0 0,-3 0-313 0 0,-27-10-1 0 0,-1-1-113 0 0,6 1 545 0 0,42 21-13 0 0,-2-1-77 0 0,-3-1-14 0 0,32 3 1128 0 0,-17-1-1132 0 0,1 0 0 0 0,-1-1 0 0 0,1-1 0 0 0,-1 0 0 0 0,0-1 0 0 0,1 0 0 0 0,-1 0 0 0 0,12-5 0 0 0,-2-1-16 0 0,0 0 0 0 0,-1-1 0 0 0,22-14 0 0 0,-37 20-747 0 0,-1 0-1 0 0,0-1 1 0 0,0 1 0 0 0,3-5 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6911 0 0,'0'1'528'0'0,"-1"0"-96"0"0,-1 3 660 0 0,0 11 4416 0 0,-7 27-4626 0 0,7-31-230 0 0,1 1-99 0 0,-6 36-17 0 0,6-36-57 0 0,-1 4-215 0 0,-3 47-96 0 0,3-35-22 0 0,-1 46 92 0 0,2-22-156 0 0,1-25-2 0 0,0-11-52 0 0,4 45 155 0 0,-2-49-137 0 0,-1-5 2 0 0,0-1 0 0 0,0 1 0 0 0,-1 0-1 0 0,0 7 1 0 0,3-3 83 0 0,8 34-48 0 0,-9-34-21 0 0,5-3-118 0 0,21 25-78 0 0,-28-33 113 0 0,1 1 0 0 0,0 0 0 0 0,-1-1 0 0 0,1 1 1 0 0,-1 0-1 0 0,1-1 0 0 0,0 1 0 0 0,-1-1 0 0 0,1 1 1 0 0,0-1-1 0 0,0 1 0 0 0,-1-1 0 0 0,1 1 1 0 0,0-1-1 0 0,0 0 0 0 0,0 1 0 0 0,-1-1 0 0 0,1 0 1 0 0,0 0-1 0 0,0 0 0 0 0,0 0 0 0 0,0 0 0 0 0,0 0 1 0 0,0 0-1 0 0,-1 0 0 0 0,1 0 0 0 0,0 0 1 0 0,0 0-1 0 0,0 0 0 0 0,0-1 0 0 0,0 1 0 0 0,-1 0 1 0 0,2-1-1 0 0,0-1-247 0 0,0 1-1 0 0,-1-1 1 0 0,1 1 0 0 0,-1-1-1 0 0,0 0 1 0 0,1 1 0 0 0,-1-1-1 0 0,1-3 1 0 0,-1 4 79 0 0,4-10-5602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2 104 1839 0 0,'-1'-6'1331'0'0,"1"-3"6123"0"0,6 3-6601 0 0,3 1-184 0 0,0 1 1 0 0,1 1 0 0 0,0-1-1 0 0,0 2 1 0 0,17-4 0 0 0,20-5 330 0 0,-2-4-904 0 0,80-13-1 0 0,-90 23-3604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6447 0 0,'0'0'9152'0'0,"7"7"-8804"0"0,24 20-184 0 0,-30-26-157 0 0,0 0-1 0 0,1-1 0 0 0,-1 1 0 0 0,0-1 1 0 0,0 1-1 0 0,1-1 0 0 0,-1 1 0 0 0,0-1 1 0 0,1 0-1 0 0,-1 1 0 0 0,1-1 0 0 0,-1 0 1 0 0,1 0-1 0 0,-1 0 0 0 0,0 0 0 0 0,1 0 1 0 0,-1-1-1 0 0,1 1 0 0 0,-1 0 0 0 0,0-1 1 0 0,1 1-1 0 0,-1-1 0 0 0,0 1 0 0 0,1-1 1 0 0,-1 0-1 0 0,2 0 0 0 0,4-3 9 0 0,40-13-579 0 0,6-3-1628 0 0,0 4-3310 0 0,-46 15 4600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1 578 7831 0 0,'0'0'3842'0'0,"8"4"-2754"0"0,26 13 41 0 0,-28-15-760 0 0,-1 0 0 0 0,1-1 0 0 0,-1 0 1 0 0,1 0-1 0 0,-1 0 0 0 0,1 0 0 0 0,-1-1 0 0 0,1 0 0 0 0,8-1 1 0 0,-4 0-101 0 0,100-10 1175 0 0,-76 6-1452 0 0,-14 1-279 0 0,-1-1 0 0 0,1 0 1 0 0,-2-2-1 0 0,1 0 0 0 0,29-16 0 0 0,-32 14-1209 0 0,-1 0 0 0 0,14-11 0 0 0,-18 10-3375 0 0</inkml:trace>
  <inkml:trace contextRef="#ctx0" brushRef="#br0" timeOffset="1">708 0 11975 0 0,'1'1'1185'0'0,"1"3"-1239"0"0,-3 12 3629 0 0,-4 55-654 0 0,3-55-2688 0 0,0-3 188 0 0,1 25 0 0 0,-1 1 225 0 0,1-25-535 0 0,1 0 0 0 0,2 25 0 0 0,4 37-66 0 0,4-10-144 0 0,-8-54-22 0 0,3-1-954 0 0,13 32 555 0 0,-14-33-32 0 0,1-10-3404 0 0,-4 0 3893 0 0,-1 1-1 0 0,1-1 1 0 0,-1 0 0 0 0,1 0 0 0 0,-1 0 0 0 0,1 0-1 0 0,-1 0 1 0 0,1 0 0 0 0,-1-1 0 0 0,1 1-1 0 0,-1 0 1 0 0,1 0 0 0 0,-1 0 0 0 0,1 0 0 0 0,-1 0-1 0 0,0-1 1 0 0,1 1 0 0 0,-1 0 0 0 0,1 0-1 0 0,-1-1 1 0 0,0 1 0 0 0,1 0 0 0 0,-1-1-1 0 0,1 1 1 0 0,-1 0 0 0 0,0-1 0 0 0,0 1 0 0 0,1-1-1 0 0,-1 1 1 0 0,0-1 0 0 0,0 1 0 0 0,1 0-1 0 0,-1-1 1 0 0,0 1 0 0 0,0-1 0 0 0,0 1 0 0 0,0-1-1 0 0,1-9-4760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3 263 9215 0 0,'-1'-1'181'0'0,"1"-1"-1"0"0,-1 1 0 0 0,1-1 0 0 0,0 1 0 0 0,-1-1 0 0 0,1 1 0 0 0,0-1 1 0 0,0 1-1 0 0,0 0 0 0 0,0-1 0 0 0,0 1 0 0 0,1-1 0 0 0,-1 1 0 0 0,0-1 1 0 0,1 1-1 0 0,-1-1 0 0 0,1 1 0 0 0,-1 0 0 0 0,1-1 0 0 0,0 1 0 0 0,-1 0 1 0 0,1 0-1 0 0,0 0 0 0 0,0-1 0 0 0,0 1 0 0 0,2-1 0 0 0,-3 1-136 0 0,3-3 349 0 0,1 0 0 0 0,-1 1 0 0 0,1-1 0 0 0,0 1 0 0 0,0 0 0 0 0,0 0 0 0 0,1 0 0 0 0,-1 0-1 0 0,1 1 1 0 0,-1 0 0 0 0,8-3 0 0 0,7-1 385 0 0,33-6-1 0 0,-19 5-355 0 0,25-6 64 0 0,0-4-1 0 0,72-29 0 0 0,35-20-3263 0 0,-128 55-946 0 0,-20 5-2198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12 5983 0 0,'12'-11'11180'0'0,"-14"25"-10781"0"0,-8 42-42 0 0,4-30-39 0 0,-19 44-44 0 0,6-11-179 0 0,9-28 22 0 0,-13 35 118 0 0,13-33 56 0 0,-11 32 11 0 0,11-32-20 0 0,-9 34-96 0 0,10-34-39 0 0,-9 31-10 0 0,9-33-13 0 0,-14 43-42 0 0,-5 4 14 0 0,9-25 21 0 0,15-43-17 0 0,1 1-11 0 0,-10 29 1 0 0,10-30 34 0 0,9-7-4087 0 0,22 6 1739 0 0,-27-9 1894 0 0,0 0 0 0 0,0 0 0 0 0,0 0 0 0 0,0 0 0 0 0,0 0 0 0 0,0 0 0 0 0,1-1 0 0 0,-1 1 0 0 0,0 0 0 0 0,0 0 0 0 0,0-1 0 0 0,-1 1 0 0 0,1-1-1 0 0,0 1 1 0 0,0-1 0 0 0,2 0 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7367 0 0,'5'-16'6538'0'0,"-4"10"-4856"0"0,2 6-573 0 0,2 8 365 0 0,16 35-1382 0 0,-16-32 359 0 0,0 2-253 0 0,13 38 12 0 0,-14-38 39 0 0,1-2 20 0 0,12 31 3 0 0,-13-31-9 0 0,1 1-40 0 0,15 33-21 0 0,-15-33-2 0 0,1-2-10 0 0,18 32-45 0 0,-18-32-17 0 0,2-3-7 0 0,25 20-6 0 0,-32-26-106 0 0,0 0 0 0 0,0 0 0 0 0,1 0 1 0 0,-1 0-1 0 0,0-1 0 0 0,1 1 0 0 0,-1 0 0 0 0,0-1 1 0 0,3 2-1 0 0,22 7 72 0 0,-13-6-1 0 0,-6-2-53 0 0,-4 0-11 0 0,0-1 0 0 0,-1 0 0 0 0,1 1 0 0 0,0-1-1 0 0,-1 0 1 0 0,1-1 0 0 0,0 1 0 0 0,-1 0 0 0 0,5-2 0 0 0,3 0 39 0 0,0 0 1 0 0,0-1 0 0 0,0-1 0 0 0,0 1 0 0 0,-1-1 0 0 0,0-1-1 0 0,0 0 1 0 0,15-11 0 0 0,-12 5-1 0 0,-1 0-1 0 0,0-1 1 0 0,-1-1 0 0 0,0 0-1 0 0,-1 0 1 0 0,13-26 0 0 0,-11 15 97 0 0,0-1 0 0 0,-1-1 0 0 0,6-31 0 0 0,-14 47-82 0 0,0-1 1 0 0,-1 0-1 0 0,-1 0 1 0 0,0 0-1 0 0,0 0 1 0 0,-3-11-1 0 0,0-26-3520 0 0,1 41-56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5063 0 0,'0'0'390'0'0,"1"0"-252"0"0,2-2-40 0 0,-2 1 323 0 0,14-9 2331 0 0,-8 6-2043 0 0,1-2 1161 0 0,0 0 0 0 0,13-5 4274 0 0,-19 22-5898 0 0,5 30-44 0 0,-5-30 174 0 0,-4 19-150 0 0,1-23-191 0 0,1 0 0 0 0,0 1 0 0 0,0-1-1 0 0,3 14 1 0 0,1 21 29 0 0,1-18 0 0 0,12 29 11 0 0,-13-40 172 0 0,4-3-113 0 0,20 31-2 0 0,-20-31 88 0 0,1-6-116 0 0,27 12-1 0 0,-35-15-96 0 0,0-1 0 0 0,-1 1 0 0 0,1-1 0 0 0,0 0 0 0 0,0 1 0 0 0,0-1 0 0 0,0 0-1 0 0,0 0 1 0 0,0 1 0 0 0,0-1 0 0 0,0 0 0 0 0,0 0 0 0 0,1 0 0 0 0,6-1 41 0 0,-1 0 0 0 0,1-1 0 0 0,0 0 0 0 0,-1 0 0 0 0,1-1 0 0 0,-1 0 0 0 0,0 0 0 0 0,0 0 0 0 0,10-8 0 0 0,-6 3 8 0 0,0-1-1 0 0,0-1 1 0 0,-1 0-1 0 0,-1 0 1 0 0,0-1 0 0 0,13-20-1 0 0,-16 22 16 0 0,-1 0-1 0 0,0-1 0 0 0,0 0 1 0 0,-1 0-1 0 0,0-1 1 0 0,-1 1-1 0 0,0-1 1 0 0,-1 0-1 0 0,1-11 0 0 0,-3 13 80 0 0,0 1-1 0 0,-1-1 0 0 0,0 0 0 0 0,0 1 0 0 0,-1-1 0 0 0,-4-9 0 0 0,4 9-762 0 0,-1 1-1 0 0,1-1 0 0 0,1-1 0 0 0,-2-12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10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17 7367 0 0,'-1'0'568'0'0,"-3"-4"-254"0"0,3 4 320 0 0,-8-8 1874 0 0,9 8-2483 0 0,-3-1 132 0 0,1 0 0 0 0,0 1 0 0 0,-1-1 0 0 0,1 0 0 0 0,-1 1 0 0 0,1 0 0 0 0,-1 0 0 0 0,1-1 0 0 0,-1 1 1 0 0,1 1-1 0 0,-1-1 0 0 0,1 0 0 0 0,-1 1 0 0 0,1-1 0 0 0,0 1 0 0 0,-1-1 0 0 0,1 1 0 0 0,-1 0 0 0 0,1 0 0 0 0,-3 2 0 0 0,-19 13-152 0 0,15-10-45 0 0,-18 18-542 0 0,-6 10-660 0 0,26-27 1038 0 0,-19 23-525 0 0,19-22 642 0 0,-16 24-301 0 0,17-24 326 0 0,4-5 69 0 0,-1 1-1 0 0,1-1 1 0 0,-1 1 0 0 0,1 0-1 0 0,0 0 1 0 0,-2 6-1 0 0,0-2 79 0 0,2-5-15 0 0,0 1-1 0 0,0 0 0 0 0,0 0 0 0 0,1 0 0 0 0,0 0 0 0 0,-2 6 1 0 0,0-3 36 0 0,2-3-24 0 0,0-1 0 0 0,0 1 0 0 0,0-1 1 0 0,0 1-1 0 0,0-1 0 0 0,1 1 0 0 0,-1 0 0 0 0,1 4 0 0 0,-2 3 105 0 0,1-5-25 0 0,0 0 1 0 0,1 0-1 0 0,0 0 1 0 0,0-1-1 0 0,1 12 0 0 0,1 20 406 0 0,-2-27-101 0 0,3 0-47 0 0,8 29-11 0 0,-9-29-17 0 0,6 1-68 0 0,24 31-32 0 0,-24-31-4 0 0,2-5 3 0 0,30 19 10 0 0,-30-19 3 0 0,1-4 0 0 0,36 6 2 0 0,-27-6 4 0 0,-10-1-207 0 0,-6-1-38 0 0,0 0 1 0 0,0 1-1 0 0,1-2 0 0 0,-1 1 0 0 0,0-1 0 0 0,0 1 0 0 0,6-3 0 0 0,-1 2 33 0 0,-4 1-48 0 0,-1-1-1 0 0,0 1 0 0 0,1-1 0 0 0,-1-1 0 0 0,0 1 1 0 0,8-4-1 0 0,-3 2-11 0 0,-2 1 4 0 0,-1 0 0 0 0,0 0-1 0 0,10-6 1 0 0,-9 5-17 0 0,-3 1-48 0 0,1 0 0 0 0,-1 0 0 0 0,-1 0 1 0 0,8-5-1 0 0,4-3-685 0 0,-1 0 0 0 0,0-2 1 0 0,0 1-1 0 0,-1-1 0 0 0,15-20 0 0 0,-15 14-3368 0 0,-1 1-1048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14743 0 0,'0'0'5479'0'0,"0"14"-4894"0"0,0 39-158 0 0,0-40-38 0 0,2-1-37 0 0,4 34-136 0 0,-4-35 72 0 0,2 2-175 0 0,17 51-90 0 0,2-4-76 0 0,6 6-558 0 0,-25-55 267 0 0,33 2-14744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70 4607 0 0,'-1'-8'408'0'0,"-2"0"-328"0"0,-2 2-80 0 0,0-8 12024 0 0,3 9-10672 0 0,1-3-360 0 0,-1 1-80 0 0,2 1-16 0 0,2 1-1304 0 0,-1 4-264 0 0,4-1-48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380 508 8287 0 0,'-1'0'639'0'0,"-39"-49"6898"0"0,38 46-7369 0 0,-1 0 0 0 0,0 1 0 0 0,0-1 0 0 0,0 1 0 0 0,-1 0 0 0 0,1 0 0 0 0,0 0 0 0 0,-1 0 0 0 0,1 0 0 0 0,-1 1 0 0 0,0-1 0 0 0,0 1 0 0 0,1 0 0 0 0,-1 0 0 0 0,0 1 0 0 0,-5-1 0 0 0,4 0-216 0 0,3 1 21 0 0,0 0-1 0 0,0 0 0 0 0,0 0 0 0 0,0 0 0 0 0,0 0 1 0 0,0 1-1 0 0,0-1 0 0 0,1 1 0 0 0,-1-1 1 0 0,-2 2-1 0 0,-2-2-44 0 0,3 1 30 0 0,1-1-1 0 0,0 0 1 0 0,0 1 0 0 0,0-1 0 0 0,0 1 0 0 0,0 0 0 0 0,0-1 0 0 0,0 1-1 0 0,0 0 1 0 0,0 0 0 0 0,1 0 0 0 0,-3 2 0 0 0,-4 1-104 0 0,3-1-6 0 0,0 0 0 0 0,0 0-1 0 0,0 0 1 0 0,-5 5 0 0 0,1-2 5 0 0,4-3 61 0 0,1 0 0 0 0,-1 1 0 0 0,1 0 0 0 0,-1 0-1 0 0,-4 6 1 0 0,0-3 28 0 0,-22 27-196 0 0,0 3 145 0 0,5 1 144 0 0,16-19 89 0 0,-7 22 145 0 0,13-30 62 0 0,3-1 11 0 0,-3 32 5 0 0,3-32 378 0 0,6-1-357 0 0,16 27-13 0 0,-15-27-55 0 0,1-6-20 0 0,-5-2-262 0 0,2 1 35 0 0,0-1-1 0 0,0 1 0 0 0,0-1 1 0 0,0 0-1 0 0,1 0 0 0 0,-1 0 0 0 0,0-1 1 0 0,1 0-1 0 0,-1 1 0 0 0,0-1 1 0 0,1-1-1 0 0,-1 1 0 0 0,9-3 1 0 0,2-2 37 0 0,-1-2 1 0 0,0 0 0 0 0,0-1 0 0 0,-1 0 0 0 0,0-1 0 0 0,0 0 0 0 0,-1-1-1 0 0,0-1 1 0 0,16-18 0 0 0,-10 7-80 0 0,0 0 0 0 0,-2-1 0 0 0,-1 0-1 0 0,20-40 1 0 0,-21 32 34 0 0,-2 0 0 0 0,-1-1 0 0 0,-1 0 0 0 0,-2-1 0 0 0,8-65 0 0 0,-14 70 60 0 0,-1 0 0 0 0,-1 0 0 0 0,-2 0 0 0 0,0-1 0 0 0,-2 2 0 0 0,-1-1 0 0 0,-13-40-1 0 0,8 45-55 0 0,10 22-47 0 0,-1 0-1 0 0,1 0 1 0 0,0 0-1 0 0,-1 1 1 0 0,1-1-1 0 0,-1 0 0 0 0,1 1 1 0 0,-1-1-1 0 0,0 0 1 0 0,1 1-1 0 0,-1-1 1 0 0,0 0-1 0 0,1 1 1 0 0,-1-1-1 0 0,0 1 1 0 0,0-1-1 0 0,0 1 1 0 0,1 0-1 0 0,-1-1 0 0 0,0 1 1 0 0,0 0-1 0 0,0 0 1 0 0,0-1-1 0 0,-1 1 1 0 0,-2 1 51 0 0,0 8 0 0 0,-10 40-42 0 0,9-26-11 0 0,-1 31 0 0 0,3 39 0 0 0,6-10 11 0 0,7-2 51 0 0,1-14 45 0 0,-5-33 5 0 0,0-5-60 0 0,5 9 60 0 0,1 6-85 0 0,-5-21 15 0 0,14 38-31 0 0,-1-10-24 0 0,-16-41-74 0 0,1 0-1523 0 0,17 28-3689 0 0,-17-28-1748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416 144 3679 0 0,'3'-6'1171'0'0,"0"-1"0"0"0,-1 1-1 0 0,0-1 1 0 0,0 1 0 0 0,0-1 0 0 0,-1 0-1 0 0,0 0 1 0 0,0 0 0 0 0,-1-13-1 0 0,0 17-1007 0 0,0 1-1 0 0,-1-1 1 0 0,1 1-1 0 0,-1-1 1 0 0,1 0-1 0 0,-1 1 1 0 0,0-1-1 0 0,0 1 1 0 0,0-1-1 0 0,0 1 1 0 0,-1 0-1 0 0,1-1 0 0 0,-1 1 1 0 0,1 0-1 0 0,-1 0 1 0 0,0 0-1 0 0,1 0 1 0 0,-1 0-1 0 0,0 1 1 0 0,-1-1-1 0 0,1 1 1 0 0,0-1-1 0 0,0 1 1 0 0,-1-1-1 0 0,1 1 1 0 0,0 0-1 0 0,-1 0 1 0 0,1 1-1 0 0,-4-2 1 0 0,-3 0-147 0 0,0 1 1 0 0,0 0-1 0 0,-1 0 1 0 0,1 1-1 0 0,0 0 1 0 0,0 1 0 0 0,0 0-1 0 0,-1 0 1 0 0,1 1-1 0 0,0 0 1 0 0,0 1 0 0 0,1 0-1 0 0,-1 0 1 0 0,1 1-1 0 0,-12 7 1 0 0,-2 1-123 0 0,1 2-1 0 0,-33 28 1 0 0,34-24 106 0 0,-6 11 0 0 0,0 10 26 0 0,3 7 99 0 0,18-35 20 0 0,2 0-1 0 0,-12 36-8 0 0,11-35-34 0 0,4-3-69 0 0,0 0 1 0 0,-1-1 0 0 0,-3 16 0 0 0,1-9-7 0 0,3-11-16 0 0,-1-1 0 0 0,1 0 1 0 0,0 1-1 0 0,0-1 0 0 0,1 6 0 0 0,8 55 2 0 0,-6-51-13 0 0,1 0 0 0 0,0-1 0 0 0,9 20 0 0 0,-4-15-7 0 0,13 17 0 0 0,-21-32 0 0 0,0-1 1 0 0,0 1 0 0 0,0-1-1 0 0,0 1 1 0 0,0-1 0 0 0,0 0-1 0 0,1 1 1 0 0,-1-1 0 0 0,0 0-1 0 0,4 2 1 0 0,40 24-62 0 0,-38-24 61 0 0,1 0 0 0 0,-1-1 1 0 0,1 0-1 0 0,0 0 0 0 0,0-1 0 0 0,0 0 0 0 0,0 0 0 0 0,0-1 0 0 0,0 0 1 0 0,0 0-1 0 0,0-1 0 0 0,15-3 0 0 0,1-2 138 0 0,0-1-1 0 0,39-18 1 0 0,-45 17-42 0 0,0-1 0 0 0,22-15 0 0 0,-31 18-68 0 0,0 0 0 0 0,-1-1 0 0 0,0 0 0 0 0,0 0 0 0 0,-1-1 0 0 0,7-9 1 0 0,-12 15-19 0 0,-1 0 0 0 0,1 0 1 0 0,-1 0-1 0 0,0-1 0 0 0,1 1 1 0 0,-1-1-1 0 0,0 1 1 0 0,-1-1-1 0 0,1 1 0 0 0,0-1 1 0 0,-1 1-1 0 0,1-1 0 0 0,-1 0 1 0 0,0 1-1 0 0,0-1 1 0 0,0 0-1 0 0,0 1 0 0 0,-2-6 1 0 0,1 4 5 0 0,0 0 1 0 0,-1 1-1 0 0,0-1 1 0 0,0 1 0 0 0,0-1-1 0 0,0 1 1 0 0,0 0-1 0 0,-1 0 1 0 0,1 0 0 0 0,-1 0-1 0 0,-5-3 1 0 0,-6-5 22 0 0,0 1 0 0 0,-1 1-1 0 0,0 1 1 0 0,-25-10 0 0 0,-24-8 501 0 0,72 28-446 0 0,23 7-12 0 0,-30-9-67 0 0,1 1 1 0 0,-1 0-1 0 0,1-1 1 0 0,0 1-1 0 0,0-1 1 0 0,-1 0-1 0 0,1 1 1 0 0,0-1-1 0 0,0 0 1 0 0,-1 0 0 0 0,5 0-1 0 0,10-3 83 0 0,29 0 36 0 0,-37 2-99 0 0,10-2-30 0 0,1-1 0 0 0,-1 0 1 0 0,0-2-1 0 0,0 0 0 0 0,-1-1 1 0 0,24-12-1 0 0,-38 17-446 0 0,0 0 1 0 0,0 0-1 0 0,-1 0 1 0 0,1-1-1 0 0,-1 1 1 0 0,0-1-1 0 0,1 1 0 0 0,2-6 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1839 0 0,'0'0'14310'0'0,"1"11"-13614"0"0,4 33-22 0 0,-3-33 297 0 0,-1 3-727 0 0,6 43-20 0 0,-6-43-24 0 0,1-1-73 0 0,7 65 59 0 0,-3-37-102 0 0,-1 1-16 0 0,-1-5-54 0 0,-1-9 26 0 0,1 23-55 0 0,0 18-230 0 0,-4-57 131 0 0,-6-20-5358 0 0,4-3 312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22 112 2759 0 0,'-10'-14'5729'0'0,"-1"-1"-1950"0"0,11 15-3732 0 0,0-1-1 0 0,0 1 0 0 0,-1-1 1 0 0,1 1-1 0 0,0-1 1 0 0,0 1-1 0 0,0-1 0 0 0,0 1 1 0 0,0-1-1 0 0,0 1 0 0 0,0-1 1 0 0,0 1-1 0 0,1-1 1 0 0,-1 1-1 0 0,0-1 0 0 0,0 1 1 0 0,0-1-1 0 0,0 1 0 0 0,1-1 1 0 0,-1 1-1 0 0,0 0 1 0 0,0-1-1 0 0,1 1 0 0 0,-1-1 1 0 0,0 1-1 0 0,1 0 0 0 0,-1-1 1 0 0,0 1-1 0 0,1 0 1 0 0,-1-1-1 0 0,1 1 0 0 0,0-1-9 0 0,0 0-1 0 0,0 1 1 0 0,0-1 0 0 0,0 1-1 0 0,0-1 1 0 0,0 1-1 0 0,0-1 1 0 0,0 1 0 0 0,1 0-1 0 0,-1 0 1 0 0,0-1-1 0 0,0 1 1 0 0,0 0 0 0 0,0 0-1 0 0,2 0 1 0 0,14-2 251 0 0,51-9 1590 0 0,-40 6-1651 0 0,-12 3-1192 0 0,0-1 0 0 0,0-1 0 0 0,0 0 1 0 0,25-11-1 0 0,-12 3-2082 0 0,-21 7-285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5983 0 0,'0'0'3704'0'0,"7"3"-2005"0"0,20 8-75 0 0,-20-9-388 0 0,2 1-168 0 0,25 9-39 0 0,-26-9-78 0 0,1-1-308 0 0,0 1-470 0 0,-4-1-37 0 0,-1 0 0 0 0,1-1 0 0 0,0 0 0 0 0,0 0 0 0 0,8 0 0 0 0,-7 1 9 0 0,-3-2-90 0 0,-1 1-1 0 0,1-1 1 0 0,0 0-1 0 0,0 0 1 0 0,-1 0-1 0 0,6 0 1 0 0,7-1-314 0 0,0-1 0 0 0,0-1 1 0 0,25-7-1 0 0,-30 7-1206 0 0,0-1-1 0 0,-1 0 1 0 0,18-10 0 0 0,-16 7-3301 0 0</inkml:trace>
  <inkml:trace contextRef="#ctx0" brushRef="#br0" timeOffset="1">1 413 9215 0 0,'0'0'7992'0'0,"8"7"-6824"0"0,25 22-104 0 0,-33-28-1043 0 0,0-1 0 0 0,1 0 0 0 0,-1 1 0 0 0,0-1 0 0 0,1 1 0 0 0,-1-1-1 0 0,1 0 1 0 0,-1 1 0 0 0,0-1 0 0 0,1 0 0 0 0,-1 1 0 0 0,1-1 0 0 0,-1 0 0 0 0,1 0 0 0 0,-1 1-1 0 0,1-1 1 0 0,-1 0 0 0 0,1 0 0 0 0,-1 0 0 0 0,1 0 0 0 0,-1 0 0 0 0,1 0 0 0 0,-1 0 0 0 0,1 1-1 0 0,-1-2 1 0 0,1 1 0 0 0,0 0 0 0 0,-1 0 0 0 0,1 0 0 0 0,17-5 299 0 0,-1-1-1 0 0,0 0 1 0 0,29-16 0 0 0,0-3-1914 0 0,49-38 1 0 0,-73 46-5038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17047 0 0,'0'0'1543'0'0,"0"11"-1268"0"0,-3 41 205 0 0,3-37-284 0 0,4 31 1 0 0,-1-27-102 0 0,-1 12 269 0 0,5 31 48 0 0,-3-31 10 0 0,4 29-47 0 0,-3-31-208 0 0,9 33-89 0 0,0-10-48 0 0,-11-42-226 0 0,1 0-100 0 0,13 28-22 0 0,-13-28-98 0 0,4-7-3568 0 0,21 11 2562 0 0,-29-14 1377 0 0,1 1 1 0 0,-1-1-1 0 0,0 0 1 0 0,1 0 0 0 0,-1 0-1 0 0,0 0 1 0 0,1 1 0 0 0,-1-1-1 0 0,0 0 1 0 0,1 0-1 0 0,-1 0 1 0 0,0 0 0 0 0,1 0-1 0 0,-1 0 1 0 0,0 0 0 0 0,1 0-1 0 0,-1 0 1 0 0,0 0-1 0 0,1 0 1 0 0,-1 0 0 0 0,0 0-1 0 0,1 0 1 0 0,-1-1-1 0 0,0 1 1 0 0,1 0 0 0 0,-1 0-1 0 0,0 0 1 0 0,0 0 0 0 0,1-1-1 0 0,-1 1 1 0 0,0 0-1 0 0,1 0 1 0 0,-1-1 0 0 0,0 1-1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7 253 2759 0 0,'-6'-2'6251'0'0,"30"-9"-1821"0"0,44-14 1 0 0,28-1-1684 0 0,-50 15-2302 0 0,68-27 1 0 0,-19-3-347 0 0,38-17-528 0 0,-43 24-3931 0 0,-70 27-1868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 10135 0 0,'0'0'2075'0'0,"-4"3"-968"0"0,-1 1-727 0 0,-14 16 1473 0 0,13-14-1586 0 0,3-3-128 0 0,0 0 0 0 0,0 1 0 0 0,0-1-1 0 0,1 1 1 0 0,-1 0 0 0 0,-2 5 0 0 0,-20 31 366 0 0,11-17-8 0 0,-84 190 1437 0 0,68-125-1533 0 0,-26 123 0 0 0,42-146-297 0 0,7-36-17 0 0,3-13-74 0 0,-9 44 51 0 0,2 2 2 0 0,1-20-85 0 0,8-32-132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10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26 11055 0 0,'0'-2'506'0'0,"-3"-18"5843"0"0,4 30-5833 0 0,5 42-321 0 0,10 17-131 0 0,0 11-120 0 0,-2-15 42 0 0,2 15 14 0 0,6 15 75 0 0,-8-41 45 0 0,-8-27 21 0 0,10 55 231 0 0,-4-3 120 0 0,-9-65-411 0 0,3 43 260 0 0,-1 6-19 0 0,-1-24-166 0 0,-3-29-17 0 0,1 3-10 0 0,5 60 117 0 0,-3-19-182 0 0,-1-4-111 0 0,-3-40-242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215 859 15663 0 0,'-1'-2'719'0'0,"-11"-17"341"0"0,-7-13-118 0 0,2 0 0 0 0,1-2-1 0 0,2 0 1 0 0,-20-71 0 0 0,-43-225-1304 0 0,69 286 347 0 0,-6-50 14 0 0,12 79-100 0 0,2 1 0 0 0,0 0 0 0 0,0-1-1 0 0,4-19 1 0 0,-3 31 38 0 0,4-19-247 0 0,-4 21 275 0 0,-1 0 0 0 0,1 0-1 0 0,-1 0 1 0 0,0 1-1 0 0,1-1 1 0 0,0 0 0 0 0,-1 0-1 0 0,1 0 1 0 0,-1 1-1 0 0,1-1 1 0 0,0 0 0 0 0,0 0-1 0 0,-1 1 1 0 0,1-1 0 0 0,0 1-1 0 0,0-1 1 0 0,0 1-1 0 0,0-1 1 0 0,0 1 0 0 0,1-1-1 0 0,7 1-207 0 0,-1 0-1 0 0,1 0 0 0 0,10 3 1 0 0,-16-3 168 0 0,-1 0 1 0 0,0 1 0 0 0,1-1 0 0 0,-1 1 0 0 0,0 0 0 0 0,0-1 0 0 0,0 1 0 0 0,3 2 0 0 0,-4-2 22 0 0,0-1 0 0 0,0 0 0 0 0,0 1 0 0 0,0-1 0 0 0,0 1 0 0 0,0-1 0 0 0,0 0 0 0 0,0 0 0 0 0,0 0 0 0 0,0 0 0 0 0,0 1 0 0 0,0-1 0 0 0,0 0 0 0 0,1-1 0 0 0,6 5-813 0 0,2 2 515 0 0,-3-3-280 0 0,-1 1 1 0 0,1-1-1 0 0,12 3 1 0 0,12 5-4577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18431 0 0,'0'0'2318'0'0,"7"2"-1972"0"0,0 2-231 0 0,-4-3-58 0 0,-1 1 0 0 0,1-1 0 0 0,0 0 0 0 0,0 0 0 0 0,0 0 0 0 0,0-1 0 0 0,0 1 0 0 0,0-1 0 0 0,5 1 1 0 0,1 0 34 0 0,26 2 297 0 0,-6-2-487 0 0,1-2 1 0 0,-1-1-1 0 0,0-2 1 0 0,0 0-1 0 0,0-2 0 0 0,0-2 1 0 0,-1 0-1 0 0,0-2 1 0 0,-1-1-1 0 0,31-16 1 0 0,10-16-2738 0 0,-47 30 1168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38 5983 0 0,'-1'0'464'0'0,"0"-2"701"0"0,0 0-1 0 0,0 0 1 0 0,0 0-1 0 0,-1 1 0 0 0,1-1 1 0 0,-1 0-1 0 0,-2-1 1 0 0,-14-9 1870 0 0,13 10-2943 0 0,0 0 1 0 0,0 1-1 0 0,0-1 1 0 0,0 1-1 0 0,-9-1 1 0 0,9 2-245 0 0,-1 0 1 0 0,1 1 0 0 0,0 0 0 0 0,-1 0 0 0 0,1 0 0 0 0,0 1 0 0 0,0-1 0 0 0,0 1 0 0 0,0 0 0 0 0,-9 6 0 0 0,6-3-76 0 0,0 0 0 0 0,0 0 0 0 0,0 1 0 0 0,1 1 0 0 0,-9 8 0 0 0,-1 4 97 0 0,13-14 114 0 0,0 0 1 0 0,0 0-1 0 0,0 0 0 0 0,-5 9 0 0 0,3-4 43 0 0,1-2 213 0 0,1-1 127 0 0,-12 22 32 0 0,12-22 374 0 0,1 1-412 0 0,-7 25-1 0 0,7-25 228 0 0,8 1-674 0 0,13 28-14 0 0,-14-29 54 0 0,1-8 0 0 0,3-1 35 0 0,1 0 0 0 0,0-1 0 0 0,-1-1 0 0 0,0 1 0 0 0,1-1 1 0 0,-1-1-1 0 0,0 1 0 0 0,-1-1 0 0 0,1-1 0 0 0,-1 1 0 0 0,0-2 1 0 0,9-6-1 0 0,11-12 314 0 0,39-46 0 0 0,-49 50 0 0 0,2-2 297 0 0,-18 22-262 0 0,4 7-255 0 0,19 24 12 0 0,-18-23 210 0 0,-1 1-229 0 0,15 27-45 0 0,-15-27-149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4 5983 0 0,'-3'-3'2886'0'0,"1"3"-1644"0"0,-2 0-242 0 0,2-1-526 0 0,-1 1 0 0 0,1 0 1 0 0,0 0-1 0 0,-1 0 0 0 0,1 1 0 0 0,0-1 1 0 0,-1 1-1 0 0,1-1 0 0 0,0 1 0 0 0,0 0 1 0 0,-5 1-1 0 0,-10 8 7 0 0,13-8 338 0 0,-1 4-688 0 0,0-1-128 0 0,1 0 1 0 0,0 1 0 0 0,-6 9-1 0 0,6-5-8 0 0,0-1 0 0 0,-4 14-1 0 0,6-14-70 0 0,2 3 12 0 0,2 32 74 0 0,-2-42 2 0 0,0 0 0 0 0,0 0 0 0 0,1 0 0 0 0,-1 0 0 0 0,0-1 0 0 0,1 1 0 0 0,-1 0 1 0 0,1 0-1 0 0,1 2 0 0 0,14 36 191 0 0,-12-30 250 0 0,3-4-229 0 0,19 21-7 0 0,-19-20-1 0 0,-1-4-14 0 0,18 11-61 0 0,-17-11-21 0 0,-2-2-7 0 0,23 0-19 0 0,-25-1-104 0 0,1-1 1 0 0,-1 1 0 0 0,1-1 0 0 0,-1 0 0 0 0,1 0 0 0 0,-1 0 0 0 0,0-1 0 0 0,1 1 0 0 0,-1-1 0 0 0,0 0 0 0 0,0 0 0 0 0,0 0-1 0 0,0 0 1 0 0,-1 0 0 0 0,4-3 0 0 0,0-3-545 0 0,0 1-1 0 0,0 0 1 0 0,-1-1 0 0 0,6-11-1 0 0,-3 5-1013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13823 0 0,'0'0'1946'0'0,"2"10"-1457"0"0,4 32 20 0 0,-4-32 42 0 0,0 6 164 0 0,8 47 75 0 0,-6-34 12 0 0,9 48 274 0 0,4 0-723 0 0,-3-14-225 0 0,4 12-115 0 0,5 11-343 0 0,-3-17-280 0 0,-16-56 506 0 0,13 36-408 0 0,-3-13 208 0 0,-10-26 0 0 0,-1 0 40 0 0,17 42 171 0 0,-2-1 70 0 0,-15-41-129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12439 0 0,'7'-5'1323'0'0,"-6"5"-1238"0"0,0-1 0 0 0,0 0 1 0 0,0 0-1 0 0,1 1 0 0 0,-1-1 0 0 0,0 1 1 0 0,0-1-1 0 0,1 1 0 0 0,-1-1 0 0 0,0 1 1 0 0,1 0-1 0 0,1-1 0 0 0,2 0 442 0 0,79-24 571 0 0,203-71 4318 0 0,-137 41-7642 0 0,-149 54 2116 0 0,0 1 0 0 0,0-1 0 0 0,0 1 1 0 0,0 0-1 0 0,0-1 0 0 0,0 1 0 0 0,0 0 1 0 0,1 0-1 0 0,-1 0 0 0 0,0 0 0 0 0,2 0 1 0 0,0 0-189 0 0,1 0-861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31 2759 0 0,'-6'1'248'0'0,"-6"-1"8014"0"0,3-1-5421 0 0,-6 1-598 0 0,11 4-2109 0 0,-13 12 2 0 0,13-12 94 0 0,-1 3-148 0 0,-13 20-2 0 0,14-20 98 0 0,0 3-76 0 0,-10 31 2 0 0,11-31 104 0 0,2 3-104 0 0,-5 37 0 0 0,5-38 138 0 0,4 0-100 0 0,11 47 257 0 0,-5-52-294 0 0,28 23-1 0 0,-36-29-96 0 0,0 0 0 0 0,0 0 1 0 0,0 0-1 0 0,0-1 0 0 0,0 1 0 0 0,0 0 0 0 0,0 0 0 0 0,0-1 0 0 0,1 1 0 0 0,-1-1 0 0 0,2 1 1 0 0,30 7 65 0 0,-24-7-62 0 0,0 0-1 0 0,0 0 1 0 0,1-2 0 0 0,-1 1-1 0 0,0-1 1 0 0,0 0-1 0 0,0-1 1 0 0,0 0 0 0 0,0 0-1 0 0,0-1 1 0 0,0 0-1 0 0,-1-1 1 0 0,15-7-1 0 0,-8 1 24 0 0,-1 1 0 0 0,1-2 0 0 0,-2 0 0 0 0,1 0 0 0 0,-2-1 0 0 0,16-19 0 0 0,-21 22 11 0 0,0-1-1 0 0,-1 1 1 0 0,0-1 0 0 0,8-20 0 0 0,-11 24 30 0 0,-1 0 1 0 0,0 1 0 0 0,0-1-1 0 0,-1 0 1 0 0,0 0 0 0 0,0 0-1 0 0,0-1 1 0 0,-1 1 0 0 0,0 0-1 0 0,-1-11 1 0 0,-1 13 95 0 0,1 0 0 0 0,-1 0 0 0 0,1 0 0 0 0,-1 0 0 0 0,-1 1 0 0 0,1-1 1 0 0,0 0-1 0 0,-1 1 0 0 0,0 0 0 0 0,0 0 0 0 0,0 0 0 0 0,0 0 0 0 0,0 0 0 0 0,-1 0 0 0 0,-7-4 0 0 0,3 2-374 0 0,0 1-1 0 0,-1 0 1 0 0,0 0-1 0 0,0 0 1 0 0,0 1-1 0 0,-11-2 1 0 0,12 4-5137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1375 0 0,'10'-3'16023'0'0,"-3"10"-15487"0"0,22 20-153 0 0,-22-20-30 0 0,-5 4-65 0 0,5 33-252 0 0,-5-33-136 0 0,-2-4-75 0 0,0 1 112 0 0,1-1 0 0 0,0 1 0 0 0,2 8 0 0 0,0-2-6 0 0,-1-2-146 0 0,2-1-67 0 0,21 57 210 0 0,-7-28 160 0 0,-14-30 644 0 0,2-1-462 0 0,17 24 13 0 0,-17-25 746 0 0,-3-9-687 0 0,-1 0-299 0 0,-1 1 0 0 0,0-1 0 0 0,1 1 0 0 0,-1-1 0 0 0,0 0 0 0 0,0 0 0 0 0,0 1 0 0 0,1-1 0 0 0,-1 0 0 0 0,0 0 0 0 0,0 0 0 0 0,0-1 0 0 0,0 1 0 0 0,1-2 0 0 0,0 0 74 0 0,-1-1-1 0 0,1 0 1 0 0,-1 0 0 0 0,1 0-1 0 0,0-5 1 0 0,0-1 6 0 0,0-1 0 0 0,-1 0 0 0 0,0 1 0 0 0,-1-1 0 0 0,-1-17 0 0 0,-13-50 191 0 0,6 38-125 0 0,6 35-156 0 0,1-3 1 0 0,0 1-1 0 0,0-1 1 0 0,0-10 0 0 0,1 16-45 0 0,0 0 0 0 0,0 0 0 0 0,1 0 0 0 0,-1 0 0 0 0,0 1 1 0 0,1-1-1 0 0,-1 0 0 0 0,1 0 0 0 0,0 1 0 0 0,0-1 0 0 0,-1 1 1 0 0,1-1-1 0 0,0 0 0 0 0,0 1 0 0 0,1 0 0 0 0,-1-1 0 0 0,0 1 0 0 0,0 0 1 0 0,3-2-1 0 0,3-1-228 0 0,-1 0 0 0 0,1 1 0 0 0,1 0 1 0 0,-1 0-1 0 0,0 0 0 0 0,1 1 0 0 0,13-2 0 0 0,4-1-1003 0 0,-22 4 631 0 0,15-2-865 0 0,-12 2 521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 14743 0 0,'0'0'1335'0'0,"-4"4"-1096"0"0,-12 14-134 0 0,12-13 299 0 0,0-2 123 0 0,-22 16 527 0 0,-126 77-390 0 0,115-76-1993 0 0,23-11 713 0 0,11-7-16 0 0,10 4-2716 0 0,24 18 3619 0 0,-23-18 7 0 0,-2-3 4 0 0,17 5 4 0 0,-17-6 2 0 0,1 1 0 0 0,18 9-28 0 0,-18-9-25 0 0,1 2-154 0 0,33 22-14 0 0,-3 3-36 0 0,-31-23 279 0 0,-1 2-176 0 0,17 30 88 0 0,-17-30 961 0 0,-4 2-792 0 0,7 30 7 0 0,-7-30 1490 0 0,-6-2-1405 0 0,-9 27-90 0 0,9-27-38 0 0,0-5-10 0 0,-1 1-236 0 0,3-3-55 0 0,0 0 0 0 0,0 0 0 0 0,0 0 0 0 0,0 0 0 0 0,-1 0-1 0 0,1-1 1 0 0,-5 3 0 0 0,-18 10 294 0 0,20-11-305 0 0,-1 0 43 0 0,0 1 0 0 0,0-2 0 0 0,0 1 1 0 0,-1-1-1 0 0,-9 3 0 0 0,-22 0 42 0 0,31-5-117 0 0,0 0-3 0 0,0-1 0 0 0,0 0 1 0 0,-1 0-1 0 0,-11-3 0 0 0,17 3-313 0 0,-1 1 0 0 0,1-1 1 0 0,0 0-1 0 0,0 0 0 0 0,0 0 0 0 0,0 0 0 0 0,0 0 1 0 0,0-1-1 0 0,0 1 0 0 0,0 0 0 0 0,1-1 0 0 0,-1 0 1 0 0,0 1-1 0 0,1-1 0 0 0,-1 0 0 0 0,1 0 0 0 0,-2-3 1 0 0,1-2-6294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63 17047 0 0,'0'0'60'0'0,"0"0"-1"0"0,0 0 1 0 0,0 0-1 0 0,-1-1 1 0 0,1 1-1 0 0,0 0 1 0 0,0 0-1 0 0,0 0 1 0 0,0-1-1 0 0,-1 1 1 0 0,1 0-1 0 0,0 0 1 0 0,0-1-1 0 0,0 1 1 0 0,0 0-1 0 0,0-1 1 0 0,0 1-1 0 0,0 0 1 0 0,0 0-1 0 0,0-1 1 0 0,0 1-1 0 0,0 0 1 0 0,0 0-1 0 0,0-1 1 0 0,0 1-1 0 0,0 0 1 0 0,0 0-1 0 0,0-1 1 0 0,1 1-1 0 0,-1 0 1 0 0,0 0-1 0 0,0-1 1 0 0,0 1-1 0 0,0 0 1 0 0,1-1-1 0 0,10-7 949 0 0,22-5-475 0 0,-27 11-344 0 0,16-5-240 0 0,1 1-1 0 0,0 0 0 0 0,0 2 1 0 0,0 1-1 0 0,0 0 0 0 0,1 2 1 0 0,-1 0-1 0 0,0 2 0 0 0,1 1 1 0 0,35 7-1 0 0,-51-8-100 0 0,-4-1 29 0 0,0 1 1 0 0,1-1 0 0 0,-1 1-1 0 0,0 0 1 0 0,8 4 0 0 0,24 7-712 0 0,-30-11 694 0 0,-3-1 53 0 0,-1 1-1 0 0,1 0 1 0 0,-1-1 0 0 0,1 1-1 0 0,-1 0 1 0 0,1 0-1 0 0,-1 1 1 0 0,4 1 0 0 0,19 10-147 0 0,-19-10 58 0 0,0 3 223 0 0,20 16 50 0 0,-20-16 839 0 0,-4 7-652 0 0,6 39-52 0 0,-6-39-28 0 0,-5-2-4 0 0,-8 30-2 0 0,9-31-13 0 0,-3 1-8 0 0,-16 33-1 0 0,16-33 6 0 0,-1 0 22 0 0,0 2-134 0 0,3-6 2 0 0,-1 1 0 0 0,0-1 0 0 0,0 0 0 0 0,-9 11 0 0 0,-15 22 370 0 0,23-32-361 0 0,2-3 39 0 0,0 0 0 0 0,0-1 0 0 0,0 1 0 0 0,-8 7 0 0 0,-12 14 41 0 0,18-20-29 0 0,0-1-4 0 0,-14 16-11 0 0,9-11-53 0 0,-9 10-74 0 0,9-8-92 0 0,-8 17 1 0 0,14-22-44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11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0 455 0 0,'0'0'9610'0'0,"1"10"-8248"0"0,4 36 1174 0 0,-8 4-1136 0 0,3-41-829 0 0,0 3-76 0 0,-2 55-117 0 0,3-8-324 0 0,5 13-44 0 0,2-3-10 0 0,0-6-18 0 0,2-16-73 0 0,-8-37-8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15663 0 0,'0'0'2976'0'0,"16"58"192"0"0,15-14-3360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13359 0 0,'0'0'2764'0'0,"3"14"-2040"0"0,8 40 15 0 0,-8-40 44 0 0,0 1 17 0 0,6 44 6 0 0,-6-44-82 0 0,-1 0-353 0 0,8 42-156 0 0,-8-42-30 0 0,1-4-37 0 0,6 36-136 0 0,-6-35-97 0 0,0-2-298 0 0,12 31 164 0 0,-11-31-5 0 0,-1-11-576 0 0,-2 0 788 0 0,0 1-1 0 0,1-1 1 0 0,-1 0-1 0 0,0 1 1 0 0,0-1-1 0 0,0 0 1 0 0,0 0 0 0 0,0 0-1 0 0,0 0 1 0 0,0 0-1 0 0,0 0 1 0 0,0 0-1 0 0,0 0 1 0 0,1-2-1 0 0,7-23 8 0 0,-4 7 71 0 0,49-170 1395 0 0,-46 159-1333 0 0,-5 20-181 0 0,-1 1 0 0 0,1 0 0 0 0,0-1 0 0 0,9-13 0 0 0,-12 22-22 0 0,0 1 57 0 0,0-1 0 0 0,0 1 0 0 0,0 0 0 0 0,0-1-1 0 0,1 1 1 0 0,-1 0 0 0 0,0 0 0 0 0,0-1 0 0 0,0 1-1 0 0,1 0 1 0 0,-1 0 0 0 0,0-1 0 0 0,0 1 0 0 0,1 0-1 0 0,-1 0 1 0 0,0 0 0 0 0,0-1 0 0 0,1 1 0 0 0,-1 0-1 0 0,0 0 1 0 0,1 0 0 0 0,-1 0 0 0 0,0 0 0 0 0,1 0-1 0 0,-1-1 1 0 0,0 1 0 0 0,1 0 0 0 0,-1 0 0 0 0,0 0-1 0 0,1 0 1 0 0,-1 0 0 0 0,0 0 0 0 0,1 0 0 0 0,-1 1-1 0 0,0-1 1 0 0,1 0 0 0 0,-1 0 0 0 0,0 0 0 0 0,0 0 0 0 0,1 0-1 0 0,-1 0 1 0 0,0 1 0 0 0,1-1 0 0 0,-1 0 0 0 0,0 0-1 0 0,0 0 1 0 0,1 1 0 0 0,-1-1 0 0 0,0 1 0 0 0,25 17 26 0 0,-24-18-2 0 0,0 1 1 0 0,0 0 0 0 0,0 0 0 0 0,0-1 0 0 0,-1 1 0 0 0,1 0-1 0 0,0 0 1 0 0,0 0 0 0 0,-1 0 0 0 0,1 0 0 0 0,-1 0 0 0 0,1 0-1 0 0,-1 0 1 0 0,1 1 0 0 0,19 39 100 0 0,-15-31 169 0 0,0-1-87 0 0,14 29 3 0 0,-14-29 168 0 0,1 1-192 0 0,15 28 0 0 0,-16-28 77 0 0,0-1-188 0 0,14 30-31 0 0,-14-30 49 0 0,-1 0-17 0 0,11 26-68 0 0,-12-26-93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10135 0 0,'1'-2'393'0'0,"1"0"0"0"0,0 0-1 0 0,0 0 1 0 0,-1 0 0 0 0,1 0-1 0 0,0 1 1 0 0,0-1-1 0 0,0 0 1 0 0,1 1 0 0 0,3-3-1 0 0,29-11 1717 0 0,-29 13-1833 0 0,8-3 67 0 0,0 1-1 0 0,0 1 1 0 0,0 0-1 0 0,23-1 1 0 0,-3 0-1926 0 0,-22 2 333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9215 0 0,'0'0'9488'0'0,"6"2"-8597"0"0,17 6-54 0 0,-12-6-79 0 0,5-2-332 0 0,-1-2 1 0 0,0 0 0 0 0,27-7 0 0 0,3-4-1280 0 0,-1-2-5104 0 0,-21 7-954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50 7831 0 0,'0'-1'332'0'0,"-1"-1"-1"0"0,1 1 1 0 0,0-1-1 0 0,-1 1 0 0 0,1 0 1 0 0,-1-1-1 0 0,0 1 1 0 0,1-1-1 0 0,-1 1 0 0 0,0 0 1 0 0,0 0-1 0 0,0-1 1 0 0,0 1-1 0 0,0 0 1 0 0,0 0-1 0 0,0 0 0 0 0,0 0 1 0 0,0 0-1 0 0,-1 0 1 0 0,1 1-1 0 0,0-1 0 0 0,-3-1 1 0 0,-2-1 311 0 0,0 1 1 0 0,0-1-1 0 0,-10-2 0 0 0,3 2-516 0 0,1 1 0 0 0,0 1 0 0 0,-1-1 0 0 0,1 2 0 0 0,-1 0 0 0 0,1 0 0 0 0,-1 1 0 0 0,1 1 0 0 0,0 0 0 0 0,-1 1 0 0 0,1 0-1 0 0,0 1 1 0 0,1 0 0 0 0,-1 1 0 0 0,-16 9 0 0 0,4 0-203 0 0,1 2 0 0 0,0 0 0 0 0,1 1 0 0 0,1 1 0 0 0,-35 40 0 0 0,49-50 87 0 0,-13 15 198 0 0,13-14-142 0 0,1-2 17 0 0,0 0-1 0 0,1 0 1 0 0,-7 11-1 0 0,5-8-15 0 0,2-1 56 0 0,-1-1 1 0 0,-7 17 0 0 0,7-15-44 0 0,2-4 2 0 0,0 1-1 0 0,1 0 1 0 0,0 0 0 0 0,-3 9-1 0 0,1-6-2 0 0,2-2-7 0 0,-1 1 1 0 0,1-1-1 0 0,-2 11 1 0 0,-4 15 39 0 0,6-26-8 0 0,2 5-18 0 0,-2 47-70 0 0,3-51-19 0 0,1 0 0 0 0,0-1 0 0 0,0 1-1 0 0,1 0 1 0 0,5 16 0 0 0,-1-12-23 0 0,1 0 0 0 0,9 15 0 0 0,-16-28 25 0 0,7 11-122 0 0,0-8-20 0 0,23 12-2 0 0,-29-14 129 0 0,1 0 0 0 0,-1-1 0 0 0,1 1 0 0 0,-1 0 0 0 0,1-1 0 0 0,-1 0-1 0 0,1 1 1 0 0,2-1 0 0 0,40 5-86 0 0,-36-5 87 0 0,1 0-1 0 0,-1-1 1 0 0,11-2 0 0 0,-2-1 56 0 0,0 0 1 0 0,0-1-1 0 0,0-1 1 0 0,-1-1-1 0 0,0 0 1 0 0,26-17-1 0 0,-34 19-25 0 0,0 0-1 0 0,0-1 1 0 0,0-1 0 0 0,-1 0 0 0 0,1 0-1 0 0,-2 0 1 0 0,1 0 0 0 0,-1-1 0 0 0,0 0-1 0 0,-1-1 1 0 0,1 1 0 0 0,-2-1 0 0 0,6-13-1 0 0,-9 19-7 0 0,0-1 0 0 0,0 0-1 0 0,0 0 1 0 0,0 0 0 0 0,-1 0-1 0 0,0 0 1 0 0,1 0 0 0 0,-2 0-1 0 0,1 0 1 0 0,0 0 0 0 0,-1 0-1 0 0,0 0 1 0 0,1 0 0 0 0,-2 0-1 0 0,1 0 1 0 0,0 0 0 0 0,-1 0-1 0 0,0 1 1 0 0,-2-4 0 0 0,1 2 1 0 0,0 1 1 0 0,0 0-1 0 0,-1 1 1 0 0,1-1-1 0 0,-1 1 1 0 0,0-1-1 0 0,0 1 1 0 0,-1 0-1 0 0,1 1 1 0 0,-1-1-1 0 0,1 1 1 0 0,-1 0-1 0 0,0 0 1 0 0,-7-2-1 0 0,-1 1-95 0 0,0 0-1 0 0,0 2 1 0 0,0-1 0 0 0,-1 2 0 0 0,1 0-1 0 0,0 0 1 0 0,0 1 0 0 0,-1 1-1 0 0,1 0 1 0 0,0 1 0 0 0,-21 7-1 0 0,30-8 13 0 0,-5 3 88 0 0,6-4 1010 0 0,11 1-904 0 0,22 4-4 0 0,-18-5-10 0 0,67-15 278 0 0,-2-3 0 0 0,96-34 0 0 0,-154 44-604 0 0,35-14 797 0 0,-49 19-994 0 0,0-1 1 0 0,-1 0 0 0 0,1 0-1 0 0,0 0 1 0 0,-1 0-1 0 0,0-1 1 0 0,0 0-1 0 0,4-4 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9671 0 0,'0'0'1180'0'0,"0"10"-390"0"0,0 2-432 0 0,-3 39 2476 0 0,-2 4-1738 0 0,2-28 6 0 0,-9 53 1018 0 0,4-24-1474 0 0,3-28-166 0 0,-7 56 358 0 0,9-69-762 0 0,-4 45 82 0 0,0 8-86 0 0,4-19-123 0 0,2-36-54 0 0,3 22-572 0 0,-2-25 311 0 0,-5-32-4415 0 0,2 10-917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41 199 1375 0 0,'23'-20'366'0'0,"-7"10"4810"0"0,12 0-2815 0 0,-7 3-908 0 0,131-38 4793 0 0,-108 35-5551 0 0,-1-3 1 0 0,50-21-1 0 0,-41 9-1053 0 0,-16 4-5158 0 0,-29 17 4302 0 0</inkml:trace>
  <inkml:trace contextRef="#ctx0" brushRef="#br0" timeOffset="1">1 437 8287 0 0,'0'0'756'0'0,"4"-1"-622"0"0,12-1 14 0 0,-12 2 541 0 0,26-2 1026 0 0,1-2 0 0 0,0 0 0 0 0,31-10 0 0 0,-42 9-1144 0 0,37-9-574 0 0,0-2 1 0 0,72-32 0 0 0,-102 37-1094 0 0,5-1-4537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11 161 3679 0 0,'0'0'5915'0'0,"-2"9"-4023"0"0,-5 26-440 0 0,5-26 2164 0 0,11-5-2769 0 0,25 14-130 0 0,-34-17-682 0 0,1-1-1 0 0,-1 1 1 0 0,1-1 0 0 0,0 0 0 0 0,-1 1 0 0 0,1-1-1 0 0,0 0 1 0 0,-1 0 0 0 0,1 1 0 0 0,0-1 0 0 0,0 0-1 0 0,-1 0 1 0 0,1 0 0 0 0,0 0 0 0 0,0 0 0 0 0,-1 0-1 0 0,1 0 1 0 0,0 0 0 0 0,0 0 0 0 0,13-2 225 0 0,-1-2 0 0 0,0 1 1 0 0,0-1-1 0 0,-1-1 0 0 0,21-10 0 0 0,3-7-125 0 0,59-45-1 0 0,25-36-6447 0 0,-105 89 917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1375 0 0,'0'0'7602'0'0,"-2"11"-5109"0"0,-11 57 435 0 0,0-5-592 0 0,-1 14-577 0 0,1 0-229 0 0,10-62-1380 0 0,-4 48 234 0 0,5-48-333 0 0,-2 46 172 0 0,3-5-209 0 0,2-6-113 0 0,1 8-545 0 0,-2-49 285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10591 0 0,'0'0'488'0'0,"5"-1"-12"0"0,113-18 3588 0 0,-61 8-1708 0 0,60-21-1 0 0,-67 15-2027 0 0,-2-3-1 0 0,0-1 0 0 0,53-33 0 0 0,-83 44-919 0 0,5-4-1084 0 0,-8 5-3365 0 0,-2 1-1138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11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79 12439 0 0,'0'0'1104'0'0,"-1"-15"-880"0"0,-2 7 5088 0 0,3-3-2776 0 0,-2-2-1848 0 0,2-2-384 0 0,2 2-1440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1 15199 0 0,'0'0'2015'0'0,"-4"9"-1830"0"0,-22 49 514 0 0,-4 11 436 0 0,-62 158 119 0 0,30-67-865 0 0,-106 263 206 0 0,159-402-521 0 0,-8 22 4 0 0,10-25-11 0 0,-6 12-98 0 0,10-23-193 0 0,2-8-134 0 0,1 1 284 0 0,0-1-1 0 0,-1 1 1 0 0,1-1 0 0 0,0 0 0 0 0,0 1 0 0 0,-1-1-1 0 0,1 0 1 0 0,0 1 0 0 0,0-1 0 0 0,0 0-1 0 0,0 0 1 0 0,0 1 0 0 0,0-1 0 0 0,0 0 0 0 0,0 1-1 0 0,0-1 1 0 0,0 0 0 0 0,1 0 0 0 0,-1 0-2 0 0,2-10-1004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95 18887 0 0,'0'0'1712'0'0,"0"11"-1409"0"0,0 34-236 0 0,0-34 99 0 0,1 2 34 0 0,1 39 0 0 0,-1-23 3 0 0,1 37 10 0 0,-2-33 3 0 0,-1 35 0 0 0,1-36-25 0 0,-1 36-113 0 0,0 15-88 0 0,1-23-1093 0 0,-2-61 1033 0 0,1 0 85 0 0,-1 0 1 0 0,1 0 0 0 0,0 0-1 0 0,-1 0 1 0 0,1-1 0 0 0,0 1-1 0 0,0 0 1 0 0,0-1 0 0 0,0 1-1 0 0,0 0 1 0 0,0-1 0 0 0,0 1 0 0 0,1-1-1 0 0,-1 0 1 0 0,1 1 0 0 0,-1-1-1 0 0,1 1 1 0 0,-1-1 0 0 0,1 0-1 0 0,0-2 1 0 0,-5-45 284 0 0,5 38-281 0 0,-2-40 68 0 0,3 0 0 0 0,2 0 0 0 0,3 1 0 0 0,1 0 1 0 0,3 0-1 0 0,26-79 0 0 0,-32 115-86 0 0,1 1 0 0 0,1 0 0 0 0,0 1 0 0 0,13-20 0 0 0,-16 27-5 0 0,0 1 0 0 0,1 0-1 0 0,-1 0 1 0 0,1 0 0 0 0,0 0-1 0 0,0 1 1 0 0,1 0 0 0 0,-1 0-1 0 0,1 0 1 0 0,-1 0 0 0 0,1 1-1 0 0,0-1 1 0 0,0 1 0 0 0,10-3-1 0 0,-7 3-13 0 0,-5 1-10 0 0,1 1 0 0 0,0-1-1 0 0,-1 1 1 0 0,1-1 0 0 0,0 1 0 0 0,0 0-1 0 0,6 1 1 0 0,30 3-228 0 0,-33-4 175 0 0,25 6-455 0 0,-25-4 408 0 0,22 7-889 0 0,0 3 562 0 0,-22-9-8 0 0,0 1-233 0 0,21 13 496 0 0,-21-12 10 0 0,-5 5-934 0 0,6 32 912 0 0,-5-32 10 0 0,-9-2-107 0 0,-18 24 580 0 0,23-29-188 0 0,-1-1 1 0 0,0 1 0 0 0,1-1-1 0 0,-1 0 1 0 0,0 1 0 0 0,-1-1-1 0 0,1 0 1 0 0,-4 3 0 0 0,0-1 73 0 0,-2 3 293 0 0,0 0 1 0 0,-1-1-1 0 0,-13 8 0 0 0,17-10-331 0 0,-11 7 541 0 0,-3-1-96 0 0,17-10-524 0 0,-11 6 261 0 0,0 0 0 0 0,-1-2 0 0 0,-20 6 0 0 0,14-8-281 0 0,-1-3-69 0 0,17 1-160 0 0,1-1 1 0 0,-1 0-1 0 0,0 0 0 0 0,1-1 1 0 0,-1 1-1 0 0,1-1 1 0 0,0 1-1 0 0,-1-1 0 0 0,1 0 1 0 0,-5-5-1 0 0,-5-2-3867 0 0,5 4-1816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15199 0 0,'0'0'1379'0'0,"-2"1"-1136"0"0,-6 1 268 0 0,-1 1 0 0 0,1 0 1 0 0,0 1-1 0 0,0-1 0 0 0,1 2 1 0 0,-1-1-1 0 0,1 1 0 0 0,0 0 0 0 0,-7 7 1 0 0,-15 15-343 0 0,-6 15-101 0 0,2 10-56 0 0,3 7-40 0 0,10-8-108 0 0,18-46 102 0 0,0 0 0 0 0,0 0 0 0 0,0 0 0 0 0,1 1 0 0 0,0-1 0 0 0,-1 9 0 0 0,1-4-12 0 0,-1-1-83 0 0,2 1 26 0 0,2 38-81 0 0,3-41 111 0 0,-5-7 73 0 0,3 4-3 0 0,1 0 1 0 0,-1 1 0 0 0,1-2-1 0 0,0 1 1 0 0,5 4-1 0 0,-8-8 4 0 0,1 1-1 0 0,-1 0 0 0 0,0 0 1 0 0,1-1-1 0 0,-1 1 1 0 0,1-1-1 0 0,-1 1 0 0 0,1-1 1 0 0,-1 0-1 0 0,1 1 1 0 0,-1-1-1 0 0,1 0 1 0 0,-1 0-1 0 0,1 0 0 0 0,0 0 1 0 0,-1 0-1 0 0,1-1 1 0 0,-1 1-1 0 0,3-1 0 0 0,-2 0 16 0 0,1 0-1 0 0,0-1 0 0 0,-1 1 1 0 0,1-1-1 0 0,-1 1 0 0 0,0-1 0 0 0,1 0 1 0 0,-1 0-1 0 0,3-4 0 0 0,1-2 77 0 0,0 0 0 0 0,0 0 0 0 0,-1-1 0 0 0,0 0-1 0 0,3-10 1 0 0,-1 3-6 0 0,-1 0 0 0 0,-1-1-1 0 0,0 0 1 0 0,-1 0 0 0 0,2-26-1 0 0,-5 35 8 0 0,-1 0 0 0 0,0 1 0 0 0,0-1-1 0 0,-1 0 1 0 0,0 1 0 0 0,0-1 0 0 0,-1 0-1 0 0,0 1 1 0 0,0-1 0 0 0,-1 1-1 0 0,0 0 1 0 0,0 0 0 0 0,-1 0 0 0 0,-7-11-1 0 0,7 13 102 0 0,0 1-1 0 0,0-1 1 0 0,-1 1-1 0 0,1 0 1 0 0,-1 0-1 0 0,-9-5 1 0 0,11 7-388 0 0,0 0-1 0 0,-1 1 1 0 0,1-1 0 0 0,-1 1-1 0 0,-4-1 1 0 0,6 1-622 0 0,-1 1-1 0 0,0 0 1 0 0,1-1-1 0 0,-1 1 1 0 0,1 0-1 0 0,-1 1 1 0 0,1-1-1 0 0,-4 1 1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1839 0 0,'0'0'13255'0'0,"4"9"-11899"0"0,13 29-460 0 0,-13-29 460 0 0,-2 5-767 0 0,4 43-251 0 0,-4-43-108 0 0,-2-7-164 0 0,0 0 1 0 0,1 0-1 0 0,0 0 0 0 0,2 10 1 0 0,0-4-12 0 0,-2-1 56 0 0,15 40 43 0 0,-12-42 24 0 0,2-1-68 0 0,18 24 2 0 0,-18-25 154 0 0,1-6-108 0 0,17 7 2 0 0,-24-9-155 0 0,1 0 1 0 0,-1 0-1 0 0,0 0 0 0 0,0 1 0 0 0,1-1 0 0 0,-1 0 1 0 0,0 0-1 0 0,0 0 0 0 0,1 0 0 0 0,-1 0 0 0 0,0 0 1 0 0,1 0-1 0 0,-1 0 0 0 0,0 0 0 0 0,0 0 0 0 0,1 0 1 0 0,-1 0-1 0 0,0 0 0 0 0,1 0 0 0 0,-1 0 0 0 0,0 0 1 0 0,1 0-1 0 0,-1 0 0 0 0,0 0 0 0 0,0 0 0 0 0,1 0 1 0 0,-1 0-1 0 0,0-1 0 0 0,1 1 0 0 0,7-7 85 0 0,-1 0-1 0 0,0 0 1 0 0,0 0 0 0 0,0-1-1 0 0,-1 0 1 0 0,0-1 0 0 0,-1 0-1 0 0,1 1 1 0 0,-2-1-1 0 0,6-14 1 0 0,2-10 175 0 0,15-60 0 0 0,-25 86-192 0 0,0 0-1 0 0,-1 0 0 0 0,0 0 1 0 0,0-1-1 0 0,-1 1 0 0 0,-1-13 1 0 0,0 17-49 0 0,1 14-2 0 0,-3 34-104 0 0,3-34-4 0 0,1 0 13 0 0,3 34-4 0 0,0-22-15 0 0,8 23 17 0 0,-12-44 67 0 0,1 0 1 0 0,0 0-1 0 0,-1 0 0 0 0,1 0 1 0 0,0 0-1 0 0,0 0 0 0 0,0 0 1 0 0,1 2-1 0 0,20 31-18 0 0,-22-34 23 0 0,1 0-1 0 0,-1 0 0 0 0,1 0 0 0 0,-1 0 0 0 0,1 0 1 0 0,0 0-1 0 0,0 0 0 0 0,-1-1 0 0 0,1 1 0 0 0,0 0 0 0 0,0 0 1 0 0,0-1-1 0 0,0 1 0 0 0,1 0 0 0 0,34 18-83 0 0,-32-17 69 0 0,1-1-1 0 0,-1 0 0 0 0,1 0 0 0 0,7 1 0 0 0,-12-2 19 0 0,11-1-60 0 0,-2-2 46 0 0,0 0 0 0 0,-1 0 0 0 0,1-1 0 0 0,-1 0 0 0 0,1 0 1 0 0,-1-1-1 0 0,-1 0 0 0 0,1 0 0 0 0,10-11 0 0 0,-7 4 68 0 0,0 0 0 0 0,-2-1 0 0 0,1 0 0 0 0,-2-1 0 0 0,1 0 0 0 0,-2 0 0 0 0,0-1 0 0 0,-1 0 0 0 0,0 0 0 0 0,-1 0 0 0 0,-1-1 0 0 0,3-18-1 0 0,-7 25 140 0 0,0 1-1 0 0,-1 0 0 0 0,1 0 1 0 0,-1 0-1 0 0,-1 0 0 0 0,0 0 1 0 0,0 0-1 0 0,-5-12 0 0 0,3 7-893 0 0,-6-24-1 0 0,10 33-1265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0 11055 0 0,'0'0'3538'0'0,"0"12"-2662"0"0,-2 34 158 0 0,-1-24 72 0 0,-14 46 1022 0 0,2-15-1583 0 0,6-25-200 0 0,-9 31-38 0 0,9-29-31 0 0,-12 31-91 0 0,11-30-38 0 0,-10 36-10 0 0,10-34-9 0 0,-10 37-34 0 0,10-37-20 0 0,-8 32-2 0 0,9-35-12 0 0,-10 38-48 0 0,-4 4 2 0 0,-1-12 55 0 0,3-16 20 0 0,11-27-25 0 0,-13 19-40 0 0,21-31-15 0 0,-1-1 0 0 0,1 1 0 0 0,-1-1 0 0 0,-1 0-1 0 0,-6 7 1 0 0,3-4-18 0 0,2-1-168 0 0,-9-8-1167 0 0,14 2 1295 0 0,-1 0 1 0 0,1 0-1 0 0,0 0 0 0 0,0 0 1 0 0,0 0-1 0 0,0 0 0 0 0,0 0 1 0 0,0 0-1 0 0,-1 0 0 0 0,1 0 1 0 0,0 0-1 0 0,0-1 0 0 0,0 1 1 0 0,0 0-1 0 0,0 0 0 0 0,0 0 1 0 0,0 0-1 0 0,-1 0 1 0 0,1 0-1 0 0,0 0 0 0 0,0 0 1 0 0,0 0-1 0 0,0 0 0 0 0,0 0 1 0 0,0 0-1 0 0,0-1 0 0 0,0 1 1 0 0,0 0-1 0 0,0 0 0 0 0,0 0 1 0 0,-1 0-1 0 0,1 0 0 0 0,0 0 1 0 0,0 0-1 0 0,0-1 0 0 0,0 1 1 0 0,0 0-1 0 0,0 0 1 0 0,0 0-1 0 0,0 0 0 0 0,-2-12-6859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49 9671 0 0,'0'0'748'0'0,"-1"-1"-492"0"0,-2-2-4 0 0,-6-12 7619 0 0,8 13-7619 0 0,0 1-1 0 0,1-1 1 0 0,0 0-1 0 0,-1 0 1 0 0,1 1-1 0 0,0-1 0 0 0,0 0 1 0 0,0 0-1 0 0,0 0 1 0 0,0 1-1 0 0,0-1 1 0 0,1-2-1 0 0,1 3 0 0 0,7-3-50 0 0,12 4-161 0 0,-14 2-40 0 0,0 0 0 0 0,0 0 0 0 0,9 4 0 0 0,32 18 0 0 0,-1 5 0 0 0,3 4 0 0 0,3 4 0 0 0,0 2 0 0 0,-4-1 12 0 0,-4-2 47 0 0,-5-5 6 0 0,0-5-1 0 0,-1-3-23 0 0,2 0-107 0 0,-34-19-41 0 0,-1-2-338 0 0,20 6 198 0 0,-20-5-43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0 7367 0 0,'0'0'5140'0'0,"-2"11"-2718"0"0,0 2-1613 0 0,-9 39 3075 0 0,8-38-3560 0 0,1-2 177 0 0,-1 0 1 0 0,-6 17-1 0 0,6-16-318 0 0,-13 34 323 0 0,12-35-432 0 0,1-3 6 0 0,0 0 0 0 0,-1-1 0 0 0,-6 11-1 0 0,-13 26-44 0 0,-2-4-50 0 0,20-33-73 0 0,-1 1-76 0 0,-17 28-26 0 0,17-27-9 0 0,2-2-714 0 0,-15 24 538 0 0,15-24-29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0 12895 0 0,'0'0'4416'0'0,"-8"9"-3740"0"0,-21 25-41 0 0,16-15-10 0 0,-22 46 219 0 0,7-11-676 0 0,13-25-28 0 0,-94 220 120 0 0,47-62 56 0 0,39-108-242 0 0,0 3-60 0 0,6-23-58 0 0,14-48-174 0 0,0 1-40 0 0,-10 39 2 0 0,10-39-37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152 319 7367 0 0,'0'0'568'0'0,"4"0"-373"0"0,11 1 18 0 0,-12-1 782 0 0,17 1 1945 0 0,37-4 1 0 0,-41 1-2333 0 0,-1 0 0 0 0,0-2 1 0 0,1 1-1 0 0,-2-2 0 0 0,22-9 1 0 0,-24 8-600 0 0,0-1 0 0 0,-1-1 0 0 0,0 0 0 0 0,0 0 0 0 0,-1-1 0 0 0,0 0 1 0 0,-1-1-1 0 0,0 0 0 0 0,0-1 0 0 0,-1 1 0 0 0,0-2 0 0 0,-1 1 1 0 0,-1-1-1 0 0,9-21 0 0 0,-13 30 40 0 0,-1 0 0 0 0,0-1 0 0 0,0 1 0 0 0,0-1 0 0 0,-1 1 0 0 0,1 0 0 0 0,-1-1 0 0 0,1 1 0 0 0,-1-1 0 0 0,-1 1 1 0 0,1-1-1 0 0,0 1 0 0 0,-1-1 0 0 0,1 1 0 0 0,-1-1 0 0 0,0 1 0 0 0,0 0 0 0 0,-1 0 0 0 0,1-1 0 0 0,-1 1 0 0 0,0 0 0 0 0,1 0 0 0 0,-1 0 0 0 0,0 1 0 0 0,-1-1 0 0 0,1 0 0 0 0,0 1 1 0 0,-1-1-1 0 0,0 1 0 0 0,1 0 0 0 0,-1 0 0 0 0,0 0 0 0 0,0 0 0 0 0,0 1 0 0 0,0-1 0 0 0,-1 1 0 0 0,1-1 0 0 0,-4 0 0 0 0,-2-1 204 0 0,6 2-169 0 0,1-1 0 0 0,-1 2 0 0 0,1-1 0 0 0,-1 0 0 0 0,0 0 0 0 0,1 1 0 0 0,-1 0 0 0 0,-3-1 1 0 0,-6 0-5 0 0,2 0-9 0 0,1 1-1 0 0,-1-1 0 0 0,1 2 0 0 0,0-1 0 0 0,-1 1 0 0 0,-16 4 0 0 0,-12 8-59 0 0,-9 10-11 0 0,1 8 0 0 0,31-20 0 0 0,-15 16 0 0 0,18-14 0 0 0,-18 24 0 0 0,-3 14 12 0 0,20-27 36 0 0,-10 29-23 0 0,13-26 29 0 0,-6 28-25 0 0,10-28 35 0 0,0 26-32 0 0,5-28 45 0 0,4 18 6 0 0,-3-41-74 0 0,0 0 0 0 0,0 0 0 0 0,1 0 0 0 0,-1 0 0 0 0,0 0-1 0 0,1-1 1 0 0,0 1 0 0 0,1 3 0 0 0,13 32 71 0 0,-15-36-72 0 0,1 1-1 0 0,-1-1 1 0 0,1 0-1 0 0,0 1 1 0 0,-1-1-1 0 0,1 0 1 0 0,0 1-1 0 0,0-1 1 0 0,0 0-1 0 0,1 1 1 0 0,23 25 86 0 0,-10-15 9 0 0,-3-5-52 0 0,0 0-1 0 0,1-1 1 0 0,0 0-1 0 0,0-1 1 0 0,1 0-1 0 0,22 4 0 0 0,-12-7 58 0 0,0 0 0 0 0,-1-2 0 0 0,1-1 0 0 0,0 0 0 0 0,30-7 0 0 0,115-34 475 0 0,-133 31-515 0 0,115-37 194 0 0,0 0-3641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992 71 9671 0 0,'-64'-17'5131'0'0,"6"2"-2494"0"0,-125-15 1049 0 0,122 24-3372 0 0,1 3-1 0 0,-96 8 1 0 0,144-4-311 0 0,-136 17 110 0 0,125-14-42 0 0,1 1-1 0 0,0 1 1 0 0,0 1 0 0 0,-31 15-1 0 0,47-19-42 0 0,0-1 4 0 0,0 2-1 0 0,1-1 1 0 0,-9 7 0 0 0,-3 3 40 0 0,8-4-8 0 0,-9 14-38 0 0,14-17 38 0 0,1 5-8 0 0,-10 31-34 0 0,12-39-16 0 0,0-1 0 0 0,1 1 0 0 0,-1-1 0 0 0,1 1 0 0 0,-1 0 0 0 0,1 3 0 0 0,-2 38 16 0 0,2-19 20 0 0,2 46-31 0 0,6-3-11 0 0,3-2 0 0 0,5 4 0 0 0,2 9 0 0 0,2 8 0 0 0,2 14 0 0 0,16 80-15 0 0,28 315-136 0 0,-53-367 101 0 0,6 13 50 0 0,-8-67 0 0 0,9 36 0 0 0,5 7 0 0 0,-1-2 0 0 0,20 80 60 0 0,-24-102-37 0 0,1 19 19 0 0,-4 4-31 0 0,4 67-11 0 0,-2-1 0 0 0,-11-113 0 0 0,7 34 0 0 0,5 2 0 0 0,5-3 0 0 0,2-14 0 0 0,-3-27 12 0 0,-15-42 47 0 0,9 16 11 0 0,-7-18 22 0 0,15 19 11 0 0,-20-28 1 0 0,0-3 0 0 0,19 15-7 0 0,-19-16-26 0 0,1-1-2 0 0,24 11 21 0 0,-30-15-85 0 0,0 1 0 0 0,0-1 1 0 0,0 1-1 0 0,0-1 0 0 0,0 1 1 0 0,0-1-1 0 0,-1 0 0 0 0,1 0 1 0 0,0 0-1 0 0,0 1 0 0 0,0-1 1 0 0,0 0-1 0 0,2 0 0 0 0,4 1 7 0 0,-4-1-4 0 0,0 0 0 0 0,-1 1 0 0 0,1-1 0 0 0,0 0 0 0 0,0-1 0 0 0,-1 1 0 0 0,1 0 0 0 0,0-1 0 0 0,3 0 0 0 0,18-6 64 0 0,13-5 83 0 0,-9 3-86 0 0,12-4 75 0 0,-12 5-121 0 0,5 0 25 0 0,1 2-36 0 0,-1 3-25 0 0,7 3-159 0 0,-7 0-91 0 0,-27 0 172 0 0,18-1-525 0 0,-5-1-1263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12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2759 0 0,'0'0'9832'0'0,"8"1"-9372"0"0,22 4-250 0 0,-23-4-108 0 0,-5-4-26 0 0,7-8 10 0 0,-7 9 54 0 0,0-1 20 0 0,47-50 935 0 0,6-8 335 0 0,-52 57-1261 0 0,-1 0 0 0 0,1 0 0 0 0,-1-1 0 0 0,0 1 0 0 0,0-1 0 0 0,0 1 0 0 0,-1-1 0 0 0,1 0 0 0 0,-1 1 0 0 0,0-8 0 0 0,0 12-160 0 0,-1-2 1111 0 0,-3 3-955 0 0,-9 2-5 0 0,9-2-49 0 0,-1 5-208 0 0,-23 28-309 0 0,1 4-124 0 0,-1 8-132 0 0,21-36 555 0 0,1-2-21 0 0,0 0 0 0 0,-6 17 1 0 0,6-15 80 0 0,2-2-6 0 0,-1-1-1 0 0,1 1 1 0 0,-3 12 0 0 0,-6 23-49 0 0,2 10 82 0 0,9-41 20 0 0,1 0 0 0 0,1 18 0 0 0,6 20 22 0 0,-7-49-15 0 0,0 1 0 0 0,0-1 1 0 0,1 0-1 0 0,-1 0 0 0 0,0 1 1 0 0,1-1-1 0 0,-1 0 0 0 0,1 0 1 0 0,-1 0-1 0 0,1 0 0 0 0,0 1 1 0 0,-1-1-1 0 0,3 2 0 0 0,21 30 100 0 0,-18-25 201 0 0,29-6 68 0 0,-24 0-299 0 0,3-3 159 0 0,-8 0-154 0 0,-3 0-27 0 0,-1 1-1 0 0,1-1 0 0 0,-1 0 0 0 0,1 0 1 0 0,0 0-1 0 0,-1 0 0 0 0,5-3 0 0 0,12-7 350 0 0,34-27-1 0 0,-29 14-311 0 0,-1-1 0 0 0,-1-1 0 0 0,34-53 0 0 0,-27 36-83 0 0,-17 26-9 0 0,6-2 0 0 0,0 8 18 0 0,-15 10 163 0 0,2 10-121 0 0,16 30-115 0 0,-16-30-13 0 0,-5 1-5 0 0,1 28-39 0 0,-1-28-15 0 0,0 1-1 0 0,-3 53-184 0 0,1-4 135 0 0,2-25 82 0 0,0-26 1631 0 0,7-11-1216 0 0,-3 1-262 0 0,-2 1-41 0 0,0-1 0 0 0,-1 1-1 0 0,1-1 1 0 0,0 1 0 0 0,0-1 0 0 0,-1 1-1 0 0,1-1 1 0 0,0 0 0 0 0,-1 0 0 0 0,1 0-1 0 0,-1 0 1 0 0,1 0 0 0 0,-1 0-1 0 0,0-1 1 0 0,1 1 0 0 0,-1 0 0 0 0,0-1-1 0 0,0 1 1 0 0,0-1 0 0 0,0 1-1 0 0,0-1 1 0 0,1-2 0 0 0,11-34 145 0 0,25-68-297 0 0,-28 84-273 0 0,0 1 0 0 0,19-32 1 0 0,-27 51 339 0 0,-1 0-1 0 0,0 0 1 0 0,1 0 0 0 0,-1 0 0 0 0,1 0-1 0 0,0 0 1 0 0,-1 0 0 0 0,5-3 0 0 0,8-6-485 0 0,0 0 145 0 0,-11 8 42 0 0,-2 3 351 0 0,-1 0 1 0 0,1 0-1 0 0,0 0 1 0 0,0 0-1 0 0,-1 0 1 0 0,1 0-1 0 0,0 0 1 0 0,0-1-1 0 0,-1 1 1 0 0,1 0-1 0 0,0 0 1 0 0,-1-1-1 0 0,1 1 1 0 0,0 0-1 0 0,-1-1 1 0 0,1 1-1 0 0,0-1 1 0 0,0 0 10 0 0,0 1 1 0 0,0-1-1 0 0,0 1 1 0 0,0-1-1 0 0,0 1 1 0 0,0-1-1 0 0,0 1 1 0 0,0 0-1 0 0,0 0 1 0 0,0-1-1 0 0,0 1 1 0 0,0 0 0 0 0,1 0-1 0 0,-1 0 1 0 0,0 0-1 0 0,0 0 1 0 0,0 0-1 0 0,0 1 1 0 0,0-1-1 0 0,0 0 1 0 0,1 1-1 0 0,26 3 199 0 0,-21-3 325 0 0,0 7-451 0 0,23 23-5 0 0,-29-30-59 0 0,1 0-1 0 0,-1 0 1 0 0,0 0-1 0 0,0 0 0 0 0,-1 1 1 0 0,1-1-1 0 0,0 0 1 0 0,0 1-1 0 0,-1-1 1 0 0,1 0-1 0 0,0 3 1 0 0,17 45-15 0 0,-5 1-83 0 0,-10-40 8 0 0,-2 3 11 0 0,1 2 50 0 0,0-1-44 0 0,1 29 0 0 0,-2-9-20 0 0,-1-25 0 0 0,1 2-21 0 0,1 33-90 0 0,-2-34-38 0 0,1 0-326 0 0,0 0 355 0 0,1 25-2566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2894 109 8751 0 0,'0'0'3150'0'0,"-3"1"-2346"0"0,0-1-347 0 0,-2 1-316 0 0,-4 5 4819 0 0,-8 7-4216 0 0,16-12-758 0 0,1-1-1 0 0,-1 1 0 0 0,0-1 1 0 0,1 1-1 0 0,-1-1 0 0 0,0 1 0 0 0,1-1 1 0 0,-1 1-1 0 0,0-1 0 0 0,0 0 1 0 0,1 1-1 0 0,-1-1 0 0 0,0 0 1 0 0,0 1-1 0 0,0-1 0 0 0,-1 0 1 0 0,1 0 0 0 0,0 0 0 0 0,0 0 0 0 0,0 0 0 0 0,0 1 0 0 0,0-1 0 0 0,0 0 0 0 0,0 0 0 0 0,0 1 0 0 0,0-1 0 0 0,1 1 0 0 0,-1-1 0 0 0,0 0 0 0 0,-1 2 0 0 0,-1 0 109 0 0,-1-1 0 0 0,1 1 1 0 0,-1-1-1 0 0,1 0 0 0 0,-1 0 1 0 0,0 0-1 0 0,1 0 0 0 0,-1-1 0 0 0,0 1 1 0 0,-4-1-1 0 0,-14 1 662 0 0,-23 4 0 0 0,3 0-90 0 0,18-2-286 0 0,-32 9 1 0 0,-1-1-113 0 0,-11-5-76 0 0,22-4-114 0 0,-182 13 73 0 0,-13 17-88 0 0,-193 2 125 0 0,335-30-170 0 0,-85 1 125 0 0,152-5-129 0 0,1-1 1 0 0,-56-10-1 0 0,6 1 3 0 0,1 4-18 0 0,-81 4 0 0 0,115 3 0 0 0,-57-6 0 0 0,57 1-48 0 0,-1 2 0 0 0,-58 5 0 0 0,63-2 21 0 0,31-1 20 0 0,0 0 0 0 0,0 1-1 0 0,-1 0 1 0 0,-10 3-1 0 0,-72 16 8 0 0,79-17 0 0 0,0-2 0 0 0,-1 0 0 0 0,0 0 0 0 0,-16-3 0 0 0,-21 0 128 0 0,52 2-121 0 0,1 0-1 0 0,0 0 1 0 0,0 0-1 0 0,0-1 1 0 0,-1 1-1 0 0,1 0 1 0 0,0 0-1 0 0,0-1 1 0 0,0 1-1 0 0,0 0 1 0 0,0 0 0 0 0,0-1-1 0 0,0 1 1 0 0,-1 0-1 0 0,1 0 1 0 0,0-1-1 0 0,0 1 1 0 0,0 0-1 0 0,0 0 1 0 0,0-1-1 0 0,0 1 1 0 0,0 0-1 0 0,0 0 1 0 0,0-1-1 0 0,0 1 1 0 0,1 0 0 0 0,-1-1-1 0 0,0 1 1 0 0,0 0-1 0 0,2-6 190 0 0,-2 5-187 0 0,1-1-1 0 0,0 0 0 0 0,1 0 1 0 0,-1 0-1 0 0,0 0 0 0 0,1 1 1 0 0,-1-1-1 0 0,0 1 1 0 0,1-1-1 0 0,0 1 0 0 0,2-2 1 0 0,2-3 18 0 0,75-63 37 0 0,-50 42-51 0 0,1 0 0 0 0,2 3 0 0 0,0 0-1 0 0,56-27 1 0 0,-81 45-11 0 0,-7 4-3 0 0,-1 1 0 0 0,1 0 0 0 0,-1 0 0 0 0,1 0 0 0 0,-1 0 0 0 0,1 0 0 0 0,0 0 0 0 0,-1 1-1 0 0,1-1 1 0 0,0 1 0 0 0,0-1 0 0 0,2 0 0 0 0,-4 1-60 0 0,-4 4-263 0 0,-27 18 266 0 0,-2-1-1 0 0,-45 22 1 0 0,-25 15-50 0 0,74-41 70 0 0,14-8 21 0 0,1 1 0 0 0,0 0-1 0 0,0 0 1 0 0,1 2 0 0 0,-13 13 0 0 0,10-9-47 0 0,14-13 52 0 0,-1 0 1 0 0,0 0-1 0 0,1 0 1 0 0,-1 1-1 0 0,-2 4 0 0 0,1-1 2 0 0,1-2-57 0 0,0 4 0 0 0,-6 29 43 0 0,8-38 23 0 0,1 1 0 0 0,0 0-1 0 0,0-1 1 0 0,-1 1 0 0 0,1-1-1 0 0,0 1 1 0 0,0 0-1 0 0,0-1 1 0 0,0 1 0 0 0,0 0-1 0 0,0-1 1 0 0,0 1 0 0 0,0 0-1 0 0,0-1 1 0 0,1 1-1 0 0,-1 0 1 0 0,0-1 0 0 0,0 1-1 0 0,0-1 1 0 0,1 1 0 0 0,-1 0-1 0 0,0-1 1 0 0,1 1-1 0 0,-1-1 1 0 0,0 1 0 0 0,1-1-1 0 0,-1 1 1 0 0,1-1 0 0 0,-1 1-1 0 0,1-1 1 0 0,7 11-3 0 0,1-1 1 0 0,11 10-1 0 0,-14-15 4 0 0,-1-1 0 0 0,1 0 0 0 0,1 0 0 0 0,-1-1 0 0 0,12 5 0 0 0,39 14 0 0 0,-4-1 0 0 0,2 0 0 0 0,1 3 0 0 0,-40-17 7 0 0,-7-3 4 0 0,0 0 1 0 0,0 1 0 0 0,11 8-1 0 0,21 14 0 0 0,6 5-11 0 0,-3-1 0 0 0,3 0 0 0 0,9 2-21 0 0,-40-23-9 0 0,-9-6-11 0 0,-1-1 0 0 0,0 0 0 0 0,1 0 0 0 0,-1 0 0 0 0,11 2 0 0 0,8 3-1622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49 5063 0 0,'-24'-12'3827'0'0,"13"5"-2617"0"0,0 2 0 0 0,-1 0-1 0 0,0 0 1 0 0,-13-3 0 0 0,20 6-1119 0 0,0 1-1 0 0,0 0 1 0 0,-1 0-1 0 0,1 0 1 0 0,0 1-1 0 0,-1 0 0 0 0,1 0 1 0 0,0 0-1 0 0,0 0 1 0 0,-1 1-1 0 0,1 0 1 0 0,0 0-1 0 0,0 1 1 0 0,0-1-1 0 0,0 1 1 0 0,0 0-1 0 0,0 0 0 0 0,0 1 1 0 0,1-1-1 0 0,-1 1 1 0 0,1 0-1 0 0,0 1 1 0 0,0-1-1 0 0,-8 8 1 0 0,-15 26-1049 0 0,24-32 810 0 0,0 3 70 0 0,-11 27 12 0 0,10-27 40 0 0,2 4 155 0 0,-6 33 67 0 0,5-33 17 0 0,3-1 37 0 0,-3 43 1068 0 0,7-42-874 0 0,10 36-117 0 0,-11-36 214 0 0,5-4-298 0 0,23 23-90 0 0,-24-23 67 0 0,2-4-133 0 0,26 14-59 0 0,-33-17-24 0 0,-1 0 0 0 0,0 0-1 0 0,0-1 1 0 0,0 1 0 0 0,1-1 0 0 0,-1 1 0 0 0,0-1 0 0 0,1 0 0 0 0,-1 0 0 0 0,3 1 0 0 0,-1-1 3 0 0,1 1-34 0 0,1-1 0 0 0,-1 1 1 0 0,1-1-1 0 0,-1 0 0 0 0,1 0 1 0 0,-1-1-1 0 0,0 1 0 0 0,1-1 0 0 0,-1 0 1 0 0,0 0-1 0 0,0 0 0 0 0,7-4 1 0 0,1-3-1255 0 0,0-1 1 0 0,0 0 0 0 0,20-22 0 0 0,-30 29 970 0 0,6-7-5021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68 455 0 0,'1'0'122'0'0,"-1"0"-1"0"0,0 0 0 0 0,0 0 0 0 0,0-1 0 0 0,0 1 0 0 0,0 0 0 0 0,0 0 0 0 0,1 0 0 0 0,-1-1 0 0 0,0 1 1 0 0,0 0-1 0 0,0 0 0 0 0,0 0 0 0 0,0 0 0 0 0,0-1 0 0 0,0 1 0 0 0,0 0 0 0 0,0 0 0 0 0,0-1 1 0 0,0 1-1 0 0,0 0 0 0 0,0 0 0 0 0,0 0 0 0 0,0-1 0 0 0,0 1 0 0 0,0 0 0 0 0,0 0 0 0 0,0 0 0 0 0,0-1 1 0 0,0 1-1 0 0,-1 0 0 0 0,1 0 0 0 0,0 0 0 0 0,0 0 0 0 0,0-1 0 0 0,-8-10 3239 0 0,6 9-2836 0 0,0 0 0 0 0,0 0 0 0 0,0 0 0 0 0,0 0 0 0 0,0 0 0 0 0,0 1 0 0 0,-5-3 0 0 0,1 3-384 0 0,1 0-1 0 0,-1 1 0 0 0,1 0 0 0 0,-1 0 0 0 0,0 0 1 0 0,1 1-1 0 0,-1 0 0 0 0,1 0 0 0 0,0 0 1 0 0,-1 0-1 0 0,1 1 0 0 0,0 0 0 0 0,0 0 0 0 0,0 1 1 0 0,0-1-1 0 0,0 1 0 0 0,1 0 0 0 0,-9 7 1 0 0,-4 4-162 0 0,0 2 1 0 0,2 0 0 0 0,-16 19 0 0 0,26-30 164 0 0,-9 12 6 0 0,-2 6-27 0 0,5-5 134 0 0,5-8-148 0 0,-16 29 457 0 0,16-30-451 0 0,3-3-4 0 0,-1 0 0 0 0,1 0-1 0 0,1 0 1 0 0,-4 11 0 0 0,-5 13 203 0 0,8-23-1 0 0,2 3-13 0 0,-1 1-198 0 0,0-6 99 0 0,1 1 0 0 0,1 0 0 0 0,-1 0 0 0 0,0 8 0 0 0,10-7 0 0 0,25 23 0 0 0,-34-29-193 0 0,1-1-1 0 0,-1 1 1 0 0,0-1-1 0 0,1 0 1 0 0,-1 1-1 0 0,0-1 1 0 0,1 1-1 0 0,-1-1 1 0 0,1 0-1 0 0,-1 1 1 0 0,0-1-1 0 0,1 0 0 0 0,-1 0 1 0 0,1 1-1 0 0,-1-1 1 0 0,1 0-1 0 0,-1 0 1 0 0,1 0-1 0 0,-1 1 1 0 0,1-1-1 0 0,-1 0 1 0 0,1 0-1 0 0,-1 0 1 0 0,1 0-1 0 0,0 0 1 0 0,-1 0-1 0 0,1 0 1 0 0,0 0-1 0 0,9-3 51 0 0,-1-1 0 0 0,1 0 0 0 0,-1 0 0 0 0,0 0-1 0 0,-1-1 1 0 0,1-1 0 0 0,11-8 0 0 0,-2-2 31 0 0,-1-1-1 0 0,0 0 1 0 0,-1-1 0 0 0,-1-1-1 0 0,18-29 1 0 0,-10 8-75 0 0,34-79 0 0 0,-55 114-43 0 0,2-4 149 0 0,0-1 1 0 0,3-13-1 0 0,-6 21-24 0 0,-1 0 0 0 0,1-1 0 0 0,-1 1 0 0 0,0 0-1 0 0,0-1 1 0 0,0 1 0 0 0,0 0 0 0 0,0-1 0 0 0,-1 1 0 0 0,1 0 0 0 0,0-1 0 0 0,-1 1 0 0 0,0 0-1 0 0,0 0 1 0 0,1 0 0 0 0,-3-3 0 0 0,3 4-175 0 0,-1 1 0 0 0,1-1-1 0 0,0 0 1 0 0,-1 1 0 0 0,1-1-1 0 0,0 0 1 0 0,0 1 0 0 0,0-1-1 0 0,-1 0 1 0 0,1 1 0 0 0,0-1 0 0 0,0 0-1 0 0,0 1 1 0 0,0-1 0 0 0,0 0-1 0 0,0 0 1 0 0,0 1 0 0 0,1-1-1 0 0,-1 0 1 0 0,0 1 0 0 0,1-2 0 0 0,0 0-1218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9671 0 0,'0'0'2996'0'0,"2"13"-1918"0"0,1 2-719 0 0,0-1 208 0 0,-1 0 0 0 0,0 16 0 0 0,3 36 1347 0 0,-2-21-1036 0 0,-2-34-314 0 0,0-5-437 0 0,-1 0 1 0 0,1 0 0 0 0,-1 0-1 0 0,-1 11 1 0 0,0 21 399 0 0,-1-29-398 0 0,-5 26-113 0 0,4-28-16 0 0,1-11 0 0 0,0-8 0 0 0,3-11 8 0 0,2 1 0 0 0,1 0 0 0 0,0 0 0 0 0,1 0 0 0 0,2 0 0 0 0,15-35 0 0 0,-18 48 170 0 0,0 0-1 0 0,10-14 0 0 0,-13 20-159 0 0,1 1-1 0 0,-1 1 1 0 0,1-1-1 0 0,-1 0 1 0 0,1 0-1 0 0,0 0 1 0 0,0 1-1 0 0,-1-1 1 0 0,1 1-1 0 0,0 0 1 0 0,1-1-1 0 0,-1 1 1 0 0,0 0-1 0 0,0 0 1 0 0,0 0-1 0 0,4 0 1 0 0,-1 0 4 0 0,-4 1 37 0 0,6 9 12 0 0,20 24 15 0 0,-20-25 118 0 0,-2 4-150 0 0,16 36-30 0 0,-16-36 42 0 0,-1 0 1 0 0,13 35-42 0 0,-8-25 23 0 0,10 22-25 0 0,-14-33 3 0 0,0-2-99 0 0,15 30-44 0 0,-15-30-10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1023 11055 0 0,'0'0'1002'0'0,"2"-1"-824"0"0,0-1 86 0 0,0 0-1 0 0,0 0 0 0 0,-1 0 0 0 0,1 0 1 0 0,-1 0-1 0 0,1-1 0 0 0,-1 1 0 0 0,0-1 1 0 0,0 1-1 0 0,0-1 0 0 0,0 1 0 0 0,0-1 1 0 0,-1 0-1 0 0,1 1 0 0 0,-1-1 0 0 0,0 0 1 0 0,0-2-1 0 0,1-11 1304 0 0,-2-25 0 0 0,1 41-1565 0 0,-2-25 595 0 0,-2 0 0 0 0,0 0 0 0 0,-2 1 0 0 0,-12-32 0 0 0,-44-94-614 0 0,30 78 57 0 0,24 52-82 0 0,-75-187-557 0 0,68 164 399 0 0,3-1 1 0 0,-13-85-1 0 0,23 119 196 0 0,2 1 1 0 0,-1-1 0 0 0,2-11-1 0 0,-1 19 26 0 0,0-1 0 0 0,1 1-1 0 0,-1 0 1 0 0,1-1 0 0 0,-1 1-1 0 0,1-1 1 0 0,0 1 0 0 0,0 0 0 0 0,0 0-1 0 0,0-1 1 0 0,0 1 0 0 0,1 0 0 0 0,-1 0-1 0 0,0 0 1 0 0,1 0 0 0 0,0 0-1 0 0,3-2 1 0 0,-4 3-3 0 0,1 0-1 0 0,-1 0 1 0 0,1 1-1 0 0,0-1 1 0 0,-1 1-1 0 0,1-1 1 0 0,0 1-1 0 0,-1 0 1 0 0,3 0-1 0 0,-3-1-12 0 0,18 1 11 0 0,13 2-17 0 0,-20-1-13 0 0,21 4-90 0 0,5 4-146 0 0,-12-2-159 0 0,-20-5-116 0 0,2 1-20 0 0,25 10-95 0 0,-24-10-370 0 0,-2 0-160 0 0,22 9-30 0 0,-22-9-44 0 0,1 0-1617 0 0,25 8 872 0 0,-25-8-2064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8751 0 0,'16'-1'905'0'0,"0"0"-1"0"0,-1 0 0 0 0,23 3 0 0 0,-24 0-329 0 0,0-2-1 0 0,1 1 1 0 0,-1-2-1 0 0,22-3 1 0 0,-4-2 362 0 0,-15 3 286 0 0,1-1 1 0 0,0-1-1 0 0,30-12 0 0 0,-23 5-1050 0 0,-11 5 238 0 0,28-11 0 0 0,-36 17-958 0 0,-1-1-1 0 0,1 1 0 0 0,0 0 0 0 0,11 0 0 0 0,-9-1-1192 0 0,-3 2 624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9215 0 0,'0'0'3871'0'0,"-2"11"-2275"0"0,0 3-1071 0 0,-5 40 1633 0 0,2 9-205 0 0,3-49-1647 0 0,-1 40 789 0 0,2-14-713 0 0,0-30-29 0 0,2 2-52 0 0,4 47-190 0 0,3-4-120 0 0,-6-45-103 0 0,13-19-7899 0 0,-11-1 2076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58 200 4975 0 0,'1'-22'379'0'0,"-1"0"0"0"0,-3-29 0 0 0,2 42 928 0 0,-1 0 0 0 0,0-1 0 0 0,0 1 1 0 0,-1 0-1 0 0,0 0 0 0 0,-1 1 0 0 0,-9-17 0 0 0,12 24-974 0 0,0-1 1 0 0,1 1-1 0 0,-2 0 1 0 0,1-1 0 0 0,0 1-1 0 0,0 0 1 0 0,0 0-1 0 0,-1 0 1 0 0,1 0 0 0 0,0 0-1 0 0,-3-1 1 0 0,-5 0-1327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4 13823 0 0,'-7'-2'420'0'0,"0"1"-1"0"0,-1 1 0 0 0,1-1 1 0 0,0 1-1 0 0,-1 1 1 0 0,1-1-1 0 0,0 1 0 0 0,0 0 1 0 0,0 1-1 0 0,-1 0 0 0 0,1 0 1 0 0,-13 6-1 0 0,7-1-505 0 0,-1 0-1 0 0,1 0 0 0 0,1 2 1 0 0,-1-1-1 0 0,-11 12 0 0 0,2 2-605 0 0,18-18 376 0 0,0 3 151 0 0,0 0 128 0 0,3-4 11 0 0,0 0 0 0 0,-1-1 0 0 0,1 1 0 0 0,-1-1 0 0 0,0 1 0 0 0,1-1 0 0 0,-5 5 0 0 0,4 4 151 0 0,-7 32 71 0 0,7-32 483 0 0,5 0-425 0 0,11 32 2 0 0,-10-33 174 0 0,3-4-268 0 0,22 18-2 0 0,-22-19-16 0 0,1-2-61 0 0,29 7-19 0 0,-33-9-58 0 0,1-1-1 0 0,-1 0 1 0 0,0 0 0 0 0,0-1-1 0 0,0 1 1 0 0,0-1 0 0 0,0 0-1 0 0,0 0 1 0 0,0 0 0 0 0,0 0-1 0 0,0-1 1 0 0,0 0 0 0 0,-1 1-1 0 0,1-1 1 0 0,4-4 0 0 0,3-2 40 0 0,-1 0 1 0 0,-1 0 0 0 0,12-14-1 0 0,-13 14 43 0 0,-2 0-1 0 0,1 0 1 0 0,9-18 0 0 0,-14 22 1 0 0,0 0 1 0 0,0 0-1 0 0,0 0 0 0 0,-1 0 1 0 0,0-1-1 0 0,0 1 1 0 0,0 0-1 0 0,0 0 1 0 0,0-1-1 0 0,-1 1 1 0 0,0 0-1 0 0,0-6 1 0 0,-1 9-65 0 0,1 0-1 0 0,0 0 1 0 0,0 0 0 0 0,0 0 0 0 0,-1 0-1 0 0,1 0 1 0 0,-1 0 0 0 0,1 0 0 0 0,0 0-1 0 0,-1 0 1 0 0,0 1 0 0 0,1-1 0 0 0,-1 0-1 0 0,1 0 1 0 0,-1 0 0 0 0,0 1 0 0 0,0-1-1 0 0,1 0 1 0 0,-1 1 0 0 0,0-1-1 0 0,0 0 1 0 0,0 1 0 0 0,0-1 0 0 0,0 1-1 0 0,0 0 1 0 0,0-1 0 0 0,0 1 0 0 0,0 0-1 0 0,0-1 1 0 0,0 1 0 0 0,0 0 0 0 0,0 0-1 0 0,0 0 1 0 0,0 0 0 0 0,0 0 0 0 0,0 0-1 0 0,0 0 1 0 0,0 1 0 0 0,0-1 0 0 0,0 0-1 0 0,-2 1 1 0 0,-5 2 49 0 0,3 4-21 0 0,2-3-52 0 0,0 0 0 0 0,1 1 0 0 0,0 0 0 0 0,0 0-1 0 0,-1 6 1 0 0,0 4-8 0 0,-2 22 0 0 0,5-37 6 0 0,0 3-6 0 0,-1-1 0 0 0,1 0 0 0 0,0 1 0 0 0,0-1 0 0 0,0 1 0 0 0,1-1 0 0 0,0 4 0 0 0,13 51-21 0 0,-6-36-9 0 0,14 29 0 0 0,13 9-44 0 0,4-4 8 0 0,1-3 2 0 0,4 4-100 0 0,-19-24 97 0 0,-19-24 2 0 0,1 4 6 0 0,22 32 1 0 0,-22-33 0 0 0,-2 0 11 0 0,14 33 53 0 0,-18-42 4 0 0,0 0 0 0 0,0 0 1 0 0,0 0-1 0 0,-1 0 0 0 0,1 0 0 0 0,-1 0 1 0 0,1 0-1 0 0,-1 0 0 0 0,0 3 0 0 0,2 9 8 0 0,-1-4 46 0 0,1 0 1 0 0,-2 14-1 0 0,-3-11 118 0 0,-12 40 0 0 0,14-51-154 0 0,1 1 0 0 0,-1-1 0 0 0,0 0 0 0 0,0 1 0 0 0,0-1 0 0 0,0 0 0 0 0,-3 4 0 0 0,-19 31 154 0 0,9-18 0 0 0,-13 13 88 0 0,-34 32 0 0 0,-78 55 519 0 0,94-81-647 0 0,-23 26-2210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11519 0 0,'1'-4'4447'0'0,"4"20"553"0"0,8 36-4767 0 0,-10-39-10 0 0,0 3-24 0 0,6 48-79 0 0,-5-33-31 0 0,4 28-8 0 0,-4-26-14 0 0,9 56-54 0 0,1 7-2 0 0,-8-57 31 0 0,8 40-20 0 0,-7-40 20 0 0,5 39-20 0 0,-5-40 20 0 0,4 37-20 0 0,-4-39 20 0 0,7 33-20 0 0,-8-35 31 0 0,9 47 16 0 0,-1-5 17 0 0,-9-47-16 0 0,8 52 73 0 0,-11-66-119 0 0,4 44 84 0 0,-4-46-98 0 0,0 42 59 0 0,-2 11 11 0 0,-1-11-87 0 0,1-46-8 0 0,0-1 1 0 0,-1 1-1 0 0,-2 14 0 0 0,0 7-1371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12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 13823 0 0,'0'0'2828'0'0,"-1"7"-2096"0"0,-2 2-495 0 0,1-3-80 0 0,1-1-1 0 0,0 0 1 0 0,0 1-1 0 0,0-1 1 0 0,1 8-1 0 0,-5 53 636 0 0,0 5-472 0 0,0 265-832 0 0,14-143-801 0 0,-3-102 493 0 0,-1-20 299 0 0,-1-3 109 0 0,0-16 374 0 0,-2 5 9 0 0,-2-45-115 0 0,0-4-19 0 0,-1 26-1010 0 0,0-25-4054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14279 0 0,'182'-6'4512'0'0,"64"27"-2747"0"0,6-1-370 0 0,-29-20-1395 0 0,54 1 0 0 0,-239 0 6 0 0,537 31 580 0 0,-339-17 112 0 0,-181-14-596 0 0,-46 0-90 0 0,34 3 80 0 0,-15-1-32 0 0,-18-1-12 0 0,9 3-24 0 0,-14-4 284 0 0,0 9-241 0 0,16 27-38 0 0,-16-28 187 0 0,-3 3-147 0 0,6 34 22 0 0,-4-22-11 0 0,5 40-64 0 0,2 13-16 0 0,-3-9 0 0 0,-3 4 0 0 0,0 7 0 0 0,-1 10 0 0 0,2 8-12 0 0,0 6-52 0 0,6-3-25 0 0,4-9 9 0 0,3-6 24 0 0,1-2 45 0 0,4 12-42 0 0,-7-30 42 0 0,4 13 11 0 0,-3-3 0 0 0,2 2 53 0 0,-3-13 47 0 0,-2-2-21 0 0,-4-7-52 0 0,-8-34 15 0 0,-3-14-37 0 0,1 0-1 0 0,-2 0 0 0 0,1 0 1 0 0,-2 11-1 0 0,1-17-1 0 0,0 1 1 0 0,1-1 0 0 0,-1 1-1 0 0,0-1 1 0 0,0 1 0 0 0,1-1-1 0 0,-1 1 1 0 0,0-1 0 0 0,0 0-1 0 0,-1 0 1 0 0,1 1 0 0 0,0-1-1 0 0,0 0 1 0 0,-1 0 0 0 0,-1 1-1 0 0,1-1 20 0 0,0 0 0 0 0,0 0-1 0 0,1-1 1 0 0,-1 1-1 0 0,0 0 1 0 0,0-1-1 0 0,0 0 1 0 0,0 1-1 0 0,0-1 1 0 0,0 0-1 0 0,0 0 1 0 0,0 0-1 0 0,0 0 1 0 0,0-1-1 0 0,0 1 1 0 0,-3-1-1 0 0,1 0 1 0 0,-182-17 604 0 0,1-1-641 0 0,-321 2-50 0 0,280 13 38 0 0,-66-4-12 0 0,-220-11 38 0 0,363 16 0 0 0,-128 5 0 0 0,266-2 0 0 0,4 0 0 0 0,0 1 0 0 0,0 0 0 0 0,0 0 0 0 0,-8 3 0 0 0,-1 0-16 0 0,12-2-80 0 0,11 3-559 0 0,22 15 503 0 0,-19-15 7 0 0,-6-5-76 0 0,-1 0-1 0 0,1 0 1 0 0,-1-1 0 0 0,1 1-1 0 0,-1-1 1 0 0,1 0 0 0 0,-1 0-1 0 0,0 0 1 0 0,1 0 0 0 0,-1 0 0 0 0,4-3-1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6911 0 0,'18'-19'1659'0'0,"-16"18"-624"0"0,46-6 2618 0 0,-28 3-2924 0 0,1 1 0 0 0,-1 1 0 0 0,1 1 0 0 0,31 2 0 0 0,-40 0-489 0 0,1 0-30 0 0,-1 1 1 0 0,18 5-1 0 0,12 4-114 0 0,-3 0-21 0 0,13 8-61 0 0,7 2-14 0 0,-3-1-12 0 0,-15-4-36 0 0,15 9 36 0 0,1 6 12 0 0,-3 5 0 0 0,-5 2 11 0 0,-6-4 46 0 0,-11-3 31 0 0,-21-20-34 0 0,-1 0-1 0 0,10 14 0 0 0,-10-12-26 0 0,-1-2 46 0 0,-1 1-2 0 0,25 36 0 0 0,-18-24 14 0 0,12 24-13 0 0,-21-36 5 0 0,0-1 3 0 0,18 34 0 0 0,-19-34 4 0 0,2 2 18 0 0,18 38 8 0 0,-18-38 2 0 0,-3-2 14 0 0,12 34 56 0 0,-12-34 30 0 0,-2-1 4 0 0,6 31-8 0 0,-5-31 128 0 0,-2 2-176 0 0,1 1-95 0 0,0-4 129 0 0,-1-1 0 0 0,0 0-1 0 0,0 12 1 0 0,-6 54 639 0 0,2-65-774 0 0,-11 28-60 0 0,14-36-17 0 0,0-1 1 0 0,-1 1-1 0 0,1-1 1 0 0,0 1 0 0 0,0-1-1 0 0,-1 1 1 0 0,1-1-1 0 0,0 0 1 0 0,0 1-1 0 0,-1-1 1 0 0,1 1-1 0 0,-1-1 1 0 0,1 0 0 0 0,0 1-1 0 0,-1-1 1 0 0,1 0-1 0 0,-1 0 1 0 0,1 1-1 0 0,-1-1 1 0 0,1 0-1 0 0,-1 0 1 0 0,1 0-1 0 0,-1 0 1 0 0,1 1 0 0 0,-1-1-1 0 0,1 0 1 0 0,-1 0-1 0 0,1 0 1 0 0,-1 0-1 0 0,1 0 1 0 0,-1 0-1 0 0,1 0 1 0 0,-1-1-1 0 0,-14-5-3423 0 0,3-1-6287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1 6447 0 0,'0'0'499'0'0,"-46"2"6257"0"0,2-1-5183 0 0,35-1-1289 0 0,-1 1 0 0 0,1 0-1 0 0,0 1 1 0 0,-1 0 0 0 0,1 0 0 0 0,0 1-1 0 0,0 0 1 0 0,1 1 0 0 0,-15 7 0 0 0,15-8-198 0 0,3-1-18 0 0,1 0 0 0 0,-1 0 0 0 0,1 1 0 0 0,-1 0 0 0 0,-4 3 0 0 0,-4 2 29 0 0,-5 4 47 0 0,0 1 0 0 0,0 0-1 0 0,-17 18 1 0 0,24-21-98 0 0,2-1 41 0 0,-1 0-1 0 0,-12 15 1 0 0,-9 12 87 0 0,16-18 2 0 0,-10 20 11 0 0,14-20 45 0 0,-6 20 21 0 0,13-29 3 0 0,1 4-10 0 0,-6 39-46 0 0,6-39-22 0 0,4-1-2 0 0,1 32-10 0 0,-2-32 148 0 0,5-2-223 0 0,16 34-18 0 0,-16-33 11 0 0,2-5-11 0 0,24 17-45 0 0,-18-15 36 0 0,-11-7-269 0 0,1 0 216 0 0,0 0 0 0 0,0 0-1 0 0,0 0 1 0 0,1 0 0 0 0,-1 0-1 0 0,0-1 1 0 0,1 0-1 0 0,-1 1 1 0 0,0-1 0 0 0,6-1-1 0 0,-8 1-660 0 0,1-1 1 0 0,0 1-1 0 0,0-1 0 0 0,0 0 0 0 0,0 0 0 0 0,0 1 0 0 0,-1-1 1 0 0,1 0-1 0 0,2-2 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6 244 17503 0 0,'-2'1'1352'0'0,"2"-1"-1292"0"0,-1 0 0 0 0,1 0 0 0 0,0 0 0 0 0,0 0 0 0 0,0 0 0 0 0,0 0 1 0 0,0 0-1 0 0,0 0 0 0 0,-1 0 0 0 0,1 0 0 0 0,0 0 0 0 0,0 1 0 0 0,0-1 0 0 0,0 0 0 0 0,0 0 0 0 0,0 0 0 0 0,0 0 0 0 0,-1 0 0 0 0,1 0 0 0 0,0 0 0 0 0,0 0 0 0 0,0 0 0 0 0,0 0 0 0 0,0 1 0 0 0,0-1 0 0 0,0 0 0 0 0,0 0 0 0 0,0 0 0 0 0,0 0 1 0 0,0 0-1 0 0,0 0 0 0 0,0 0 0 0 0,0 1 0 0 0,0-1 0 0 0,0 0 0 0 0,0 0 0 0 0,0 0 0 0 0,0 0 0 0 0,0 0 0 0 0,0 1 0 0 0,0-1 0 0 0,0 0 0 0 0,0 0 0 0 0,0 0 0 0 0,0 0 0 0 0,0 0 0 0 0,0 0 0 0 0,0 0 0 0 0,0 1 0 0 0,0-1 0 0 0,8 5 441 0 0,14 1-743 0 0,-15-5 256 0 0,0 0-1 0 0,0-1 0 0 0,1 0 0 0 0,-1 0 0 0 0,0 0 0 0 0,9-2 0 0 0,4-1 3 0 0,411-11 248 0 0,231 3-70 0 0,-647 11-188 0 0,166-8 59 0 0,196-1 89 0 0,-159 12 16 0 0,261 9 276 0 0,-87-2-150 0 0,-240-9-243 0 0,33-6-15 0 0,-150 1 99 0 0,0-1-1 0 0,0-2 1 0 0,41-13-1 0 0,-73 19-113 0 0,0 0 0 0 0,0 0 0 0 0,0 0 1 0 0,-1 0-1 0 0,1-1 0 0 0,-1 1 0 0 0,1-1 0 0 0,-1 1 0 0 0,5-5 0 0 0,-6 5-12 0 0,-1 0 1 0 0,1 0-1 0 0,-1 0 1 0 0,1 0 0 0 0,-1 0-1 0 0,1 0 1 0 0,-1 0 0 0 0,0 0-1 0 0,1 0 1 0 0,-1 0-1 0 0,0 0 1 0 0,0 0 0 0 0,0-1-1 0 0,0 1 1 0 0,0 0-1 0 0,0 0 1 0 0,0 0 0 0 0,0 0-1 0 0,0 0 1 0 0,-1 0 0 0 0,1 0-1 0 0,0 0 1 0 0,-1-1-1 0 0,1 1 1 0 0,-1 0 0 0 0,1 0-1 0 0,-1 0 1 0 0,1 1-1 0 0,-2-2 1 0 0,-2-4 54 0 0,0 1-1 0 0,0 0 1 0 0,-1 0 0 0 0,0 1-1 0 0,1-1 1 0 0,-2 1-1 0 0,1 0 1 0 0,0 1 0 0 0,-12-7-1 0 0,-4 0-3 0 0,-31-11 0 0 0,-3 4-90 0 0,0 1-1 0 0,0 4 1 0 0,-88-10 0 0 0,119 20-171 0 0,1 2 1 0 0,0 0 0 0 0,-32 5-1 0 0,53-5 113 0 0,-1 1 19 0 0,-10 5 3 0 0,10-5-1 0 0,10 5-353 0 0,23 20 277 0 0,-17-17-3 0 0,24 9-93 0 0,8 4 74 0 0,1 2 11 0 0,-3 0 8 0 0,-8-1 68 0 0,-3 0-16 0 0,-19-11 12 0 0,18 29 64 0 0,-6 6 29 0 0,-25-46-7 0 0,1 0-1 0 0,-1 0 0 0 0,1 0 1 0 0,-1 0-1 0 0,1 1 0 0 0,-1-1 1 0 0,0 0-1 0 0,1 0 0 0 0,-1 0 1 0 0,0 1-1 0 0,0-1 0 0 0,0 0 1 0 0,0 0-1 0 0,0 3 0 0 0,-3 45 293 0 0,-1-41-153 0 0,-11 24-4 0 0,12-24-11 0 0,-2-2-9 0 0,-16 20-1 0 0,16-20-5 0 0,-1 1-37 0 0,-20 18-50 0 0,20-18 14 0 0,5-7-43 0 0,0 0 0 0 0,1 0 0 0 0,-1 0 0 0 0,0 0 0 0 0,1 0 0 0 0,-1 0 0 0 0,0 0 0 0 0,1 1 0 0 0,-1-1 0 0 0,0 0 0 0 0,1 0 1 0 0,-1 1-1 0 0,0-1 0 0 0,1 1 0 0 0,-1-1 0 0 0,1 0 0 0 0,-1 1 0 0 0,1-1 0 0 0,-2 2 0 0 0,2-2-58 0 0,-1 1 0 0 0,1 0 0 0 0,-1-1 0 0 0,0 1 0 0 0,0-1 0 0 0,1 1 0 0 0,-1-1 0 0 0,0 1 0 0 0,0-1 0 0 0,0 0 0 0 0,1 1 0 0 0,-1-1 0 0 0,0 0 1 0 0,0 0-1 0 0,0 1 0 0 0,0-1 0 0 0,0 0 0 0 0,0 0 0 0 0,0 0 0 0 0,1 0 0 0 0,-3-1 0 0 0,-12 1-5532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37 15199 0 0,'0'-1'1172'0'0,"-1"-1"-851"0"0,0 0 0 0 0,1 1 0 0 0,-1-1 0 0 0,1 0 0 0 0,-1 0 0 0 0,1 0 0 0 0,0 1 0 0 0,0-1 0 0 0,0 0 0 0 0,0 0 0 0 0,0 0 0 0 0,0 0 0 0 0,0 0 0 0 0,1 1 0 0 0,0-4 0 0 0,-1 2-70 0 0,1 2 350 0 0,2 11-548 0 0,13 44-42 0 0,-4 11 1 0 0,-9-38 36 0 0,1 41-24 0 0,1 27 40 0 0,-1 74 44 0 0,-3-124-47 0 0,3 106 113 0 0,-1-79-100 0 0,-2-36 18 0 0,1 35 11 0 0,-1-36 1 0 0,2 220 336 0 0,-2-204-298 0 0,-4 24-36 0 0,-2 2 11 0 0,3-38-95 0 0,2-32-6 0 0,-1 0 1 0 0,1 0-1 0 0,-2 0 1 0 0,-1 7-1 0 0,2-10-130 0 0,0-1 0 0 0,1 0 0 0 0,-1 1 0 0 0,1-1 0 0 0,0 1 0 0 0,0-1 0 0 0,0 4 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11519 0 0,'0'0'6423'0'0,"9"6"-5570"0"0,2 1-624 0 0,31 17 833 0 0,-35-18-862 0 0,-3-4-81 0 0,0 1 0 0 0,0-1 0 0 0,1 0 1 0 0,-1 0-1 0 0,1 0 0 0 0,6 2 1 0 0,19 5 249 0 0,1-1 1 0 0,33 4 0 0 0,22-3-180 0 0,94-3 0 0 0,89-16-95 0 0,-218 7-52 0 0,446-29 1957 0 0,119 21-2518 0 0,-605 12 572 0 0,18 1 235 0 0,44 8 1 0 0,-33-2-198 0 0,-7 1-5 0 0,-20-3-29 0 0,14 11-35 0 0,-21-12 37 0 0,-3 35 14 0 0,-2-27-65 0 0,0-2 49 0 0,-4-2 17 0 0,-16 46 37 0 0,6-14-16 0 0,7-18-16 0 0,1-6-68 0 0,-8 46 45 0 0,0 4 7 0 0,4-9-53 0 0,0 18-11 0 0,-1 6 0 0 0,0 3 0 0 0,4 1 0 0 0,3 0 0 0 0,2-15-12 0 0,2-43-36 0 0,4 42 36 0 0,-3-49 7 0 0,8 53-43 0 0,2-10 37 0 0,3 11 0 0 0,1-4-31 0 0,1-7 31 0 0,-2-4 11 0 0,-1-1 0 0 0,-4 0 0 0 0,-7-41-1 0 0,-2-7-12 0 0,1-1 0 0 0,-2 0 0 0 0,1 11 0 0 0,0 29-9 0 0,-3-28-20 0 0,1-12 39 0 0,-1 0 0 0 0,0 0 1 0 0,-4 10-1 0 0,5-17 4 0 0,-1 0 0 0 0,1 0 0 0 0,-1 0 0 0 0,0 0 0 0 0,0 0 0 0 0,0 0 0 0 0,0 0 0 0 0,0-1 0 0 0,-1 1 0 0 0,1-1 0 0 0,-6 4 0 0 0,7-5 4 0 0,-1 0 1 0 0,1 0 0 0 0,-1 0 0 0 0,1 0 0 0 0,-1 0 0 0 0,1 0 0 0 0,-1-1 0 0 0,0 1 0 0 0,1-1 0 0 0,-1 1 0 0 0,0-1 0 0 0,0 0 0 0 0,1 0 0 0 0,-1 0-1 0 0,0 0 1 0 0,0 0 0 0 0,1 0 0 0 0,-1 0 0 0 0,0 0 0 0 0,-3-1 0 0 0,-34-8 273 0 0,-60-22-1 0 0,56 17-102 0 0,-60-14 0 0 0,-227-13-11 0 0,-3 22-247 0 0,229 14 99 0 0,0-5-1 0 0,0-4 1 0 0,-174-48 0 0 0,233 48 11 0 0,-263-88-203 0 0,299 98-239 0 0,-1 0-1 0 0,1-2 1 0 0,0 1 0 0 0,-9-8-1 0 0,17 12 249 0 0,0-1 0 0 0,0 1 0 0 0,0-1 0 0 0,0 0 0 0 0,0 1 0 0 0,0-1 0 0 0,0 0 0 0 0,1 0 1 0 0,-1 1-1 0 0,1-1 0 0 0,-1 0 0 0 0,1 0 0 0 0,0 0 0 0 0,0 0 0 0 0,0 0 0 0 0,0-2 0 0 0,1-10-7661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13823 0 0,'0'0'1527'0'0,"18"-10"2066"0"0,-13 8-3243 0 0,-3 1-235 0 0,0 0 0 0 0,0 0 0 0 0,0 0 0 0 0,0 0 0 0 0,0 1 0 0 0,1-1 0 0 0,-1 1 0 0 0,0-1 0 0 0,0 1 0 0 0,3 0 0 0 0,12 1-78 0 0,-6 3 59 0 0,16 10 3 0 0,-21-11 94 0 0,2 3-22 0 0,24 17 28 0 0,-24-17 7 0 0,1 1-6 0 0,38 30 127 0 0,-8-4-33 0 0,5 4-123 0 0,-1 3-39 0 0,-8-5-120 0 0,-22-22-4 0 0,-7-8 1 0 0,-1 1 0 0 0,1 0 0 0 0,-1 1 0 0 0,5 8 0 0 0,19 26 2 0 0,5 11-11 0 0,-1 2 0 0 0,-1 0 0 0 0,-3-3 0 0 0,0 1 0 0 0,-6-9 11 0 0,22 46 125 0 0,-25-52-38 0 0,-15-28 20 0 0,0 0-18 0 0,15 26-11 0 0,-15-26 215 0 0,-1 0-232 0 0,10 26 0 0 0,-11-26 412 0 0,-10-16-1472 0 0,6 5 839 0 0,0 1 0 0 0,0-1 0 0 0,1 0-1 0 0,-1 0 1 0 0,1 1 0 0 0,-1-1 0 0 0,1 0 0 0 0,-1-2 0 0 0,0-6-981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21 5527 0 0,'1'-9'10286'0'0,"-1"8"-10176"0"0,0 1 1 0 0,0-1 0 0 0,0 1-1 0 0,0-1 1 0 0,0 1 0 0 0,0-1-1 0 0,0 1 1 0 0,-1 0 0 0 0,1-1-1 0 0,0 1 1 0 0,0-1 0 0 0,0 1-1 0 0,-1-1 1 0 0,1 1 0 0 0,0 0 0 0 0,0-1-1 0 0,-1 1 1 0 0,1 0 0 0 0,0-1-1 0 0,-1 1 1 0 0,1 0 0 0 0,0-1-1 0 0,-1 1 1 0 0,1 0 0 0 0,0 0-1 0 0,-1-1 1 0 0,1 1 0 0 0,-1 0-1 0 0,1 0 1 0 0,-1 0 0 0 0,1 0-1 0 0,0 0 1 0 0,-2-1 0 0 0,-14 8-759 0 0,10-4 639 0 0,1 4-196 0 0,-18 22 234 0 0,18-22 59 0 0,-1 1 31 0 0,-27 41 436 0 0,26-40-449 0 0,-16 28 432 0 0,-8 19 162 0 0,24-43-582 0 0,0 0 174 0 0,-10 26 0 0 0,10-25-193 0 0,2-3 43 0 0,0 1 1 0 0,-6 19 0 0 0,6-18-63 0 0,1-2 47 0 0,0 1 0 0 0,-3 15 0 0 0,-2 13 9 0 0,6-30-37 0 0,1 2-10 0 0,-9 45-4 0 0,5 4-22 0 0,6-11-40 0 0,0-40 30 0 0,3-1 12 0 0,7 27-18 0 0,-7-27-107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9671 0 0,'1'-2'748'0'0,"4"-11"467"0"0,0-1 0 0 0,1 1 0 0 0,1 0 0 0 0,0 0 0 0 0,12-16 0 0 0,-18 27 85 0 0,6 10-1188 0 0,18 24 180 0 0,-18-24 510 0 0,-4 2-386 0 0,11 30 0 0 0,-10-29 0 0 0,-2 1 0 0 0,15 61 143 0 0,-4-7-359 0 0,-1-4-110 0 0,1 17 5 0 0,0 6-15 0 0,-4-12-52 0 0,-5-43 20 0 0,3 44-36 0 0,2 13-1 0 0,-2 8 43 0 0,1 4 18 0 0,1-5-6 0 0,-6-67-56 0 0,7 45 53 0 0,-9-58-43 0 0,0-6 70 0 0,0 1-1 0 0,0-1 1 0 0,1 0 0 0 0,4 12-1 0 0,4 17 402 0 0,-7-27 18 0 0,1-1-134 0 0,12 30-577 0 0,-12-30-248 0 0,1 0-50 0 0,13 29 53 0 0,-14-29 260 0 0,1 0 102 0 0,16 27 42 0 0,-16-27-86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16127 0 0,'0'0'1460'0'0,"2"-1"-1204"0"0,9-3-188 0 0,-10 3-39 0 0,1 0 0 0 0,-1 1 0 0 0,1-1 0 0 0,-1 1 0 0 0,1 0 0 0 0,0-1 0 0 0,-1 1 0 0 0,1 0 0 0 0,-1 0 0 0 0,1 0 0 0 0,0 0 0 0 0,2 1 0 0 0,1-1 50 0 0,68 0 991 0 0,0 3 0 0 0,99 16-1 0 0,39 4-886 0 0,314-29 570 0 0,-165-4 227 0 0,-262 9-476 0 0,114-17 0 0 0,-199 16-445 0 0,-8 2-56 0 0,41-1 146 0 0,-41 0 187 0 0,0 9-259 0 0,17 20-10 0 0,-17-20-3 0 0,-5 3-11 0 0,0 58 11 0 0,2-15-53 0 0,1 7-11 0 0,1 8 0 0 0,1 8 0 0 0,1 5 0 0 0,0 1 0 0 0,0-5 0 0 0,2 1 0 0 0,1 5 0 0 0,-1 5 0 0 0,1-2 0 0 0,2 1 11 0 0,4-5 31 0 0,6 3 29 0 0,-4-24 8 0 0,-1-10-55 0 0,4 12 18 0 0,-1-3-31 0 0,-3-3-11 0 0,-2-2 0 0 0,-4-3-13 0 0,-8-42-57 0 0,-2 41-231 0 0,0-41 200 0 0,-5-5 11 0 0,-15 20 433 0 0,15-20 148 0 0,-1-5 27 0 0,-27 3 158 0 0,-2-3-497 0 0,26-1-166 0 0,-25-2-329 0 0,-17-5-452 0 0,-163-20 52 0 0,-69 29 558 0 0,134 3 124 0 0,-256-22-48 0 0,2-28 408 0 0,396 44-311 0 0,-49-3 115 0 0,1 3 1 0 0,-64 6-1 0 0,92-3-253 0 0,1 3-65 0 0,-25 0 1248 0 0,47-4-383 0 0,0-2-281 0 0,-10-2-1220 0 0,14 2 684 0 0,-1 1-1 0 0,1 0 1 0 0,0 0-1 0 0,-1 0 1 0 0,1 0-1 0 0,0-1 0 0 0,-1 1 1 0 0,1 0-1 0 0,-1 0 1 0 0,1-1-1 0 0,0 1 1 0 0,0 0-1 0 0,-1-1 0 0 0,1 1 1 0 0,0 0-1 0 0,-1-1 1 0 0,1 1-1 0 0,0 0 0 0 0,0-1 1 0 0,0 1-1 0 0,-1-1 1 0 0,1 1-1 0 0,0 0 1 0 0,0-1-1 0 0,0 1 0 0 0,0-1 1 0 0,0 1-1 0 0,0-1 1 0 0,0 0-1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49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6 169 2759 0 0,'0'-1'207'0'0,"-1"-6"2644"0"0,0 6-1859 0 0,-3-28 3754 0 0,4 27-4003 0 0,0 1-587 0 0,0-7 3951 0 0,6 14-3958 0 0,19 21-12 0 0,-19-20 207 0 0,-1 1-280 0 0,16 24 6 0 0,-15-24 15 0 0,-2 0-14 0 0,14 24-1 0 0,-13-24 74 0 0,1 2-84 0 0,17 30-32 0 0,-17-29 52 0 0,-1-2 11 0 0,16 31-22 0 0,-16-30 59 0 0,-1-2-64 0 0,16 26 0 0 0,-16-25 131 0 0,1-2-118 0 0,14 22 3 0 0,-14-22 312 0 0,1-5-272 0 0,17 7 11 0 0,-17-7 44 0 0,-4-2-137 0 0,-1-1 1 0 0,0 1-1 0 0,1-1 1 0 0,-1 1-1 0 0,0-1 1 0 0,1 1-1 0 0,-1-1 1 0 0,0 0 0 0 0,0 0-1 0 0,0 1 1 0 0,1-1-1 0 0,-1 0 1 0 0,0 0-1 0 0,0 0 1 0 0,0 0-1 0 0,-1 0 1 0 0,1-1 0 0 0,0 1-1 0 0,0 0 1 0 0,0-2-1 0 0,13-27 399 0 0,-5 2-91 0 0,-1 0 0 0 0,-2 0 0 0 0,4-39 0 0 0,-8 58-277 0 0,2-1 6 0 0,0 0-59 0 0,2 2-16 0 0,4 3-11 0 0,-7 5-10 0 0,2 7 0 0 0,17 26-2 0 0,-16-25-37 0 0,-2 1 0 0 0,9 28 32 0 0,-9-28-52 0 0,1-1 0 0 0,18 25 52 0 0,-23-32 24 0 0,1 0 0 0 0,0 0 0 0 0,0 1 0 0 0,-1-1 0 0 0,1 0 0 0 0,0 0 0 0 0,0-1 0 0 0,0 1 0 0 0,0 0 0 0 0,0 0 0 0 0,2 1 0 0 0,22 15-20 0 0,-12-11-24 0 0,14 1 26 0 0,1-4-21 0 0,20-8 168 0 0,-33 3 60 0 0,26-9 1 0 0,-24 5-161 0 0,6-3 34 0 0,-19 6-58 0 0,4-3 53 0 0,3-3-44 0 0,4-5-9 0 0,-13 9 2 0 0,0 1 4 0 0,-1 3 0 0 0,0 0 1 0 0,0-1-1 0 0,0 1 0 0 0,0-1 1 0 0,0 1-1 0 0,-1-1 0 0 0,1 1 1 0 0,0-1-1 0 0,-1 1 0 0 0,1-1 1 0 0,-1 0-1 0 0,1 0 0 0 0,-1 1 1 0 0,0-3-1 0 0,2-15 54 0 0,-1 14-57 0 0,-1 1 0 0 0,1 0 1 0 0,-1-1-1 0 0,0 1 1 0 0,-1 0-1 0 0,1-1 1 0 0,-1 1-1 0 0,1 0 1 0 0,-1-1-1 0 0,0 1 1 0 0,-1 0-1 0 0,1 0 1 0 0,-1 0-1 0 0,0 0 1 0 0,0 0-1 0 0,0 1 1 0 0,0-1-1 0 0,-4-4 1 0 0,3 6 37 0 0,-6-2-31 0 0,8 4-11 0 0,0 0 0 0 0,0-1 0 0 0,1 1 0 0 0,-1 0 0 0 0,0 0 0 0 0,0 0 0 0 0,0 0 0 0 0,0 0 0 0 0,1 0 0 0 0,-1 0 0 0 0,0 0 0 0 0,0 0 0 0 0,0 1 0 0 0,0-1 0 0 0,1 0 0 0 0,-1 0 0 0 0,0 1 0 0 0,0-1 0 0 0,0 1 0 0 0,-21 18-11 0 0,17-15-47 0 0,5 6-17 0 0,0 28 43 0 0,0-28-49 0 0,4 1-15 0 0,11 31 24 0 0,-15-40 66 0 0,1 0 0 0 0,0 0 0 0 0,-1 0 0 0 0,1-1 0 0 0,0 1 1 0 0,0 0-1 0 0,0-1 0 0 0,0 1 0 0 0,2 1 0 0 0,30 35-6 0 0,-30-34 12 0 0,1-1 0 0 0,0 0 0 0 0,0 0 0 0 0,0 0 0 0 0,0-1 0 0 0,8 5 0 0 0,-4-4 8 0 0,-6-2 2 0 0,0 0 0 0 0,1 0-1 0 0,-1 0 1 0 0,1 0 0 0 0,-1-1 0 0 0,1 1 0 0 0,-1-1-1 0 0,1 0 1 0 0,-1 0 0 0 0,1 0 0 0 0,3 0 0 0 0,1 1 27 0 0,-5-1-20 0 0,0 1-1 0 0,1-1 1 0 0,-1 0-1 0 0,1 0 1 0 0,-1 0-1 0 0,1 0 0 0 0,-1-1 1 0 0,1 1-1 0 0,-1-1 1 0 0,5-1-1 0 0,5-1 43 0 0,-1 0-1 0 0,1-2 1 0 0,-1 1 0 0 0,0-1-1 0 0,18-12 1 0 0,-20 10-11 0 0,0 0 0 0 0,0-1 1 0 0,-1 0-1 0 0,0 0 0 0 0,-1-1 0 0 0,0 0 0 0 0,8-14 0 0 0,-6 8 27 0 0,-1-1-1 0 0,-1 0 1 0 0,-1 0 0 0 0,6-22-1 0 0,-4 4-29 0 0,-1-1 1 0 0,-2 0-1 0 0,-2-1 0 0 0,0-38 0 0 0,-3 70-120 0 0,0-5-1 0 0,0 7-20 0 0,-1 12-209 0 0,-2 29 193 0 0,2-29 0 0 0,1 3 4 0 0,-2 36 17 0 0,2-37 10 0 0,1 2 1 0 0,6 54 13 0 0,6 9 43 0 0,0-21-29 0 0,-7-38 0 0 0,8 14 31 0 0,-14-31 21 0 0,0-1 0 0 0,1 1 0 0 0,-1-1 0 0 0,0 1 0 0 0,0-1 0 0 0,0 1 0 0 0,0-1 0 0 0,0 0 0 0 0,1 1 0 0 0,-1-1 0 0 0,0 1-1 0 0,0-1 1 0 0,1 0 0 0 0,-1 1 0 0 0,0-1 0 0 0,1 0 0 0 0,-1 1 0 0 0,0-1 0 0 0,1 0 0 0 0,-1 0 0 0 0,1 1 0 0 0,-1-1 0 0 0,0 0-1 0 0,1 0 1 0 0,-1 1 0 0 0,2-1 0 0 0,19 5 65 0 0,-21-5-54 0 0,1 0 0 0 0,0 0 1 0 0,0 0-1 0 0,0 0 0 0 0,0 0 0 0 0,0 0 0 0 0,0-1 0 0 0,-1 1 0 0 0,1 0 0 0 0,0-1 1 0 0,0 1-1 0 0,0-1 0 0 0,-1 1 0 0 0,1-1 0 0 0,0 1 0 0 0,0-1 0 0 0,-1 1 0 0 0,1-1 0 0 0,-1 1 1 0 0,1-1-1 0 0,0-1 0 0 0,10-18 225 0 0,-8 14-165 0 0,1-2 7 0 0,-1-1 1 0 0,0 1-1 0 0,1-10 0 0 0,-2 11-14 0 0,0 0 0 0 0,0-1 0 0 0,0 1 0 0 0,7-13 0 0 0,-8 19-65 0 0,-1 0-1 0 0,0 0 1 0 0,1 0 0 0 0,-1 0-1 0 0,1 0 1 0 0,-1 0 0 0 0,1 0-1 0 0,0 1 1 0 0,0-1 0 0 0,-1 0-1 0 0,1 0 1 0 0,0 0 0 0 0,0 1-1 0 0,0-1 1 0 0,-1 0 0 0 0,1 1-1 0 0,2-2 1 0 0,0 1-37 0 0,0-1 2 0 0,0 0 0 0 0,0 0 0 0 0,0 0 0 0 0,0 1 0 0 0,1-1 0 0 0,-1 1 0 0 0,1 0 0 0 0,-1 0 0 0 0,7-1 1 0 0,-7 1 11 0 0,11-2-156 0 0,-1 1-1 0 0,19-1 0 0 0,-25 3 154 0 0,-4-1-2 0 0,0 1 0 0 0,0 0 0 0 0,0 0 0 0 0,0 0 0 0 0,-1 0 0 0 0,1 0 0 0 0,6 2 0 0 0,-3-1-18 0 0,19 3-169 0 0,-19-2 179 0 0,-1-1-67 0 0,1 1 1 0 0,16 8-24 0 0,-16-8-100 0 0,-1 5-824 0 0,14 22 830 0 0,-14-22 4 0 0,-12 1 146 0 0,-21 24 180 0 0,15-20 152 0 0,-24 12 412 0 0,-5 0-25 0 0,35-20-548 0 0,2-1 0 0 0,1 0 0 0 0,-1-1 0 0 0,0 1-1 0 0,-9 1 1 0 0,-23 10 369 0 0,31-11-415 0 0,-20 5 194 0 0,19-7-201 0 0,-4 2 56 0 0,-1 0 0 0 0,-16 0 0 0 0,5-2-62 0 0,-7-3-135 0 0,-6-5-1346 0 0,24 4-4228 0 0,-6-1-1278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12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13359 0 0,'0'0'1564'0'0,"6"-1"-596"0"0,30-4 1532 0 0,259-44 1612 0 0,-122 18-7845 0 0,-139 26-3142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11519 0 0,'0'0'9518'0'0,"7"3"-9269"0"0,26 13 48 0 0,-15-14-158 0 0,5 4-88 0 0,-15-4-42 0 0,-5-1 4 0 0,0 0 0 0 0,0 0 0 0 0,0-1 1 0 0,0 1-1 0 0,0-1 0 0 0,6 0 0 0 0,-2 4 56 0 0,24 10 11 0 0,7 5 145 0 0,-11-3-26 0 0,8 6 30 0 0,2 4-66 0 0,-7-1-96 0 0,4 7-54 0 0,-2 7-13 0 0,-1 1 0 0 0,0 2 0 0 0,0 1 11 0 0,16 23 109 0 0,-24-33-40 0 0,-8-12 0 0 0,-4-2-66 0 0,3 9 62 0 0,4 6-6 0 0,10 13 23 0 0,-24-39-10 0 0,2 0 21 0 0,16 28-20 0 0,-16-28 133 0 0,-1 1-145 0 0,16 25 0 0 0,-15-25 388 0 0,-3-1-343 0 0,12 25 10 0 0,-11-25 244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45 4607 0 0,'0'-1'354'0'0,"4"-6"-142"0"0,-4 6 898 0 0,2-2-450 0 0,19-30 10339 0 0,-26 35-10526 0 0,1 0-305 0 0,3-1-72 0 0,-1 0-1 0 0,1 0 0 0 0,0 0 1 0 0,-1-1-1 0 0,1 1 0 0 0,-1 0 1 0 0,1-1-1 0 0,-1 1 0 0 0,1-1 1 0 0,-1 0-1 0 0,-2 1 0 0 0,-1 3 321 0 0,-14 14-5 0 0,14-13-22 0 0,0 0-6 0 0,-27 27 335 0 0,1-2-387 0 0,-5 8-103 0 0,2-1-208 0 0,-4 13-4 0 0,27-35 4 0 0,3-5 18 0 0,1 1 0 0 0,-7 15-1 0 0,-16 29 70 0 0,4-3 77 0 0,11-18-96 0 0,11-26-3 0 0,0 2-10 0 0,-13 30-3 0 0,13-29 76 0 0,1-2-56 0 0,-5 30 4 0 0,6-30 91 0 0,2 0-113 0 0,0 38 81 0 0,2-38-91 0 0,6 25-24 0 0,-5-26-105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19807 0 0,'0'0'2472'0'0,"7"1"-2320"0"0,1 0-102 0 0,-2-1-8 0 0,-1 1 1 0 0,0 0 0 0 0,0 0-1 0 0,10 3 1 0 0,34 10 166 0 0,192 48-105 0 0,137-6-172 0 0,4-23-48 0 0,13 2 87 0 0,185 19 770 0 0,1-37-256 0 0,-124-35-277 0 0,-306 11-173 0 0,51 0 161 0 0,239 23 0 0 0,-408-12-38 0 0,-3 1 60 0 0,10 1 81 0 0,-9-2 50 0 0,-10-1-244 0 0,-16-2 213 0 0,-3-3-222 0 0,-2 1-90 0 0,0 1 0 0 0,0 0 0 0 0,1 0 1 0 0,-1-1-1 0 0,0 1 0 0 0,0 0 0 0 0,0-1 0 0 0,1 1 1 0 0,-1 0-1 0 0,0-1 0 0 0,0 1 0 0 0,0 0 0 0 0,0-1 1 0 0,0 1-1 0 0,0-1 0 0 0,0 1 0 0 0,1 0 0 0 0,-1-1 0 0 0,0 1 1 0 0,0-1-1 0 0,-1 1 0 0 0,1 0 0 0 0,0-1 0 0 0,0 1 1 0 0,0 0-1 0 0,0-1 0 0 0,0 0 0 0 0,-11-7 129 0 0,-17-6 22 0 0,-1 1 0 0 0,0 1 0 0 0,0 1 0 0 0,-32-6 0 0 0,-122-18-146 0 0,127 26 22 0 0,-61-14-125 0 0,-72-9-624 0 0,186 32 644 0 0,9 2-656 0 0,29 15 408 0 0,2-2 0 0 0,9 2 16 0 0,-1-1 219 0 0,13 5-6 0 0,70 27-85 0 0,-91-33 149 0 0,15 10-15 0 0,-2 6 31 0 0,-9 1 11 0 0,-7 1 11 0 0,-6 1 51 0 0,-22-27 144 0 0,-2 3-117 0 0,10 28 0 0 0,-11-28 311 0 0,-6-1-329 0 0,-7 27-2 0 0,7-27 17 0 0,-3-4-28 0 0,-17 14-32 0 0,22-18-21 0 0,0-1 0 0 0,0 1-1 0 0,1 0 1 0 0,-1-1 0 0 0,0 1 0 0 0,0-1 0 0 0,0 1 0 0 0,0-1 0 0 0,0 1 0 0 0,0-1 0 0 0,-1 1-1 0 0,-28 7 11 0 0,-1-4-59 0 0,-3-5-1378 0 0,0-1 0 0 0,-46-9 0 0 0,60 8-6292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16583 0 0,'0'0'1276'0'0,"0"-1"-822"0"0,2-5-288 0 0,-1 5 742 0 0,3 0-368 0 0,1-1-366 0 0,18-2 511 0 0,-15 3-587 0 0,-5 0-39 0 0,1 0-1 0 0,-1 1 0 0 0,1 0 1 0 0,0 0-1 0 0,-1 0 0 0 0,1 0 1 0 0,5 1-1 0 0,2-1 28 0 0,-6 0-42 0 0,1 0 1 0 0,-1 1-1 0 0,1-1 0 0 0,-1 1 0 0 0,0 0 0 0 0,6 3 0 0 0,157 43 338 0 0,159 54 151 0 0,-20-6-193 0 0,-7 16 26 0 0,350 158 578 0 0,-506-209-845 0 0,73 29-1 0 0,-110-47-28 0 0,146 81-1 0 0,287 154-69 0 0,-456-238 28 0 0,329 135 377 0 0,-306-137-185 0 0,130 46 275 0 0,-118-52-309 0 0,-70-19-133 0 0,-13-3 0 0 0,13 6 16 0 0,-1-2 22 0 0,-8-1-11 0 0,0 1-4 0 0,-9-5-81 0 0,-20-4-18 0 0,-9-3-16 0 0,1 0 0 0 0,-1-1 0 0 0,0 1 0 0 0,1-1 0 0 0,-1 1 0 0 0,0-1 0 0 0,4 0 0 0 0,-21-21 304 0 0,-9-3-109 0 0,-1 1 0 0 0,-1 2-1 0 0,-52-33 1 0 0,-40-31-521 0 0,99 69 269 0 0,1-1 0 0 0,1-1 0 0 0,-29-37 0 0 0,32 33 30 0 0,10 11 5 0 0,-2-2 37 0 0,2-2-35 0 0,4 3-9 0 0,1 4-21 0 0,-1 6-87 0 0,0 2 158 0 0,0-1 1 0 0,0 1-1 0 0,0 0 1 0 0,0 0 0 0 0,0-1-1 0 0,0 1 1 0 0,0 0-1 0 0,0 0 1 0 0,0-1 0 0 0,0 1-1 0 0,0 0 1 0 0,0 0-1 0 0,0-1 1 0 0,0 1 0 0 0,0 0-1 0 0,0 0 1 0 0,1-1-1 0 0,-1 1 1 0 0,0 0 0 0 0,0 0-1 0 0,0 0 1 0 0,0-1-1 0 0,0 1 1 0 0,1 0 0 0 0,-1 0-1 0 0,0 0 1 0 0,0-1-1 0 0,0 1 1 0 0,1 0 0 0 0,-1 0-1 0 0,0 0 1 0 0,0 0-1 0 0,0 0 1 0 0,1-1 0 0 0,-1 1-1 0 0,0 0 1 0 0,0 0-1 0 0,1 0 1 0 0,-1 0 0 0 0,0 0-1 0 0,0 0 1 0 0,1 0-1 0 0,-1 0 1 0 0,0 0 0 0 0,1 0-1 0 0,-1 0 1 0 0,0 0-1 0 0,0 0 1 0 0,1 0 0 0 0,-1 0-1 0 0,0 0 1 0 0,0 1-1 0 0,1-1 1 0 0,25 12-291 0 0,-19-6 225 0 0,18 20 10 0 0,-18-20 1 0 0,-1 1 12 0 0,24 26 36 0 0,2 2-37 0 0,1 1-22 0 0,8 9-82 0 0,-34-37 142 0 0,23 23-97 0 0,10 8-12 0 0,-33-31 122 0 0,25 22-72 0 0,9 5-14 0 0,-6-4 68 0 0,5 5-20 0 0,-2 1 36 0 0,-2 1 12 0 0,3 6 11 0 0,-13-11 47 0 0,-21-26 289 0 0,-3 46-203 0 0,-9-50-63 0 0,-21 12 6 0 0,26-13-73 0 0,0-1-1 0 0,0 0 1 0 0,0 1-1 0 0,-1-1 1 0 0,1 0 0 0 0,0 0-1 0 0,-1-1 1 0 0,1 1-1 0 0,-3 0 1 0 0,-18 3 121 0 0,-22 8 130 0 0,-84 22 279 0 0,-71 11 209 0 0,147-35-570 0 0,7 0-123 0 0,-6 3-48 0 0,-9 1-113 0 0,51-12 62 0 0,3 0-15 0 0,0 0 1 0 0,0-1 0 0 0,-12 1 0 0 0,-32 3-374 0 0,7 1-201 0 0,14-2 292 0 0,28-3 298 0 0,1-1 1 0 0,-1 1-1 0 0,0-1 1 0 0,0 0-1 0 0,0 0 0 0 0,0 0 1 0 0,0 0-1 0 0,0 0 0 0 0,0 0 1 0 0,1 0-1 0 0,-1-1 0 0 0,-4 0 1 0 0,5 0-138 0 0,-1 1 0 0 0,0-1 0 0 0,1 1 0 0 0,-1 0 0 0 0,0-1 0 0 0,1 1 1 0 0,-1 0-1 0 0,0 0 0 0 0,0 0 0 0 0,1 1 0 0 0,-1-1 0 0 0,-3 1 0 0 0,-24 3-7606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 5527 0 0,'-2'-5'5111'0'0,"2"5"-5023"0"0,-4 4 1598 0 0,-4 8-707 0 0,6-10-666 0 0,0 1-294 0 0,2 11 3145 0 0,-1-2-2976 0 0,1-2 201 0 0,0-1-1 0 0,1 1 1 0 0,1 10 0 0 0,4 26-52 0 0,-5-35-25 0 0,1 0-101 0 0,5 33-47 0 0,-5-33-11 0 0,0-1-26 0 0,8 31-91 0 0,-9-39-27 0 0,-1 1-1 0 0,1 0 1 0 0,0-1 0 0 0,0 1 0 0 0,0 0-1 0 0,3 3 1 0 0,21 43 90 0 0,-18-37 58 0 0,3-5-69 0 0,29 21 68 0 0,-29-21 32 0 0,20-6 97 0 0,-23 0-226 0 0,1-1-1 0 0,0 1 1 0 0,0-2 0 0 0,0 1 0 0 0,0-1-1 0 0,14-4 1 0 0,-13 2-4 0 0,0-1-1 0 0,0 0 0 0 0,0 0 1 0 0,-1-1-1 0 0,1 0 0 0 0,-1-1 1 0 0,-1 0-1 0 0,1 0 1 0 0,-1 0-1 0 0,0-1 0 0 0,0 0 1 0 0,-1-1-1 0 0,0 0 0 0 0,0 0 1 0 0,7-13-1 0 0,-9 13-7 0 0,0-1 0 0 0,0 1-1 0 0,0-1 1 0 0,-1 1 0 0 0,-1-1-1 0 0,1 0 1 0 0,-2 0 0 0 0,1 0 0 0 0,-1 0-1 0 0,0 0 1 0 0,-1-1 0 0 0,0 1-1 0 0,-1 0 1 0 0,0 0 0 0 0,0 0-1 0 0,-4-15 1 0 0,4 21-111 0 0,-1 0-1 0 0,1 0 1 0 0,0 0 0 0 0,-1 0-1 0 0,0 0 1 0 0,1 0 0 0 0,-1 1-1 0 0,0-1 1 0 0,-1 1 0 0 0,1-1-1 0 0,0 1 1 0 0,-1 0 0 0 0,1 0-1 0 0,-1 0 1 0 0,0 0 0 0 0,1 0-1 0 0,-1 1 1 0 0,0-1 0 0 0,0 1-1 0 0,0 0 1 0 0,0 0 0 0 0,-5-1-1 0 0,6 1-367 0 0,-6 0-4328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3223 0 0,'22'23'6705'0'0,"-6"-2"-6627"0"0,-8-9 603 0 0,-1-3 46 0 0,-2 1-160 0 0,13 29-30 0 0,-14-29-6 0 0,1 2 3 0 0,0 2-341 0 0,17 42 1284 0 0,-3-13-621 0 0,-14-32 1108 0 0,2-2-1111 0 0,21 28-620 0 0,-21-28-302 0 0,0-8 50 0 0,25 6 338 0 0,-30-6-234 0 0,1-1 1 0 0,-1 0-1 0 0,1 0 1 0 0,-1 0-1 0 0,0 0 0 0 0,1-1 1 0 0,-1 1-1 0 0,0-1 1 0 0,1 0-1 0 0,-1 1 1 0 0,0-1-1 0 0,0 0 0 0 0,1 0 1 0 0,-1 0-1 0 0,0-1 1 0 0,0 1-1 0 0,0 0 0 0 0,2-3 1 0 0,1-1 116 0 0,0 0 0 0 0,0-1 0 0 0,-1 0-1 0 0,5-7 1 0 0,-6 9-96 0 0,3-6-24 0 0,-1 0-1 0 0,1 0 0 0 0,-2-1 0 0 0,0 0 0 0 0,0 0 0 0 0,4-21 0 0 0,5-69 366 0 0,-13 100-447 0 0,0-3-441 0 0,1-1 1 0 0,-1 1-1 0 0,1-1 0 0 0,0 1 0 0 0,1 0 1 0 0,-1-1-1 0 0,1 1 0 0 0,0 0 0 0 0,0 0 1 0 0,0 0-1 0 0,0 0 0 0 0,1 1 0 0 0,5-7 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4 318 11975 0 0,'-2'2'397'0'0,"1"1"-241"0"0,2 15 2981 0 0,9 60-1707 0 0,-3-17-366 0 0,0 2-457 0 0,0-12-578 0 0,-7-43-21 0 0,1-1 1 0 0,0 0-1 0 0,1 0 0 0 0,3 12 0 0 0,-3-15 36 0 0,-1 0 0 0 0,0 0 0 0 0,0 0 0 0 0,0 0-1 0 0,0 5 1 0 0,3-10-388 0 0,13-6-1197 0 0,-16 6 1128 0 0,0 0 0 0 0,0 0 0 0 0,-1 0-1 0 0,1 1 1 0 0,-1-1 0 0 0,1 0 0 0 0,-1 0 0 0 0,1 0 0 0 0,-1 0 0 0 0,0 0-1 0 0,1 0 1 0 0,-1 0 0 0 0,0 0 0 0 0,0-2 0 0 0,0 3 387 0 0</inkml:trace>
  <inkml:trace contextRef="#ctx0" brushRef="#br0" timeOffset="1">109 102 9671 0 0,'-6'-24'424'0'0,"0"8"96"0"0,1 3-416 0 0,2 3-104 0 0,-1 7 0 0 0,3 1 0 0 0,-1 1 992 0 0,-1-4 168 0 0,-2-3 40 0 0,-3 0 8 0 0,0 2-600 0 0,0 1-128 0 0,2 5-16 0 0,-1 3-8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239 267 10591 0 0,'-2'-5'969'0'0,"0"-1"-1"0"0,0 1 0 0 0,0 0 1 0 0,-1 0-1 0 0,-3-6 0 0 0,2 5-606 0 0,0 0-1 0 0,-1 0 0 0 0,0 1 0 0 0,1 0 1 0 0,-2 0-1 0 0,1 0 0 0 0,-6-4 0 0 0,8 8-427 0 0,1-1 0 0 0,-1 1-1 0 0,0 0 1 0 0,0 0 0 0 0,0 0 0 0 0,0 0 0 0 0,0 1-1 0 0,0-1 1 0 0,0 1 0 0 0,0-1 0 0 0,0 1-1 0 0,0 0 1 0 0,0 1 0 0 0,0-1 0 0 0,0 0-1 0 0,-1 1 1 0 0,1 0 0 0 0,1-1 0 0 0,-1 1-1 0 0,-5 3 1 0 0,1-1-61 0 0,0 0-1 0 0,0 1 0 0 0,1 0 1 0 0,-1 1-1 0 0,1-1 1 0 0,-9 10-1 0 0,13-12 145 0 0,-1 1 0 0 0,1-1 0 0 0,0 1 0 0 0,0-1 0 0 0,0 1 0 0 0,0 0-1 0 0,1-1 1 0 0,-3 6 0 0 0,0 0 33 0 0,2-5-18 0 0,0 0 1 0 0,0 0 0 0 0,0 0 0 0 0,0 1-1 0 0,1-1 1 0 0,-1 1 0 0 0,1-1 0 0 0,-1 6-1 0 0,-1 0 44 0 0,1-5-4 0 0,1 0-1 0 0,-1-1 0 0 0,1 1 0 0 0,0 0 1 0 0,0 0-1 0 0,0 0 0 0 0,0 8 1 0 0,0-2 51 0 0,0-2 259 0 0,3 51 113 0 0,-1-48-422 0 0,5 0-6 0 0,16 32 8 0 0,-22-42-72 0 0,1 0 0 0 0,-1-1 1 0 0,0 1-1 0 0,1 0 0 0 0,-1 0 1 0 0,1 0-1 0 0,-1 0 0 0 0,1-1 1 0 0,-1 1-1 0 0,1 0 0 0 0,0-1 1 0 0,-1 1-1 0 0,1 0 0 0 0,0-1 1 0 0,0 1-1 0 0,0-1 0 0 0,-1 1 1 0 0,1-1-1 0 0,0 1 0 0 0,0-1 1 0 0,1 1-1 0 0,36 16 92 0 0,-37-17-90 0 0,0 1 1 0 0,0-1-1 0 0,0 1 1 0 0,0-1-1 0 0,-1 0 1 0 0,1 1 0 0 0,0-1-1 0 0,0 0 1 0 0,0 0-1 0 0,0 1 1 0 0,0-1 0 0 0,0 0-1 0 0,0 0 1 0 0,0 0-1 0 0,1 0 1 0 0,6-2 81 0 0,0 1-1 0 0,0-1 1 0 0,0-1 0 0 0,0 0-1 0 0,0 0 1 0 0,-1 0 0 0 0,1-1-1 0 0,-1 0 1 0 0,0 0 0 0 0,12-10-1 0 0,-7 4 13 0 0,-1-1 0 0 0,0 0 1 0 0,-1 0-1 0 0,-1-1 0 0 0,0 0 0 0 0,0-1 0 0 0,-1 0 0 0 0,-1 0 0 0 0,0-1 0 0 0,-1 1 0 0 0,0-2 1 0 0,-1 1-1 0 0,-1 0 0 0 0,4-21 0 0 0,-5 15-42 0 0,-1 0 0 0 0,-1 0 0 0 0,-1 0 0 0 0,0 0-1 0 0,-1 0 1 0 0,-2 0 0 0 0,0 0 0 0 0,-1 0 0 0 0,-12-36 0 0 0,15 53-54 0 0,0 1 1 0 0,0 0 1 0 0,0 0 0 0 0,0-1-1 0 0,0 1 1 0 0,0 0 0 0 0,0 0-1 0 0,0 1 1 0 0,-1-1 0 0 0,-1-2-1 0 0,5 17-73 0 0,9 48 12 0 0,5 11 46 0 0,1 7 11 0 0,0-1 16 0 0,-4-19 59 0 0,-11-48 58 0 0,1 0-69 0 0,10 32 0 0 0,-10-32 43 0 0,0-11-2038 0 0,6-4 643 0 0,-8 3 1190 0 0,-1 1-1 0 0,0-1 1 0 0,1 1-1 0 0,-1-1 1 0 0,0 1-1 0 0,0-1 1 0 0,0 1-1 0 0,1-1 1 0 0,-1 0-1 0 0,0 1 1 0 0,0-1-1 0 0,0 1 1 0 0,0-1-1 0 0,0 0 1 0 0,0 0-1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 12895 0 0,'-9'1'336'0'0,"5"0"-226"0"0,1-1 0 0 0,-1 1-1 0 0,1 0 1 0 0,0 0-1 0 0,-1 0 1 0 0,1 0 0 0 0,0 1-1 0 0,0-1 1 0 0,-4 4-1 0 0,1 1 51 0 0,-20 28 232 0 0,2 1-134 0 0,2 2-1 0 0,1 0 0 0 0,2 2 1 0 0,2 0-1 0 0,-19 61 0 0 0,23-42-257 0 0,4 12 62 0 0,7-38 254 0 0,1 30 101 0 0,2-31 20 0 0,7 26 38 0 0,-3-30 146 0 0,9 22 69 0 0,-11-37 12 0 0,6 0-64 0 0,24 35-281 0 0,-25-36-121 0 0,2-5-20 0 0,32 18-27 0 0,-41-23-176 0 0,1 0 0 0 0,0 0 0 0 0,0 0 0 0 0,-1 0 0 0 0,1-1 0 0 0,0 1 0 0 0,3 0 0 0 0,31 5 61 0 0,-30-6-201 0 0,1 0 0 0 0,-1 0 0 0 0,0 0 0 0 0,1-1 0 0 0,-1 0 0 0 0,0 0 0 0 0,1-1 0 0 0,-1 0 0 0 0,0 0 0 0 0,0 0 0 0 0,-1-1 0 0 0,1 0 1 0 0,0 0-1 0 0,-1 0 0 0 0,0-1 0 0 0,0 0 0 0 0,0 0 0 0 0,0 0 0 0 0,0-1 0 0 0,-1 1 0 0 0,0-1 0 0 0,0 0 0 0 0,0 0 0 0 0,-1-1 0 0 0,1 1 1 0 0,-1-1-1 0 0,-1 0 0 0 0,1 0 0 0 0,-1 0 0 0 0,2-9 0 0 0,0-4-1104 0 0</inkml:trace>
  <inkml:trace contextRef="#ctx0" brushRef="#br0" timeOffset="1">397 61 10135 0 0,'3'-2'256'0'0,"19"-2"686"0"0,-20 4-418 0 0,5 1 174 0 0,1 0-459 0 0,-4-1-93 0 0,0 1 0 0 0,-1-1 0 0 0,1 1 0 0 0,-1 0 0 0 0,1 0 0 0 0,-1 0 0 0 0,6 3 0 0 0,22 8 271 0 0,-15-4-110 0 0,16 13-19 0 0,-30-20-256 0 0,-1 0 0 0 0,1 0 0 0 0,-1 1 0 0 0,1-1 0 0 0,-1 0 0 0 0,1 1 0 0 0,-1-1 0 0 0,2 3 0 0 0,23 29 281 0 0,-24-31-267 0 0,0 0 0 0 0,-1 0 0 0 0,1 0 0 0 0,-1 0 0 0 0,0 1 0 0 0,2 3 0 0 0,17 39 280 0 0,-10-20 78 0 0,7 28 319 0 0,-9-26 138 0 0,5 26 31 0 0,-7-28-46 0 0,-3-10-616 0 0,6 43 716 0 0,-7-44-772 0 0,3 40 639 0 0,-2 8-439 0 0,-3-51-333 0 0,-1 35 150 0 0,1-34-156 0 0,0-4 9 0 0,-1-1-1 0 0,0 1 1 0 0,-3 14-1 0 0,-5 28 168 0 0,1-19-94 0 0,6-23 3 0 0,-1 1 0 0 0,-8 27-4 0 0,8-27-17 0 0,0-2-10 0 0,0 1-60 0 0,2-4-15 0 0,0-1 1 0 0,0 0 0 0 0,0 1 0 0 0,-1-1-1 0 0,0 0 1 0 0,1 0 0 0 0,-1 0 0 0 0,-3 3-1 0 0,-10 17-42 0 0,15-23 10 0 0,0 1-1 0 0,0 0 0 0 0,-1-1 1 0 0,1 1-1 0 0,-1 0 0 0 0,1-1 1 0 0,0 1-1 0 0,-1 0 0 0 0,1-1 1 0 0,-1 1-1 0 0,0-1 0 0 0,1 1 0 0 0,-1-1 1 0 0,1 1-1 0 0,-1-1 0 0 0,0 0 1 0 0,1 1-1 0 0,-1-1 0 0 0,0 0 1 0 0,1 1-1 0 0,-1-1 0 0 0,-1 0 0 0 0,0 1-69 0 0,-1 0-1717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181 705 9671 0 0,'0'-1'748'0'0,"0"-3"-456"0"0,-1 0 1 0 0,1 0-1 0 0,-1 0 0 0 0,0 0 0 0 0,0 0 0 0 0,0 0 0 0 0,0 0 0 0 0,-3-5 0 0 0,-1-4 363 0 0,-56-146 4191 0 0,-3-11-1707 0 0,53 135-2944 0 0,1-2-1 0 0,-8-68 0 0 0,17 96-210 0 0,0 0-1 0 0,1-1 1 0 0,1 1 0 0 0,-1 0-1 0 0,3-12 1 0 0,-2 17-46 0 0,0 1-1 0 0,0-1 1 0 0,0 0 0 0 0,1 1 0 0 0,-1-1 0 0 0,1 1 0 0 0,0 0 0 0 0,0 0-1 0 0,0-1 1 0 0,0 1 0 0 0,0 0 0 0 0,1 1 0 0 0,-1-1 0 0 0,6-4 0 0 0,-6 5-5 0 0,0 1 0 0 0,-1 0 0 0 0,1 0 0 0 0,-1 0 0 0 0,1 1 0 0 0,0-1 0 0 0,0 0 0 0 0,0 1 0 0 0,3-2 1 0 0,0 1-67 0 0,-1 0 12 0 0,-1-1-1 0 0,0 1 0 0 0,0 0 1 0 0,1 0-1 0 0,-1 0 1 0 0,4 0-1 0 0,0 0-92 0 0,-4 1 68 0 0,0-1 0 0 0,1 0 0 0 0,-1 1 0 0 0,0-1 0 0 0,0 1 0 0 0,0 0 1 0 0,6 0-1 0 0,-2 1-87 0 0,0-1-490 0 0,2 0-51 0 0,47 1-824 0 0,-26 0 789 0 0,-23 0-39 0 0,1 0-16 0 0,25 2-643 0 0,-24-2-2545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24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56 3127 0 0,'-6'-15'280'0'0,"-4"-7"-280"0"0,7 6 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4607 0 0,'6'-3'1268'0'0,"25"-3"570"0"0,6-1 206 0 0,180-38 6589 0 0,-163 36-6426 0 0,-48 7-2054 0 0,-2 1-63 0 0,0 0 1 0 0,-1 1-1 0 0,1-1 1 0 0,0 1-1 0 0,-1-1 1 0 0,5 1-1 0 0,27-1 70 0 0,-2-3-172 0 0,-26 3-220 0 0,9-7-4608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34 5063 0 0,'-2'-6'1311'0'0,"-5"-10"2557"0"0,7 15-3648 0 0,-1 0 0 0 0,0 0 0 0 0,0 0 1 0 0,0 0-1 0 0,0 0 0 0 0,0 1 0 0 0,0-1 0 0 0,-1 0 0 0 0,1 0 1 0 0,0 1-1 0 0,0-1 0 0 0,0 1 0 0 0,-1-1 0 0 0,1 1 0 0 0,0 0 1 0 0,-1-1-1 0 0,1 1 0 0 0,0 0 0 0 0,-1 0 0 0 0,-1 0 0 0 0,0 1-13 0 0,0-1 1 0 0,0 1-1 0 0,0 0 0 0 0,0-1 0 0 0,1 1 0 0 0,-1 1 0 0 0,0-1 0 0 0,0 0 0 0 0,-2 3 0 0 0,-4 2 187 0 0,0 1-1 0 0,0 1 0 0 0,-13 15 1 0 0,16-17-210 0 0,1-1 37 0 0,0 1 0 0 0,1 0 0 0 0,-1 0 0 0 0,-5 12 0 0 0,4-10-89 0 0,3-4-25 0 0,0 1-1 0 0,0 0 1 0 0,1 0-1 0 0,-1 0 0 0 0,-1 7 1 0 0,-8 17 140 0 0,9-22-58 0 0,1 2-12 0 0,-4 27-41 0 0,4-27-161 0 0,10-2-118 0 0,24 21 71 0 0,-24-22 38 0 0,-3-7 8 0 0,10-6 51 0 0,-1 0 0 0 0,1-1-1 0 0,-2-1 1 0 0,1 0 0 0 0,-1-1-1 0 0,-1 0 1 0 0,22-24 0 0 0,-14 11-126 0 0,-1 1 1 0 0,-2-2 0 0 0,26-44-1 0 0,-34 45 479 0 0,-12 29-244 0 0,-10 19-4 0 0,10-19-28 0 0,1 3-7 0 0,-13 43 78 0 0,7-18-99 0 0,5-21-47 0 0,1-6 2 0 0,0 0 0 0 0,1 0 0 0 0,0 14 0 0 0,-2 21-55 0 0,3-21-166 0 0,3 20-59 0 0,-2-31-6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0 17503 0 0,'-7'2'463'0'0,"4"-1"-315"0"0,1 0 1 0 0,-1 0 0 0 0,1 0-1 0 0,-1 0 1 0 0,1 0 0 0 0,0 1-1 0 0,0-1 1 0 0,-1 1 0 0 0,-1 1 0 0 0,-2 3 18 0 0,0 0 0 0 0,1 0 0 0 0,-1 0 0 0 0,1 1 1 0 0,1 0-1 0 0,-8 13 0 0 0,5-8-108 0 0,3-7-26 0 0,1 1 0 0 0,0-1 0 0 0,0 1 0 0 0,-3 7 0 0 0,2-3-2 0 0,-2 7 12 0 0,2-7-78 0 0,2-6-15 0 0,1 1-1 0 0,-1 0 1 0 0,1 0-1 0 0,0 0 1 0 0,0 0-1 0 0,0 7 1 0 0,-3 22-204 0 0,3-32 229 0 0,1 0 0 0 0,0 1-1 0 0,0-1 1 0 0,0 0 0 0 0,0 0-1 0 0,0 0 1 0 0,2 3 0 0 0,-1 9 12 0 0,7 30 206 0 0,-1-35 11 0 0,23 28 48 0 0,-22-27 10 0 0,0-9-19 0 0,28 4-90 0 0,-36-4-146 0 0,1-1 1 0 0,0 0-1 0 0,0 0 0 0 0,0 0 0 0 0,0 0 0 0 0,0 0 0 0 0,0 0 1 0 0,-1 0-1 0 0,1 0 0 0 0,0 0 0 0 0,0 0 0 0 0,0 0 0 0 0,0-1 0 0 0,0 1 1 0 0,0-1-1 0 0,9-3-118 0 0,0 0 0 0 0,0-1 0 0 0,-1-1 0 0 0,0 0 0 0 0,0 0 0 0 0,-1-1 0 0 0,0 0 0 0 0,14-14 0 0 0,5-18-1735 0 0,-15 19 324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16 7831 0 0,'0'-16'8290'0'0,"5"32"-8051"0"0,-1-5 129 0 0,0 0-1 0 0,8 16 0 0 0,-7-11 274 0 0,14 44-19 0 0,-11-31-80 0 0,6 27-35 0 0,-7-27-10 0 0,7 32-25 0 0,-8-30-101 0 0,5 31-47 0 0,-6-31-11 0 0,4 29-27 0 0,5 40 124 0 0,-9-59-302 0 0,1 19-14 0 0,-5-44-83 0 0,0 7 43 0 0,-5 20-41 0 0,3-39-13 0 0,-1 1 0 0 0,1 0 0 0 0,-1 0 0 0 0,0-1 0 0 0,0 1 0 0 0,-3 4 0 0 0,4-8-18 0 0,1 0 0 0 0,-1 1 0 0 0,0-1 0 0 0,0 0 0 0 0,0 0 0 0 0,0 0 0 0 0,-1 0 0 0 0,1 0 0 0 0,0-1 0 0 0,0 1 0 0 0,-1 0 0 0 0,1 0 1 0 0,0-1-1 0 0,-1 1 0 0 0,1-1 0 0 0,0 1 0 0 0,-1-1 0 0 0,1 0 0 0 0,-1 0 0 0 0,1 1 0 0 0,-1-1 0 0 0,-2 0 0 0 0,-1-1-313 0 0,0 0 1 0 0,-1 1-1 0 0,1-2 1 0 0,-8-2-1 0 0,7 2-219 0 0,-6-2-922 0 0</inkml:trace>
  <inkml:trace contextRef="#ctx0" brushRef="#br0" timeOffset="1">0 550 9671 0 0,'0'0'748'0'0,"2"-2"-492"0"0,6-4-20 0 0,-6 4 839 0 0,-1 2-872 0 0,0 0 0 0 0,1 0 1 0 0,-1-1-1 0 0,0 1 0 0 0,0-1 0 0 0,1 1 0 0 0,-1-1 1 0 0,0 1-1 0 0,0-1 0 0 0,0 0 0 0 0,2-1 0 0 0,2-2 284 0 0,88-42 3590 0 0,48-15-2818 0 0,-110 51-1284 0 0,-20 6-8 0 0,-5 2-11 0 0,0 1-1 0 0,0-1 1 0 0,0 1 0 0 0,8-1-1 0 0,19-1-61 0 0,2 0 32 0 0,-27 2-187 0 0,17-1-3927 0 0,-17 0 2499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274 127 919 0 0,'0'-1'67'0'0,"2"-5"2705"0"0,-2 5-2364 0 0,-1 1-1 0 0,1-1 0 0 0,0 0 1 0 0,-1 1-1 0 0,1-1 1 0 0,0 0-1 0 0,-1 1 0 0 0,1-1 1 0 0,-1 0-1 0 0,1 1 1 0 0,-1-1-1 0 0,1 1 1 0 0,-1-1-1 0 0,0 1 0 0 0,1-1 1 0 0,-1 1-1 0 0,1-1 1 0 0,-2 0-1 0 0,0 1 146 0 0,0-1 0 0 0,0 1 1 0 0,0-1-1 0 0,0 1 0 0 0,0-1 0 0 0,0 1 1 0 0,-3 0-1 0 0,1 0-62 0 0,0 0 1 0 0,0 1-1 0 0,0-1 1 0 0,0 1-1 0 0,0 0 1 0 0,0 0-1 0 0,0 0 1 0 0,-5 3 0 0 0,-11 9 260 0 0,-21 16 0 0 0,26-17-596 0 0,1 2 1 0 0,1 0-1 0 0,-22 29 1 0 0,19-21-68 0 0,-3 14 6 0 0,1 16-4 0 0,7-8-22 0 0,9-25-16 0 0,1 35 38 0 0,5-45-24 0 0,13 28-43 0 0,-17-36-23 0 0,0-1 0 0 0,0 1 1 0 0,0-1-1 0 0,1 1 0 0 0,-1-1 1 0 0,0 1-1 0 0,0-1 0 0 0,0 1 1 0 0,1-1-1 0 0,-1 1 0 0 0,0-1 1 0 0,1 1-1 0 0,-1-1 0 0 0,0 0 1 0 0,1 1-1 0 0,-1-1 0 0 0,1 1 1 0 0,-1-1-1 0 0,1 0 0 0 0,-1 0 1 0 0,0 1-1 0 0,1-1 0 0 0,-1 0 1 0 0,1 0-1 0 0,-1 1 0 0 0,1-1 1 0 0,-1 0-1 0 0,1 0 1 0 0,0 0-1 0 0,-1 0 0 0 0,2 0 0 0 0,5 2 3 0 0,1-1 0 0 0,15 0-1 0 0,-18-1-5 0 0,0-1-1 0 0,1 0 1 0 0,-1-1-1 0 0,0 1 1 0 0,0-1-1 0 0,0 0 1 0 0,0 0-1 0 0,-1-1 1 0 0,1 1 0 0 0,-1-1-1 0 0,1 0 1 0 0,5-5-1 0 0,4-4-8 0 0,-1-1 1 0 0,14-18-1 0 0,-11 12-44 0 0,-1-2 0 0 0,-1 0-1 0 0,20-40 1 0 0,-18 25-25 0 0,-2 0 1 0 0,11-39-1 0 0,-25 74 56 0 0,1 9 0 0 0,0 37 12 0 0,-3 7 12 0 0,1-6 11 0 0,2-26 31 0 0,3 23-16 0 0,-3-33 559 0 0,4-11-441 0 0,-4 1-142 0 0,0-1 12 0 0,1 1-1 0 0,-1 0 1 0 0,0-1-1 0 0,1 1 1 0 0,-1-1 0 0 0,0 1-1 0 0,1-1 1 0 0,-1 1-1 0 0,0-1 1 0 0,0 0-1 0 0,1 0 1 0 0,-1 0 0 0 0,0 0-1 0 0,0 0 1 0 0,0 0-1 0 0,0 0 1 0 0,0 0 0 0 0,0 0-1 0 0,-1 0 1 0 0,1 0-1 0 0,0-1 1 0 0,0 1 0 0 0,-1 0-1 0 0,1 0 1 0 0,-1-1-1 0 0,1 1 1 0 0,-1-1 0 0 0,0 1-1 0 0,1 0 1 0 0,-1-1-1 0 0,0 1 1 0 0,0-1 0 0 0,0-1-1 0 0,3-50 295 0 0,3-1-1 0 0,21-83 1 0 0,-25 128-682 0 0,1 1 1 0 0,0-1 0 0 0,1 1-1 0 0,-1-1 1 0 0,2 1 0 0 0,-1 1-1 0 0,1-1 1 0 0,1 1 0 0 0,-1-1 0 0 0,1 1-1 0 0,7-6 1 0 0,2 0-6990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0 10591 0 0,'-3'2'819'0'0,"-63"38"4894"0"0,34-19-4223 0 0,-114 75 2048 0 0,123-78-3571 0 0,-1 4-135 0 0,19-17-39 0 0,2 1-1 0 0,-10 18 14 0 0,10-18 56 0 0,11 2-160 0 0,25 24 266 0 0,-32-31 27 0 0,0 0 0 0 0,0 0 0 0 0,0 0 0 0 0,0 0 1 0 0,0 0-1 0 0,0 0 0 0 0,0 0 0 0 0,1-1 0 0 0,-1 1 1 0 0,0-1-1 0 0,0 1 0 0 0,1-1 0 0 0,-1 1 0 0 0,2 0 1 0 0,8 3-24 0 0,-1 0-17 0 0,0-1 1 0 0,19 4-1 0 0,29 5-115 0 0,2 2 0 0 0,-49-12 134 0 0,33 10-108 0 0,-1 4 68 0 0,1 4 75 0 0,-35-15 780 0 0,-7 47-95 0 0,-2-52-683 0 0,1 1 0 0 0,-1-1 1 0 0,0 1-1 0 0,0-1 0 0 0,0 1 1 0 0,0-1-1 0 0,0 1 0 0 0,0-1 1 0 0,0 0-1 0 0,0 1 0 0 0,0-1 1 0 0,0 1-1 0 0,0-1 0 0 0,0 1 1 0 0,0-1-1 0 0,0 1 1 0 0,-1-1-1 0 0,1 1 0 0 0,0-1 1 0 0,0 1-1 0 0,-1-1 0 0 0,1 1 1 0 0,0-1-1 0 0,0 0 0 0 0,-1 1 1 0 0,1-1-1 0 0,0 0 0 0 0,-1 1 1 0 0,1-1-1 0 0,-1 0 0 0 0,1 1 1 0 0,-1-1-1 0 0,-69 48 720 0 0,-2-3-1 0 0,-145 67 1 0 0,187-100-796 0 0,25-12 38 0 0,5 1 0 0 0,-1-1 0 0 0,0 0 0 0 0,1 0 1 0 0,-1 0-1 0 0,0 1 0 0 0,1-1 0 0 0,-1 0 0 0 0,0 0 0 0 0,1 0 0 0 0,-1 0 0 0 0,0 0 0 0 0,0 0 0 0 0,1 0 0 0 0,-1-1 1 0 0,0 1-1 0 0,1 0 0 0 0,-1 0 0 0 0,0 0 0 0 0,0-1 0 0 0,0 0-1 0 0,1 1 1 0 0,0 0-1 0 0,0-1 0 0 0,0 1 0 0 0,0-1 1 0 0,0 1-1 0 0,-1 0 0 0 0,1-1 1 0 0,0 1-1 0 0,0-1 0 0 0,0 1 0 0 0,0-1 1 0 0,0 1-1 0 0,0 0 0 0 0,0-1 1 0 0,0 1-1 0 0,0-1 0 0 0,1 1 0 0 0,-1-1 1 0 0,0 1-1 0 0,0 0 0 0 0,0-1 1 0 0,0 1-1 0 0,1-1 0 0 0,-1 1 0 0 0,0 0 1 0 0,0-1-1 0 0,1 1 0 0 0,-1 0 1 0 0,1-1-1 0 0,9-14-956 0 0,1 1-231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1 17047 0 0,'-50'17'1818'0'0,"33"-10"-1700"0"0,15-6-25 0 0,0 0 0 0 0,0 0 0 0 0,0 0 0 0 0,0 0 0 0 0,0 1 0 0 0,0-1 0 0 0,0 1 0 0 0,-3 3 0 0 0,-3 2 112 0 0,-17 13 15 0 0,0 2 0 0 0,1 0 1 0 0,1 2-1 0 0,1 1 1 0 0,1 1-1 0 0,1 0 0 0 0,2 1 1 0 0,0 1-1 0 0,-24 56 0 0 0,26-42-225 0 0,1-1-1 0 0,2 2 1 0 0,2 0-1 0 0,1 1 1 0 0,-5 67-1 0 0,15-85 114 0 0,0 41 55 0 0,2-33 18 0 0,7 35-5 0 0,-3-36-33 0 0,10 30-14 0 0,-7-35-1 0 0,17 31-21 0 0,-22-51-106 0 0,1 0-1 0 0,-1 0 1 0 0,2-1 0 0 0,11 15 0 0 0,-4-10-47 0 0,17 13 1 0 0,-20-18-80 0 0,-2-6-10 0 0,25 4-25 0 0,-32-4 143 0 0,-1-1-1 0 0,1 0 1 0 0,0 0 0 0 0,0 0-1 0 0,0 0 1 0 0,-1 0 0 0 0,1 0-1 0 0,0 0 1 0 0,0 0 0 0 0,-1 0-1 0 0,1 0 1 0 0,0 0 0 0 0,0 0-1 0 0,1-1 1 0 0,16-5-284 0 0,-10 1-10 0 0,-4 1 201 0 0,-1 1-66 0 0,1 0 1 0 0,-1 0 0 0 0,0 0-1 0 0,-1-1 1 0 0,5-6 0 0 0,0-6-751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0 591 17503 0 0,'0'0'2554'0'0,"8"9"-2212"0"0,0 4-231 0 0,-3-6-8 0 0,0-1 0 0 0,0 1 0 0 0,11 10 0 0 0,-11-6 53 0 0,15 36-11 0 0,-19-44-131 0 0,0-1-1 0 0,0 0 0 0 0,0 0 1 0 0,-1 1-1 0 0,1-1 0 0 0,-1 1 1 0 0,1-1-1 0 0,-1 4 0 0 0,4 59 50 0 0,-9-7 142 0 0,3-47 90 0 0,0-4 22 0 0,-8 21-4 0 0,8-21 763 0 0,-7-5-890 0 0,9-2-185 0 0,0 1 1 0 0,-1-1 0 0 0,1 0-1 0 0,0 0 1 0 0,0 0 0 0 0,0 0-1 0 0,-1 0 1 0 0,1 1 0 0 0,0-1 0 0 0,0 0-1 0 0,-1 0 1 0 0,1 0 0 0 0,0 0-1 0 0,0 0 1 0 0,-1 0 0 0 0,1 0 0 0 0,0 0-1 0 0,0 0 1 0 0,-1 0 0 0 0,1 0-1 0 0,0 0 1 0 0,0 0 0 0 0,-1 0-1 0 0,1 0 1 0 0,0 0 0 0 0,0 0 0 0 0,-1 0-1 0 0,1 0 1 0 0,0-1 0 0 0,0 1-1 0 0,-1 0 1 0 0,1 0 0 0 0,0 0-1 0 0,0 0 1 0 0,0 0 0 0 0,-1-1 0 0 0,1 1-1 0 0,0 0 1 0 0,0 0 0 0 0,0 0-1 0 0,0-1 1 0 0,-1 1 0 0 0,1 0 0 0 0,0 0-1 0 0,0-1 1 0 0,0 1 0 0 0,0 0-1 0 0,0 0 1 0 0,0-1 0 0 0,0 1-1 0 0,0 0 1 0 0,0 0 0 0 0,0-1 0 0 0,0 1-1 0 0,0 0 1 0 0,0 0 0 0 0,0-1-1 0 0,0 1 1 0 0,0 0 0 0 0,0 0-1 0 0,0-1 1 0 0,0-17-84 0 0,0 0-1 0 0,2 0 1 0 0,0 0-1 0 0,1 0 1 0 0,0 0-1 0 0,11-29 1 0 0,3 3-205 0 0,28-56-1 0 0,-39 87 235 0 0,1 1-1 0 0,1 0 1 0 0,0 1 0 0 0,0 0-1 0 0,16-16 1 0 0,-9 14-30 0 0,3 3-10 0 0,-18 9 89 0 0,1 1-1 0 0,-1 0 1 0 0,1 0-1 0 0,-1-1 1 0 0,1 1-1 0 0,-1 0 1 0 0,1 0 0 0 0,0 0-1 0 0,-1 0 1 0 0,1 0-1 0 0,-1 0 1 0 0,1 0-1 0 0,0 0 1 0 0,-1 0-1 0 0,1 0 1 0 0,-1 0 0 0 0,2 0-1 0 0,0 0 4 0 0,0 0 0 0 0,0 1 0 0 0,0-1 0 0 0,0 0 0 0 0,0 1 0 0 0,0-1 0 0 0,0 1 0 0 0,0 0 0 0 0,-1 0 0 0 0,1 0 0 0 0,0 0 0 0 0,0 0 0 0 0,0 0 0 0 0,-1 0 0 0 0,3 2 0 0 0,-1 2 4 0 0,1 0-1 0 0,-1 1 1 0 0,1-1 0 0 0,-2 1-1 0 0,6 11 1 0 0,-8-15 5 0 0,1 0-1 0 0,0-1 1 0 0,-1 1 0 0 0,1 0-1 0 0,-1 0 1 0 0,1-1-1 0 0,-1 1 1 0 0,0 0 0 0 0,0 3-1 0 0,1 35 69 0 0,-1-30-4 0 0,0-1-12 0 0,-2 28-36 0 0,1-18 24 0 0,-1 17-52 0 0,1-27-128 0 0</inkml:trace>
  <inkml:trace contextRef="#ctx0" brushRef="#br0" timeOffset="1">370 2 10135 0 0,'-2'-1'329'0'0,"-8"0"2358"0"0,9 2-2114 0 0,-1 0 0 0 0,1-1-1 0 0,-1 1 1 0 0,1 0-1 0 0,-1 0 1 0 0,1 0 0 0 0,-1 0-1 0 0,1 0 1 0 0,0 0-1 0 0,-2 2 1 0 0,-9 8 787 0 0,11-9-1256 0 0,-1-1 0 0 0,0 1 1 0 0,1 0-1 0 0,-1-1 0 0 0,1 1 1 0 0,-1 0-1 0 0,1 0 0 0 0,0 0 1 0 0,0 0-1 0 0,-2 4 0 0 0,0 0 103 0 0,-2 7 335 0 0,-3 29-325 0 0,7-29-191 0 0,0 1 1 0 0,2 17-1 0 0,0-12-20 0 0,8 31 1 0 0,14 29-7 0 0,1-9 11 0 0,-13-40 31 0 0,15 32-20 0 0,-12-31 31 0 0,16 29 11 0 0,-16-30 0 0 0,15 29 0 0 0,-15-30-11 0 0,11 29-31 0 0,-13-31 20 0 0,8 25-20 0 0,-11-27 20 0 0,8 35-31 0 0,-12-39-1 0 0,2 27 0 0 0,-4 8 86 0 0,-3-34 4 0 0,-5 23-4 0 0,1-23 15 0 0,-7 22 59 0 0,3-24 22 0 0,4-8-126 0 0,2-6-11 0 0,-1 1-1 0 0,1-1 1 0 0,-2 0-1 0 0,1 0 1 0 0,-5 6 0 0 0,4-3 4 0 0,1-4-13 0 0,0 0-1 0 0,0 0 1 0 0,0 0 0 0 0,-1 0-1 0 0,-5 5 1 0 0,4-2 7 0 0,-20 20 187 0 0,20-22-220 0 0,3-3-14 0 0,0-1 1 0 0,0 1 0 0 0,0-1 0 0 0,0 0-1 0 0,0 0 1 0 0,0 0 0 0 0,-1 0 0 0 0,1-1-1 0 0,-5 3 1 0 0,-22 14-32 0 0,24-16-528 0 0,-28 13 1275 0 0,20-11-2944 0 0,-1-3-3369 0 0,-5-1-2048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16127 0 0,'0'0'1919'0'0,"4"10"-1727"0"0,0 1-131 0 0,0-2 9 0 0,0 0-1 0 0,-2 1 0 0 0,4 12 1 0 0,32 146 24 0 0,20 185-123 0 0,-52-312 570 0 0,-4-6 312 0 0,-2-26-546 0 0,0 42 1149 0 0,-3-48-1336 0 0,3-2-118 0 0,-1-1-1 0 0,1 1 1 0 0,-1 0-1 0 0,0 0 1 0 0,1 0 0 0 0,-1-1-1 0 0,0 1 1 0 0,1 0-1 0 0,-1-1 1 0 0,0 1-1 0 0,0-1 1 0 0,0 1-1 0 0,0-1 1 0 0,1 1 0 0 0,-3 0-1 0 0,2-2-1 0 0,0 1 0 0 0,0 0 0 0 0,0-1 0 0 0,0 1 0 0 0,0 0 0 0 0,0-1 0 0 0,1 0 0 0 0,-1 1 0 0 0,0-1 0 0 0,0 1 0 0 0,0-1 0 0 0,1 0 0 0 0,-1 0-1 0 0,0 1 1 0 0,1-1 0 0 0,-1 0 0 0 0,1 0 0 0 0,-1 0 0 0 0,1 0 0 0 0,-1-1 0 0 0,-11-18 23 0 0,2 0 0 0 0,1-1-1 0 0,0 0 1 0 0,1 0 0 0 0,2-1-1 0 0,-6-31 1 0 0,-10-138 207 0 0,21 177-216 0 0,-3-153 140 0 0,5 148-168 0 0,0 1 1 0 0,2-1-1 0 0,0 0 1 0 0,1 1 0 0 0,1-1-1 0 0,12-30 1 0 0,-14 44-7 0 0,0-1-1 0 0,0 0 1 0 0,1 1 0 0 0,0 0 0 0 0,0 0 0 0 0,0 0 0 0 0,8-8-1 0 0,7 0-32 0 0,12-1-18 0 0,-22 11 47 0 0,-5 2 8 0 0,0 0 0 0 0,0 0 1 0 0,1 0-1 0 0,-1 0 0 0 0,0 1 0 0 0,0 0 1 0 0,4 0-1 0 0,21-1-27 0 0,-22 1-111 0 0,5 1-12 0 0,32 7 6 0 0,-32-6-5 0 0,-2 3-23 0 0,30 14-11 0 0,-30-14-1 0 0,-1 4-274 0 0,26 30 188 0 0,-26-30-2 0 0,-6 0 48 0 0,5 36 206 0 0,-8-39 50 0 0,0 1 0 0 0,0 0 0 0 0,-2 10 0 0 0,-2-3 76 0 0,-3 0 92 0 0,-1 0 0 0 0,-1 0 0 0 0,0-1 0 0 0,0 0 0 0 0,-1-1 1 0 0,-23 22-1 0 0,17-21 14 0 0,-1 0 0 0 0,0-1 0 0 0,-1-1 0 0 0,0-1 1 0 0,0 0-1 0 0,-1-2 0 0 0,-1 0 0 0 0,1-1 0 0 0,-28 6 0 0 0,44-12-174 0 0,-1-1 1 0 0,1 1-1 0 0,-1-1 0 0 0,1 0 1 0 0,0 0-1 0 0,-1-1 0 0 0,1 1 1 0 0,-1-1-1 0 0,1 1 0 0 0,0-1 1 0 0,-1 0-1 0 0,-4-3 0 0 0,7 4-79 0 0,0-1 1 0 0,-1 0-1 0 0,1 0 0 0 0,0 1 0 0 0,0-1 1 0 0,0 0-1 0 0,0 0 0 0 0,0 0 0 0 0,0 0 1 0 0,1 0-1 0 0,-1-1 0 0 0,0 1 0 0 0,0 0 1 0 0,1 0-1 0 0,-1 0 0 0 0,1-1 0 0 0,-1 1 1 0 0,1 0-1 0 0,-1-1 0 0 0,1 1 0 0 0,0 0 1 0 0,0-1-1 0 0,0 1 0 0 0,-1 0 1 0 0,1-1-1 0 0,1 1 0 0 0,-1 0 0 0 0,0-1 1 0 0,0 1-1 0 0,0-1 0 0 0,1 1 0 0 0,-1 0 1 0 0,1-2-1 0 0,5-10-5142 0 0,2 0-1709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 15663 0 0,'-19'10'900'0'0,"8"-4"-448"0"0,-21 15-1 0 0,16-9-57 0 0,0 1 0 0 0,1 1 0 0 0,1 0-1 0 0,0 1 1 0 0,1 0 0 0 0,1 1 0 0 0,0 1 0 0 0,1 0 0 0 0,1 1 0 0 0,1 0 0 0 0,-10 25-1 0 0,8-3-378 0 0,8-26-11 0 0,2 0-1 0 0,-1 16 1 0 0,6 15 50 0 0,-4-44-49 0 0,0 0-1 0 0,0 0 0 0 0,0 0 0 0 0,0 0 0 0 0,1 0 0 0 0,-1 0 0 0 0,0 0 0 0 0,1 0 0 0 0,-1 0 0 0 0,1-1 0 0 0,-1 1 0 0 0,1 0 0 0 0,-1 0 0 0 0,1 0 1 0 0,-1-1-1 0 0,1 1 0 0 0,0 0 0 0 0,1 0 0 0 0,29 33 102 0 0,-23-26 13 0 0,4-5 1 0 0,35 8-1 0 0,-45-10-110 0 0,-1-1-1 0 0,1 1 1 0 0,-1-1 0 0 0,1 0-1 0 0,-1 1 1 0 0,1-1 0 0 0,0 0 0 0 0,-1 0-1 0 0,1 0 1 0 0,-1 0 0 0 0,1-1-1 0 0,1 1 1 0 0,34-7 103 0 0,-18 2 0 0 0,-1-4-62 0 0,-1 0-1 0 0,0-1 1 0 0,-1 0 0 0 0,17-14-1 0 0,-20 12-24 0 0,1-1 1 0 0,-2-1-1 0 0,0 0 0 0 0,21-31 0 0 0,-29 38-15 0 0,0 0 0 0 0,0-1-1 0 0,-1 1 1 0 0,1-1 0 0 0,-2 1-1 0 0,1-1 1 0 0,-1 0 0 0 0,0 0-1 0 0,-1 0 1 0 0,0-1 0 0 0,0 1-1 0 0,-1 0 1 0 0,0-13-1 0 0,-2 15 29 0 0,1 0-1 0 0,-1 0 1 0 0,0 1-1 0 0,0-1 0 0 0,0 1 1 0 0,-1-1-1 0 0,0 1 0 0 0,0 0 1 0 0,0 0-1 0 0,-1 0 0 0 0,0 0 1 0 0,0 1-1 0 0,0 0 1 0 0,-9-8-1 0 0,-3 0-227 0 0,-1 0-1 0 0,-35-18 1 0 0,21 17-2514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25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22 9671 0 0,'0'0'7318'0'0,"-1"-3"-6284"0"0,-2-4-706 0 0,3 7-286 0 0,0-1 0 0 0,0 1 1 0 0,0 0-1 0 0,0 0 1 0 0,0 0-1 0 0,0 0 0 0 0,0 0 1 0 0,0-1-1 0 0,0 1 1 0 0,0 0-1 0 0,0 0 0 0 0,0 0 1 0 0,0 0-1 0 0,0 0 1 0 0,0-1-1 0 0,0 1 0 0 0,0 0 1 0 0,0 0-1 0 0,0 0 0 0 0,0 0 1 0 0,0 0-1 0 0,-1 0 1 0 0,1 0-1 0 0,0 0 0 0 0,0-1 1 0 0,0 1-1 0 0,0 0 1 0 0,0 0-1 0 0,0 0 0 0 0,0 0 1 0 0,-1 0-1 0 0,1 0 1 0 0,0 0-1 0 0,0 0 0 0 0,0 0 1 0 0,0 0-1 0 0,0 0 1 0 0,0 0-1 0 0,-1 0 0 0 0,1 0 1 0 0,0 0-1 0 0,0 0 0 0 0,0 0 1 0 0,0 0-1 0 0,0 0 1 0 0,-1 0-1 0 0,1 0 0 0 0,0 0 1 0 0,0 0-1 0 0,0 0 1 0 0,0 0-1 0 0,0 0 0 0 0,0 0 1 0 0,-1 0-1 0 0,1 0 1 0 0,0 0-1 0 0,0 0 0 0 0,0 1 1 0 0,0-1-1 0 0,0 0 1 0 0,0 0-1 0 0,0 0 0 0 0,0 0 1 0 0,-1 0-1 0 0,1 1 1 0 0,-12 26-9 0 0,8-20 214 0 0,4 4-120 0 0,-5 51 144 0 0,0-10 16 0 0,1 1-155 0 0,-1 17-45 0 0,0 3-21 0 0,-1 0-3 0 0,1-1-11 0 0,2-1-42 0 0,1 3-11 0 0,-1 54 0 0 0,2-77 0 0 0,-1 234 0 0 0,-2-129 0 0 0,1 163 0 0 0,9-184 0 0 0,23 383 0 0 0,-24-160-89 0 0,-4-75 26 0 0,0-239 75 0 0,2 21 52 0 0,0 3 12 0 0,-1-3-60 0 0,1 1-5 0 0,-5 4 31 0 0,0 1-31 0 0,-2-2-11 0 0,1 1 0 0 0,-3-2 0 0 0,1-9 0 0 0,3 1-73 0 0,2-17-9 0 0,-1-9 69 0 0,1 7 13 0 0,0-1 15 0 0,-2 30 111 0 0,0-29-62 0 0,1-7-53 0 0,1 5-11 0 0,3 5 0 0 0,3-6 0 0 0,1-6-12 0 0,-5-25-49 0 0,-1-1-15 0 0,2 1 44 0 0,-2-3-24 0 0,0-1-1 0 0,0 1 1 0 0,0-1 0 0 0,0 1-1 0 0,-1-1 1 0 0,1 7-1 0 0,1 16-63 0 0,-2-20-12 0 0,0 2-264 0 0,0 20 180 0 0,0-20-2 0 0,0-1-252 0 0,-4 20-636 0 0,4-20-3642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96 7831 0 0,'0'0'603'0'0,"-3"5"-59"0"0,-10 18 8312 0 0,11-14-7553 0 0,-2 1-993 0 0,2-2 31 0 0,-1 1 1 0 0,1-1-1 0 0,-1 12 1 0 0,1-9-95 0 0,-5 36 491 0 0,5-34-687 0 0,0-4-6 0 0,1 0 0 0 0,1 0 1 0 0,0 15-1 0 0,1 28 29 0 0,1-33-66 0 0,4 22-1 0 0,6 6 17 0 0,-9-37 93 0 0,3-1 14 0 0,18 28-3 0 0,-18-27 152 0 0,5-7-128 0 0,33 11 0 0 0,-43-14-145 0 0,0 1 1 0 0,-1-1-1 0 0,1 0 0 0 0,0 1 0 0 0,0-1 0 0 0,-1 0 1 0 0,1 0-1 0 0,0 1 0 0 0,0-1 0 0 0,0 0 0 0 0,-1 0 1 0 0,1 0-1 0 0,0 0 0 0 0,0 0 0 0 0,0 0 0 0 0,0-1 1 0 0,-1 1-1 0 0,1 0 0 0 0,1-1 0 0 0,8-3 36 0 0,-1 0-1 0 0,0-1 1 0 0,0 0 0 0 0,0 0-1 0 0,0-1 1 0 0,-1-1 0 0 0,0 1-1 0 0,9-11 1 0 0,-4 1-65 0 0,0 0 0 0 0,-2-1 0 0 0,0 0 0 0 0,-1-1 0 0 0,15-36 0 0 0,-19 39 3 0 0,0-1-1 0 0,-2-1 1 0 0,0 1-1 0 0,0-1 1 0 0,-2 1-1 0 0,0-1 1 0 0,-1-25-1 0 0,-4 16 20 0 0,-1 17 0 0 0,4 9 0 0 0,0 0 0 0 0,0 0 0 0 0,-1-1 0 0 0,1 1 0 0 0,0 0 0 0 0,0 0 0 0 0,0 0 0 0 0,-1-1 0 0 0,1 1 0 0 0,0 0 0 0 0,-1 0 0 0 0,1 0 0 0 0,0 0 0 0 0,0-1 0 0 0,-1 1 0 0 0,1 0 0 0 0,0 0 0 0 0,-1 0 0 0 0,1 0 0 0 0,0 0 0 0 0,-1 0 0 0 0,1 0 0 0 0,0 0 0 0 0,-1 0 0 0 0,1 0 0 0 0,0 0 0 0 0,0 0 0 0 0,-1 0 0 0 0,-11 9-11 0 0,11-9 8 0 0,1 1 0 0 0,-1-1-1 0 0,1 1 1 0 0,-1-1 0 0 0,1 1-1 0 0,0 0 1 0 0,-1-1 0 0 0,1 1-1 0 0,0-1 1 0 0,0 1 0 0 0,-1 0-1 0 0,1-1 1 0 0,0 1 0 0 0,0 0-1 0 0,0 0 1 0 0,-11 41-61 0 0,8-30 32 0 0,0 25 0 0 0,2-26 14 0 0,1 1 1 0 0,4 21-1 0 0,9 24 19 0 0,-13-56 4 0 0,0 1-1 0 0,1-1 1 0 0,-1 1-1 0 0,0-1 1 0 0,1 0-1 0 0,-1 0 1 0 0,1 1-1 0 0,0-1 1 0 0,-1 0-1 0 0,1 0 1 0 0,0 0-1 0 0,0 0 1 0 0,0 0-1 0 0,0 0 1 0 0,1 1-1 0 0,29 31 124 0 0,-24-24-5 0 0,3-6-10 0 0,30 8 0 0 0,-39-10-103 0 0,0-1-1 0 0,0 1 0 0 0,0-1 0 0 0,0 0 0 0 0,0 0 0 0 0,0 1 0 0 0,1-1 1 0 0,-1 0-1 0 0,0 0 0 0 0,0 0 0 0 0,0 0 0 0 0,2-1 0 0 0,3 2 30 0 0,-3-1-22 0 0,-1 0 0 0 0,0 0-1 0 0,0 0 1 0 0,1-1 0 0 0,-1 1 0 0 0,0 0-1 0 0,0-1 1 0 0,0 0 0 0 0,1 1 0 0 0,-1-1-1 0 0,4-2 1 0 0,4-2 48 0 0,-1 0 0 0 0,1 0 0 0 0,-1-1 0 0 0,0 0 0 0 0,-1 0 0 0 0,1-1 0 0 0,10-11 0 0 0,-11 8-5 0 0,0 0 0 0 0,-1-1 0 0 0,0 1 0 0 0,0-1 0 0 0,-1-1 0 0 0,8-22-1 0 0,-12 27-17 0 0,1-1 0 0 0,-2 1-1 0 0,1-1 1 0 0,-1 1-1 0 0,0-1 1 0 0,-1 1 0 0 0,0-1-1 0 0,0 0 1 0 0,-1 1-1 0 0,0-1 1 0 0,0 1 0 0 0,-4-15-1 0 0,-1 8-381 0 0,2 0 0 0 0,0-1 1 0 0,0 1-1 0 0,2-1 0 0 0,0 0 0 0 0,0 0 0 0 0,1 0 0 0 0,1 0 0 0 0,2-16 0 0 0,3 5-7645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 19807 0 0,'-5'3'1526'0'0,"-13"8"-987"0"0,11-4-380 0 0,-12 22 833 0 0,-115 197-56 0 0,108-174-950 0 0,2 1 1 0 0,-29 95-1 0 0,40-98-78 0 0,2 1 0 0 0,-5 59 0 0 0,13-51 81 0 0,8 28 27 0 0,6-16 60 0 0,-5-48 0 0 0,9 17-4 0 0,-14-38-66 0 0,-1-1-1 0 0,1 1 1 0 0,0 0-1 0 0,0-1 0 0 0,-1 1 1 0 0,1-1-1 0 0,0 1 1 0 0,0-1-1 0 0,1 0 1 0 0,0 2-1 0 0,28 31 18 0 0,-29-33-22 0 0,0 0 0 0 0,-1 0 0 0 0,1 0 0 0 0,0 0 1 0 0,0 0-1 0 0,-1 0 0 0 0,1-1 0 0 0,0 1 0 0 0,0 0 0 0 0,0-1 1 0 0,0 1-1 0 0,0-1 0 0 0,0 1 0 0 0,0-1 0 0 0,2 1 0 0 0,29 11-118 0 0,-24-9-67 0 0,-1-5-9 0 0,22-4-27 0 0,-29 6 203 0 0,1 0-1 0 0,0-1 1 0 0,-1 1 0 0 0,1 0 0 0 0,-1 0-1 0 0,1 0 1 0 0,0 0 0 0 0,-1-1-1 0 0,1 1 1 0 0,-1 0 0 0 0,1 0 0 0 0,-1-1-1 0 0,1 1 1 0 0,-1-1 0 0 0,1 1 0 0 0,-1 0-1 0 0,1-1 1 0 0,4-5-230 0 0,0 1 1 0 0,-1-1-1 0 0,1 1 1 0 0,-1-1-1 0 0,-1-1 0 0 0,1 1 1 0 0,4-13-1 0 0,-4 4-728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18431 0 0,'0'0'3615'0'0,"8"5"-3283"0"0,2 0-226 0 0,-3-2 40 0 0,-1 0 0 0 0,0 1 0 0 0,0 0 0 0 0,7 6 0 0 0,18 14-29 0 0,-29-23-110 0 0,-1 0-1 0 0,1 0 0 0 0,-1 1 1 0 0,0-1-1 0 0,1 1 0 0 0,-1-1 1 0 0,0 1-1 0 0,2 2 0 0 0,23 32 25 0 0,-16-19 65 0 0,10 30 100 0 0,1 5 79 0 0,0 2 106 0 0,-17-43-315 0 0,15 30 328 0 0,-14-30-301 0 0,16 28 386 0 0,-16-29-385 0 0,-2-4-16 0 0,0 0 1 0 0,1-1 0 0 0,0 1-1 0 0,5 6 1 0 0,-3-4-15 0 0,-3-2-1 0 0,2 0-1 0 0,-1-1 1 0 0,0 0 0 0 0,7 6-1 0 0,25 26 257 0 0,-1-3-62 0 0,-10-6-150 0 0,2 8-97 0 0,-25-33-31 0 0,1 0 0 0 0,-1 0 0 0 0,0 1 0 0 0,0-1 0 0 0,0 1 0 0 0,3 7 0 0 0,-2-3-24 0 0,0-2-104 0 0,-3-3-41 0 0,0 0 155 0 0,0 0-1 0 0,1 0 1 0 0,-1-1-1 0 0,1 1 1 0 0,0 0-1 0 0,1 3 1 0 0,0 0-23 0 0,-1 1-118 0 0,-5-4-999 0 0,-12 7 809 0 0,12-7-46 0 0,0-6-998 0 0,-13-7-4144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0 3911 0 0,'0'0'5699'0'0,"-5"5"-3755"0"0,-32 31 2483 0 0,-40 49-1 0 0,-32 52-1725 0 0,91-114-2558 0 0,-168 236 1101 0 0,166-229-1020 0 0,0 1-131 0 0,-3 4-31 0 0,13-17-112 0 0,7-13-48 0 0,5-10-1561 0 0,7-13 711 0 0,-7 14-212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 10591 0 0,'0'0'819'0'0,"1"6"-204"0"0,0 18 1123 0 0,-1-17 2942 0 0,-1-2-2509 0 0,0 2-1704 0 0,0-2-244 0 0,0-2 1 0 0,0 1-1 0 0,0 0 0 0 0,0 0 0 0 0,-3 7 1 0 0,-72 188 1578 0 0,64-168-1767 0 0,-5 12 29 0 0,-2 2 181 0 0,12-25-117 0 0,5-14-11 0 0,0-2-41 0 0,-5 14-52 0 0,5-13-200 0 0,2-6-495 0 0,0 0 636 0 0,0 0 0 0 0,0 1 0 0 0,0-1 0 0 0,0 1 0 0 0,0-1 0 0 0,-1 0 0 0 0,1 1 0 0 0,0-1 0 0 0,0 1-1 0 0,0-1 1 0 0,-1 1 0 0 0,1-1 0 0 0,0 1 0 0 0,-1-1 0 0 0,1 0 0 0 0,-1 0-24 0 0,1 1 0 0 0,-1-1-1 0 0,1 0 1 0 0,-1 0 0 0 0,1 0-1 0 0,0 0 1 0 0,0 0 0 0 0,-1 0-1 0 0,1 0 1 0 0,0 1 0 0 0,0-1-1 0 0,0 0 1 0 0,0 0 0 0 0,0 0-1 0 0,0 0 1 0 0,0 0 0 0 0,0 0-1 0 0,0 0 1 0 0,1-1 0 0 0,1-20-2056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1 257 18431 0 0,'0'0'2076'0'0,"8"-1"-2002"0"0,36-7 11 0 0,5-11-26 0 0,13-9-287 0 0,-12 6-399 0 0,-5 3 699 0 0,-4 3 979 0 0,-33 13-870 0 0,21-12 573 0 0,-22 12-635 0 0,-3 1-24 0 0,-1 1-1 0 0,1-1 1 0 0,-1 0 0 0 0,0 0-1 0 0,6-5 1 0 0,10-8 206 0 0,-14 11-143 0 0,-1-1-60 0 0,13-15-15 0 0,-16 19-79 0 0,-1 1 0 0 0,1-1 1 0 0,-1 1-1 0 0,1-1 0 0 0,-1 1 0 0 0,0-1 0 0 0,1 1 0 0 0,-1-1 1 0 0,0 1-1 0 0,0-1 0 0 0,1 1 0 0 0,-1-1 0 0 0,0 0 0 0 0,0 1 1 0 0,0-2-1 0 0,2-19 9 0 0,-9 3 3 0 0,2 14 48 0 0,0 2-30 0 0,0 0 0 0 0,0 1 0 0 0,0-1 0 0 0,-1 1 0 0 0,1 0 0 0 0,0 1 0 0 0,-1-1 0 0 0,1 1 0 0 0,0 0 0 0 0,-1 1 0 0 0,1-1 0 0 0,0 1 0 0 0,-1 0 0 0 0,1 0 0 0 0,0 1 0 0 0,0 0 0 0 0,-5 2 0 0 0,3-2-24 0 0,-18 11 45 0 0,-4 6-44 0 0,8-4-16 0 0,1 0 0 0 0,1 2 0 0 0,1 1 0 0 0,-17 20 0 0 0,15-14-79 0 0,-5 17-6 0 0,3 5 22 0 0,9-1 66 0 0,7-10 56 0 0,7-19 5 0 0,5 22-34 0 0,-4-29 39 0 0,2 0 3 0 0,13 26-3 0 0,-13-26 0 0 0,3-3 7 0 0,21 20 27 0 0,-21-20 13 0 0,2-2 1 0 0,29 9 11 0 0,-29-9 45 0 0,38-3 213 0 0,-38-1-192 0 0,1-2-10 0 0,28-7-3 0 0,-22 3 0 0 0,14-9-17 0 0,4-6-82 0 0,-5 0-88 0 0,-23 17-101 0 0,-3 0-16 0 0,10-13-14 0 0,-10 13-89 0 0,-1-1-38 0 0,3-12-10 0 0,-4 13-17 0 0,-1-1-67 0 0,-1-14-27 0 0,1 14-1002 0 0,-10-25-11527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53:49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18431 0 0,'0'0'2915'0'0,"8"4"-2422"0"0,32 15 300 0 0,-32-11-523 0 0,23 24-13 0 0,-19-16-18 0 0,7 16-74 0 0,-11-14-34 0 0,-4-6-90 0 0,0-4 9 0 0,-1 1 1 0 0,0-1-1 0 0,2 17 0 0 0,-1-11-7 0 0,8 42 177 0 0,24 187 620 0 0,-34-231-782 0 0,20 124 428 0 0,-7-58-321 0 0,0-6-81 0 0,-5-17-69 0 0,1 7-15 0 0,-8-43 8 0 0,-1-7 7 0 0,0 0 0 0 0,0 14 0 0 0,0 22-4 0 0,-4 0 4 0 0,-1-28 55 0 0,-5 21 5 0 0,2-21-3 0 0,-9 18 152 0 0,-39 69 0 0 0,47-96-164 0 0,-1 3 69 0 0,-1-1 1 0 0,-13 15 0 0 0,15-19-75 0 0,3-3 0 0 0,0 0 0 0 0,-1 0 0 0 0,0-1 0 0 0,-8 7 0 0 0,-24 23 214 0 0,31-28-227 0 0,1-3-3 0 0,1 0-1 0 0,0 0 1 0 0,-1-1-1 0 0,-8 6 1 0 0,-19 12-18 0 0,-2 0-60 0 0,10-9-171 0 0,20-10-112 0 0,-1-1-28 0 0,-15 2-46 0 0,15-2-159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5T02:16:31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8251 9374 24879 0,'-4'-4'2208'0,"1"-1"-1760"0,0 2-448 0,3 3 0 16,0 0 2304-16,-4-4 368 0,0-1 80 0,-1-2 0 16,-1-3-1376-16,1 2-288 0,-1 2-48 0,3 1-16 15,3 5-512-15,-4-2-96 0,4 2-32 0,0 0 0 16,0 0-384-16,0 0 128 0,0 0-128 0,0 0 0 15,0 0 0-15,7 46 0 0,-7-46 0 0,0 0 0 16,9 47 0-16,-9-47 0 0,5 40 0 0,-5-40 0 0,5 39 0 0,-5-39 0 16,3 48 0-16,-3-48 0 0,5 58 0 15,-5-58 0-15,5 66 0 0,-2-31 0 0,0 6 0 0,0 0 0 16,1 1 0-16,-1 3 128 0,0-2 64 0,0 6 16 16,2 6 0-16,-2 6 0 0,2 0-208 0,-2-1 144 15,1-4-144-15,0 0 128 0,-1 0-128 0,0 6 0 16,1 8 0-16,1-1 0 0,-2-2 0 0,0-1 0 15,3-1 0-15,-1 4 0 0,0 5 0 0,0-4 0 16,1-4 0-16,-1 0 0 0,-2-2 0 0,0 3 0 16,2-1 0-16,-3-1 0 0,1 0 0 0,-1 2 192 15,2 1-192-15,-2 1 192 0,1 2 16 0,-1-1 16 16,-1-2 0-16,1 4 0 0,0-3-16 0,-2 4 0 16,1 1 0-16,1-1 0 0,0-1-208 0,-1-1 176 15,-1-1-176-15,2-1 160 0,2 1-160 0,-2-4 0 16,-1-5 144-16,1-1-144 0,-2-2 160 0,0 0-32 0,0 2-128 0,0-4 192 15,0-1 0-15,0-3-16 0,0 1 0 0,-2-4 0 16,2-3 16-16,-1 6 0 0,1 7 0 0,0 1 0 16,1-1-192-16,-1-4 0 0,0-2 144 0,2-1-144 15,-2 0 0-15,0 1 0 0,3-3 0 0,-3-2 0 16,2-1 0-16,0-5 144 0,-1 0-144 0,1-3 0 16,0-2 128-16,-1 1-128 0,1-2 0 0,2 0 0 15,-1-2 0-15,-1-2 0 0,1-2 0 0,1-4 0 16,-4-26-128-16,3 46-96 0,-3-46-16 0,0 32 0 15,0-32-320-15,0 0-64 0,0 0-16 0,-2 26 0 16,2-26-816-16,0 0-160 0</inkml:trace>
  <inkml:trace contextRef="#ctx0" brushRef="#br0" timeOffset="1">8206 9341 27647 0,'0'0'2448'16,"0"0"-1952"-16,0 0-496 0,0 0 0 0,0 0 1216 0,5-6 160 15,-5 6 32-15,0 0 0 0,24-8-608 16,-24 8-112-16,33-10-32 0,-12 6 0 0,-3-1-272 0,6 2-48 16,0 0-16-16,5 1 0 0,1 0-320 0,2 0 128 15,2 2-128-15,2-1 0 0,4 1 0 0,-1 0 0 16,4 0 0-16,0-1 0 0,3 1 176 0,2-1-48 15,2-1 0-15,3 1 0 0,1 0 128 16,4 0 32-16,-1 0 0 0,0-1 0 0,1 2-32 0,0-1 0 16,1 0 0-16,2 0 0 0,6-1-16 15,0 0-16-15,-2 0 0 0,0 1 0 0,4 1-16 0,1-1 0 16,2 1 0-16,0 0 0 0,-3 0-80 0,0 1-128 16,-2 1 176-16,2 1-176 0,3-1 224 0,-2 1-64 15,-1 0-16-15,1 0 0 0,-3 1-144 0,2 1 192 16,1 0-192-16,0-1 192 0,-2 0-192 0,-4-1 0 15,2 0 0-15,-4 1 128 0,4 0-128 0,-4 0 0 0,-4 1 0 16,-2 0 0-16,-5-2 0 0,3 1 0 0,-3-2 0 0,-3 0 0 16,0 1 128-16,-5 3-128 0,-2-1 0 0,-5 1 128 15,-5-1 64-15,-4-2 0 0,-1 1 0 0,-2-2 0 16,-24-2 0-16,41 4 0 0,-41-4 0 0,36 6 0 16,-36-6 0-16,28 4 0 0,-28-4 0 0,0 0 0 15,34 8-16-15,-34-8 0 0,0 0 0 0,0 0 0 16,29 14-176-16,-29-14 192 0,0 0-192 0,0 0 192 15,0 0-192-15,24 30 0 0,-24-30 0 0,0 0 0 16,0 0 0-16,0 0 0 0,12 47 0 0,-12-47 0 16,0 0 0-16,2 51 0 0,-2-51 0 0,-2 43 0 15,2-43 0-15,-3 46 0 0,3-46 0 0,-6 51 0 16,6-51 0-16,-5 56-144 0,5-56 144 0,-3 55 0 16,3-55 0-16,-3 61-128 0,1-24 128 0,2 2 0 0,0 2 0 15,0 2 0-15,0 2-128 0,0-1 128 0,0 2 0 0,2 0-128 16,-2 1 128-16,1 2 0 0,-1 3-192 0,2 5 192 15,1 1-192-15,-3 2 192 0,5 0-240 0,-2-1 64 16,0 0 16-16,2 4 0 0,-2 1-32 0,2 3-16 16,0 2 0-16,-2 1 0 0,2-1 80 0,-2 3 128 15,0 4-208-15,-1 1 80 0,1 1 128 0,-1 1-160 16,1 0 160-16,0 3-160 0,0 3 160 0,0 0 0 16,-1 0 0-16,1 0-128 0,2 0 128 0,-2 2 0 15,2 2 0-15,-2-4-128 0,0-3 128 0,-1-1 0 16,1 0-144-16,0-4 144 0,-1-1 0 0,0 1 0 15,1-2 0-15,0-1 0 0,0 0 0 0,-1-2 0 0,-1-2 0 16,1-4 0-16,-2 0 0 0,2 3 0 0,-1 1 0 16,-1-2 0-16,0-4 0 0,0 1 128 0,3-2-128 15,-3-2 192-15,0 1-192 0,0-5 160 0,0 0-160 16,0-6 160-16,2-2-160 0,-2-1 0 0,0 1 0 16,0-2 128-16,0-4-128 0,0-5 160 0,0 0-160 0,0-5 160 15,-2-2 32-15,2-2 16 0,0-29 0 0,-4 47 0 16,4-47 0-16,-7 40 0 0,7-40 0 0,-8 33 0 15,8-33 32-15,-11 26 0 0,11-26 0 0,0 0 0 16,-22 26 0-16,22-26 0 0,-21 10 0 0,21-10 0 16,-27 5 0-16,27-5 0 0,-37 0 0 0,15-1 0 15,-6-1-48-15,-2-2-16 0,-2-1 0 0,-3-1 0 16,1-1-176-16,-3 0 160 0,-1 0-160 0,-7-3 160 16,-5 0-160-16,-5-1 0 0,0 2 0 0,-3 1 128 0,-2 1-128 15,0 0 0-15,2 1 0 0,-2-1 0 0,1 0 0 16,-5 3 0-16,-2 0 0 0,1 1 0 0,2-1 0 0,-2 1 0 15,1-3 0-15,-2 2 0 0,-1 2 0 0,2 1 0 16,1 3 0-16,1-2 0 0,3 0 0 0,0 0 0 16,-2-1 0-16,-1 1 0 0,1 2 0 15,3-2 0-15,3 0 0 0,0-2 0 0,1-2 0 0,1 0 0 16,0 1 0-16,3 1 0 0,-1-1 0 0,4 1 0 16,0 0 0-16,2-1 0 0,1-1 128 0,1-1-128 15,0 0 192-15,-1 0-64 0,4 3 64 0,-1-1 16 16,5 1 0-16,-3-1 0 0,7 0-208 0,-2-1 144 15,1-1-144-15,-3 0 128 0,2 0-128 0,0 1 0 16,1 0 0-16,2-1 0 0,2 3 0 0,1-1 0 0,0 0 0 16,2-1 0-16,3 2 0 0,0-1 0 0,2-1 144 0,1 1-144 15,2 2 0-15,2 0-128 0,0 0 0 0,1 0 0 16,1 1-128-16,1-1 0 0,0 1-16 16,14 0 0-1,-22 0-240-15,22 0-32 0,-17 0-16 0,17 0 0 16,-14-1-352-16,14 1-80 0,0 0-16 0,-19-3-18368 0</inkml:trace>
  <inkml:trace contextRef="#ctx0" brushRef="#br0" timeOffset="2">9121 9794 30399 0,'0'-3'2704'0,"0"3"-2160"0,-2-4-544 16,2 4 0-16,0 0 1072 0,0 0 96 0,0 0 32 15,0-4 0-15,0 4-336 0,0 0-64 0,0 0-16 0,0 0 0 16,0 0-432-16,0 0-96 0,-6 38 0 0,6-38-16 16,-5 41-240-16,5-41 0 0,-6 56 128 0,4-20-128 15,-1 3 0-15,0 6 0 0,-2 3-192 0,0 1 192 16,-3 3-160-16,3-2 160 0,-3-2-128 0,1 0 128 15,2-1 0-15,-2 1 0 0,-1 1 0 16,0-1 0-16,0 0 0 0,-3-7 0 0,3-4 0 0,0-4 128 16,8-33 192-16,-14 54 64 0,14-54 0 0,-12 42 0 15,12-42-144-15,0 0-32 0,-9 35 0 0,9-35 0 16,0 0-208-16,0 0 0 0,0 0 0 0,-8-10 0 16,6-2-368-1,2-8-64-15,2-10-16 0,1-7 0 0,2-5-976 0,1-6-208 0,2-5-32 0,2-5-16 16,1-5-624-16,-1-2-128 15,-1 2-32-15,1-1 0 0,-2 4 1008 0,1 0 208 0,-2 4 32 0,-1 4 16 16,2 4 1952-16,0 7 384 0,0 7 80 0,0 4 0 0,2 7 1248 0,-2 4 240 16,1 3 48-16,-1 3 16 0,-1 5-976 0,1 2-192 15,-8 6-32-15,0 0-16 0,0 0-944 0,27 3-192 16,-27-3-32-16,0 0-16 0,0 0-368 0,30 51 144 16,-30-51-144-16,18 55 0 0,-18-55 128 0,22 72-128 15,-10-29 0-15,0 1 0 0,1 1 0 0,0-2 0 16,0-2 0-16,-1 0 0 0,2-2 0 0,-2-3 0 15,-12-36 0-15,27 70 0 0,-27-70 0 0,28 70 0 16,-28-70 0-16,25 65 0 0,-25-65 0 0,19 54 0 16,-19-54 0-16,12 46 0 0,-12-46 0 0,7 35 0 15,-7-35 0-15,-7 33 0 0,7-33 0 0,-20 30 0 0,4-15 0 0,-3 0 0 16,-1-1 0-16,-4-3-144 16,-4 0 144-16,-1-4-192 15,2-3-352-15,-5-3-80 0,0-3-16 0,2-4 0 16,-1-2-720-16,1-3-160 0,3-3-16 0,3 1-16 15,2-2 400-15,4 1 64 0,2 0 32 0,3 3 0 0,3-1 1504 0,4 2 320 0,1 1 48 0,2 1 16 16,3 1 688-16,6 0 144 0,-1 1 16 0,3-1 16 16,3 1-736-16,2-3-160 0,6 2-32 0,1-2 0 15,2 0-448-15,0 1-80 0,4-2-32 0,-1 2 0 16,1 0-80-16,0-1 0 0,-1 3-128 0,1-1 192 16,1 0-192-16,1-1 0 0,-3 0 0 0,-2 0 0 0,-3 0 0 15,-1 0 0-15,-3 0 0 0,-3-1 0 0,1 0-320 16,-2-1-48-16,-1 0-16 0,-1-3 0 15,0 1-528-15,0-3-112 0,-1-1-32 0,0-4 0 16,-1 0-528-16,0-1-96 0,1-2-32 0,-2 0 0 16,-2 1-16-16,2-2-16 0,-2 0 0 0,-1-1 0 15,-1 2 736-15,0 2 160 0,1 5 16 0,-1 2 16 0,1 4 816 0,-4 10 256 16,7-9 0-16,-7 9 0 0,0 0 1216 0,0 0 240 16,0 0 48-16,0 0 16 0,8 41-464 0,-8-41-96 15,-2 46 0-15,2-46-16 0,-3 59-368 0,1-24-80 16,1 4-16-16,-1 0 0 0,2 1-432 0,0 4-96 15,2 2-16-15,1-3 0 0,0-2-64 0,2-5-128 16,-5-36 176-16,14 56-176 0,-14-56 272 0,0 0-48 16,26 42-16-16,-26-42 0 0,0 0 400 0,0 0 80 0,32 10 16 15,-32-10 0-15,19-9-240 0,-11 0-32 0,5-2-16 0,-3-6 0 16,2-2-16-16,-2-5 0 0,1-2 0 0,0-3 0 16,-1-4-192-16,-2-3-32 0,0 1-16 0,3-6 0 15,-4-1-160-15,1 0 0 0,-1 2-160 0,-2 5 160 16,0 4-336-16,0 6 16 0,-2 6 16 0,0 5 0 15,0 5 96-15,-3 9 16 0,0 0 0 0,0 0 0 16,0 0 192-16,0 0 0 0,0 0-160 0,4 48 160 16,-4-48-128-16,3 60 128 0,0-21-160 0,0 3 160 15,1-1-144-15,2 1 144 0,2-1-128 0,0-1 128 16,5-4 0-16,-13-36 0 0,33 63 0 0,-33-63-128 16,42 43 128-16,-42-43 0 0,49 21 0 0,-49-21 0 15,48 2-128-15,-24-7 128 0,5-3-128 0,-3-3 128 16,-2-1 176-16,0-3 112 0,0-3 32 0,-3-4 0 0,-1-2 176 0,-1-1 32 15,-4-2 16-15,-1-2 0 0,-1 0-80 0,-5-3-16 16,0 0 0-16,-6 1 0 0,3-1 0 0,-5 3 0 16,2 1 0-16,-4 2 0 0,2 2-256 0,-2 3-48 15,2 2-16-15,-1 4 0 16,-1 2-608-16,0 3-128 0,1 1-32 0,-1 3 0 16,0 2-272-16,2 4-64 0,0-4-16 0,0 4-17904 15</inkml:trace>
  <inkml:trace contextRef="#ctx0" brushRef="#br0" timeOffset="3">10676 9968 39615 0,'-6'-1'1760'0,"1"0"352"0,-2 0-1680 0,2 0-432 0,5 1 0 0,0 0 0 15,-7 0 320-15,0 0 0 0,7 0-16 0,-21 4 0 16,8 3-304-16,-1-1 0 0,14-6 0 0,-22 19 0 15,22-19-128-15,-15 26-96 0,15-26-16 0,-6 31 0 32,6-31-1248-32,8 37-256 0,-8-37-48 0,14 41-16 15,-14-41-352-15,21 44-64 0,-21-44-16 0,23 46 0 16,-23-46 1184-16,24 50 224 0,-24-50 64 0,25 55 0 0,-25-55 560 0,23 54 208 0,-23-54-144 0,20 49 144 16,-20-49 640-16,13 44 224 0,-13-44 32 0,10 37 16 15,-10-37 1152-15,0 0 240 0,1 49 32 0,-1-49 16 16,0 0-464-16,-17 37-96 0,17-37 0 0,-18 20-16 15,18-20-976-15,-25 16-192 0,25-16-32 0,-29 17-16 0,12-10-96 16,0 0-16-16,0 0 0 0,-1-2 0 0,3 0-192 0,-2 0-64 16,0 0 0-16,0-1 0 15,1-1-656-15,-1-1-144 0,5 0-32 16,0 0-12224-16,2-1-2464 0</inkml:trace>
  <inkml:trace contextRef="#ctx0" brushRef="#br0" timeOffset="4">8916 11205 29487 0,'-3'-2'2624'0,"3"0"-2112"15,0 2-512-15,0 0 0 0,0 0 1168 0,0 0 128 16,0 0 32-16,0 0 0 0,0 0-432 0,8-6-64 0,-8 6-32 0,0 0 0 16,0 0-624-16,0 0-176 0,0 0 0 15,0 0 0-15,37 27 0 0,-37-27 0 0,0 0 0 16,33 42 0-16,-33-42 0 0,18 37-192 0,-18-37 192 0,19 41-192 15,-19-41 192-15,18 41 0 0,-18-41 0 0,16 42 0 16,-16-42 0-16,14 34-128 0,-14-34 128 0,0 0-128 16,18 37 128-16,-18-37 0 0,0 0 0 0,0 0 128 15,0 0 288-15,0 0 64 0,0 0 16 0,0 0 0 16,0 0 32-16,27 20 16 0,-27-20 0 0,3-9 0 16,-3 9-288-16,5-14-64 0,-5 4-16 0,0-2 0 15,3 0-48-15,-3-2 0 0,0-2 0 0,0-2 0 16,3 1-128-16,-3-1 0 0,2 1 0 0,1 1 0 15,0 2 0-15,-1 1-192 0,3 2 64 0,-3 3 128 16,2 0-256-16,-4 8 80 0,5-7 16 0,-5 7 0 0,0 0 160 16,0 0-192-16,0 0 192 0,0 0-192 0,0 0 16 15,0 0 0-15,0 0 0 0,0 0 0 16,25 28-80-16,-25-28 0 0,0 0-16 0,21 32 0 0,-21-32 96 16,0 0 32-16,26 34 0 0,-26-34 0 0,0 0 144 0,32 33 0 15,-32-33 0-15,0 0 0 0,37 27 0 0,-37-27 0 16,0 0 0-16,33 18 0 0,-33-18 0 0,0 0 0 15,34 12 0-15,-34-12 0 0,0 0 128 0,37 3 16 16,-37-3 0-16,0 0 0 0,32-1 208 0,-32 1 32 16,24-4 16-16,-24 4 0 0,22-6-208 0,-22 6-32 15,23-7-16-15,-23 7 0 0,20-8-144 0,-20 8 0 16,21-11 144-16,-21 11-144 0,17-13 0 0,-17 13 0 16,15-15 0-16,-15 15 0 0,14-16 0 0,-9 7 0 15,2 1 0-15,-7 8 0 0,9-16 0 0,-6 8 0 0,2-2 0 16,-3 1 0-16,1-1 0 0,-3-1 0 0,2 2 0 15,-4-2 0-15,2 3 0 0,-1-1 0 0,-3-1 0 0,1 1 0 16,0 1 128-16,-1 1-128 0,-2 0 160 0,0 2-160 16,1 0 176-16,0 2-176 0,-3 3 192 15,2 1-192-15,-1 0 128 0,7-1-128 0,-17 13 0 16,17-13 0-16,-16 23 0 0,16-23 0 0,-15 32 0 0,15-32 0 16,-14 40 0-16,14-40 0 0,-10 45 0 0,10-45-144 15,2 43 16-15,-2-43 0 0,8 38 0 0,-8-38 0 16,16 35 128-16,-16-35-192 0,22 29 192 0,-22-29-192 15,29 28 192-15,-29-28 0 0,34 23 0 0,-34-23-128 16,37 14 128-16,-37-14 0 0,38 6 160 0,-38-6-160 0,42-7 144 16,-20 0-144-16,1-3 128 0,-1-3-128 0,-1-1 192 15,-1-4-64-15,1-2 0 0,-1-3 0 0,-1-1-128 0,-2-4 128 16,-4-4-128-16,1-3 128 0,-1 0-128 0,-5-2 0 16,2 1 0-16,-1-3 0 0,-2 0 0 0,1 2 0 15,1 3 0-15,-4 3 0 0,2 3 0 0,-2 2 128 16,1 4-128-16,-1 3 0 0,-1 6 192 0,1 3-32 15,-5 10-16-15,0 0 0 0,0 0-144 0,0 0 160 16,0 0-160-16,0 0 160 0,19 39-160 0,-19-39 0 16,5 53-192-16,-5-20 192 0,0 8-304 0,-1 5 64 15,-1 3 16-15,-1 5 0 0,-2 2 48 0,3-2 16 16,1-3 0-16,1-4 0 0,0-7 160 0,1-4-160 16,4-2 160-16,-5-34-160 0,10 51 160 0,-10-51 0 15,0 0 0-15,16 41 0 0,-16-41 176 0,0 0 16 16,0 0 0-16,0 0 0 0,0 0 112 0,0 0 16 0,27 7 16 0,-22-16 0 15,1 0-48-15,-1-5-16 0,1-4 0 16,1-4 0-16,2 0 752 0,-1-1 128 0,1 2 48 0,1-3 0 31,0 1-1792-31,1 2-368 0,1 2-64 0,0 4 0 16,1 1 656-16,0 4 144 0,0 2 32 0,-13 8 0 0,24-8-128 0,-24 8 0 0,27 1-16 0,-27-1 0 31,0 0-144-31,40 19-32 0,-40-19 0 0,0 0 0 0,32 32-448 16,-32-32-80-16,0 0-32 0,26 40 0 0,-26-40 176 0,0 0 48 15,17 41 0-15,-17-41 0 0,0 0 384 0,5 32 80 0,-5-32 0 0,0 0 16 16,0 0 640-16,-6 31 128 0,6-31 32 0,-18 15 0 0,18-15 848 16,-22 13 160-16,10-6 32 0,-2-3 16 15,-1 0-512-15,0-1-96 0,0 0-32 0,-3-1 0 0,1 0-160 16,0 0-48-16,3 0 0 0,-3-2 0 16,-2 0-144-16,4-2-48 0,-2 0 0 0,3-1 0 0,0 0-208 15,2-1-48-15,4-1-16 0,0 0 0 16,2-1-736-16,1 1-144 0,5 5-16 0,-7-9-16 15,7 9-544-15,-2-10-128 0</inkml:trace>
  <inkml:trace contextRef="#ctx0" brushRef="#br0" timeOffset="5">9276 12302 40543 0,'-11'-4'3600'0,"3"1"-2880"15,8 3-576-15,-11-4-144 0,11 4 176 0,-8-4 0 16,-6-1 0-16,-6-4 0 0,-7 0-176 0,0-1 0 16,1 1 0-16,2 2-176 0,5 3 48 0,1 2 0 15,2 0 0-15,-1 4 0 16,2 0-576-16,-1 1-96 0,2 1-32 0,1 1 0 16,13-5-256-16,-24 14-48 0,24-14-16 0,-21 18 0 15,21-18 176-15,-15 23 16 0,15-23 16 0,-10 30 0 16,10-30 48-16,-7 33 0 0,7-33 0 0,0 32 0 0,0-32 496 0,5 35 96 15,-5-35 32-15,13 36 0 0,-13-36 272 0,24 40 0 0,-24-40 0 16,29 41 0-16,-29-41-128 0,27 42-32 0,-27-42 0 0,29 39 0 16,-29-39 160-16,24 36-208 0,-24-36 80 0,19 29 128 15,-19-29 0-15,0 0 0 0,0 0 0 0,13 36 0 16,-13-36 1104-16,0 0 144 0,0 0 32 0,-13 25 0 16,13-25 720-16,-21 8 160 0,21-8 16 0,-24 5 16 15,8-4-976-15,0-1-192 0,-1 0-32 0,-3-1-16 16,1 0-320-16,-1-1-64 0,2-1-16 0,0 0 0 15,-1 0-112-15,3-1-16 0,0-1-16 0,0 0 0 16,3-3-624-16,2 2-128 0,1 0-32 0,-1-1 0 16,5-1-672-16,1 0-144 0,0 0-32 0,5 8-16912 15</inkml:trace>
  <inkml:trace contextRef="#ctx0" brushRef="#br0" timeOffset="6">9111 12539 24879 0,'0'0'2208'0,"0"0"-1760"16,0 0-448-16,0 0 0 0,0 0 2160 0,32 9 336 16,-32-9 80-16,34 4 16 0,-4-3-1280 0,2 0-256 15,2-3-48-15,1-2-16 0,-3-2-448 0,-3-1-96 16,3-2 0-16,-5-3-16 0,-1 1-432 0,-2-3 128 16,-2 0-128-16,-1-2 0 0,-1-1 0 0,-3 0 0 15,-1-1 0-15,-1 0-176 0,-3-1-16 0,-2 2-16 16,-1-2 0-16,-1 1 0 0,-1 2 208 0,-3 1 0 15,-2 0 144-15,-4 2-144 0,2 0 448 0,-4 2-16 16,-1 0 0-16,-2 1 0 0,2 1-96 0,-6 3-16 16,2 2 0-16,-4 3 0 0,2 1-192 0,-5 4-128 0,3 1 160 15,-5 5-160-15,-1 3 0 0,-3 5-256 0,1 4 16 16,-1 2 16-16,2 1 48 0,-2 2 16 0,1 3 0 0,2 3 0 16,0-2-80-16,6 1-16 0,0 2 0 0,2-1 0 15,2 0 256-15,2 0 0 0,2-3 0 0,5-30-144 16,-2 50 144-16,2-50-128 0,7 38 128 0,-7-38-128 15,0 0 128-15,22 35 0 0,-22-35 160 0,0 0-160 16,28 18 320-16,-28-18-16 0,0 0-16 0,32 1 0 16,-32-1-112-16,28-8-32 0,-28 8 0 0,24-19 0 15,-12 8 32-15,0-3 0 0,1-1 0 0,-2-3 0 16,2-1 16-16,-2-3 0 0,-1-1 0 0,2 0 0 16,-3 0-192-16,1 0 0 0,0 0 144 0,-1 2-144 0,1 1 0 15,0 1 0-15,0 3 0 0,-1 0 0 0,-2 4 0 0,-1 1 0 16,-6 11 0-16,11-15 0 0,-11 15 0 0,0 0 0 15,0 0 0-15,15-10 0 0,-15 10-256 16,0 0 48-16,0 0 0 0,0 0 0 0,0 0 16 0,26 37 16 16,-26-37 0-16,0 0 0 0,16 46 176 0,-16-46-160 15,9 41 160-15,-9-41-160 0,11 48 32 0,-11-48 0 16,12 47 0-16,-12-47 0 0,14 45 128 0,-14-45 0 16,11 36 0-16,-11-36-128 0,0 0 128 0,16 38 0 15,-16-38 0-15,0 0 128 0,0 0 112 0,11 31 16 16,-11-31 16-16,0 0 0 0,0 0-80 0,0 0-32 15,0 0 0-15,0 0 0 0,0 0 176 0,0 0 48 0,-6-13 0 16,4 5 0-16,-1-3 0 0,0 0 16 0,1-1 0 16,-1 0 0-16,1-1-128 0,2 1-16 0,0-1-16 0,0 0 0 15,0 0-96-15,2-1-16 0,1 0 0 0,-1-1 0 16,3 2-128-16,0-1 0 0,1 1 0 0,0-3 128 16,1 1-128-16,2 0 0 0,-1-1 0 0,2 1 128 15,1 1-128-15,0 0 0 0,0 2 0 0,-1 0 0 16,-2 2-192-16,-8 10 0 0,19-17-16 0,-19 17 0 31,19-13-240-31,-19 13-32 0,16-11-16 0,-16 11 0 0,0 0-64 16,21-12-16-16,-21 12 0 0,0 0 0 0,16-10-96 15,-16 10-32-15,0 0 0 0,0 0 0 0,0 0-144 16,29-4-48-16,-29 4 0 0,0 0 0 0,0 0 688 0,0 0 208 0,32 9 0 0,-32-9-160 16,0 0 160-16,19 28 256 0,-19-28-64 0,0 0-16 0,20 44-48 15,-20-44-128-15,14 37 192 0,-14-37-64 0,14 43-128 0,-14-43 0 16,16 41 0-16,-16-41 128 0,19 39-128 0,-19-39 0 15,21 33 144-15,-21-33-144 0,0 0 352 0,27 34 0 16,-27-34 0-16,0 0 0 0,0 0 352 0,29 16 64 16,-29-16 0-16,0 0 16 0,0 0-144 0,0 0-16 15,19-9-16-15,-19 9 0 0,4-15 32 0,-4 15 16 16,1-21 0-16,-1 6 0 0,-1 0-160 0,-1-1-48 16,0-1 0-16,-1-2 0 0,0-2-272 0,0-1-176 15,-2 1 192-15,2 1-192 0,-2 2 0 0,2 2 0 16,-1 4 0-16,1 1 0 0,3 11 0 0,-6-14 0 15,6 14-160-15,-5-9 160 0,5 9-368 0,0 0 48 0,0 0 16 0,0 0 0 32,0 0-192-32,0 0-32 0,0 0-16 0,0 0 0 15,0 0-80-15,24 24-16 0,-24-24 0 0,0 0 0 0,37 15 384 0,-37-15 80 0,30 6 16 0,-30-6 0 16,42 3 160-16,-42-3 0 0,48-3 0 0,-23-1-128 16,-1 0 128-16,0-1 0 0,2-2 128 0,-2 1-128 15,0 0 192-15,0-1-48 0,-2 0 0 0,-1-1 0 16,-3 0 48-16,1-1 16 0,-19 9 0 0,29-15 0 15,-29 15-16-15,19-16-16 0,-19 16 0 0,11-17 0 16,-11 17-48-16,5-15 0 0,-5 15 0 0,0-16 0 16,0 16 112-16,-11-11 16 0,11 11 0 0,-15-8 0 15,3 6-256-15,-1 1 128 0,-5 2-128 0,1 2 0 16,2 2 0-16,-4 3-160 0,0 1 0 0,0 4 0 16,2 1 160-16,0 4-208 0,-2 1 80 0,5 1 128 0,2-1-192 0,12-19 192 15,-19 39-160-15,19-39 160 0,-8 37-256 0,8-37 64 16,0 32 0-16,0-32 0 0,7 33-32 0,-7-33 0 15,15 33 0-15,-15-33 0 0,0 0 80 0,34 35 16 16,-34-35 0-16,31 12 0 0,-31-12 128 0,40 2 0 16,-40-2 160-16,43-3-160 0,-21-1 224 0,0-1-48 15,2-2-16-15,0-2 0 0,-1-1 16 0,-4 1 0 16,4-2 0-16,-3 0 0 0,1-1-176 0,-3 0 192 16,1-2-192-16,-3 1 192 0,0 0-192 0,-2 2 0 15,2 0 0-15,-16 11 0 0,24-14 0 0,-24 14 0 16,18-9-192-16,-18 9 192 0,0 0-336 0,0 0 48 15,0 0 16-15,27 21 0 0,-27-21-64 0,0 0-16 16,8 45 0-16,-8-45 0 0,3 38-16 0,-3-38 0 0,3 37 0 0,-3-37 0 16,2 37 64-16,-2-37 16 0,5 36 0 15,-5-36 0-15,6 36 288 0,-6-36-128 0,0 0 128 0,11 37 0 16,-11-37 0-16,0 0 128 0,0 0 0 0,0 0 16 16,0 0 368-16,0 0 80 0,0 0 16 0,0 0 0 15,0 0-128-15,0 0-32 0,0 0 0 0,0 0 0 16,0 0 128-16,-11-15 0 0,6 2 16 0,2 0 0 15,0-2-144-15,1-3-16 0,2-2-16 0,0 3 0 16,0 1-96-16,2-2-32 0,1-3 0 0,2 0 0 16,2 3-288-16,0 0 160 0,1 2-160 0,5 1 128 15,-2 0-128-15,4 2-144 0,-1-1 144 0,1 1-208 16,-1 2-272 0,2-1-48-16,0 3-16 0,-1 0 0 0,0-1-480 0,-15 10-112 0,28-16-16 15,-28 16-17680-15</inkml:trace>
  <inkml:trace contextRef="#ctx0" brushRef="#br0" timeOffset="7">7046 5944 11055 0,'0'-3'976'0,"-1"0"-784"16,-1 0-192-16,0 1 0 0,2 1 2160 0,0 0 384 0,0 1 80 0,2-1 0 15,-2-2-1312-15,0 1-272 0,0 1-48 0,2 0-16 16,-2 1-544-16,0 0-112 0,0 0-32 0,0 0 0 15,0 0-288-15,0 0 128 0,0 0-128 0,11 49 0 16,-11-49 256-16,0 0-48 0,0 0-16 0,9 57 0 16,-9-57-64-16,0 0-128 0,7 60 176 0,-7-60-176 15,1 52 448-15,-1-52-32 0,4 65 0 0,-4-65 0 16,3 73 64-16,-3-33 16 0,2 2 0 0,-2-2 0 16,0-40-144-16,1 72-32 0,-1-72 0 0,-1 71 0 15,1-71-80-15,0 69-32 0,1-30 0 0,-1 0 0 16,3 0-208-16,-3-39 144 0,3 72-144 0,-3-72 128 15,2 58 160-15,-2-58 32 0,3 47 0 0,-3-47 0 0,3 39 128 16,-3-39 16-16,0 0 16 0,7 44 0 0,-7-44-480 16,0 0 0-16,0 0 0 0,0 0 0 15,11 40-1536-15,-11-40-384 0,0 0-96 0,0 0-11344 16</inkml:trace>
  <inkml:trace contextRef="#ctx0" brushRef="#br0" timeOffset="8">7233 5869 1839 0,'0'0'160'0,"2"-1"-160"0,-2 0 0 0,0 0 0 16,0 1 4672-16,0 0 912 0,0 0 176 0,8-2 48 16,-8 2-3472-16,11-2-688 0,-11 2-144 0,18-2-32 15,-18 2-496-15,27 0-96 0,-27 0-32 0,30 2 0 16,-30-2-528-16,37 3-96 0,-37-3-32 0,43 3 0 15,-43-3-192-15,42 3 0 0,-18-1 0 0,1-2 0 16,1 1 0-16,1-1-128 0,4 1 128 0,2-1 0 16,-1-1 0-16,2 0 0 0,1 0 0 0,2 1 0 0,0-1 0 15,1 0 0-15,2-1 128 0,3 1-128 0,-1 0 432 0,1 0-16 16,2-1 0-16,3 0 0 0,0 0-32 0,0 1 0 16,3-1 0-16,0 2 0 0,-3 0 128 0,3 0 0 15,0 0 16-15,6-1 0 0,1 0-112 0,2 0-32 16,0 0 0-16,0 1 0 0,-1 0-176 0,5-1-32 15,0 1-16-15,3-2 0 0,-1 1 16 0,1 0 0 16,-2 3 0-16,3-1 0 0,2 0-176 0,-1-2 128 16,0 1-128-16,1 1 128 0,-3 1-128 0,2 0 0 15,1 2 0-15,-1-2 128 0,3-1-128 0,0 1 0 16,-6 0 0-16,4 0 128 0,2 0-128 0,0-1 0 0,4-1 0 16,-3 0 128-16,1 1-128 0,-2-1 128 0,2-1-128 15,2 0 128-15,-1-1 16 0,0 1 0 16,-4 0 0-16,2-1 0 0,2 0-144 0,1-1 0 0,-3-1 0 15,-1 2 128-15,-5 1-128 0,4-1 0 0,4 0 144 16,-1-1-144-16,-2 0 144 0,-2 1-144 0,2 1 192 0,-2 0-192 16,1 0 176-16,-1 0-176 0,0-1 160 15,2-1-160-15,2 2 0 0,-1 0 128 0,3 0-128 0,-4-1 0 16,-2 0 0-16,0 0 0 0,1 0 128 0,-4 0-128 16,2-1 0-16,3 0 0 0,2 1 0 0,-1-1 0 15,-2 0 144-15,-1 0-144 0,2 1 128 0,3-1-128 16,-4 1 176-16,-1-1-48 0,4 1-128 0,-4-1 192 15,-6 0-192-15,1 1 0 0,1 0 128 0,1 0-128 16,-1-1 0-16,-1 1 0 0,1-1 0 0,-1 0 0 16,-4 1 0-16,0 0 0 0,-2-2 0 0,-1 0 0 0,-5 2 0 15,1-1 0-15,5 0 0 0,-3 1 0 0,-3-1 128 16,-5-2-128-16,0 1 176 0,-2-1-176 0,-4 1 256 0,1 0-64 16,-3 2-16-16,-2-1 0 0,-1 0-48 15,-5 2 0-15,0 0 0 0,-6 0 0 0,-2-1 0 0,-2 0-128 16,-1 1 192-16,-2-1-64 0,-1 0-128 0,-4 0 160 15,2 1-160-15,-4 0 160 0,0 0-32 16,-12 1-128-16,19 0 192 0,-19 0-64 0,0 0-128 0,18 3 0 16,-18-3 0-16,0 0 128 0,0 0-128 0,0 0 0 15,0 0 0-15,28 27 0 0,-28-27 816 0,0 0 128 16,0 0 16-16,12 39 16 16,-12-39-1632-16,0 0-336 0,10 45-64 0,-10-45-16 0,7 39 832 0,-7-39 240 15,5 42 0-15,-5-42 0 0,2 44-144 0,-2-44 144 16,3 43 0-16,-3-43 0 0,2 42-128 0,-2-42 128 15,3 45 0-15,-3-45 0 0,6 50-176 0,-6-50 176 16,3 55-160-16,-3-55 160 0,7 60 0 0,-7-60-144 0,8 63 144 0,-8-63 0 16,11 65-128-16,-11-65 128 0,13 62-128 0,-13-62 128 15,14 53-144-15,-14-53 144 0,14 56-160 0,-14-56 160 16,15 62-128-16,-15-62 128 0,11 63 0 16,-11-63-144-16,8 62 144 0,-8-62 0 0,5 62 0 0,-5-62 0 15,5 57 0-15,-5-57 0 0,4 50 0 0,-4-50 0 16,0 45 0-16,0-45 0 15,2 43 0-15,-2-43 0 0,0 39 0 0,0-39 0 0,0 39 0 16,0-39 0-16,-4 38 0 0,4-38 0 0,0 0 0 16,-7 48 0-16,7-48 0 0,0 0 0 0,-13 44 0 0,13-44 0 15,0 0 0-15,-17 39 128 0,17-39-128 0,0 0 128 16,-23 31 64-16,23-31 0 0,0 0 16 0,-29 25 0 16,29-25-32-16,-24 15-16 0,24-15 0 0,-25 13 0 0,25-13 768 15,-32 9 160-15,16-4 16 0,-3-1 16 16,-2-1-1664-16,0 1-336 0,-1-2-64 0,-2 0-16 0,0 1 800 15,-2-1 160-15,-1 1 0 0,-2-3 0 0,-1 1 0 0,-4-1 0 16,5 0 0-16,-6 0 0 0,-2 0 0 0,-4 1 0 16,-1 1 0-16,-1 0 0 0,0 2 0 0,-2-1 0 15,2-1 0-15,-1 0 0 0,-2-2 0 0,0 1 0 16,-1 0 0-16,-1 1 0 0,-3 2 0 0,3-1 0 16,0 1 0-16,2 0 0 0,1-2 0 0,0-2 0 15,-3 1 0-15,0 0 0 0,-1 0 0 0,-1 0 0 16,1 1 0-16,1-1 0 0,3 0 0 0,0-2 0 15,5 0 0-15,-3-1 0 0,-7 1 0 0,0 0 0 0,-2 1 0 16,1 0 0-16,5 1 128 0,-2-2-128 16,0 0 0-16,-2-1 0 0,-3 0 160 0,2 1-160 0,-2 2 160 15,2 1-160-15,-2 0 0 0,2-1 128 0,1 0-128 16,1-2 0-16,-4 1 0 0,-2 0 0 0,-4 1 0 16,3 0 0-16,0 1 0 0,1-2 0 0,5-1 0 0,-1-1 0 15,-1-1 0-15,-1 0 0 0,-4 0 0 0,1 0 0 16,0 0 0-16,3-1 0 0,1-2 0 0,0 1 0 15,-2-1 0-15,-2 2 0 0,-2 0 0 0,1 1 0 16,-1 0 0-16,4-1 0 0,1-2 0 0,-2 0 0 16,-2 1 0-16,1 1 0 0,0 2 0 0,-3 0 0 15,6-1 0-15,-3 0 0 0,5-1 0 0,-5 0 0 16,-2 2 0-16,-2 1 0 0,0 1 0 0,4 0 0 0,0-1 0 16,0 0 0-16,0-1 0 0,-4-1 0 0,-2 0 0 15,2 2 0-15,4 1 0 0,0-2 0 0,3-2 0 0,2 0 0 16,-4-1 0-16,3-2 0 0,-1 4 0 0,2-2 0 15,1 0 0-15,4-1 0 0,1-1 0 16,0 1 0-16,-1 0 0 0,-1 0 0 0,-1-1 0 0,4 2 0 16,-1 0 0-16,2 0 0 0,0-1 0 15,2 2 128-15,0 0-128 0,-2 2 0 0,0 0 0 0,-1 0 0 16,-1 1 0-16,1-1 0 0,-1 0 0 0,0 1 0 16,2 0 0-16,3-2 0 0,0 3 0 0,-3 0 0 15,1 0 0-15,-3-1 0 0,2 1 0 0,0-1 0 16,0 1 0-16,1-1 0 0,-1 1 0 0,2 1-128 15,-1 1 128-15,2 1 0 0,-2-1 0 0,-1 0 0 16,-3 0 0-16,3 1 0 0,-1-1 0 0,3 0 0 16,-1 0 0-16,2 1 0 0,0 2 0 0,-3-1 0 15,2 0 0-15,0 2 0 0,-2-1 0 0,2 1 0 0,2-1 0 16,-1 0 0-16,2 2-208 0,4-1 64 0,-1-1 16 16,3-1 0-16,0 1 128 0,1 0-208 0,-2 0 80 0,1-1 128 15,1 1-160-15,-2-1 160 0,4 2 0 0,0 1-144 16,-2 1 144-16,4-2-128 0,-1 2 128 0,1-2-128 15,3-2 128-15,0 0-160 0,2 0 160 0,-2-1-160 16,1 0 160-16,-1-1 0 0,2 1 0 0,1-1-128 16,3 0 128-16,-1-2 0 0,0 1 0 0,3-1 0 15,1 1 0-15,1-1 0 0,1-1 0 0,-1 0 128 16,4 1 0-16,1 0 0 0,1 0 0 0,1 0 0 0,7 0 16 16,0 0 16-16,-17 4 0 0,17-4 0 15,0 0-160-15,0 0 128 0,-13 5-128 0,13-5 128 0,0 0-128 16,0 0 0-16,0 0-192 0,0 0 192 0,0 0-272 15,0 0 64-15,0 0 16 0,0 0 0 0,0 0 0 0,0 0 0 16,0 0 0-16,0 0 0 0,0 0 192 0,0 0-176 16,0 0 176-16,0 0-160 0,0 0 160 0,0 0 0 15,0 0 0-15,0 0 0 0,0 0 0 0,0 0 176 16,0 0-176-16,0 0 192 0,0 0-64 0,0 0-128 16,0 0 192-16,0 0-64 0,0 0-128 0,0 0 192 15,0 0-192-15,0 0 192 0,0 0-192 0,0 0 0 16,0 0 0-16,0 0 128 0,0 0-128 0,0 0 0 15,0 0 0-15,0 0 128 0,0 0-128 0,0 0 0 16,0 0 0-16,0 0 128 0,-8 2 0 0,8-5-128 0,-2-1 192 16,1 0-64-16,1 0 0 0,-2-1-128 0,2-2 192 0,0 1-64 15,-1 0 0-15,-1-2 0 0,0 0 0 16,2 0 0-16,-3-1 0 0,3 0-128 0,-3 0 192 16,2-2-64-16,-1 0-128 0,2-3 128 0,-2 1-128 15,2-1 128-15,0-1-128 0,0 2 0 0,0-3 0 16,0-1 0-16,2 2 0 0,-2-2 0 0,2-1 0 0,-1 2 0 15,-1-2 0-15,0-2 0 0,5-3 0 0,-4-1 0 16,1-1 0-16,0 1 0 0,-1 0 0 16,1 1 0-16,-2-1 0 0,0-1 0 0,0 0 128 0,0-1-128 15,0 0 0-15,-2 0 0 0,1-1 0 0,1 0 0 16,-2 3 0-16,2 0 128 0,0 0-128 0,2-1 0 16,-1-1 0-16,1 0 128 0,1 4-128 0,0 0 0 0,1 0 0 15,0 2 0-15,-1 1 0 0,2 0 0 0,-3 1 0 16,1-1 0-16,0 0 0 0,-1 0 0 0,1 1 0 0,0 0 0 15,0 1 0-15,1 0 0 0,-1 2 0 0,0-1 0 16,0 0 0-16,-1 1 0 0,1 2 0 16,0 2 0-16,0-2 0 0,1 3 0 0,-3-1 0 0,2 1 0 15,-1 3 0-15,0 0 0 0,-1-1 0 16,1 2 0-16,0-1-144 0,-1 1 144 0,2 0-128 0,-1 0 128 16,-1 0-192-16,1 0 192 0,-2 1-144 0,2-1 144 15,-2-1 0-15,0 1-144 0,-2 0 144 0,2 0 0 16,0-1 0-16,-2 0-128 0,2 0 128 0,0-2 0 15,-1 1-144-15,1-1 144 0,0-1 0 0,0 1 0 16,0 1 0-16,0-1 0 0,0 2 0 0,0 0 0 0,0 0 0 16,0 1 0-16,0 2 0 0,0 0 0 0,0 1 0 15,1-1 0-15,-1 2-128 0,0 0 128 0,2 0 0 16,-2 0 0-16,0 2 0 0,2-3-144 0,-1 0 144 0,-1 1 0 16,2-1-256-16,-1 0 64 0,-1-1 16 0,0 1 0 15,0 0 176-15,-1-1-192 0,1 0 192 0,-2 1-192 16,2 0 192-16,0-1 0 0,-1 1 0 0,1 1 0 15,-2-1 0-15,2 1 0 0,0 2 0 16,2-3 0-16,-2 3 0 0,1-2 0 0,-1 2 0 0,5-2 0 16,-5 2 0-16,5-2 0 0,-5 2 0 0,9-3-128 15,-9 3 128-15,0 0 0 0,13-2 0 0,-13 2 0 16,0 0 0-16,19 0 0 0,-19 0 0 0,0 0 0 16,26 2 0-16,-26-2 0 0,22 3 0 0,-22-3 0 15,26 3 0-15,-26-3 0 0,29 0 0 0,-10-1 0 16,-2 0 0-16,1 0 0 0,0-2 0 0,-1 1 0 0,2-1-128 15,-2 0 128-15,-1 1-128 0,-1-1 128 16,-1 1-480-16,-2-1-16 0,0 0 0 16,-2 0-12464-16,-10 3-2496 0</inkml:trace>
  <inkml:trace contextRef="#ctx0" brushRef="#br0" timeOffset="9">7488 6112 34095 0,'-2'-4'3024'0,"-1"1"-2416"0,3 2-480 0,0 2-128 16,0-1 640-16,0 0 96 0,-2 0 32 0,2 0 0 16,-1 1-256-16,1-1-32 0,0 0-16 0,0 0 0 15,-13 43-464-15,13-43 0 0,-5 48 0 0,5-48 0 16,-5 70 0-16,2-26 0 0,0 4 0 0,-3 1 0 15,3-1-192-15,-2-1 192 0,0 0-192 0,0-3 192 16,-1-2-400-16,3-6 16 0,3-36 16 0,-7 66 0 16,7-66 208-16,-5 52 160 0,5-52-208 0,-7 42 80 15,7-42 128-15,0 0-128 0,-7 41 128 0,7-41-128 16,0 0-224-16,0 0-32 0,0 0-16 0,0 0 0 16,0 0-560-1,0 0-96-15,-10 6-32 0,10-16 0 0,0-4-768 0,0-4-176 16,0-5-16-16,3-3-16 0,-1-4-848 0,-2 1-160 15,3 0-48-15,-3-4 0 0,4-3 560 16,-3-4 128-16,3-2 0 0,-2 2 16 0,1 0 1680 0,1-1 336 0,-3 1 64 0,1 1 16 0,1 3 1856 0,-1 7 384 16,0 5 80-16,1 4 16 0,-1 5 1312 0,0 3 256 15,1 5 48-15,-1 2 16 0,1 3-736 0,-1 1-144 16,-2 1-16-16,0 0-16 0,0 0-1600 0,0 0-320 16,0 0-64-16,0 0-16 0,17 49-560 0,-17-49-176 15,7 38 0-15,-7-38 0 0,10 51 0 0,-10-51 0 16,12 59 0-16,-12-59-144 0,16 56 144 0,-16-56-160 15,24 56 160-15,-24-56-160 0,26 53 160 0,-26-53 0 16,27 42 0-16,-27-42 0 0,29 38 0 0,-29-38 0 16,29 33 0-16,-29-33 0 0,0 0 0 0,36 40 0 15,-36-40 0-15,0 0 128 0,0 0-128 0,28 36 0 0,-28-36 0 16,0 0 0-16,0 0-128 0,0 0-64 16,0 0 0-16,0 0-9984 15,0 0-1984-15</inkml:trace>
  <inkml:trace contextRef="#ctx0" brushRef="#br0" timeOffset="10">7406 6631 21183 0,'-11'0'944'0,"3"0"192"0,1 0-912 0,2 0-224 0,1 0 0 0,4 0 0 15,-1 1 1680-15,-3-1 304 0,-1 1 48 0,0 0 16 16,1-1-320-16,-1 1-64 0,5-1-16 0,0 0 0 16,0 0-1152-16,0 0-240 0,14-4-32 0,-7 1-16 15,4-2-208-15,0 1-160 0,0-1 32 0,2-1 0 16,-2 0-32-16,1 1 0 0,-2 1 0 0,2-1 0 15,0 0-736-15,0-1-160 0,2 1-32 0,-2-1-8384 16,2 0-1696-16</inkml:trace>
  <inkml:trace contextRef="#ctx0" brushRef="#br0" timeOffset="11">7740 6363 911 0,'0'0'0'0,"0"0"0"0,0 0 0 0,0 0 0 0,0 0 3456 0,0 0 592 15,0 0 128-15,0 0 32 0,0 0-1616 0,24 38-320 16,-24-38-64-16,12 39-16 0,-12-39-576 0,12 50-112 16,-12-50-32-16,7 62 0 0,-7-62-704 0,6 65-160 0,-6-65-32 0,5 70 0 15,0-33-368-15,-5-37-80 16,3 64 0-16,-3-64-128 0,7 47 0 0,-7-47 0 16,0 0 0-16,0 0 0 0,9 37 128 0,-9-37-128 0,0 0 0 0,0 0 0 15,0-3 128-15,-1-3-128 0,-1 0 144 0,0-4-144 16,-1-5 896-16,-2-3 64 0,2-4 32 0,1-3 0 15,-1 1-368-15,0-1-80 0,0-2-16 0,1-1 0 16,2-2-208-16,0-3-32 0,0-2-16 16,0-2 0-16,2 3-64 0,0 0-16 0,2 1 0 15,1 3 0-15,3 4-192 0,0 3 0 0,2 4 0 0,-1 3 0 16,1 4 0-16,-1 3 0 0,4 0 0 0,-2 2 0 16,2 2 0-16,2 1 0 0,4 0 0 0,-19 4 0 15,35-1 0-15,-35 1 0 0,42 5-160 0,-42-5 160 16,41 6-480-16,-41-6-16 0,40 8 0 15,-40-8 0-15,35 8-272 0,-35-8-64 0,29 10-16 16,-29-10 0-16,0 0-192 0,0 0-48 0,35 23 0 16,-35-23 0-16,0 0 576 0,0 0 96 0,0 0 32 0,-11 37 0 0,11-37 384 0,-16 19 0 15,5-10 0-15,-2-1 0 0,2 0 1200 0,-2-2 272 16,-1 0 48-16,-2-1 16 0,1 1-512 0,1-1-80 16,-2 2-32-16,0-2 0 0,2 1-480 0,-1-1-112 15,1 2 0-15,4-1-16 0,-3-1-304 0,5-1 0 16,-1 1-128-16,2-1 128 15,3-1-2240-15,0-1-368 0</inkml:trace>
  <inkml:trace contextRef="#ctx0" brushRef="#br0" timeOffset="12">8497 6289 30399 0,'0'0'1344'0,"0"0"288"0,0 0-1312 0,0 0-320 0,0 0 0 0,0 0 0 16,0 0 512-16,0 0 16 0,0 0 16 0,26 35 0 15,-26-35 272-15,0 0 48 0,24 51 16 0,-24-51 0 16,17 42-416-16,-17-42-80 0,14 47 0 0,-14-47-16 0,15 49-368 0,-15-49 0 15,14 46 0-15,-14-46 0 0,12 41 0 0,-12-41 0 16,0 0 0-16,16 45 0 0,-16-45 0 0,0 0-128 16,0 0 128-16,17 37 0 0,-17-37 0 0,0 0 0 15,0 0 0-15,0 0-128 16,0 0-128-16,0 0-32 0,0 0 0 0,0 0 0 16,0 0-928-16,0 0-176 0,0 0-32 0,0 0-8224 15,0 0-1632-15</inkml:trace>
  <inkml:trace contextRef="#ctx0" brushRef="#br0" timeOffset="13">8217 6370 19343 0,'3'-9'848'0,"0"3"192"0,1 0-832 0,-1 2-208 0,-3 4 0 0,5-4 0 15,-5 4 1408-15,12-9 224 0,0 1 48 0,5-3 16 16,2 0 448-16,2 0 96 0,3 0 0 0,-2 2 16 16,4-1-992-16,0 1-208 0,-1 2-32 0,3-2-16 15,-1 3-688-15,-1 1-128 0,1 0-16 0,-3-1-16 16,1 1-160-16,-2 1 0 0,1 0 0 0,-2 0 0 16,-3 0-144-16,0 1 144 0,-1 1-192 0,-3-1 192 15,-15 3-864 1,28-3-64-16,-28 3-16 0,24-1 0 0,-24 1-112 0,0 0-32 0,24 2 0 15,-24-2 0-15,0 0-688 0,0 0-144 16</inkml:trace>
  <inkml:trace contextRef="#ctx0" brushRef="#br0" timeOffset="14">8222 6818 26719 0,'0'0'1184'0,"0"0"240"0,0 0-1136 0,0 0-288 0,0 0 0 0,0 0 0 0,0 0 1504 0,27 4 240 16,-27-4 48-16,32-4 16 0,-6 1-64 0,1-2-16 15,3-1 0-15,2-1 0 0,1-2-1136 0,1 0-224 16,0-1-48-16,1-1-16 0,-3 2-304 0,-1-2 0 16,-4 1 0-16,-1 1 0 15,-2 2-736-15,-2 0-208 0,-1 0-32 0,0 1-10448 16,-1 2-2080-16</inkml:trace>
  <inkml:trace contextRef="#ctx0" brushRef="#br0" timeOffset="15">9726 6519 19343 0,'0'-3'1728'0,"0"0"-1392"15,0 1-336-15,0 0 0 0,0 1 2528 0,-2-3 432 16,2 0 96-16,-1-3 16 0,-3-2-1056 0,-1-4-208 16,-1 2-32-16,-2-1-16 0,-2 1-1152 0,-2 0-224 15,-1 3-64-15,-3-1 0 16,-2 2-576-16,2 1-128 0,-1 3-32 0,-1 1 0 15,1 3-96-15,-1 2 0 0,0 3-16 0,1 1 0 16,2 2 80-16,-2 1 32 0,-1 4 0 0,1 2 0 0,0 3 256 0,0 2 160 0,3 3-192 0,14-24 192 16,-24 53 0-16,24-53-128 0,-17 61 128 0,17-61 0 15,-7 53 0-15,7-53 272 0,4 46-48 0,-4-46-16 16,0 0 128-16,29 47 32 0,-29-47 0 0,29 13 0 16,-29-13-80-16,32 3-16 0,-14-3 0 0,-1-5 0 15,2-2-32-15,-2-2-16 0,0-2 0 0,2-1 0 16,-2-2-96-16,-2 0 0 0,-1-1-128 0,1-1 192 15,-1 0-192-15,0-3 0 0,0-1 0 0,-2-1 0 16,0-1 0-16,0 1-128 0,-4 2 128 0,2 2 0 16,-1 2 0-16,-4 3 0 0,0 0 0 0,0 3 0 0,-2 1 0 15,2 3 0-15,-4 2 0 0,-1 2 0 0,0 1 160 0,0 0-16 16,0 0 0-16,0 0 0 0,0 0 64 0,0 0 16 16,-12 39 0-16,12-39 0 0,-8 35-224 0,8-35 0 15,-11 43 0-15,11-43 0 0,-7 49 0 0,7-49-160 16,-3 52 0-16,3-52 0 15,5 48-352-15,-5-48-80 0,14 43-16 0,-14-43 0 16,0 0-16-16,22 49 0 0,-22-49 0 0,0 0 0 0,24 42 368 0,-24-42 80 16,0 0 16-16,0 0 0 0,21 39 160 0,-21-39 0 15,0 0 0-15,0 0 0 0,0 0 0 0,0 0 0 16,0 0 0-16,0 41 128 0,0-41 288 0,-17 13 64 16,17-13 16-16,-26 14 0 0,15-7 304 0,-4-1 64 15,0 1 16-15,-3-2 0 0,2 2-176 0,-2-3-48 16,-1 0 0-16,2-1 0 0,0 0-320 0,2-2-64 15,-3 1-16-15,3-1 0 0,1-1-256 0,1-1 0 0,-1 0 0 0,4-1 0 32,-2-1-624-32,2 1-80 0,2 0 0 0,2-1-16 15,-1-1-1120-15,2-2-208 0,1 2-64 0,2-2-7936 0,-1 0-1600 0</inkml:trace>
  <inkml:trace contextRef="#ctx0" brushRef="#br0" timeOffset="16">10089 6558 15663 0,'3'-7'688'0,"-3"3"144"0,0 0-656 0,0 1-176 15,-1 1 0-15,-1 1 0 0,2-1 1920 0,-2-1 336 16,-1-3 80-16,-4-1 16 0,-2 0 80 0,1-2 32 16,-2 3 0-16,-4 2 0 0,4 1-1120 0,-4 1-240 15,1 3-32-15,-3 2-16 0,0 2-912 0,0 3-144 16,-3 2 0-16,3 2-160 15,-3 1-352-15,4 3-64 0,-4 1 0 0,2 4-16 0,2 2 384 0,15-23 80 0,-28 48 128 0,28-48-208 16,-17 45 208-16,17-45 0 0,-9 38 0 16,9-38 0-16,0 0 0 0,9 40 0 0,-9-40 128 0,0 0-128 15,0 0 160-15,32 30-32 0,-32-30 0 16,0 0 0-16,31 3 80 0,-18-8 16 0,-2-1 0 16,2-2 0-16,-2-4-48 0,3-1-16 0,-2-3 0 15,0-1 0-15,0 2-160 0,0-4 0 0,-2-1 0 0,1-1 0 16,-3 2 0-16,0-1 0 0,0-1 0 0,0 1 0 15,-1-1 0-15,0 3 0 0,-2 1 0 0,0 3 0 16,0 3 0-16,-2 3 0 0,0 3 0 0,0 2 0 16,-3 3 0-16,0 0 208 0,0 0-48 0,0 0-16 15,0 0 400-15,0 0 80 0,0 0 16 0,-3 45 0 16,3-45-320-16,-4 37-64 0,4-37-16 0,0 0 0 0,-10 56-240 0,10-56 0 16,-8 44 0-16,8-44 0 0,-6 40 0 0,6-40 0 15,0 0 0-15,-2 45 0 0,2-45 0 16,0 0-128-16,0 0 128 0,9 39-160 15,-9-39-304 1,0 0-64-16,0 0-16 0,0 0 0 0,0 0-672 0,0 0-144 0,0 0-32 0,26 9 0 16,-26-9-912-16,6-8-192 0</inkml:trace>
  <inkml:trace contextRef="#ctx0" brushRef="#br0" timeOffset="17">10233 6068 31327 0,'0'-1'1392'0,"0"0"272"0,0 0-1328 0,0 0-336 0,0 1 0 0,0 0 0 16,0 0 800-16,0 0 96 0,0 0 0 0,0 0 16 15,0 0-16-15,0 0-16 0,24 44 0 0,-24-44 0 16,0 0-288-16,8 58-48 0,-8-58-16 0,4 51 0 15,-4-51-400-15,4 66-128 0,-1-27 0 0,-3-39 0 16,7 75 0-16,-7-75 0 0,7 64 0 0,-7-64 0 16,8 52 0-16,-8-52 0 0,10 46-144 0,-10-46 144 15,0 0-144-15,11 52 144 0,-11-52-160 0,0 0 160 16,8 48 0-16,-8-48 0 0,0 0 0 0,5 44 0 16,-5-44 0-16,0 0 0 0,0 0 0 0,2 46 0 15,-2-46-384-15,0 0-48 0,0 0 0 0,0 0 0 16,-8 33-1808-16,8-33-384 0</inkml:trace>
  <inkml:trace contextRef="#ctx0" brushRef="#br0" timeOffset="18">10012 6567 26719 0,'0'0'1184'0,"0"0"240"0,0 0-1136 0,0 0-288 16,0 0 0-16,0 0 0 0,0 0 912 0,0 0 128 16,35 6 32-16,-35-6 0 0,32 4 144 0,-10-3 16 0,1 2 16 15,1-2 0-15,-2-1-784 0,2 0-144 0,2-1-48 0,1-3 0 16,0 0-272-16,1-2 0 16,-3 0 0-16,-1-3 0 0,2 0-256 0,-4-2 0 0,2-1 0 15,-3-1 0-15,3-1 64 0,-2 0 0 0,-1 1 0 0,1 1 0 16,-3 1 192-16,-2-1 0 0,0 2 0 0,-1-2 0 15,-3 2 0-15,0 0 0 0,-3 0 0 16,-2 1 0-16,-1-1 688 0,-5 2 80 0,1 1 0 0,-1 1 16 16,0 0 32-16,-4 2 0 0,2 4 0 0,-3-5 0 15,3 5-480-15,-9 0-80 0,9 0-32 16,-14 4 0-16,14-4-224 0,-22 13 0 0,22-13 0 0,-24 18 0 16,24-18 0-16,-27 24-128 0,27-24-16 0,-28 29 0 0,28-29-16 0,-27 35 0 15,27-35 0-15,-22 40 0 0,22-40 160 16,-21 46 0-16,21-46-144 0,-16 47 144 15,16-47 0-15,-10 41 0 0,10-41 0 0,0 0 0 0,-3 48 0 16,3-48 0-16,0 0 0 0,0 0 0 0,8 40 0 16,-8-40 0-16,0 0 176 0,0 0-176 0,0 0 192 15,29 26-48-15,-29-26-16 0,0 0 0 0,28 7-128 16,-28-7 192-16,0 0-192 0,34 7 192 0,-34-7-192 16,29 4 192-16,-29-4-192 0,31 2 192 0,-31-2-192 0,33 1 192 15,-33-1-192-15,32-1 192 0,-32 1-192 0,31-1 128 16,-31 1-128-16,27-4 128 0,-27 4-128 0,22-6 0 15,-22 6 0-15,16-4 0 0,-16 4 0 0,10-5 0 16,-10 5 0-16,6-5 0 0,-6 5 0 0,5-6 0 16,-5 6 0-16,0-6 0 0,0 6 0 0,0-6 0 0,0 6 0 15,-2-5 0-15,2 5-224 0,-6-5-128 0,6 5-32 16,-5-5 0 0,5 5-720-16,-6-4-160 0,6 4-16 0,-5-3-15456 0</inkml:trace>
  <inkml:trace contextRef="#ctx0" brushRef="#br0" timeOffset="19">10886 6332 21183 0,'0'0'1888'0,"0"0"-1504"16,0 0-384-16,1-4 0 0,-1 4 3360 0,0 0 608 15,0 0 112-15,0 0 16 0,0 0-2496 0,0 0-496 16,0 0-96-16,8 53-32 0,-8-53-448 0,-2 44-80 16,2-44-32-16,-1 54 0 0,1-54-288 0,-2 63-128 15,2-63 0-15,0 63 128 0,0-63-128 0,5 43-176 16,-5-43 48-16,0 0 0 15,16 41-368-15,-16-41-64 0,0 0-16 0,0 0 0 0,32 5 288 0,-24-11 48 16,-1 0 16-16,0-4 0 0,0 0 224 0,1-3 192 16,1-2-48-16,-2-3 0 0,-1-4-144 0,2 1 192 15,-3-1-192-15,0 2 192 0,-2-1-192 0,0 0 192 16,-1 1-192-16,0 1 192 0,-1 2-192 0,-1 4 128 0,0 1-128 16,0 5 128-16,0 3 32 0,0 4 0 0,0 0 0 0,0 0 0 15,0 0 0-15,0 0 0 0,0 0 0 0,-18 41 0 16,18-41-160-16,-12 45 0 0,12-45 0 0,-13 60 0 15,13-60 0-15,-10 53 0 0,10-53 0 0,0 60 0 16,0-60 0-16,10 45 0 0,-10-45 0 0,0 0 0 16,33 37-192-16,-33-37 16 0,31 7 16 0,-14-9 0 15,1-2 16-15,-2-4 0 0,5-2 0 0,-2-3 0 16,2-3 144-16,-2 0 224 0,-3-1-48 0,2-2-16 16,-1-2 32-16,-1-1 0 0,-1 1 0 0,-1 0 0 15,-4 0 64-15,-1 2 32 0,-3 1 0 0,-1 1 0 16,0 1 64-16,-3 1 16 0,0 2 0 0,-1 1 0 0,-1 4-368 0,0 1-288 15,0 7 48-15,-1-6 16 16,1 6-656 0,0 0-128-16,0 0-16 0,0 0-10816 0,0 0-2144 0</inkml:trace>
  <inkml:trace contextRef="#ctx0" brushRef="#br0" timeOffset="20">11578 6397 30399 0,'0'0'1344'0,"0"0"288"0,-3-6-1312 0,3 6-320 0,0 0 0 0,0 0 0 16,0 0 1216-16,-7-2 160 0,7 2 32 0,-15 0 16 15,15 0-368-15,-23 3-80 0,10 0-16 0,-3 2 0 16,16-5-672-16,-27 14-144 0,27-14-16 0,-26 17-128 15,26-17 0-15,-27 21 0 0,27-21 0 0,-24 25 0 16,24-25 0-16,-16 28 0 0,16-28 0 0,0 0-144 16,-15 42 144-16,15-42 0 0,0 0 0 0,-4 40-128 15,4-40 128-15,0 0 0 0,7 41 0 0,-7-41 0 16,0 0 0-16,0 0 0 0,21 39 160 0,-21-39-160 16,0 0 272-16,0 0-32 0,27 14-16 0,-27-14 0 15,17-1 16-15,-17 1 0 0,19-7 0 0,-9 2 0 16,-1 0-112-16,1-2 0 0,-1-1-128 0,1-1 192 15,-1-1-192-15,1-2 128 0,-3 1-128 0,1-4 0 16,1 0 144-16,0 0-144 0,-3-1 128 0,0-2-128 0,-1 3 0 16,0-1 0-16,-2 0 128 0,-3 2-128 15,2-1 0-15,-2 3 0 0,-2 0 0 0,2 2 0 0,-1 2 0 0,-1 2 0 16,2 6 0-16,-2-5 0 0,2 5 0 16,0 0 0-16,-5-2 0 0,5 2 0 0,0 0 176 15,0 0-48-15,0 0-128 0,0 0 192 0,0 0-192 16,0 0 0-16,0 0 0 0,0 0 0 0,-5 42 0 0,5-42 0 15,0 0-160-15,0 0 160 0,7 46 0 16,-7-46-160-16,0 0 160 0,8 39 0 0,-8-39 0 0,0 0-128 16,16 42 128-16,-16-42 0 0,0 0 0 0,19 36 0 15,-19-36 0-15,0 0 0 0,18 35 0 0,-18-35 0 16,0 0 0-16,0 0 0 0,19 33 0 0,-19-33 0 16,0 0-160-16,0 0 160 15,0 0-512-15,0 0-32 0,0 0 0 0,0 0 0 16,0 0-1760-16,0 0-336 0</inkml:trace>
  <inkml:trace contextRef="#ctx0" brushRef="#br0" timeOffset="21">11730 6470 22111 0,'0'0'976'0,"8"-5"208"0,-8 5-944 0,0 0-240 0,0 0 0 0,0 0 0 16,0 0 2752-16,0 0 512 0,11-2 112 0,-11 2 16 16,0 0-1296-16,0 0-256 0,0 0-48 0,0 0-16 15,29 27-1312-15,-29-27-256 0,0 0-48 0,0 0-16 16,16 45-144-16,-16-45 0 0,0 0 0 0,11 45 0 0,-11-45-240 15,0 0-16-15,11 44-16 0,-11-44 0 16,0 0-944-16,0 0-192 0,23 33-48 0,-23-33 0 16,17-1-400-16,-9-6-96 0,2 0-16 15,1-5 0-15,1-3-288 0,0-2-64 16,1-3-16-16,-2 1 0 0,-1-1-592 0,1-1-112 0,-3-1-32 0,3 0 0 16,-4 3 1120-16,-1 4 224 0,1 1 32 0,-1 7 16 0,-6 7 3904 0,6-5 784 15,-6 5 144-15,0 0 48 0,0 0 1600 0,0 0 320 16,-3 42 64-16,3-42 0 0,-14 47-2256 0,2-13-464 15,-2 7-96-15,-2 3 0 0,-2 3-1328 0,-1 6-256 16,-3 5-48-16,-2-2-16 0,3-3-288 0,2-1-64 16,4-4-16-16,-1-4 0 0,5-4-352 0,0-3 0 15,3-5 0-15,8-32-128 16,-16 52-800-16,16-52-160 0,-13 38-16 0,13-38-17648 0</inkml:trace>
  <inkml:trace contextRef="#ctx0" brushRef="#br0" timeOffset="22">13035 6466 22111 0,'-3'-1'1968'0,"-3"0"-1584"0,4 0-384 0,-1 0 0 0,1 0 2592 16,1 0 432-16,-4 0 96 0,-6-1 16 0,1 1-1872 0,-6-1-368 15,3 2-80-15,-3 1-16 0,2 3-464 0,0-1-80 16,-1 3-32-16,1 0 0 0,-2 3-224 0,2 0 0 16,14-9 0-16,-28 21 0 0,28-21-128 0,-24 23 128 15,24-23 0-15,-22 30 0 0,22-30-144 0,-16 34 144 16,16-34 0-16,-13 36-144 0,13-36 144 0,0 0 0 15,0 52 0-15,0-52 0 0,0 0 0 0,21 51 0 16,-21-51 0-16,24 30 176 0,-24-30-32 0,27 25 0 16,-27-25 0-16,31 21 0 0,-31-21-144 0,35 14 0 15,-35-14-192-15,33 6 192 16,-14-5-640-16,-3-3-16 0,-1-1 0 0,2-2 0 16,-1-1-800-16,1-3-144 0,0 1-48 0,-1-2-7632 15,0 0-1536-15</inkml:trace>
  <inkml:trace contextRef="#ctx0" brushRef="#br0" timeOffset="23">13410 6572 2751 0,'2'-3'256'0,"-2"0"-256"0,0 1 0 0,0 0 0 15,0 2 1648-15,0-2 272 0,0 0 64 0,-2-1 16 0,2-2 240 16,-2-1 64-16,-1-2 0 0,1 0 0 0,-1 1-448 0,-2 1-96 16,-1 0-16-16,1-1 0 0,0 2-640 0,-3 0-128 15,-1 1-16-15,2-1-16 0,-5 1-176 0,2 1-48 16,-2 1 0-16,0 1 0 0,-2 1-96 0,2 1-32 16,-2 2 0-16,1 0 0 0,-1 3-304 0,2 0-64 15,12-6-16-15,-24 16 0 0,24-16 48 16,-22 20 16-16,22-20 0 0,-21 31 0 0,21-31 144 0,-17 40 32 15,17-40 0-15,-13 46 0 0,13-46-48 0,-8 45 0 16,8-45 0-16,0 41 0 0,0-41-32 0,0 0-16 16,14 50 0-16,-14-50 0 0,0 0-352 0,26 30 0 15,-26-30 0-15,24 6 0 0,-24-6-240 0,29-4-16 16,-13-2 0-16,1-4 0 0,-2-2 128 0,2-3 128 16,1 0-208-16,-3-2 80 0,-1 1 128 0,-3 2 0 15,2-2 0-15,-2-2-128 0,0 0 128 0,-1-2 192 16,2 0-32-16,-2-1-16 0,-1 1 96 0,1 1 16 0,-3 2 0 15,2 1 0-15,-1 4-48 0,-3 1 0 0,0 4 0 16,-1 3 0-16,0 2-48 0,-4 2-16 0,0 0 0 0,0 0 0 16,0 0 64-16,0 0 16 0,0 0 0 0,6 40 0 15,-6-40-224-15,0 0 144 0,-5 55-144 0,5-55 128 16,-3 46-128-16,3-46 0 0,-2 42 0 0,2-42 0 16,0 41 0-16,0-41 0 0,0 0 0 0,5 49 0 15,-5-49 0-15,0 0 0 0,0 0 0 0,12 38 0 16,-12-38 0-16,0 0 0 0,0 0 0 0,0 0 0 15,0 0 0-15,0 0 0 0,0 0 0 0,0 0 0 16,19-2 144-16,-16-4 0 0,-1-1 0 0,0-2 0 16,1-2 112-16,1 0 32 0,1-2 0 0,-2-1 0 0,2-2-112 15,0 0-32-15,3 0 0 0,-2 2 0 0,-1 3-144 16,0-1 0-16,3 2 0 0,-2 0 128 0,-1 3-128 16,2 2 0-16,-1 1 0 0,-3-1 0 0,2 2 0 0,-5 3 0 15,11-4 0-15,-11 4 0 0,0 0 0 0,16-1 0 16,-16 1 0-16,0 0 0 0,21 1 0 0,-21-1 0 15,0 0 0-15,24 5 0 0,-24-5 0 0,0 0 0 16,22 11 0-16,-22-11 0 0,0 0 0 0,0 0 0 16,26 29 0-16,-26-29 0 0,0 0 0 0,0 0 0 15,19 47 0-15,-19-47 0 0,0 0 0 0,11 42 0 16,-11-42 0-16,0 0 0 0,11 43-144 0,-11-43 144 16,0 0 0-16,12 42 0 0,-12-42-432 0,0 0 32 15,0 0 0-15,17 41 0 16,-17-41-816-16,0 0-144 0,0 0-48 0,0 0-15552 0</inkml:trace>
  <inkml:trace contextRef="#ctx0" brushRef="#br0" timeOffset="24">14002 6827 17503 0,'0'0'768'0,"0"0"176"0,0 0-752 0,0 0-192 0,0 0 0 0,0 0 0 16,0 0 1264-16,0 0 208 0,0 0 64 0,0 0 0 15,0 0-384-15,0 0-80 0,0 0-16 0,0 0 0 16,0 0 416-16,-7-11 96 0,4 4 16 0,-2-3 0 15,0-2-560-15,-1-1-96 0,-3-3-32 0,0-3 0 16,1-1 0-16,-3-2 0 0,0-2 0 0,-2-3 0 16,2 2-160-16,-3-2-32 0,2-1-16 0,-2 0 0 15,3 0-256-15,0-3-48 0,1 2-16 0,1-3 0 0,2-2-240 0,1 0-128 16,2 1 160-16,-2 2-160 0,3 1 0 16,1 0 0-16,-1-1 0 0,1 0 0 0,4 5 0 0,-2 3 0 15,5 4 0-15,-2 4-160 0,3 1 160 0,1 3 0 16,3 1 0-16,1 2 0 0,2 2 0 0,2 0 0 15,5 0-144-15,-1 1 144 0,0 2-384 16,2 2-16-16,3 1 0 0,-2 2 0 16,2 1-1008-16,-3 1-192 0,0 2-32 15,-21-6-15024-15</inkml:trace>
  <inkml:trace contextRef="#ctx0" brushRef="#br0" timeOffset="25">13693 6538 17503 0,'8'-3'1552'0,"1"0"-1232"0,-4 0-320 0,-5 3 0 15,12-2 2400-15,-3-1 416 0,7-2 96 0,11-3 16 16,7-3-1056-16,6 0-208 0,-2 0-32 0,-3 2-16 16,-1 3-640-16,-5 0-128 0,-2 3-16 0,0 1-16 15,-3 2-656-15,-3 0-160 0,0 1 0 0,-2 1 0 0,0-1 0 0,-1 0 0 16,-4 1 0-16,2-2 0 16,-16 0-224-16,24 0 32 0,-24 0 0 0,16 0 0 15,-16 0-976-15,0 0-192 0,16 1-48 0,-16-1 0 16,0 0-896-16,0 0-176 0,0 0-32 0,0 0-8704 15</inkml:trace>
  <inkml:trace contextRef="#ctx0" brushRef="#br0" timeOffset="26">14293 6476 33167 0,'0'0'1472'0,"0"0"304"0,0 0-1424 0,0 0-352 0,0 0 0 0,0 0 0 16,1 40 736-16,-1-40 80 0,0 0 16 0,5 54 0 16,-5-54 48-16,7 59 16 0,-7-59 0 0,7 57 0 15,-7-57-656-15,10 43-240 0,-10-43 176 0,0 0-176 32,13 34-1280-32,-13-34-336 0,0 0-80 0,0 0-14240 0</inkml:trace>
  <inkml:trace contextRef="#ctx0" brushRef="#br0" timeOffset="27">14382 6298 17503 0,'0'-11'1552'0,"-4"2"-1232"0,4 3-320 0,-2 3 0 15,2 3 3408-15,0-6 624 0,-1 0 128 0,-1-4 32 16,0-3-1776-16,-1-1-368 0,1 3-64 0,-1 2 0 16,3 4-1984-16,-2 0-352 0,2 5-96 0,0 0-16720 15</inkml:trace>
  <inkml:trace contextRef="#ctx0" brushRef="#br0" timeOffset="28">14728 6474 37775 0,'-7'-2'1664'0,"1"0"368"0,1 0-1632 0,5 2-400 0,-6-3 0 0,6 3 0 15,-7-2 432-15,-2 1 0 0,-4-2 0 0,-6 0 0 16,-2 2-432-16,-3 1 128 0,2 2-128 0,-1 1 0 31,3 2-320-31,0 0-160 0,1 3-32 0,0 2 0 0,19-10 176 0,-32 26 16 0,32-26 16 0,-26 37 0 31,26-37-400-31,-17 43-96 0,17-43-16 0,-5 44 0 0,5-44 816 0,5 42 144 0,-5-42 48 0,0 0 0 16,24 41-912 0,-24-41-176-16,24 17-48 0,-24-17 0 0,25 7 1440 0,-11-8 272 0,0-1 64 0,0-2 16 15,-1-2-32-15,-1-1-16 0,0-3 0 0,0 0 0 16,0-2-336-16,-1 0-64 0,-1-2-16 0,-1-1 0 0,2-2-48 16,-3-2-16-16,2 1 0 0,-4 0 0 15,1 0-64-15,-1 2-32 0,0 1 0 0,-2 0 0 0,-1 2-224 16,-1 3 144-16,-1 1-144 0,2 2 128 0,-3 3-128 0,0 4 0 15,2-3 0-15,-2 3 0 0,0 0 0 0,0 0 0 16,0 0 0-16,0 0 128 0,0 0-128 0,0 0 0 16,-11 47 0-16,11-47 0 0,0 0 0 0,-4 52 0 15,4-52 0-15,0 57 0 0,0-57-256 0,7 61 32 16,-7-61 0-16,8 61 0 16,-8-61-160-16,16 56-16 0,-16-56-16 15,17 48 0-15,-17-48-160 0,15 40-48 0,-15-40 0 0,16 36 0 0,-16-36 240 0,0 0 64 16,19 46 0-16,-19-46 0 0,0 0 448 0,5 40 80 15,-5-40 32-15,0 0 0 0,-10 42 672 0,10-42 144 16,-19 30 32-16,19-30 0 0,-24 26-384 0,24-26-64 16,-26 24 0-16,26-24-16 0,-31 22-224 0,31-22-32 0,-31 19-16 0,31-19 0 15,-29 17-352-15,29-17-128 0,-27 14 0 0,27-14 0 32,-26 12-1152-32,26-12-240 0</inkml:trace>
  <inkml:trace contextRef="#ctx0" brushRef="#br0" timeOffset="29">9841 7405 3679 0,'3'-7'320'0,"0"0"-320"15,-1 2 0-15,-2 1 0 0,0 2 1792 0,0 0 272 16,0 0 64-16,0-3 16 0,0-1 256 0,0-2 48 16,0-2 16-16,0 2 0 0,0 1-160 0,0 1-48 15,0 0 0-15,-2 2 0 0,4 0-448 0,-2 2-80 16,0 0-32-16,0 1 0 0,0 1-608 0,0 0-128 15,0 0-32-15,0 0 0 0,0 0-640 0,0 0-128 16,0 0-32-16,0 0 0 0,0 0-128 0,6 43 192 16,-6-43-192-16,0 0 192 0,5 41 48 0,-5-41 16 0,2 41 0 0,-2-41 0 15,0 50-128-15,0-50 0 16,-2 60-128-16,2-60 192 0,0 65-192 0,0-65 128 16,-2 64-128-16,2-64 0 0,0 56 128 0,0-56-128 0,4 62 0 15,-4-62 0-15,3 72 0 0,0-34 0 0,0 3 0 0,-1 2 0 16,1 0 0-16,2-1 128 0,-2 1-128 0,0 0 0 15,-1 1 0-15,1 2 176 0,-1 0-176 0,-1 0 160 16,1-1-160-16,0 2 0 0,-2 0 144 0,1-3-144 16,-1-2 0-16,0-2 128 0,0-2-128 0,0 1 0 15,3-3 0-15,-3 1 144 0,3 0-144 0,-3-37 0 16,5 68 192-16,-5-68-192 0,8 58 192 0,-8-58-192 16,10 47 192-16,-10-47-192 0,6 38 192 0,-6-38-192 15,0 0 240-15,7 44-64 0,-7-44-16 0,0 0 0 16,0 0 32-16,1 36 0 0,-1-36 0 0,0 0 0 0,0 0 16 15,0 0 16-15,0 0 0 0,0 0 0 0,-11 26 16 0,11-26 0 16,0 0 0-16,-8-3 0 16,5 0-80-16,-2-1-16 0,2-1 0 0,-4-2 0 0,1-1-144 0,-2-1 160 15,0-2-160-15,-1 0 160 0,-1 1-160 16,-3-2 128-16,2 1-128 0,-2-3 128 0,-1 2-128 0,-1-2 0 16,-1 0 0-16,2 1 0 0,-2 0 0 0,1 0 0 15,1-1 0-15,1 1 0 0,-1 0 0 0,-2 0 0 16,3-2 0-16,-1 1 0 0,2 0 0 0,-2-1 0 15,1 1 0-15,2-1 0 0,1 0 0 0,-2 2 0 16,4 0 0-16,-1 1 0 0,2 0 0 0,0 2 0 16,2 0 0-16,0 2 0 0,1 2 0 0,1 2 0 15,1-1 0-15,2 5 0 0,-1-4 0 0,1 4 0 0,0 0 0 16,0 0 0-16,0 0 0 0,0 0 0 0,0 0 0 0,0 0 0 16,0 0-192-16,0 0 48 0,22 47 0 0,-22-47 0 15,14 39-112-15,-14-39-32 0,18 48 0 0,-18-48 0 16,24 51 48-16,-24-51 16 0,30 50 0 15,-30-50 0-15,32 42 48 0,-32-42 16 0,34 37 0 0,-34-37 0 16,33 35 160-16,-33-35 0 0,29 30 0 0,-29-30 0 16,29 25 0-16,-29-25 0 0,0 0 0 0,38 29 0 15,-38-29 0-15,0 0 128 0,29 18-128 0,-29-18 176 16,0 0 0-16,0 0 0 0,34 10 0 0,-34-10 0 16,0 0-176-16,22-5 0 0,-22 5 0 0,16-6 0 15,-16 6 128-15,16-9-128 0,-16 9 0 0,18-14 128 16,-7 6-128-16,-3-1 128 0,5 1-128 0,-2-1 128 0,2 0-128 15,-2 1 160-15,5-1-160 0,-1-1 160 0,2 2-160 16,0-1 0-16,4 1 0 0,-3 1 128 0,1-2-128 0,0 1 192 16,2 1-192-16,-2 1 192 0,-19 6-192 0,34-11 0 15,-34 11 0-15,32-6 0 0,-32 6 0 0,32-6 0 16,-32 6 0-16,25-6 0 16,-25 6-368-16,26-7-48 0,-26 7-16 0,24-7 0 15,-24 7-576-15,21-8-112 0,-21 8-32 0,16-8-16912 16</inkml:trace>
  <inkml:trace contextRef="#ctx0" brushRef="#br0" timeOffset="30">10513 7991 30399 0,'-4'-6'2704'0,"1"1"-2160"0,3 2-544 0,0 3 0 16,-2-4 832-16,-2 1 64 0,-1-2 16 0,-3-4 0 15,-3-2 32-15,-4 2 0 0,0 1 0 0,-3 2 0 16,2 5-640-16,-2 4-128 0,-1 5-32 0,0 4 0 16,1 3-640-16,-3 4-128 0,2 4-16 15,0 3-16-15,3 3 208 0,-2-1 64 0,4 0 0 0,1 0 0 0,-1 2 384 0,14-30 0 16,-16 53 0-16,16-53 0 0,-6 56 256 16,6-56 96-16,5 51 16 0,-5-51 0 0,17 39 192 0,-17-39 32 15,26 26 16-15,-26-26 0 0,33 14-160 0,-33-14-16 16,35 1-16-16,-16-6 0 0,2-2-64 0,-3-3-16 15,1-2 0-15,-1-1 0 0,-1-4-144 0,-2 1-48 16,-1 2 0-16,-1-4 0 0,1-3-144 0,-2-4 0 16,2-2 0-16,-2-2 0 0,-3 0 0 0,-1-1 0 15,-1 0 0-15,-2 0 0 0,-3 0 0 0,1-2 0 16,-1 0 0-16,-2 1 0 0,2 1 0 0,-2 0 0 16,-2 0 0-16,2 1 0 0,-2 2 160 0,-1 3-160 15,0 3 192-15,-1 2-192 0,0 4 336 0,-1 4-32 16,2 2-16-16,0 3 0 0,-1 3-128 0,-1 2-32 0,-2 1 0 15,7 0 0-15,-10 5-128 0,10-5 0 0,0 0 0 0,-16 21 0 16,16-21-176-16,0 0 48 0,-10 39 0 0,10-39 0 16,-7 40 128-16,7-40-160 0,0 50 160 15,0-50-160-15,6 53 160 0,-6-53 0 0,10 53 0 0,-10-53-128 16,14 56 128-16,-14-56 0 0,16 58 0 0,-16-58 0 16,16 51 176-16,-16-51-48 0,17 46 0 0,-17-46 0 15,21 47 0-15,-21-47-128 0,18 40 192 0,-18-40-64 16,0 0-128-16,24 49 0 0,-24-49 0 0,0 0 128 15,24 36-320-15,-24-36-80 0,0 0-16 0,0 0 0 16,0 0-1088-16,35 18-224 16</inkml:trace>
  <inkml:trace contextRef="#ctx0" brushRef="#br0" timeOffset="31">10834 8206 27647 0,'0'0'2448'0,"0"0"-1952"15,0 0-496-15,0 0 0 0,0 0 2256 0,0 0 368 16,0 0 64-16,0 0 0 0,0 0-1856 0,0 0-368 16,0 0-80-16,0 0 0 0,0 0-384 0,28 22 0 15,-28-22 0-15,19-2 0 0,-19 2 0 0,20-7 0 16,-7 1 0-16,-2-2 0 0,2 1-192 0,-2-3 64 16,-1 1 0-16,1-1 0 0,-1-2-192 0,1 0-16 15,-3-1-16-15,-1 0 0 0,0-1 48 0,-2 0 16 16,-2 0 0-16,1-2 0 0,-1 0 288 0,-3 1 0 15,0 1 0-15,0 1 0 0,-2-1 704 0,-3 1 64 16,1 1 0-16,-3 1 0 0,-1 0-176 0,0 2-16 0,-4 2-16 16,0 1 0-16,-2 4-336 0,-1 2-64 0,-2 2-16 0,-1 4 0 15,-4 3-144-15,0 2 0 0,-2 4-160 0,0 2 160 16,0 1-288-16,1 2 32 0,-1 2 16 0,5 0 0 16,0-1 80-16,1-1 16 0,18-20 0 0,-25 34 0 15,25-34 144-15,-20 32 0 0,20-32 0 0,0 0 0 16,-6 42 0-16,6-42 0 0,0 0 160 0,19 39-160 15,-19-39 320-15,0 0-48 0,35 36 0 16,-35-36 0-16,0 0 0 0,40 25 0 0,-40-25 0 0,31 14 0 16,-31-14-80-16,30 7-32 0,-30-7 0 0,30 5 0 0,-30-5-160 15,26 0 0-15,-26 0 144 0,27-4-144 16,-27 4 0-16,24-6 0 0,-11 2 0 0,-2 0 0 16,-1 0-224-16,1-1-64 0,-1-1-16 0,1 1 0 15,-2-1-640-15,0-1-128 0,0 2-16 0,-1 0-10528 16,0 0-2096-16</inkml:trace>
  <inkml:trace contextRef="#ctx0" brushRef="#br0" timeOffset="32">11068 8121 13823 0,'0'0'1216'0,"0"0"-960"0,0 0-256 0,0 0 0 15,0 0 3280-15,0 0 624 0,0 0 112 0,0 0 16 16,34 23-2080-16,-34-23-416 0,0 0-96 0,36 44-16 16,-36-44-336-16,22 43-64 0,-22-43 0 0,15 52-16 15,-15-52-640-15,14 64-128 0,-14-64-32 0,10 68 0 16,-4-32-208-16,-3 0 0 0,-3-36 0 0,12 66-160 16,-12-66 160-16,11 55 0 0,-11-55 0 0,11 44-128 15,-11-44 128-15,0 0 144 0,14 44-16 0,-14-44-128 16,0 0 528-16,0 0 0 0,0 0 0 0,0 0 0 15,0 0-144-15,0 0-16 0,0 0-16 0,0 0 0 16,0 0 32-16,0 0 16 0,0 0 0 0,-6-11 0 16,0-6-64-16,-1-3-16 0,2-3 0 0,-4-2 0 15,4-3-192-15,-3-1-128 0,3-2 128 0,-1-4-128 16,1 0 0-16,0-2 144 0,2 0-144 0,1 2 0 16,1 5 0-16,1-1 0 0,0 2 0 0,3 2 0 0,0 6-192 0,2 3 192 15,0 4-208-15,1 4 80 0,-1 0 128 0,0 2 0 16,2 2-144-16,-7 6 144 0,15-8 0 15,-15 8-176-15,16-6 176 0,-16 6-128 0,21-1-96 0,-21 1-16 16,24 3 0-16,-24-3 0 0,23 6-80 0,-23-6 0 16,0 0-16-16,36 13 0 0,-36-13 48 0,0 0 16 15,29 17 0-15,-29-17 0 0,0 0 112 0,0 0 32 16,31 27 0-16,-31-27 0 0,0 0 128 0,0 0 0 16,0 0 0-16,9 38 0 0,-9-38 0 0,0 0 272 15,-14 26-32-15,14-26-16 0,-19 19 48 0,19-19 16 16,-20 19 0-16,20-19 0 0,-30 22-32 0,15-11-16 15,0 0 0-15,0-1 0 0,-1-2-64 0,16-8-16 16,-24 15 0-16,24-15 0 0,-22 11-160 0,22-11 0 0,-21 7 144 16,21-7-144-16,-16 2-256 0,10-3-112 0,6 1-16 0,-12-4-16 31,9 1-560-31,-3-1-128 0,3-2 0 0,1-2-16 16,0 0-1616-16,1-2-320 0</inkml:trace>
  <inkml:trace contextRef="#ctx0" brushRef="#br0" timeOffset="33">11393 7756 3679 0,'4'-8'320'0,"-4"2"-320"0,2 0 0 0,-1 1 0 0,-1 5 2496 16,0-4 448-16,0 4 64 0,2-6 32 0,1-1-176 15,-1-2-48-15,0 2 0 0,-1 1 0 0,1 3-16 0,-2 3-16 16,0 0 0-16,0 0 0 0,0 0-2320 0,0 0-464 15,0 0 0-15,0 0-176 0,3 41 560 0,-3-41 96 16,0 0 32-16,-3 57 0 0,3-57 0 0,-2 55 16 16,2-55 0-16,0 61 0 0,4-25-80 0,-1 3-32 15,3 0 0-15,0-1 0 0,-6-38-160 0,10 64-48 16,-10-64 0-16,13 53 0 0,-13-53-48 0,13 48-16 16,-13-48 0-16,14 43 0 0,-14-43 48 0,0 0 16 15,24 48 0-15,-24-48 0 0,0 0-80 0,21 39-128 16,-21-39 176-16,0 0-176 0,0 0 128 0,19 36-128 15,-19-36 0-15,0 0 0 0,0 0-128 0,0 0-96 0,0 0-16 16,0 0 0 0,0 0-1104-16,0 0-240 0,0 0-32 0,0 0-15056 0</inkml:trace>
  <inkml:trace contextRef="#ctx0" brushRef="#br0" timeOffset="34">11797 8099 12895 0,'0'0'576'0,"-3"-7"112"0,3 7-560 16,-3-5-128-16,3 5 0 0,0 0 0 0,-5-5 1840 0,5 5 336 16,-8-7 64-16,0 1 0 0,0 2 160 0,-5 0 32 15,4 3 0-15,-4 1 0 0,2 1-1152 0,11-1-208 16,-26 10-48-16,26-10-16 0,-24 15-624 0,24-15-112 15,-24 18-16-15,24-18-16 0,-21 22-240 0,21-22 0 16,0 0 0-16,-22 36 0 0,22-36 224 0,-10 33-48 16,10-33-16-16,-4 36 0 0,4-36 208 0,0 0 32 15,11 45 16-15,-11-45 0 0,0 0 32 0,29 39 0 16,-29-39 0-16,25 16 0 0,-25-16-192 0,31 9-48 16,-31-9 0-16,31-2 0 0,-16-1-80 0,-1-3-128 15,-2 2 176-15,0-4-176 0,1-3 288 0,3-3-48 16,0-2-16-16,-5 0 0 0,2 0 0 0,-3 1 0 15,-4 2 0-15,2-2 0 0,-3 1 128 0,-2 1 32 16,-1 0 0-16,-2 2 0 0,-2-1 64 0,-1 3 0 16,-2 1 16-16,0-1 0 0,-1 3-464 0,-2 0 0 0,1 2-128 15,-2-1 128 1,1 3-800-16,8 2-48 0,-13-3-16 0,13 3-17568 16</inkml:trace>
  <inkml:trace contextRef="#ctx0" brushRef="#br0" timeOffset="35">11837 8082 30399 0,'0'0'2704'0,"0"0"-2160"0,0 0-544 0,0 0 0 15,0 0 1984-15,27 11 304 0,-27-11 48 0,26 15 16 16,-26-15-1424-16,45 28-288 0,-20-10-48 0,-25-18-16 0,45 37-384 0,-45-37-192 16,37 36 160-16,-37-36-160 15,30 30 0-15,-30-30 0 0,26 25 0 0,-26-25 0 0,0 0 0 16,32 26-128-16,-32-26 128 0,0 0-208 15,27 7-304-15,-27-7-64 0,19-9-16 0,-12 2 0 16,2-3-640-16,-1-3-128 0,2-2-32 0,-1-1 0 16,-2-1-160-16,0-1-48 0,2 1 0 0,-3-2 0 15,1 0 304-15,-1 0 48 0,0-1 16 16,-1 1 0-16,-1-1 832 0,1 4 160 0,-1 0 48 0,-1 5 0 0,0 5 1344 16,-3 6 288-16,0 0 48 0,0 0 16 0,0 0 416 0,0 0 64 15,0 0 32-15,-12 50 0 0,12-50-688 0,-13 43-144 16,13-43-32-16,-21 59 0 0,21-59-768 0,-22 71-144 15,6-21-48-15,-2 8 0 0,0 1-192 0,1-3 128 16,1-2-128-16,3-6 0 0,-1-5 128 0,4-3-128 0,2-1 0 16,0-5 0-16,8-34 0 0,-13 58 0 0,13-58 0 15,-7 42 0-15,7-42-144 0,0 0-128 16,0 0-32-16,-5 36 0 16,5-36-800-16,0 0-176 0,0 0-16 0,1-11-16 15,-1 2-1424-15,2-3-272 0</inkml:trace>
  <inkml:trace contextRef="#ctx0" brushRef="#br0" timeOffset="36">12473 8380 9215 0,'0'0'816'0,"0"0"-656"0,0 0-160 0,0 0 0 0,0 0 4336 0,0 0 832 16,0 0 160-16,0 0 48 0,0 0-2448 0,0 0-496 16,0 0-80-16,0 0-32 0,0 0-1968 0,0 0-352 15,0 0-160-15,0 0-16112 0</inkml:trace>
  <inkml:trace contextRef="#ctx0" brushRef="#br0" timeOffset="37">12733 8354 22111 0,'0'0'1968'0,"0"0"-1584"0,0 0-384 0,0 0 0 16,0 0 2784-16,0 0 480 0,0 0 80 0,0 0 32 15,0 0-1968-15,0 0-400 0,0 0-80 0,0 0-16 32,0 0-1088-32,0 0-208 0,0 0-64 0,0 0-15792 0</inkml:trace>
  <inkml:trace contextRef="#ctx0" brushRef="#br0" timeOffset="38">12980 8367 23039 0,'0'0'1024'0,"0"0"192"0,0 0-960 0,0 0-256 16,25 14 0-16,-25-14 0 0,0 0 1840 0,0 0 320 16,0 0 64-16,32 14 16 0,-32-14-816 0,27 10-144 15,-27-10-48-15,0 0 0 16,29 12-1520-16,-29-12-304 0,0 0-64 0,0 0-14464 16</inkml:trace>
  <inkml:trace contextRef="#ctx0" brushRef="#br0" timeOffset="39">2973 8402 4607 0,'-3'-2'400'0,"0"-1"-400"0,2 1 0 0,-1 0 0 15,2 1 5168-15,0 0 944 0,0 1 192 0,0-2 32 0,2 0-4672 16,-1 0-928-16,2-2-192 0,0 2-32 0,-3 2-384 16,0 0-128-16,0 0 0 0,28-1 144 0,-28 1-144 0,0 0 0 15,35 2 0-15,-35-2 0 0,33 1 192 0,-33-1 0 16,42-2 0-16,-18 0 0 0,3 0 64 0,0-2 0 16,2 1 16-16,2-2 0 0,2-1-64 0,2 1-16 15,5-1 0-15,1 1 0 16,3-1 144-16,-1 1 32 0,2 1 0 0,-2 1 0 0,-4 0 16 15,2 1 0-15,4-2 0 0,6 1 0 0,4-1-64 0,-1 2-16 16,5 0 0-16,1 1 0 0,0 1-144 0,-2-1-32 16,-1 1 0-16,1 1 0 0,3 0-128 0,-2 1 192 15,2 1-192-15,-4 1 192 0,-2-1-192 0,-2 1 192 16,2 1-192-16,0 2 192 0,5 2-192 0,-3 0 0 16,-3 3 0-16,-1-1 0 0,-2 2 0 0,2-1 0 15,-2 1 0-15,-1 0 0 0,-1 2 0 0,1 0 0 0,-4 2 0 0,-1-1 0 16,-5-1 0-16,0 1 0 0,1-1 0 0,-3 0 0 15,-2 1 0-15,1 1 0 0,0 3 0 0,-5-3 0 16,-32-17 0-16,57 37 0 0,-57-37 0 0,58 48 0 16,-58-48 0-16,51 53 0 0,-51-53 0 0,47 51 0 15,-47-51 0-15,41 53 0 0,-41-53 0 0,35 51 0 16,-35-51 0-16,29 47 0 0,-29-47 0 0,24 46 0 16,-24-46-192-16,19 47 48 0,-19-47 0 0,16 53 0 15,-16-53-32-15,12 56 0 0,-12-56 0 0,9 57 0 16,-9-57 176-16,3 59 0 0,-3-59-144 0,-3 58 144 15,3-58 0-15,-5 54 0 0,5-54 0 0,-11 53 128 0,11-53 80 16,-11 57 16-16,11-57 0 0,-11 55 0 0,11-55-64 16,-10 54-16-16,10-54 0 0,-11 56 0 0,11-56-144 15,-10 53 0-15,10-53 0 0,-8 48 0 0,8-48 0 0,-8 44 0 16,8-44 0-16,-8 40 0 0,8-40 0 16,-3 39 0-16,3-39 128 0,2 38-128 0,-2-38 0 0,0 0 0 15,11 49 0-15,-11-49 0 0,0 0 224 0,24 39 16 16,-24-39 0-16,0 0 0 0,40 31 64 0,-40-31 16 15,34 16 0-15,-34-16 0 0,36 17-64 0,-36-17-16 16,40 16 0-16,-40-16 0 0,42 13-112 0,-42-13-128 16,43 15 176-16,-43-15-176 0,43 11 176 0,-43-11-176 15,45 10 160-15,-20-7-160 0,1 0 128 0,0-1-128 16,1 0 0-16,-1 0 144 0,-2 0-144 0,3-1 0 16,2 1 0-16,1-1 0 0,-1 1 0 0,-2 0 0 15,2-1 0-15,2 0 0 0,-2-1 0 0,2-1 0 0,-1 1 0 16,2 0 0-16,0 0 0 0,0 0 0 0,0 0 0 0,-1 1 0 15,-1-1 0-15,2 0 0 0,0-1 0 0,-3-2 0 16,1 2 0-16,-2 0 0 0,0 1 0 16,1-1 0-16,0 0 0 0,0 1 0 0,1-1 0 0,-1 0 0 15,-2 0 0-15,0 0 0 0,0 0 128 16,-3 1-128-16,0 0 0 0,0-1 0 0,-1 1 0 0,-1-1 0 16,0 1 0-16,-1-1 0 0,-1 0 0 0,1 0 0 15,1 1 0-15,-22 0 0 0,43 0 0 0,-21-1 0 16,1 1 0-16,-1-1 0 0,0 0 128 0,-1-1-128 15,3 1 0-15,-4-1 0 0,-1 0 0 0,-19 2 0 16,36-2 0-16,-36 2 0 0,29-2 0 0,-29 2 0 0,24-1 0 16,-24 1 0-16,0 0 128 0,31 2-128 0,-31-2 0 15,0 0 0-15,27 3 0 0,-27-3 0 0,0 0 0 0,30 5 0 16,-30-5 128-16,0 0-128 0,27 4 0 16,-27-4 0-16,0 0 0 0,0 0 0 0,29 5 0 0,-29-5 0 15,0 0 0-15,0 0 0 0,0 0 0 0,26 4 0 16,-26-4 0-16,0 0 0 0,0 0 0 0,0 0 0 15,0 0 0-15,0 0 0 0,27 4 0 0,-27-4 0 16,0 0 0-16,0 0 0 0,0 0 0 16,0 0 0-16,0 0 0 0,22 1 0 0,-22-1 0 0,0 0 0 15,0 0 0-15,0 0 0 0,0 0 0 0,0 0 0 16,0 0 0-16,0 0 0 0,0 0 0 0,21-1 0 16,-21 1 0-16,0 0 0 0,0 0 128 0,0 0-128 15,0 0 0-15,0 0 128 0,19-4-128 0,-19 4 0 16,0 0 144-16,0 0-144 0,0 0 0 0,15-4 0 0,-15 4 0 15,0 0 128-15,0 0-128 0,0 0 0 0,17-4 0 0,-17 4 128 16,0 0-128-16,0 0 192 0,0 0-64 0,0 0 0 16,0 0-128-16,0 0 176 0,0 0-176 0,10-6 192 15,-10 6-192-15,0 0 0 0,0 0 144 0,-3-6-144 16,3 6 0-16,-3-4 144 0,3 4-144 0,-7-5 0 16,7 5 160-16,-11-6-160 0,5 2 128 0,-1-1-128 15,-1 1 128-15,-3 0-128 0,1 0 0 0,-4-1 128 16,1 0-128-16,-1 0 160 0,-2 0-160 0,0 0 160 15,0 0-32-15,-2-1-128 0,-1 0 192 0,0 0-64 16,-2 0-128-16,2-1 160 0,1 0-160 0,-1 1 160 0,6 1-160 16,-3-2 0-16,3 2 0 0,-1 0 128 0,3 1-128 15,0 1 0-15,3-1 0 0,-2 2 0 16,4 0 0-16,1 1 0 0,5 1 0 0,-10-2 0 0,10 2 0 0,0 0-192 16,0 0 64-16,0 0 128 0,0 0-368 0,0 0 48 15,0 0 16-15,0 0 0 0,0 0 128 0,0 0 32 16,27 21 0-16,-27-21 0 0,0 0 144 0,33 19-128 15,-33-19 128-15,27 14-128 0,-27-14 128 0,30 15-160 16,-30-15 160-16,30 15-160 0,-30-15 160 0,34 12 0 16,-34-12 0-16,35 14-128 0,-35-14 128 0,34 13 0 15,-34-13 0-15,32 13-128 0,-32-13 128 0,32 13 0 16,-32-13 0-16,29 14 0 0,-29-14 0 0,0 0 0 16,32 22 0-16,-32-22 0 0,0 0 0 0,0 0 0 15,17 34 0-15,-17-34 0 0,0 0 0 0,0 0 0 16,-16 41 0-16,16-41-128 0,-22 27 128 0,7-12 0 0,-4 1 0 0,0 1 0 15,0 0 0-15,1 0 128 0,-3 1-128 0,-1 0 128 16,3 0-128-16,3-4 0 0,16-14 0 0,-26 23 128 16,26-23-128-16,-19 15 0 0,19-15 0 15,0 0 0 1,-16 11-592-16,16-11-48 0,0 0 0 0,-13 2-11312 0,13-2-2256 0</inkml:trace>
  <inkml:trace contextRef="#ctx0" brushRef="#br0" timeOffset="40">4167 10073 2751 0,'0'0'256'0,"0"0"-256"15,0 0 0-15,0 0 0 0,0 0 3184 0,0 0 592 16,0 0 112-16,0 0 16 0,0 0-2176 0,0 0-432 15,0 0-80-15,0 0-32 0,0 0-304 0,0 0-64 16,0 0-16-16,0 0 0 0,0 0-160 0,0 0-16 0,0 0-16 0,30 29 0 16,-30-29-32-16,0 0 0 0,0 0 0 0,0 0 0 15,0 0 128-15,0 0 32 0,0 0 0 16,0 0 0-16,35 17-96 0,-35-17 0 0,0 0-16 16,0 0 0-16,0 0-128 0,0 0-32 0,0 0 0 0,31 8 0 15,-31-8-160-15,0 0-48 0,0 0 0 0,0 0 0 16,0 0 64-16,35 9 0 0,-35-9 0 0,0 0 0 15,0 0-96-15,34 12-16 0,-34-12 0 0,0 0 0 16,33 7 112-16,-33-7 0 0,0 0 16 0,37 6 0 16,-37-6-48-16,0 0-16 0,43 8 0 0,-43-8 0 15,31 5-144-15,-31-5-128 0,32 5 144 0,-32-5-144 16,38 5 128-16,3 0-128 0,-41-5 144 0,43 6-144 16,-43-6 128-16,41 9-128 0,-41-9 128 0,40 10-128 15,-40-10 0-15,37 10 144 0,-37-10-144 0,36 12 128 16,-36-12-128-16,37 11 160 0,-37-11-160 0,37 13 128 0,-37-13-128 15,38 11 0-15,-38-11 0 0,37 11 0 0,-37-11 0 16,37 13 0-16,-37-13 0 0,40 15 0 16,-40-15 0-16,46 17 0 0,-46-17 0 0,45 19 0 15,-45-19 0-15,45 21 0 0,-45-21 0 0,43 21 0 16,-43-21 0-16,43 21 0 0,-43-21 0 0,42 24 0 0,-42-24 0 16,40 27 0-16,-40-27 0 0,41 30 128 0,-41-30-128 15,42 31 0-15,-42-31 0 0,43 35 0 0,-43-35 0 16,40 34 0-16,-40-34 0 0,39 35 0 0,-39-35 0 15,40 35 0-15,-40-35 0 0,38 38 0 0,-38-38 0 16,37 44 0-16,-37-44 0 0,36 44 0 0,-36-44 0 0,31 45 0 16,-31-45 0-16,32 46 0 0,-32-46 0 0,30 46 0 0,-30-46 0 15,26 47 0-15,-26-47 0 0,22 45 0 0,-22-45 0 16,16 43 0-16,-16-43 0 0,13 43 0 16,-13-43 0-16,7 45 0 0,-7-45 128 0,1 53-128 0,-1-53 0 15,-1 57 0-15,1-57 0 0,-5 58 0 0,5-58 0 16,-10 59 0-16,10-59 128 0,-11 57-128 0,11-57 0 15,-16 53 0-15,16-53 0 0,-15 46 0 0,15-46 0 16,-19 48 0-16,8-21 0 0,0 3 0 0,1-3 0 16,-1 0-144-16,1-2 144 0,-1 0 0 0,11-25-144 15,-16 46 144-15,16-46 0 0,-12 42 0 0,12-42 0 16,-7 37 0-16,7-37 0 0,0 0 0 0,2 46 0 16,-2-46 0-16,0 0 0 0,9 40 0 0,-9-40 0 15,0 0 0-15,0 0 0 0,30 43 0 0,-30-43 0 0,0 0 0 16,41 25 0-16,-41-25 128 0,35 14-128 0,-35-14 0 0,35 10 128 15,-35-10-128-15,50 9 0 0,-50-9 0 0,53 7 128 16,-25-5-128-16,1 0 0 0,-2 1 0 0,2-2 128 16,2-1-128-16,-1 0 0 0,-2 0 0 0,0-1 0 15,-1-2 0-15,2 1 128 0,4-1-128 0,1 0 0 16,1 0 0-16,0-1 0 0,3 1 0 0,-2 0 0 16,2-1 0-16,-4 2 0 0,-5 1 0 0,4-1 0 15,3 1 0-15,0-1 0 0,1-1 0 0,0 0 0 16,0 1 0-16,1-1 128 0,-1 0-128 0,1 0 0 15,-2 1 0-15,-3 0 0 0,-1-1 0 0,-1-1 0 16,-1 1 0-16,-1-2 0 0,-2 0 0 0,0 1 0 0,-1 0 0 16,1 1 0-16,0 1 0 0,0 1 0 0,-1 0 0 15,-1 1 0-15,-1 0 144 0,-24 0-144 16,45 0 192-16,-45 0-192 0,44 0 0 0,-44 0 0 0,44-1 0 16,-23-1 0-16,-21 2 0 0,43-4 0 0,-21 2 0 15,-1 0 0-15,-21 2 0 0,39-4 0 0,-39 4 0 0,45-5 0 16,-23 2 0-16,-3 0 0 0,-19 3 0 0,41-3 0 15,-41 3 0-15,34-3 0 0,-34 3 0 0,34-2 0 16,-34 2 0-16,30-2 0 0,-30 2 0 0,29-2 0 16,-29 2 0-16,27-2 0 0,-27 2 0 0,29-5 0 15,-29 5 0-15,27-5 0 0,-27 5 0 0,26-5 0 16,-26 5 0-16,30-5 0 0,-30 5 0 0,27-5 0 16,-27 5 0-16,26-5 0 0,-26 5 0 0,29-5 0 0,-29 5 128 15,27-6-128-15,-27 6 0 0,24-3 0 0,-24 3 0 0,24-3 0 16,-24 3 0-16,22-3 0 0,-22 3 0 0,21-3 0 15,-21 3 0-15,0 0 0 0,26-5 0 0,-26 5 0 16,0 0 0-16,0 0 0 0,19-6 0 16,-19 6 0-16,0 0 0 0,0 0 0 0,0 0 160 0,0 0-32 15,6-7 0-15,-6 7 0 0,-5-5 192 0,5 5 48 16,-10-7 0-16,1 1 0 0,1 2-96 0,-6-1-16 16,1 0 0-16,-3 1 0 0,0-2-256 0,0 1 0 15,-1 1 0-15,-1 0 0 0,-1 0 144 0,1-2-144 16,1 2 0-16,-1 1 144 0,2-1-144 0,3 0 0 15,-1 1 0-15,1-2 128 0,0 1-128 0,4 1 0 16,-1-1 0-16,4 1 0 0,6 3 0 0,-12-4 0 16,12 4-176-16,-6-2 176 0,6 2-272 0,0 0 16 0,0 0 16 0,0 0 0 15,0 0-16-15,0 0 0 0,0 0 0 0,0 0 0 16,37 12 0-16,-37-12 0 0,0 0 0 0,43 17 0 16,-43-17 80-16,32 14 16 0,-32-14 0 0,35 14 0 15,-35-14 160-15,35 15-208 0,-35-15 80 0,31 13 128 16,-31-13-192-16,32 15 192 0,-32-15-160 0,27 14 160 15,-27-14-128-15,0 0 128 0,37 22 0 0,-37-22-144 16,0 0 144-16,26 24 0 0,-26-24 0 0,0 0 0 16,0 0 0-16,0 0 0 0,15 39 0 0,-15-39 0 15,0 0 160-15,-11 32 64 0,11-32 16 0,-16 24 0 16,16-24 16-16,-16 25 16 0,16-25 0 0,-19 29 0 16,19-29-96-16,-19 30-32 0,19-30 0 0,-23 27 0 0,23-27-144 0,-21 24 0 15,21-24 0-15,-22 23 0 16,22-23-736-16,-19 20-32 0,19-20 0 0,-21 17-17600 15</inkml:trace>
  <inkml:trace contextRef="#ctx0" brushRef="#br0" timeOffset="41">5055 13346 19343 0,'0'0'1728'0,"0"0"-1392"0,0 0-336 0,0 0 0 15,0 0 1920-15,0 0 304 0,0 0 64 0,0 0 16 16,0 0-912-16,30 1-176 0,-30-1-48 0,29 0 0 16,-29 0-288-16,33 0-64 0,-33 0-16 0,42-2 0 15,-42 2-592-15,46-2-208 0,-46 2 144 0,50-3-144 16,-50 3 0-16,51-4 0 0,-25 3 0 0,1 0 0 15,0-1 128-15,4-1-128 0,2 0 0 0,1-1 128 16,1 0 288-16,0 0 48 0,0-1 16 16,-3 1 0-16,-1 0-16 0,0 0 0 0,0 0 0 0,1 1 0 15,-3 0-160-15,4 0-48 0,4 1 0 0,5 0 0 16,-1 0-32-16,-2 0-16 0,1 0 0 0,-2 0 0 16,-6 1-48-16,4-2-16 0,3-2 0 0,3 1 0 15,-3-1-144-15,2-1 0 0,0-2 0 0,0 2 0 16,0 2 0-16,-1 0 0 0,-4 0 128 0,-2-2-128 0,0 2 0 15,1 0 0-15,-1 0 0 0,0 0 0 0,-1 2 0 0,-1 1 0 16,0 0 0-16,0 2 0 0,-1 0 0 0,-3 1 0 16,1 1 0-16,-29-3 0 0,53 7 0 0,-53-7 0 15,48 6 144-15,-48-6-144 0,46 5 0 0,-46-5 128 16,53 3-128-16,-26-1 0 0,0 0 0 0,-1-1 0 16,-26-1 0-16,53 2 0 0,-23-1 0 0,-3-1 0 15,0 0 0-15,-27 0 128 0,45 0 0 0,-45 0 16 16,44-1 0-16,-44 1 0 0,46-2-16 0,-46 2 0 15,45 0 0-15,-45 0 0 0,41 0-128 0,-41 0 0 16,42 2 144-16,-42-2-144 0,37 4 0 0,-37-4 0 16,36 7 0-16,-36-7 128 0,33 7-128 0,-33-7 0 15,33 9 0-15,-33-9 0 0,34 11 0 0,-34-11 0 16,0 0 0-16,41 12 0 0,-41-12 0 0,34 6 0 0,-34-6 0 16,35 5 0-16,-35-5 0 0,35 1 0 0,-35-1 0 0,32 1 0 15,-32-1 0-15,32 0 0 0,-32 0 0 16,31 0 0-16,-31 0 0 0,28 0 0 0,-28 0 0 0,0 0 0 15,37 1 0-15,-37-1 128 0,0 0-128 0,29 2 0 16,-29-2 176-16,0 0-48 0,0 0 0 0,29 3 0 16,-29-3-128-16,0 0 128 0,0 0-128 0,0 0 128 15,0 0-128-15,27-1 128 0,-27 1-128 0,0 0 128 16,0 0-128-16,0 0 0 0,0 0 0 0,0 0 0 16,0 0 208-16,0 0-32 0,0 0-16 0,8-9 0 15,-8 9 48-15,-3-5 16 0,3 5 0 0,-7-7 0 16,1 3-32-16,1-1 0 0,-1 0 0 0,-2 0 0 15,0 0-192-15,-3-1 128 0,-1 1-128 0,0-2 0 16,-1 1 0-16,-2 0 0 0,-2 0 0 0,4-1 0 0,-1 2 0 0,-1-1 0 16,-1 0 0-16,-1-2 0 0,2 2 0 15,-1 0 0-15,0-1 0 0,2 1 0 0,-1 1 128 16,4 0-128-16,-3 0 0 0,4 0 0 0,-4 1 0 0,1 1 128 16,2 0-128-16,1-1 0 0,-2 1 0 0,0-1 0 15,1 2 0-15,1 1 0 0,1-1 0 0,-1 0 0 16,10 2 0-16,-16-2 0 0,16 2-208 0,-13-3 64 15,13 3 16-15,-12-1 0 0,12 1-16 0,0 0 0 16,-12 0 0-16,12 0 0 0,0 0-32 0,0 0 0 16,0 0 0-16,0 0 0 0,0 0 16 0,0 0 0 15,0 0 0-15,0 0 0 0,0 0 32 0,29 18 0 16,-29-18 0-16,0 0 0 0,29 13 128 0,-29-13-192 16,0 0 192-16,35 17-192 0,-35-17 192 0,29 13-192 0,-29-13 192 0,0 0-192 15,40 21 32-15,-40-21 0 0,30 16 0 0,-30-16 0 16,29 16-16-16,-29-16 0 0,32 13 0 0,-32-13 0 15,35 12 32-15,-35-12 0 0,32 10 0 0,-32-10 0 16,37 8 144-16,-37-8 0 0,35 10 0 0,-35-10 0 16,31 8 0-16,-31-8 0 0,0 0 0 0,36 14 0 15,-36-14 0-15,0 0 0 0,0 0 0 0,29 18 0 16,-29-18 0-16,0 0 0 0,0 0 0 0,0 0 0 16,0 0 0-16,2 37 0 0,-2-37 0 0,-13 18 0 15,13-18 0-15,-22 21 128 0,7-10-128 0,-2 2 176 16,-1 0-48-16,-3 2-128 0,-3-2 192 0,0 2-64 15,0 0 16-15,0-2 0 0,0 2 0 0,2-2 0 0,1 1-16 16,0-2 0-16,2 0 0 0,3-2 0 0,0 0-128 0,0-1 0 16,0-2 144-16,2 1-144 0,14-8 0 15,-26 14 0-15,26-14 0 0,-20 12 0 16,20-12-432-16,0 0-48 0,-21 11-16 0,21-11 0 16,0 0-1408-16,0 0-272 0,-12 9-64 0,12-9-13616 15</inkml:trace>
  <inkml:trace contextRef="#ctx0" brushRef="#br0" timeOffset="42">11863 10231 22111 0,'-2'-2'1968'0,"-1"0"-1584"16,3 2-384-16,0 0 0 0,0 0 1248 0,0-1 160 15,0 0 48-15,0 0 0 0,-2-1 608 0,2 0 128 0,2 0 32 16,0 0 0-1,1 1-2352-15,3 0-480 0,2 1-96 0,0-1 0 0,2 0 704 0,1-1 0 0,0 1 0 0,4 1 0 16,-1-1 0-16,2 0 0 0,2 0 0 0,-1-1 0 16,3 1 0-16,0-1 0 0,4 1 128 0,0-1-128 15,2-2 320-15,0 0 0 16,2-1 0-16,-1 0 0 0,-1 2 48 0,1-1 16 0,4 1 0 0,-1 1 0 16,3 1 16-16,0 0 16 0,-1 1 0 15,1 0 0-15,-1 1-96 0,3-1-32 0,-3 2 0 0,0-1 0 16,0 0-288-16,2 1 128 0,6 0-128 0,-2 0 0 15,2 0 160-15,0 2-160 0,0 2 128 0,0-1-128 16,0 0 224-16,-3-1-32 0,1-1-16 0,-2-1 0 16,0 2-176-16,-2-1 0 0,4 0 0 0,-4 2 128 15,3 2-128-15,-4 0 0 0,0 1 0 0,0-1 0 16,-1 2 0-16,-1-1 0 0,0 0 0 0,0 0 0 0,-1-2 0 16,1 1 0-16,2 0 0 0,-1 2 0 0,1 0 0 15,-2 1 128-15,0 0-128 0,1 0 0 0,1 3 208 0,-1 1-32 16,0 0-16-16,-2 0 0 0,-1 0-160 0,2 2 160 15,-4 1-160-15,0 0 160 0,0 1-160 0,-27-18 0 16,48 37 0-16,-48-37 128 0,40 35-128 0,-40-35 0 16,37 36 0-16,-37-36 128 0,35 35-128 0,-35-35 0 15,34 34 144-15,-34-34-144 0,33 40 0 0,-33-40 0 16,33 40 0-16,-33-40 128 0,33 45-128 0,-33-45 0 16,30 48 0-16,-30-48 0 0,31 49 0 0,-31-49 144 15,29 47-144-15,-29-47 0 0,30 46 160 0,-30-46-160 16,25 42 128-16,-25-42-128 0,29 42 144 0,-29-42-144 15,29 43 160-15,-29-43-160 0,29 46 0 0,-29-46 0 16,33 46 0-16,-33-46 0 0,31 45 0 0,-31-45 128 0,32 44-128 0,-32-44 0 16,33 43 0-16,-33-43 0 0,34 39 0 0,-34-39 0 15,35 33 0-15,-35-33 0 0,34 28 0 0,-34-28 0 16,41 23 144-16,-41-23-144 0,39 19 128 0,-39-19-128 16,40 18 192-16,-40-18-32 0,43 14-16 0,-43-14 0 15,40 14-16-15,-19-8-128 0,-21-6 192 0,38 13-64 16,-38-13-128-16,32 11 0 0,-32-11 144 0,29 11-144 15,-29-11 0-15,29 7 128 0,-29-7-128 0,30 6 0 16,-14-5 0-16,0 0 0 0,0-1 0 0,0 1 128 16,0-1-128-16,2 0 0 0,-1 0 0 0,1-1 128 15,1 1-128-15,-3-1 0 0,3 1 0 0,-4 0 0 16,1 0 0-16,-1 1 0 0,0-1 0 0,1 1 128 16,-1-1-128-16,-15 0 0 0,30 2 0 0,-30-2 0 0,27 1 0 15,-27-1 0-15,27 2 0 0,-27-2 0 0,24 1 0 16,-24-1 0-16,24 1 0 0,-24-1 0 0,21 2 0 0,-21-2 0 15,19 1 0-15,-19-1 0 0,20 1 0 0,-20-1 0 16,19 0 0-16,-19 0 0 0,17-1 0 0,-7-1 0 16,-10 2 0-16,16-2 0 0,-16 2 0 0,14-4 0 15,-14 4 0-15,12-4 0 0,-12 4 0 0,9-4 0 16,-9 4 0-16,11-4 0 0,-11 4 0 0,5-4 0 16,-5 4 0-16,5-4 0 0,-5 4 176 0,3-4-48 15,-3 4 0-15,0-4 0 0,0 1 32 0,0 3 0 16,-1-4 0-16,1 4 0 0,-5-5 32 0,0 1 0 15,0-1 0-15,-3 1 0 0,0 0-64 0,2 0-128 16,-4-1 192-16,2 1-64 0,0-1-128 0,0 1 0 0,0 0 0 16,0-1 0-16,-1 0 0 0,-1-2 0 0,3 2 0 0,-2-1 0 15,3 1 0-15,-1-1 0 0,0 2 0 0,0-1 0 16,0 0 0-16,2 0 128 0,-2 0-128 16,2 0 0-16,0 1 0 0,5 4 0 0,-10-7 0 0,10 7 0 15,-9-7 0-15,9 7 0 0,-7-5 0 0,7 5 0 16,-6-5 0-16,6 5 0 0,0 0 0 0,-8-5 0 15,8 5 0-15,0 0 0 0,0 0 0 0,0 0 0 16,0 0 0-16,0 0-176 0,0 0 176 0,0 0-192 16,0 0 16-16,0 0 0 0,0 0 0 0,22 5 0 15,-22-5 176-15,0 0-192 0,26 13 192 0,-26-13-192 16,0 0 192-16,37 15 0 0,-37-15-144 0,27 12 144 0,-27-12-192 16,32 12 16-16,-32-12 16 0,30 14 0 0,-30-14-64 0,29 14-16 15,-29-14 0-15,24 14 0 0,-24-14 80 0,27 15 16 16,-27-15 0-16,23 15 0 0,-23-15 144 0,0 0-208 15,30 25 80-15,-30-25 128 0,0 0-192 0,22 25 192 16,-22-25-192-16,0 0 192 0,0 0-192 0,0 0 192 16,13 41-192-16,-13-41 192 0,0 0-160 0,0 0 160 15,-16 36 0-15,16-36-144 0,-19 21 144 0,19-21 192 16,-27 23-32-16,27-23-16 0,-34 23 128 0,15-9 32 16,-2-3 0-16,-1 1 0 0,1-1-16 0,-1 1 0 15,1-2 0-15,1 0 0 0,20-10-80 0,-36 18-16 16,36-18 0-16,-29 17 0 0,29-17-192 0,-24 15 0 15,24-15 0-15,-21 10 0 16,21-10-576-16,0 0-48 0,0 0-16 0,-24 15 0 16,24-15-736-16,0 0-160 0,0 0-16 0,0 0-15488 0</inkml:trace>
  <inkml:trace contextRef="#ctx0" brushRef="#br0" timeOffset="43">11925 11777 2751 0,'0'0'256'0,"0"0"-256"16,-8 0 0-16,8 0 0 0,0 0 4016 0,0 0 752 15,0 0 160-15,0 0 16 0,0 0-1760 0,0 0-368 0,0 0-64 0,0 0 0 16,0 0-1568-16,0 0-304 0,0 0-64 0,0 0-16 16,0 0-288-16,0 0-64 0,39 8-16 0,-39-8 0 15,30-3-32-15,-14 1 0 0,3-1 0 0,-1-1 0 16,4 2-128-16,1 0-16 0,1 1-16 0,1-1 0 16,1 1 160-16,1 0 48 15,3 0 0-15,1-1 0 0,-1 1-32 0,3 0 0 0,-2 1 0 0,1-1 0 16,1 1-256-16,1-1-160 0,-1 1 192 0,1 0-192 15,0 1 0-15,1-1 0 0,2 1 0 0,3 0 0 16,0-1 0-16,0 0 0 0,2-1 0 16,-1 2 0-16,-2 0 0 0,-1 1 0 0,-1 0 0 0,1 2 0 15,-1 0 0-15,1 2 0 0,2 1 0 0,-3 0 0 16,1 2 0-16,-2 0 0 0,0 0 0 0,-3 3 0 16,-3 1 0-16,0 0 0 0,-3 1 0 0,-27-14 0 15,48 28 0-15,-48-28 0 0,41 30 0 0,-41-30 0 16,38 33 0-16,-38-33 0 0,32 41 0 0,-32-41 0 0,28 46 0 15,-28-46 0-15,20 50 0 0,-20-50 0 0,19 56 0 0,-19-56 0 16,14 57 0-16,-14-57 0 0,10 54 0 0,-10-54-144 16,11 49 144-16,-11-49 0 0,13 47 0 0,-13-47 0 15,19 50 0-15,-19-50 0 0,21 51 0 0,-21-51 0 16,24 52 0-16,-24-52 0 0,26 53 0 0,-26-53 0 16,30 49 0-16,-30-49 0 0,32 48 0 0,-32-48 0 15,38 41 0-15,-38-41 0 0,42 36 0 0,-42-36 0 16,50 27 0-16,-23-15 0 0,0 1 0 0,2-2 0 15,1 2 0-15,2-3 0 0,2 0 0 0,-1-1 0 16,1-2 0-16,-2 0 128 0,-2-3-128 0,1 0 0 0,1 0 128 16,4-2-128-16,2 1 0 0,1 0 0 0,1 0 0 15,-1-2 128-15,1 1-128 0,-1-2 176 0,0 1-176 16,-1-2 192-16,1 0-64 0,-1 0-128 0,2-1 192 16,0-1-64-16,2 0-128 0,-1 0 0 0,-4 0 0 15,0 0 0-15,-2 2 0 0,-1-2 0 0,-2 0 0 0,-2-2 0 16,-2 0 0-16,2-1 0 0,0 0 0 0,-3 1 0 15,-1-1 0-15,3 1 0 0,0 0 0 0,4 0 0 16,-4 1 0-16,-2-1 0 0,-1 2 128 0,-2 0-128 16,-2 1 0-16,-1 0 0 0,-2 0 0 0,-2 0 0 15,-17 2 0-15,29-3 128 0,-29 3-128 0,31-5 0 16,-31 5 0-16,29-3 128 0,-29 3-128 0,30-4 0 16,-30 4 0-16,30-3 0 0,-30 3 128 0,29-4-128 15,-13 2 0-15,0-1 0 0,0 0 0 0,0-1 0 16,0 2 0-16,0-1 0 0,-16 3 0 0,29-5 0 0,-29 5 0 15,29-4 0-15,-29 4 0 0,24 0 0 0,-24 0 0 0,22-2 0 16,-22 2 0-16,21-1 0 0,-21 1 0 16,22-3 0-16,-22 3 0 0,20-2 0 0,-20 2 0 0,20-3 0 15,-20 3 0-15,23-3 0 0,-23 3 0 16,19-2 0-16,-19 2 0 0,23-2 0 0,-23 2 0 0,24-3 0 16,-24 3 0-16,24-2 0 0,-24 2 0 0,22-2 0 15,-22 2 0-15,22-1 0 0,-22 1 0 0,21-1 0 16,-21 1 0-16,21 0 0 0,-21 0 0 0,0 0 0 15,25-2 0-15,-25 2 0 0,0 0 0 0,0 0 0 16,21 0 128-16,-21 0-128 0,0 0 0 0,0 0 128 16,0 0-128-16,0 0 128 0,0 0 0 0,0 0 0 15,0 0 0-15,0 0 0 0,13-5-128 0,-13 5 0 16,0 0 144-16,0 0-144 0,0 0 0 0,0 0 128 0,0 0-128 16,0 0 0-16,0 0 0 0,11-5 0 0,-11 5 0 15,0 0 128-15,0 0-128 0,0 0 0 0,0 0 0 0,0 0 0 16,0 0 0-16,0 0 0 0,0 0 0 0,0 0 0 15,0 0 0-15,0 0 0 0,0 0 0 0,8-6 0 16,-8 6 0-16,0 0 0 0,0 0 0 0,0 0 0 16,-5-8 0-16,5 8 0 0,-6-7 0 0,6 7 0 15,-13-8 208-15,13 8-16 0,-14-9-16 0,4 3 0 16,0 1 48-16,-2 0 16 0,0 0 0 0,-2-2 0 16,1 1 752-16,-3 0 160 0,-1 0 16 0,1-2 16 15,-2 1-1696 1,-1 0-320-16,3 0-80 0,0-1-16 0,-2 1 784 0,1 0 144 0,-1 1 0 0,-1 2 0 0,3 1 0 15,0-1 0-15,0 2 0 0,3 1 0 0,13 1 0 16,-22 0 0-16,22 0 0 0,-15 1 0 0,15-1 0 16,0 0 0-16,0 0 0 0,0 0 0 0,-19 6-192 0,19-6-32 15,0 0 0-15,0 0 0 0,0 0-16 0,0 0 0 16,0 0 0-16,24 19 0 0,-24-19 96 0,0 0 16 16,31 15 0-16,-31-15 0 0,24 10 128 0,-24-10-208 15,25 11 80-15,-25-11 128 0,24 12-192 0,-24-12 192 16,24 9-192-16,-24-9 192 0,24 10-144 0,-24-10 144 15,26 8 0-15,-26-8 0 0,26 7-144 0,-26-7 144 16,22 9 0-16,-22-9-144 0,0 0 144 0,24 13 0 16,-24-13-144-16,0 0 144 0,0 0 0 0,0 0 0 15,19 27-144-15,-19-27 144 0,0 0 0 0,0 0 0 0,0 0-128 16,-13 35 128-16,13-35 0 0,0 0 0 0,-30 30 0 16,30-30 144-16,-29 23 32 0,29-23 0 0,-37 27 0 0,37-27 0 15,-38 30-48-15,38-30 0 0,-37 27 0 16,37-27 0-16,-34 27-128 0,34-27 0 0,-28 21 0 0,28-21 128 15,-26 19-128-15,26-19 0 0,-22 18 0 0,22-18-176 32,-21 13-240-32,21-13-48 0,0 0-16 0,-26 17 0 15,26-17-832-15,0 0-160 0,-21 14-48 0,21-14-15440 0</inkml:trace>
  <inkml:trace contextRef="#ctx0" brushRef="#br0" timeOffset="44">11991 13596 3679 0,'0'0'320'15,"0"0"-320"-15,0 0 0 0,0 0 0 0,0 0 3088 0,0 0 560 16,0 0 96-16,0 0 32 0,0 0-1520 0,0 0-288 16,0 0-64-16,35 17-16 0,-35-17-816 0,0 0-176 0,32 1-16 0,-32-1-16 15,27-5-432-15,-27 5-96 0,32-9-16 0,-32 9 0 16,37-9 224-16,-18 4 32 0,5-1 16 0,-2 0 0 15,4 1 496-15,0 0 112 0,-1 1 16 0,4-1 0 16,0-1-304-16,1 2-48 0,2-1-16 0,-1 0 0 16,-2-1-352-16,1 0-80 0,0-1-16 15,1 0 0-15,4-1-160 0,-1 1-48 0,2 0 0 0,1-1 0 16,1 1-32-16,1-1-16 0,1 0 0 0,1 0 0 16,-2 1-144-16,2-1 128 0,-2 2-128 0,1-1 128 15,3-1-128-15,3-1 0 0,2 1 0 0,0 0 0 16,0-1 0-16,-1 1 0 0,-1 1 0 0,-1-2 0 15,-1 4 128-15,0 0-128 0,1 0 0 0,1-1 128 16,4 3 16-16,-2 0 0 0,-2 1 0 0,-3 1 0 16,0 0-144-16,-1 1 0 0,1 1 0 0,0 1 128 0,-1 1-128 15,-2 1 0-15,3 2 0 0,-3-1 0 0,-4 0 0 16,-3 2 0-16,-3 0 0 0,1 2 0 0,-1 2 0 16,0 1 0-16,-2 0 0 0,-3 2 0 0,-25-14 0 0,48 29 0 15,-48-29-176-15,38 30 176 0,-38-30-224 0,31 31 32 16,-31-31 16-16,24 28 0 0,-24-28 176 0,0 0 0 15,27 42 0-15,-27-42 0 0,16 36 0 0,-16-36 0 16,12 37 0-16,-12-37-128 0,12 38 128 0,-12-38 0 16,12 37 0-16,-12-37 0 0,12 35 0 0,-12-35 0 15,15 34 0-15,-15-34 0 0,17 31 0 0,-17-31 0 16,0 0 0-16,29 40 0 0,-29-40 0 0,21 24 0 16,-21-24 0-16,27 20 0 0,-27-20 0 0,31 18 0 15,-31-18 0-15,35 12 0 0,-35-12 0 0,38 9 0 16,-38-9 0-16,40 5-128 0,-40-5 128 0,40 3 0 0,-16-1 0 15,0 1 0-15,0-1 0 0,2-1 0 0,-1 0 0 0,1-1 128 16,-1 0-128-16,1-1 0 0,1-1 0 0,-1 0 128 16,1-2-128-16,3 0 0 0,-1 1 0 0,0-1 128 15,0 2-128-15,-2 0 0 0,3 0 0 16,-1 1 0-16,0 0 0 0,-2-2 128 0,1 2-128 0,-3-1 0 16,-1 1 192-16,0-1-16 0,0 1-16 0,2-2 0 15,-1 1-32-15,2 0 0 0,0 1 0 0,-3-1 0 16,2 2-128-16,-2-1 0 0,3 0 0 0,-4 1 0 15,1 0 0-15,-2 0 0 0,0 2 0 16,-1-1 0-16,-21-1 0 0,39 4 0 0,-39-4 0 0,38 5 0 16,-38-5 0-16,35 5 0 0,-35-5 0 0,35 7 0 15,-35-7 0-15,37 5 0 0,-37-5 0 0,35 4 0 16,-35-4 0-16,36 3 0 0,-36-3 0 0,33 2 0 0,-33-2 0 0,32 1 0 16,-32-1 0-16,32 1 0 0,-32-1 0 15,31 2 0-15,-31-2 0 0,31 0 0 0,-31 0 208 16,31 0-32-16,-31 0-16 0,27 0 0 0,-27 0-32 15,26 0-128-15,-26 0 192 0,26-1-64 0,-26 1-128 16,25 1 0-16,-25-1 0 0,24 1 0 0,-24-1 0 0,24 3 0 16,-24-3 0-16,22 3 0 0,-22-3 0 0,21 2 0 15,-21-2 0-15,0 0 0 0,29 3 0 0,-29-3 0 16,0 0 0-16,26 3 0 0,-26-3 0 0,0 0 128 16,26 1-128-16,-26-1 0 0,0 0 128 0,22 0-128 15,-22 0 0-15,0 0 128 0,19 0-128 0,-19 0 0 16,0 0 144-16,0 0-144 0,24 1 128 0,-24-1-128 0,0 0 128 15,0 0-128-15,0 0 128 0,21 0-128 0,-21 0 128 0,0 0-128 16,0 0 0-16,0 0 0 0,0 0 0 0,0 0 0 16,0 0 0-16,0 0 128 0,0 0-128 15,0 0 0-15,17-4 0 0,-17 4 0 0,0 0 0 16,0 0 128-16,0 0-128 0,0 0 0 0,0 0 0 0,0 0 0 16,0 0 0-16,0 0 0 0,0 0 0 0,0 0 0 15,0 0 0-15,0 0 0 0,0 0 0 0,0 0 0 16,8-9 128-16,-8 9-128 0,0 0 128 0,0 0-128 15,0 0 192-15,-5-12-16 0,5 12-16 0,0 0 0 16,0 0 32-16,-11-12 16 0,11 12 0 0,-8-9 0 16,8 9-80-16,-13-8 0 0,13 8-128 0,-16-13 192 15,16 13-192-15,-20-12 0 0,20 12 128 0,-21-14-128 0,21 14 0 16,-17-11 0-16,17 11 0 0,-17-13 0 0,17 13 0 16,-14-11 0-16,14 11 0 0,-10-11 0 0,10 11 0 15,0 0 0-15,-13-9 0 0,13 9 0 0,0 0 0 0,-8-7 0 16,8 7 0-16,0 0 0 0,-8-7 0 0,8 7 0 15,0 0-144-15,0 0 144 0,0 0-176 0,-16-3 176 16,16 3-192-16,0 0 192 0,0 0-192 0,0 0 192 16,-14-3-192-16,14 3 192 0,0 0 0 0,-13-4-128 15,13 4 128-15,0 0 0 0,-12-5 0 0,12 5 0 16,0 0 0-16,-12-8 0 0,12 8 0 0,0 0 0 16,-12-6 0-16,12 6 0 0,0 0 192 0,-10-7-64 15,10 7-128-15,0 0 192 0,-9-7-192 0,9 7 128 16,0 0-128-16,0 0 0 0,-10-8 0 0,10 8 128 15,0 0-128-15,0 0 0 0,0 0 0 0,-9-6 0 0,9 6 0 16,0 0 0-16,0 0 0 0,0 0 0 0,-9-6 0 0,9 6-160 16,0 0 160-16,0 0 0 0,-8-8-144 0,8 8 144 15,0 0 0-15,-8-8 0 0,8 8 0 0,-8-7 0 16,8 7 0-16,-5-7 160 0,5 7-32 0,0 0-128 16,-6-9 192-16,6 9-192 0,0 0 192 0,0 0-192 15,0 0 0-15,0 0 0 0,-4-6 0 0,4 6 0 16,0 0 0-16,0 0-256 0,0 0 64 0,0 0 0 15,0 0-64-15,0 0-16 0,24 19 0 0,-24-19 0 16,0 0 96-16,19 21 32 0,-19-21 0 0,0 0 0 16,26 25-32-16,-26-25 0 0,20 16 0 0,-20-16 0 15,26 18 0-15,-26-18 0 0,31 17 0 0,-31-17 0 0,29 15 176 16,-29-15-160-16,27 13 160 0,-27-13-160 16,23 11 160-16,-23-11 0 0,0 0-144 0,25 14 144 0,-25-14 0 15,0 0 0-15,0 0 0 0,21 18 0 0,-21-18 0 16,0 0 0-16,0 0 0 0,0 0 0 0,0 0-176 0,0 0 176 15,11 33-128-15,-11-33 128 0,0 0 0 0,0 0 0 16,0 0 0-16,-24 30 0 0,24-30 0 0,0 0 0 16,-32 25 144-16,32-25-144 0,-25 19 1856 0,25-19 272 15,-28 20 48-15,28-20 16 16,-29 20-3296-16,29-20-672 0,-27 20-128 0,27-20-16 0,-30 18 1616 0,30-18 304 16,-27 18 128-16,27-18-128 0,-21 16 0 0,21-16 0 15,0 0 0-15,-22 15 0 0,22-15 0 0,0 0-256 16,0 0 32-16,-24 14 0 15,24-14-288-15,0 0-48 0,0 0-16 0,0 0 0 16,-20 1-1024-16,20-1-224 0</inkml:trace>
  <inkml:trace contextRef="#ctx0" brushRef="#br0" timeOffset="45">17030 11475 8287 0,'0'0'736'0,"0"0"-592"15,0 0-144-15,0 0 0 0,0 0 1344 0,-10-5 224 16,10 5 48-16,0 0 16 0,-11-5 352 0,11 5 64 15,-11-5 0-15,11 5 16 0,0 0-400 0,-7-7-64 0,7 7-32 0,0 0 0 16,0-8-352-16,0 8-64 0,5-10 0 0,-5 10-16 16,8-11-432-16,-2 4-64 0,1-1-32 0,1 0 0 15,3-1-48-15,-1-3-16 0,4 2 0 0,-1-3 0 16,1 2 32-16,2-4 0 0,-1 2 0 0,2-3 0 16,2 0 64-16,1-2 0 0,4-1 16 0,1-3 0 15,2 0-256-15,4-2-48 0,3-2-16 0,4-2 0 16,5-1-64-16,-2 0-16 0,1 1 0 0,2-3 0 15,0-5-64-15,-1 1 0 0,-1-1-16 0,5-2 0 16,5-4-32-16,1-4 0 0,6 1 0 0,2-1 0 16,-2 2-16-16,2-1-128 0,2-3 192 0,0-1-64 15,4-2-128-15,-2 1 0 0,-1 0 0 0,-4 1 0 16,0 1 176-16,3-2-48 0,3 0-128 0,1-2 192 16,0 1-16-16,1-1-16 0,-3-2 0 0,1 1 0 15,4 0-160-15,-1 3 128 0,1 3-128 0,-1-1 128 0,-4 0-128 16,-2-1 0-16,1 2 0 0,-3 0 0 0,3 0 0 0,-2 3 0 15,-1 4 128-15,-5-3-128 0,0 0 0 0,-3 0 0 16,1 0 0-16,-1 0 0 0,-5 2 0 16,0-1 128-16,-5 4-128 0,-3 0 0 0,-3 4 192 15,-4 1-64-15,-4 1 0 0,0 2 0 0,-3 0 112 0,-2 2 16 16,-3 3 0-16,-4 0 0 0,-4 3-80 0,0 0-16 16,-5 4 0-16,-3 0 0 0,-1 1-160 0,-4 0 0 15,-4 3 0-15,-3 0 0 0,-1 3 0 0,-4-1-224 16,-3 2 48-16,-6 2 16 0,2 0 160 0,-7 3-192 15,-1 2 192-15,-8 1-192 0,1 1 192 0,-4 2-192 0,1 2 192 0,-1 3-192 16,-1 1 192-16,-1 3 0 16,2 2 0-16,4 4-128 0,2 1 128 0,1 4 0 0,2 2 0 15,3 2 0-15,5 0 0 0,21-25 0 0,-33 53 0 0,33-53 0 16,-21 52 0-16,21-52 0 0,-5 55 0 0,5-55 0 16,8 50 0-16,-8-50-128 0,21 42 128 0,-21-42-128 15,30 32-48-15,-11-19 0 0,7-2 0 0,0-1 0 16,4-3 176-16,4-3 0 0,1-1 0 0,3-3 0 15,-1-2 0-15,1-3 0 0,-4-1 0 0,3-5 0 16,-5-1 0-16,-1-4 0 0,-2 1 0 0,-5-3 0 16,2-3 0-16,-4-2 144 0,-1-2-144 0,-3-3 0 15,-2-1 384-15,-2-2-16 0,-4 3-16 0,-2-1 0 16,-2 0 96-16,-3 1 32 0,-1 1 0 0,-4 1 0 16,-1 5 160-16,-3 0 48 0,0 2 0 0,-3 2 0 15,0 3-304-15,-1 2-48 0,-2 3-16 0,0 0 0 16,0 4-768-16,-1 2-144 0,-1 1-48 15,-1 2 0-15,-1 2-688 0,-1 2-144 0,0 2-16 0,-2 3-18992 16</inkml:trace>
  <inkml:trace contextRef="#ctx0" brushRef="#br0" timeOffset="46">18237 11971 19343 0,'0'0'1728'0,"9"-11"-1392"0,-9 11-336 0,0 0 0 15,6-8 1296-15,-6 8 192 0,11-12 48 0,1 0 0 16,3-3 48-16,3-5 16 0,0 2 0 0,1-1 0 16,-2 0-256-16,1 0-32 0,-2 1-16 0,2-2 0 15,1 1-288-15,1-2-64 0,3 0-16 0,1-2 0 16,1 0-304-16,4-3-64 0,3-2-16 0,3-2 0 16,2 0-176-16,3-2-48 0,0 1 0 0,0-2 0 15,0-1 16-15,0-2 0 0,-3-2 0 0,4-4 0 16,1 0 80-16,3-6 16 0,6-6 0 0,0 0 0 0,-1 5-64 15,1-4-16-15,0-5 0 0,2-2 0 0,-1 0-112 0,6-3-32 16,2-3 0-16,2 4 0 0,1 2-208 0,-3 2 128 16,-2-3-128-16,4 2 0 0,2-3 128 0,0 5-128 15,3 3 0-15,-4 2 0 0,-2 0 192 0,-1 1-64 16,0 1-128-16,2-3 192 0,2-2-192 0,-2 4 0 16,2 3 128-16,-6 0-128 0,-2 2 0 0,1-1 0 15,-1-1 0-15,-1 2 0 0,-4 2 0 0,0 0 0 16,-1 2 0-16,-4 2 0 0,-2 4 0 0,-3 2 0 15,-1-1 0-15,-3 3 0 0,4-1 0 0,-1 1 0 16,-1 2 0-16,-3 0 0 0,-3 2 0 0,-3 2 0 16,0 1 0-16,-4 2 0 0,-4 2 160 0,-4 2-160 15,1-1 160-15,-3 2-160 0,-5 2 160 0,0 3-160 16,-2-2 160-16,-3 2-160 0,-3 0 0 0,2 1 0 0,-5-1 0 16,-2 2 0-16,-2-2 0 0,-3 2-160 0,-1 1 32 15,-3 1 0-15,-2 3 128 0,-3-1-192 0,-3 2 192 16,-1 3-192-16,-4 1 192 0,-4 2-128 0,1 3 128 0,-4 3-128 15,-1 2 128-15,-6 3 0 0,2 2 0 0,0 3 0 16,2-1 0-16,3 3 0 0,2 1 0 0,3 0-128 16,4 1 128-16,22-21 0 0,-37 41 0 0,37-41 0 15,-26 42 0-15,26-42 0 0,-16 41 0 0,16-41-128 16,0 0-64-16,-2 57 0 0,2-57 0 0,0 0 0 16,21 51-96-16,-21-51-32 0,26 26 0 0,-26-26 0 15,32 19 128-15,-10-13 32 0,2 0 0 0,5-4 0 16,3-1 160-16,2-2 0 0,0-2 0 0,0-4 0 15,-3 0 0-15,0-2 0 0,0-4 0 0,-4-1 0 16,1-2 128-16,-3-3-128 0,-2 0 128 0,-3-2-128 0,-1 1 256 0,-2-3-32 16,0 0 0-16,-1 0 0 0,-3 1 160 0,-2 0 48 15,-3 2 0-15,-3 0 0 0,0 4 112 16,-3-1 32-16,-2 2 0 0,-4 2 0 0,1 0-160 0,-2 3-32 16,-3 1 0-16,-1 2 0 0,-1 1-384 0,-4 2-272 15,1 2 32-15,-3 1 16 16,0 2-640-16,1 2-128 0,0 1-32 0,15-4 0 15,-33 16-384-15,33-16-64 0</inkml:trace>
  <inkml:trace contextRef="#ctx0" brushRef="#br0" timeOffset="47">18666 12968 36863 0,'3'-9'3264'0,"2"-1"-2608"0,0 2-528 0,-5 8-128 15,11-11 464-15,-3 1 64 0,5-7 16 0,11-10 0 16,10-9-80-16,7-8-16 0,1-1 0 0,1 2 0 15,3 1-240-15,-1 0-48 0,3-2-16 0,2-1 0 0,-1 0-144 0,1 1 0 16,1 0 0-16,-3 0 0 0,2 1 0 0,-2-1 0 16,5-2 0-16,2-2 0 0,0-3 0 15,-1-1 0-15,4 0 0 0,-4-2 0 0,-1 3 272 0,3-1-16 16,6 0-16-16,1 0 0 0,-1 1 48 0,-1-1 16 16,0 3 0-16,-1 0 0 0,-2 4-16 0,1 0 0 15,2 2 0-15,-2-2 0 0,-1 1-112 0,-5-3-32 16,0 0 0-16,-1 1 0 0,-1-1-144 0,1 3 128 15,-1 2-128-15,-3 2 128 0,-3 2 32 0,-1-1 0 16,-3-2 0-16,0-1 0 0,-3 3-160 0,-1-1 192 16,6-1-192-16,0 0 192 0,2 3-192 0,-3 2 0 15,1 3 0-15,-3-1 0 0,-3 1 0 0,-2-1 0 16,-3 5 0-16,-5 1-176 0,1 2 176 0,-3 1 0 0,-1 1 0 16,-3 1-128-16,0 2 256 0,-2 1 48 0,0 0 16 15,0 4 0-15,-3 0 16 0,0 1 16 0,0 1 0 0,0 0 0 16,2 2-224-16,-4 0 0 0,1 0 128 0,-1-1-128 15,-3 1 0-15,2-1 0 0,-2 2 0 0,0-1 0 16,-3 2 0-16,-1-1 0 0,2 1 0 16,-2 0 0-16,-2-1 0 0,0 1 176 0,1-2-176 0,-3 1 160 15,3-1-32-15,-1-2 0 0,0 1 0 0,1-2 0 16,1 0-128-16,-2-1 0 0,1-1 144 0,0 1-144 16,-1 0 0-16,0-1 0 0,0 1 0 0,1-2 128 15,-1 1-128-15,-4 2 0 0,1 1 0 0,0 1 0 16,-2-1 0-16,-2 3 128 0,-1-1-128 0,-2 3 0 15,-1 0 128-15,1 1-128 0,-3 1 128 0,-1 1-128 16,-1 1 0-16,-3 2 0 0,0 1 0 0,-4 1 0 0,-1 2 0 16,-1 2 0-16,-4 2 0 0,-1 2-192 0,-6 2 32 15,0 1 0-15,-2 4 0 0,-2 1 0 0,2 0 16 0,3 2 0 16,2 0 0-16,3 0 0 0,24-17 144 16,-38 37 0-16,38-37 0 0,-29 36-128 0,29-36 128 15,-19 40 0-15,19-40 0 0,-5 43 0 0,5-43-160 0,8 42 0 16,-8-42 0-16,21 43 0 0,-21-43 32 0,41 42 0 15,-13-20 0-15,5-2 0 0,7-2 128 0,2-3 0 16,2-1-144-16,1-4 144 0,-1 0 0 0,0-4 0 16,-4-2 0-16,3-3 0 0,-1-1 0 0,1-2 0 15,4-1 0-15,-3-1 0 0,-1-2 0 0,-4 0 0 0,-1-2 0 0,-4-4 0 16,1-1 0-16,-6-3 128 16,-2-2-128-16,1-1 192 0,-3-3 96 0,-3-3 32 0,-1-2 0 15,-5-2 0-15,-5 1 48 0,-1-2 16 0,-7-1 0 0,-1 1 0 16,-4 3-16-16,-3 1 0 0,-6 2 0 0,0 2 0 15,-5 1-80-15,-3 4-16 0,-4-1 0 16,-2 2 0-16,-4 1-272 0,-5 1 0 0,-1 1 0 0,-4 1 0 31,1 5-720-31,-6 1-48 0,-4 1-16 0,-2 4 0 16,5 1-368-16,-3 2-80 0,0 3-16 0,-1 1-12192 0,-1 3-2432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5T02:16:31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6933 9726 911 0,'-2'-3'0'0,"-1"1"0"0,1 0 0 0,-1 1 0 16,3 0 1248-16,0 1 160 0,-2-1 48 0,-1-1 0 16,0 0-144-16,-2-1-32 0,0-2 0 0,1 1 0 15,0 1-208-15,-2 0-48 0,1 1-16 0,2 0 0 16,-2 0 272-16,2 1 48 0,0-1 16 0,-2 0 0 15,2 1-64-15,1-1 0 16,-1 1 0-16,0 0 0 16,3 0-48-16,-2 1-16 0,1 0 0 0,-1 0 0 0,2 0-272 0,-2 0-64 0,2 1-16 0,0-1 0 15,0 0-432-15,-6 10-96 0,6-10-16 16,0 0 0-16,-3 23-320 0,3-23 0 16,-2 22 0-16,2-22 0 0,-3 23 0 0,3-23 128 15,0 26-128-15,0-26 0 0,0 29 160 0,0-29-32 16,2 33-128-16,-2-33 192 0,0 38 64 0,0-38 0 15,-2 43 0-15,1-19 0 0,-3 2 32 0,3-1 16 16,-3 2 0-16,1 1 0 0,0 1-160 0,0-1-16 16,1 1-128-16,-1-1 192 0,0-2-192 0,1-1 0 15,1 1 0-15,-1 1 0 0,0 3 0 0,1 2 0 16,-1-2 0-16,-1 1 0 0,0 4 0 0,1 0 0 16,-2 2 0-16,0-1 0 0,-1 3 128 0,-1 1-128 15,3 2 0-15,-2 2 0 0,0 1 128 0,-1 1-128 0,0 3 0 16,-1 2 0-16,1 1 144 0,-1-1-144 0,-2 0 128 15,2-8-128-15,2-4 128 0,0 5-128 0,-2 7 128 0,2 3-128 16,0 1 0-16,-2-4 0 0,1-4 128 0,0-1-128 16,1-1 0-16,-2 0 128 0,-2 0-128 0,3 3 128 15,-1 3 192-15,-2 2 48 0,2 4 0 0,-1-3 0 16,1 2-112-16,0-3-32 0,2 1 0 0,0-2 0 16,1 1 16-16,1 2 0 0,1 2 0 0,0-4 0 15,1 0-240-15,-1-3 0 0,4-2 128 0,-2 1-128 16,1 1 0-16,1 0 0 0,0 1 0 0,-1-2 0 15,3 0 0-15,-2-2 0 0,-2 0 0 0,2 1 0 16,-1 2 0-16,-1 5 0 0,-1 0 0 0,1 0 0 0,-2 0 0 16,2 0 0-16,-2-1 0 0,2-1 0 15,0-3 0-15,0 4 0 0,2 1 0 0,-2-1 0 0,3-1 0 16,-1-1 0-16,1-1 0 0,1-3 0 0,-1 1 0 16,2-2 0-16,-1 1 0 0,-1-2 0 0,1-5 0 0,-3 4 0 15,1 4 0-15,1 1 0 0,-1 0 0 0,-2 1 0 16,1 2 0-16,1 1 0 0,-2 3 0 0,-2 0-128 15,1 0 128-15,1-1 0 0,1 0 0 0,1-2 0 16,2 2 0-16,-2-3 0 0,3 1 0 0,-3-3 0 16,1-1 0-16,0-2 0 0,0-3 0 0,3 3 0 0,-1 1 0 15,0 0 0-15,0 1 0 0,0-1 0 16,1-1 0-16,2-1 0 0,-1 1 0 0,2-2-128 0,1 1 128 16,4-3 0-16,-1-3 0 0,0-2 0 0,0-3 0 15,1-2 0-15,-1-3 0 0,3-2 0 0,1-1 192 0,-2-2-48 16,4-4-144-16,-19-22 128 0,38 38-128 0,-38-38 128 15,42 29-128-15,-42-29 0 0,45 20 0 0,-45-20 0 16,45 12 0-16,-45-12 0 0,46 3 0 0,-46-3 0 16,46-9-160-16,-46 9 160 0,48-18 0 0,-48 18-144 15,48-31 144-15,-48 31 0 0,48-36 160 0,-24 13-160 0,2-1 144 16,1-2-144-16,-3-2 128 0,2-3-128 16,-2-1 128-16,0-4-128 0,-2-2 128 0,1-3-128 15,-3 4 128-15,1-5-128 0,0-4 128 0,-1-3-128 0,2-3 128 16,0-4-128-16,-1 0 128 0,-2-1-128 0,0-1 0 15,0 1 128-15,-4 0-128 0,1-4 0 16,-2-2 128-16,-1-1-128 0,-2 1 128 0,2 2-128 0,-5 1 128 0,3 0-128 16,-3 0 128-16,3-1-128 15,-4-1 144-15,-2 0-144 0,-1 2 160 0,-2-4-160 16,1 1 192-16,0-2-64 0,-3 0-128 0,0 0 192 0,2 0-192 0,-2 0 144 16,-2 3-144-16,-1-2 128 0,0 2 32 0,-2-1 0 15,0-3 0-15,-1-1 0 0,-2 3-16 0,0 0 0 0,1 3 0 0,-4 0 0 16,3 0-144-16,0 2 0 15,-1 2 0-15,-1 2 128 0,1 0-128 0,-1 0 0 16,2 1 144-16,-3 0-144 0,4 2 0 0,-1 1 144 0,0 1-144 0,0-1 0 16,3-4 272-16,-4 0-48 0,3 1-16 0,-1 0 0 15,0 3-16-15,0 1-16 0,0 0 0 0,1-1 0 16,-4 2-176-16,2 0 160 0,-2-1-160 0,-2-1 160 0,4 1-160 16,-3-1 0-16,1 3 0 0,-2-3 0 15,2-3 0-15,-1 1 128 0,1 1-128 16,0 0 0-16,-1 1 0 0,1-1 128 0,0-2-128 0,1 0 0 0,1 0 0 0,-1 2 0 15,2 3 0-15,2 1 0 16,-4 1 0-16,3 2 0 0,-1 6 0 0,-2-3 0 0,2 0 0 0,-1-1 0 16,1 1 0-16,0 0 0 0,0 3 0 0,2-1 0 15,-4 3 0-15,3 0 0 0,-1 3 0 0,-1 0 0 16,-1 2 144-16,0 0-144 0,0-1 0 0,1 0 0 16,1-2 0-16,-2 0 128 0,3 1-128 0,-1 1 0 15,2 0 128-15,-1-1-128 0,3 2 0 0,-2 2 0 16,3 2 0-16,-1 0 0 0,0 1 0 0,-2 2 0 15,2 1 0-15,-2 3 0 0,0 4 0 0,-1 1 0 16,1 2 0-16,-3 2 0 16,2 1 0-16,-1 2 144 0,1 1-144 0,0-1 160 0,1 3-160 0,-2-1 192 0,1 1-192 0,1-1 192 15,2 2-192-15,-2 0 0 0,0 0-160 0,-1-1 160 16,1 1-336-16,2 1 16 0,-2 1 16 16,0 0 0-16,-1 0-16 0,3 0 0 15,-2 0 0-15,0 1 0 0,2 0 64 0,-2-1 0 0,2 1 0 0,0 0 0 16,1 0-160-16,-1 1-32 0,3 1 0 15,-2-1-12080 1,2 1-2416-16</inkml:trace>
  <inkml:trace contextRef="#ctx0" brushRef="#br0" timeOffset="1">7150 15969 16575 0,'0'0'1472'0,"-5"1"-1168"0,5-1-304 0,0 0 0 0,0 0 912 0,0 0 128 16,0 0 32-16,0 0 0 0,-8 3 16 0,8-3 16 15,0 0 0-15,-6 5 0 0,6-5-720 0,0 0-128 16,0 0-48-16,0 0 0 0,0 0-208 0,0 0 0 0,-5 20 0 0,5-20 0 16,0 0 448-16,0 0 64 0,0 0 0 0,0 0 0 31,-1 22 752-31,1-22 144 0,0 0 48 0,0 0 0 0,0 0-352 0,1 30-64 15,-1-30-16-15,0 0 0 0,2 25-528 0,-2-25-112 16,0 0-32-16,3 34 0 0,-3-34-352 0,3 27 144 0,-3-27-144 0,3 29 0 16,-3-29 0-16,2 33 0 0,-2-33 0 15,3 35 0-15,-3-35 0 0,5 33 0 0,-5-33 0 0,5 40 0 16,-5-40 0-16,11 44 0 0,-11-44 0 0,8 46 0 16,-8-46 0-16,11 46 0 0,-11-46 0 15,10 50 0-15,-10-50 128 0,11 51-128 0,-5-24 0 0,-1 0 0 0,0 1 128 16,2 0-128-1,-7-28 0-15,14 53 0 0,-14-53 208 0,16 45-16 0,-16-45 0 0,16 46 0 16,-16-46 192-16,17 40 48 0,-17-40 0 0,18 40 0 0,-18-40-128 0,15 34-32 16,-15-34 0-16,17 30 0 0,-17-30-80 0,14 26 0 15,-14-26-16-15,0 0 0 0,17 31-48 0,-17-31-128 16,0 0 192-16,0 0-64 0,15 26-128 0,-15-26 0 16,0 0 0-16,0 0 0 0,0 0-256 0,0 0-16 15,0 0-16-15,0 0-11920 16,0 0-2384-1</inkml:trace>
  <inkml:trace contextRef="#ctx0" brushRef="#br0" timeOffset="2">6515 17463 2751 0,'0'0'256'0,"0"0"-256"0,0 0 0 0,0 0 0 0,0 0 208 15,0 0 0-15,-9-7 0 0,9 7 0 0,-5-7 32 0,5 7 0 16,-7-8 0-16,7 8 0 0,-6-7 400 0,6 7 96 15,-6-6 16-15,6 6 0 16,-5-7 640-16,5 7 128 0,0 0 16 0,-7-8 16 16,7 8 448-16,0 0 96 0,0 0 16 0,-3-7 0 0,3 7-128 0,0 0-32 15,0 0 0-15,0 0 0 0,0 0-720 16,0 0-144-16,0 0-16 0,0 0-16 16,0 0-336-16,0 0-64 0,10 25-16 0,-10-25 0 0,9 26-384 0,-9-26-96 15,13 35-16-15,-13-35 0 0,16 44-144 0,-8-18 0 0,-1 2-160 16,2 0 160-16,-1 0-192 15,1-2 48-15,-2 0 16 0,0-1 0 0,-1-2 128 0,-2-1 0 0,-4-22-144 0,9 37 144 16,-9-37 0-16,6 35 0 0,-6-35 0 16,2 28 0-16,-2-28 0 0,0 20 160 15,0-20-160-15,0 0 160 0,-2 22 160 0,2-22 48 0,0 0 0 0,0 0 0 16,-8 4 0-16,8-4 0 0,-9-4 0 0,9 4 0 16,-12-12 272-16,7 2 48 0,-2-3 16 0,0-4 0 15,1 0-416-15,-1-5-80 0,1-2-16 0,1-2 0 16,2-1-192-16,1-1 0 0,1 0-144 0,1 1 144 15,0 3-128-15,1-1 128 0,1 1 0 0,1 1-144 16,2 0 144-16,1 2 0 16,-1 2 0-16,2 0-128 0,-7 19-32 0,14-33 0 0,-14 33 0 0,18-32 0 15,-18 32-352 1,26-31-80-16,-26 31-16 0,28-32 0 16,-28 32-64-16,32-29-16 0,-32 29 0 0,34-25 0 0,-34 25 144 0,36-20 32 0,-36 20 0 0,34-13 0 15,-34 13-96-15,0 0-16 0,48-5 0 0,-48 5 0 16,0 0 128-16,38 8 32 0,-38-8 0 0,0 0 0 0,29 26 224 0,-29-26 48 15,8 23 16-15,-8-23 0 0,3 27 464 0,-6-12 96 16,-2 1 0-16,-1 2 16 0,-1 1 80 0,-4-1 16 16,0 0 0-16,0-1 0 0,1-1-128 0,-4 0-32 15,-1 3 0-15,0-1 0 0,0-1-48 0,-1-3-16 0,0 2 0 16,0-2 0-16,0 0 80 0,2-2 16 0,1-2 0 16,0-2 0-16,2 1-240 0,-2-3-128 15,5 0 160-15,-3-1-160 16,3 1 496-16,1-1 0 0,7-5 0 0,-12 10 0 0,12-10-336 0,-7 11-160 0,7-11 160 15,-6 9-160-15,6-9 0 0,0 0-160 0,-4 16 0 0,4-16 0 16,0 0-256 0,0 0-48-16,7 22-16 0,-7-22 0 0,0 0 192 0,0 0 32 0,17 25 16 0,-17-25 0 15,0 0 112-15,22 23 128 16,-22-23-208-16,0 0 80 0,28 24 128 0,-28-24 0 0,0 0 0 16,32 23 0-16,-32-23 192 0,0 0-16 0,34 20-16 0,-34-20 0 0,0 0 272 0,37 16 48 15,-37-16 16-15,0 0 0 0,33 17-64 0,-33-17-16 16,0 0 0-16,0 0 0 15,37 17-16-15,-37-17 0 0,0 0 0 0,0 0 0 0,0 0-176 0,32 16-32 16,-32-16-16-16,0 0 0 0,0 0-176 0,0 0 0 16,0 0 0-16,0 0 0 15,0 0-320-15,0 0-112 0,0 0-16 0,0 0-16272 16</inkml:trace>
  <inkml:trace contextRef="#ctx0" brushRef="#br0" timeOffset="3">7053 17400 36863 0,'0'0'1632'0,"0"0"336"0,-10 15-1584 0,10-15-384 15,0 0 0-15,0 0 0 0,0 0 144 0,0 21-144 16,0-21 160-16,0 29-160 0,0-29 144 0,3 42-144 16,0-20 128-16,-3-22-128 0,9 41 0 0,-9-41 0 15,12 45 0-15,-12-45 0 0,10 44-128 0,-10-44 128 16,13 42-160-16,-13-42 160 0,9 37-176 0,-9-37 176 15,10 31-192-15,-10-31 192 0,3 28 0 0,-3-28 0 16,5 26 0-16,-5-26 0 0,1 23 0 0,-1-23 0 0,0 0 0 0,-3 19 0 31,3-19-512-31,0 0-32 0,0 0-16 0,-8 4-15168 0</inkml:trace>
  <inkml:trace contextRef="#ctx0" brushRef="#br0" timeOffset="4">7043 17440 27647 0,'0'0'2448'15,"0"0"-1952"-15,0 0-496 0,0 0 0 0,0 0 1936 0,0 0 304 16,0 0 48-16,0 0 16 0,0 0-1392 0,0 0-272 16,43 6-48-16,-43-6-16 15,0 0-128-15,40-2-48 0,-40 2 0 0,0 0 0 0,42-6-400 0,-42 6 0 16,0 0 0-16,38-10 0 15,-38 10-352-15,0 0-48 0,32-12-16 0,-32 12 0 16,0 0-464-16,27-15-80 0,-27 15-32 0,0 0 0 16,0 0-480-16,23-19-112 0,-23 19-16 0,0 0 0 15,0 0-448-15,11-24-80 0,-11 24-32 0,0 0-8352 0</inkml:trace>
  <inkml:trace contextRef="#ctx0" brushRef="#br0" timeOffset="5">7019 17628 28559 0,'0'0'1264'0,"0"0"272"0,0 0-1232 0,0 0-304 0,0 0 0 0,0 0 0 0,0 0 576 0,0 0 64 15,0 0 16-15,37 18 0 16,-37-18 448-16,35 0 96 0,-35 0 16 0,37-7 0 0,-37 7-720 0,38-12-144 15,-38 12-32-15,32-16 0 32,-32 16-608-32,32-17-128 0,-32 17-32 0,27-18 0 0,-27 18-224 0,0 0-48 0,36-24-16 0,-36 24 0 0,0 0 512 0,30-23 224 15,-30 23-192-15,0 0 192 0,30-22-128 0,-30 22 128 0,0 0 0 0,31-21 0 47,-31 21-448-47,0 0-32 0,25-19 0 0,-25 19-8656 0,0 0-1728 0</inkml:trace>
  <inkml:trace contextRef="#ctx0" brushRef="#br0" timeOffset="6">7126 17829 29487 0,'0'0'1296'0,"-8"12"288"0,8-12-1264 0,0 0-320 31,0 0 0-31,0 0 0 0,0 0 464 0,0 0 48 0,0 0 0 0,8 22 0 16,-8-22 192-16,0 0 64 0,0 0 0 0,0 0 0 15,38 13-224-15,-38-13-32 16,0 0-16-16,0 0 0 0,42-9-336 0,-42 9-160 16,0 0 160-16,34-14-160 0,-34 14 304 0,0 0-48 15,32-16 0-15,-32 16 0 0,0 0 288 0,40-24 48 0,-40 24 16 0,25-19 0 16,-25 19-336-16,26-19-64 0,-26 19-16 0,0 0 0 15,34-24-336-15,-34 24-80 0,0 0-16 0,28-27 0 32,-28 27-1664-32,18-21-336 0,-18 21-64 0,0 0-12752 0</inkml:trace>
  <inkml:trace contextRef="#ctx0" brushRef="#br0" timeOffset="7">7534 17393 25791 0,'-11'7'2304'0,"0"-2"-1856"15,1 0-448-15,1-2 0 0,9-3 3168 0,0 0 544 16,-12 6 96-16,0-2 32 0,-3 4-2880 0,-4 1-560 16,-2 0-112-16,1 1-32 0,3-1-256 0,3-1-192 15,4-1 16-15,-1 0 16 16,3 1-928-16,0 0-176 0,8-8-32 0,-13 13-16 15,13-13-176-15,0 0-48 0,-6 20 0 0,6-20 0 16,0 0 672-16,0 0 128 0,0 0 32 0,21 25 0 0,-21-25 704 0,0 0 0 0,33 22 0 0,-33-22 0 16,0 0 368-16,42 24-48 0,-42-24 0 0,30 15 0 15,-30-15-64-15,31 12-32 0,-31-12 0 0,35 11 0 16,-35-11-224-16,32 7 0 0,-32-7 0 0,0 0 0 31,41 8-448-31,-41-8 0 0,0 0 16 0,0 0 0 0,39 10 176 0,-39-10 16 0,0 0 16 0,0 0 0 16,0 0 224-16,0 0 256 0,13 24-48 0,-13-24-16 15,-11 15 1280-15,3-5 256 0,-2 1 64 0,-3 1 0 16,2 0-512-16,-2 0-112 0,0 0-16 0,1 1 0 16,0-2-384-16,0 1-96 0,0-2-16 0,1 0 0 15,3-1-384-15,8-9-80 0,-14 12 0 0,14-12-16 0,-12 8-336 16,12-8-64-16,0 0-16 0,-12 5 0 16,12-5-1184-16,0 0-240 0,0 0-64 0,0 0-9168 15,0 0-1840-15</inkml:trace>
  <inkml:trace contextRef="#ctx0" brushRef="#br0" timeOffset="8">7750 17406 28799 0,'0'0'640'0,"0"0"128"0,0 0 16 0,0 0 16 0,0 0-640 0,0 0-160 0,0 0 0 0,0 0 0 16,0 0 2080-16,-3 16 384 0,3-16 80 0,0 0 16 15,-2 30-1728-15,2-30-352 0,0 25-64 0,0-25-16 16,-1 31-400-16,-1-12 0 16,2 2 0-16,-2-1 0 0,2 2-160 0,0 1-64 0,-1 0-16 0,-1-1 0 15,2-1-32-15,-3-1-16 0,3-1 0 0,0-19 0 16,0 32 288-16,0-32 0 0,0 26 0 0,0-26 0 16,0 0 0-16,3 27 0 0,-3-27 0 0,0 0 0 15,0 0 0-15,3 21 0 0,-3-21 0 0,0 0 0 16,0 0-1408-16,0 0-288 0,0 0-48 15,-7-8-13184-15</inkml:trace>
  <inkml:trace contextRef="#ctx0" brushRef="#br0" timeOffset="9">7550 17556 19343 0,'0'0'848'0,"-11"7"192"0,11-7-832 0,0 0-208 0,0 0 0 0,0 0 0 0,-8 7 560 0,8-7 64 0,0 0 16 0,0 0 0 16,-2 17 512-16,2-17 96 0,0 0 32 0,0 0 0 15,0 0-368-15,0 0-64 0,29 15-16 0,-29-15 0 16,0 0 320-16,0 0 48 16,50-10 16-16,-50 10 0 0,0 0-32 0,41-15 0 15,-41 15 0-15,0 0 0 0,45-18-448 0,-45 18-96 0,0 0 0 0,37-17-16 16,-37 17-368-16,0 0-80 0,33-15-16 0,-33 15 0 15,0 0-160-15,26-18 0 0,-26 18 0 16,0 0 128-16,24-18-128 0,-24 18-224 0,0 0 48 0,0 0 16 16,27-25-1568-16,-27 25-320 15,0 0-64-15,0 0-13664 0</inkml:trace>
  <inkml:trace contextRef="#ctx0" brushRef="#br0" timeOffset="10">8113 17943 19343 0,'0'0'1728'0,"0"0"-1392"15,0 0-336-15,0 0 0 0,0 0 1376 0,0 0 208 0,-5-12 32 0,5 12 16 16,-5-13 96-16,5 13 0 0,-6-21 16 0,0 9 0 15,1-1-672-15,0-1-144 0,0 0-32 0,-4-2 0 16,2 0-480-16,-1-2-96 0,-1-2-32 0,2 0 0 16,-1-1 80-16,-3-1 16 0,3-1 0 0,0-1 0 15,0 0 64-15,2 1 0 0,-1-1 16 0,1 1 0 16,3 2-224-16,0 0-48 0,1 4-16 0,-1 1 0 16,3 16-176-16,0-27 192 0,0 27-192 0,1-23 192 15,-1 23-192-15,4-18 0 0,-4 18 0 0,0 0 0 16,11-21-320-1,-11 21-160-15,0 0-32 0,0 0 0 16,27-24-288-16,-27 24-64 0,0 0-16 0,32-16 0 0,-32 16-32 0,0 0-16 0,40-14 0 16,-40 14 0-16,0 0 32 0,39-9 16 0,-39 9 0 15,0 0 0-15,36-5-656 0,-36 5-128 0,0 0-16 0,0 0-16 16,34-5-608-16,-34 5-128 0</inkml:trace>
  <inkml:trace contextRef="#ctx0" brushRef="#br0" timeOffset="11">7851 17794 13823 0,'0'0'608'0,"0"0"128"0,0 0-592 0,0 0-144 16,0 0 0-16,0 0 0 0,0 0 768 0,0 0 112 0,35-11 16 0,-35 11 16 0,0 0 1296 15,45-17 256-15,-45 17 48 0,35-17 16 0,-35 17-1200 0,32-17-240 16,-32 17-64-16,30-15 0 16,-30 15-432-16,0 0-80 0,37-20-32 0,-37 20 0 0,0 0-32 0,29-14-16 15,-29 14 0-15,0 0 0 16,0 0 96-16,35-11 32 0,-35 11 0 0,0 0 0 0,0 0 48 0,0 0 16 15,0 0 0-15,0 0 0 0,36-4-320 0,-36 4-64 16,0 0-16-16,0 0 0 0,0 0-224 0,0 0-160 16,0 0 32-16,0 0 0 15,0 0-1408-15,0 0-256 0,0 0-64 0,0 0-13072 0</inkml:trace>
  <inkml:trace contextRef="#ctx0" brushRef="#br0" timeOffset="12">8222 17638 23951 0,'0'0'1056'0,"0"0"224"0,-5 20-1024 0,5-20-256 0,0 0 0 0,0 0 0 16,0 0 1072-16,-3 26 144 0,3-26 48 0,0 34 0 0,3-15 112 16,-3-19 32-16,5 36 0 0,-5-36 0 0,11 25-672 0,-11-25-128 15,0 0-32-15,29 26 0 16,-29-26-400-16,0 0-176 0,0 0 128 0,42 5-128 15,-42-5 720-15,0 0 64 16,36-16 16-16,-36 16 0 0,26-21-128 0,-26 21-32 0,25-27 0 0,-25 27 0 16,28-31-224-16,-28 31-48 0,25-33-16 0,-25 33 0 0,19-32-96 0,-19 32-32 15,15-33 0-15,-15 33 0 0,9-31-224 0,-9 31 128 16,5-32-128-16,-5 14 0 0,0 18-208 0,-1-33-144 16,-1 18-32-16,-1-1 0 31,-1 2-656-31,0-2-144 0,-1 1-32 0,0 2-16192 0</inkml:trace>
  <inkml:trace contextRef="#ctx0" brushRef="#br0" timeOffset="13">8480 17229 8287 0,'0'0'368'0,"0"0"80"0,0 0-448 0,0 0 0 0,0 0 0 0,0 0 0 16,0 0 2656-16,0 0 448 16,0 0 96-16,0 0 0 0,0 0 112 0,22 33 16 15,-22-33 0-15,6 26 0 0,-6-26-1344 0,7 36-272 0,-7-36-48 0,6 45-16 16,-1-18-944-16,-1 4-192 0,-2 1-48 0,1 2 0 15,-1 2-144-15,1 0-48 0,1 2 0 0,-3-4 0 16,3 0-272-16,-3-5 128 0,3 0-128 0,-2-3 0 16,1-2 0-16,-1-2 0 0,0-1 0 0,-2-21 0 15,3 32 0-15,-3-32 0 0,2 22 0 0,-2-22 0 0,0 0 0 0,0 0 0 16,0 0 0-16,0 0 0 16,0 0-352-16,0 0-176 0,0 0-48 0,0 0-16896 15</inkml:trace>
  <inkml:trace contextRef="#ctx0" brushRef="#br0" timeOffset="14">9161 17448 33167 0,'0'0'2944'0,"0"0"-2352"15,0 0-464-15,0 0-128 0,0 0 384 0,0 0 64 0,0 0 16 0,-3 21 0 16,3-21 0-16,0 0 0 0,1 29 0 0,-1-29 0 16,5 26-464-16,-5-26 128 0,5 28-128 0,-5-28 0 15,5 33 0-15,-5-33 0 0,3 39 0 0,-3-39 0 16,0 41 0-16,0-20 0 0,0-21 0 0,-3 39 0 16,3-39 0-16,-2 32 0 0,2-32 0 0,-5 28 0 15,5-28 0-15,-8 25 0 0,8-25 0 0,-7 21 0 31,7-21-448-31,-9 14-96 0,9-14-16 0,0 0 0 0,-14 8-1664 16,14-8-336-16,0 0-64 0,-15-9-10064 0</inkml:trace>
  <inkml:trace contextRef="#ctx0" brushRef="#br0" timeOffset="15">9124 17551 5519 0,'8'-24'240'0,"-8"24"64"0,5-31-304 0,-5 31 0 16,0 0 0-16,6-18 0 15,-6 18 1808-15,0 0 304 0,10-26 64 0,-10 26 16 0,14-30 1008 0,-14 30 192 16,0 0 32-16,16-21 16 15,-16 21-720-15,0 0-144 0,0 0-16 0,0 0-16 0,0 0-1248 0,24 19-240 16,-24-19-48-16,0 0-16 0,15 32-624 0,-15-32-128 16,12 26-32-16,-12-26 0 0,14 34-80 0,-14-34-128 15,15 39 176-15,-15-39-176 0,19 37 128 0,-19-37-128 0,18 37 0 16,-18-37 0-16,16 32 128 0,-16-32-128 0,16 27 0 0,-16-27 0 16,0 0 0-16,22 32 0 0,-22-32 0 0,0 0 0 15,21 22 0-15,-21-22 0 16,0 0 0-16,0 0 0 0,0 0 0 0,0 0-176 0,0 0 32 0,0 0 0 31,0 0-1424-31,0 0-288 0,0 0-48 0,0 0-13632 0</inkml:trace>
  <inkml:trace contextRef="#ctx0" brushRef="#br0" timeOffset="16">9137 17660 8287 0,'0'0'368'0,"-18"9"80"0,18-9-448 0,0 0 0 15,-11 8 0-15,11-8 0 0,0 0 928 0,0 0 96 16,-11 13 32-16,11-13 0 0,-8 13 1184 0,8-13 224 16,0 0 48-16,0 0 16 0,0 0-160 0,0 0-16 15,32 8-16-15,-32-8 0 0,0 0-416 0,32-9-64 16,-32 9-32-16,0 0 0 0,38-13-736 0,-38 13-128 16,0 0-48-16,40-12 0 0,-40 12-576 0,0 0-112 15,37-13-32-15,-37 13 0 0,0 0-192 0,35-14 0 16,-35 14 0-16,0 0 0 15,29-17-368-15,-29 17-112 0,0 0-32 0,24-26 0 16,-24 26-1312-16,0 0-272 0,19-29-48 0,-19 29-16 16,10-20-1664-16,-10 20-336 0</inkml:trace>
  <inkml:trace contextRef="#ctx0" brushRef="#br0" timeOffset="17">9416 17471 7359 0,'0'0'320'0,"0"0"80"0,0 0-400 0,0 0 0 0,0 0 0 16,0 0 0-16,14-19 1856 0,-14 19 304 0,0 0 48 0,0 0 16 15,0 0 0-15,0 0 0 0,27 21 0 0,-27-21 0 16,12 28-816-16,-12-28-176 0,10 36-16 0,-5-14-16 15,0 1-464-15,1 0-96 0,-1 1 0 0,-2-1-16 0,2 0 16 16,0 1 0-16,1-1 0 0,-3-1 0 0,-3-22-304 16,5 39-48-16,-5-39-16 0,2 35 0 0,-2-35 16 0,0 25 0 15,0-25 0-15,0 0 0 0,-5 19 672 0,5-19 128 16,0 0 16-16,0 0 16 0,-11 3-416 0,11-3-64 16,-10-8-32-16,10 8 0 0,-15-13-288 0,6 1-64 15,1 0-16-15,-1-4 0 16,2-2-112-16,-1-1 0 0,2-2-128 0,1-2 192 31,0 0-192-31,0-2 0 0,2-1 0 0,-1 0-160 0,2 1 160 0,-1 2 0 0,3 3 0 0,0 1 0 0,3 0 0 0,-3 19 0 16,8-33 0-16,-8 33 0 15,11-26 0-15,-11 26-128 0,14-24 128 0,-14 24-128 16,21-21-112-16,-21 21-16 0,0 0 0 0,32-22 0 16,-32 22-144-16,0 0-48 0,31-9 0 0,-31 9 0 0,0 0 192 0,36-1 48 0,-36 1 0 15,0 0 0-15,36 6 208 0,-36-6 0 0,0 0-160 16,33 10 160-16,-33-10 0 0,0 0 128 0,32 17 0 0,-32-17 0 15,0 0-128-15,26 17 0 0,-26-17 0 0,0 0 0 16,0 0 0-16,14 26 0 0,-14-26 192 0,0 0-64 16,-6 26 64-16,6-26 16 0,-10 20 0 0,10-20 0 15,-16 21 16-15,16-21 0 16,-16 18 0-16,16-18 0 0,-19 16 32 0,19-16 0 0,-16 11 0 0,16-11 0 16,-21 13-64-16,10-8 0 0,11-5 0 0,-21 7 0 0,21-7-192 15,-17 5 0-15,17-5 0 0,-13 1 0 16,13-1-592-16,-13-1-64 0,13 1-16 0,0 0-11264 15,-13-6-2256-15</inkml:trace>
  <inkml:trace contextRef="#ctx0" brushRef="#br0" timeOffset="18">9894 17405 28559 0,'0'0'1264'0,"0"0"272"0,-10 11-1232 0,10-11-304 0,0 0 0 0,0 0 0 15,0 0 496-15,0 0 32 16,0 0 16-16,-9 16 0 15,9-16 416-15,0 0 96 0,0 0 16 0,-7 17 0 16,7-17-736-16,0 0-144 0,0 0-16 0,-2 21-16 0,2-21-160 0,0 0 160 16,2 24-160-16,-2-24 160 0,0 0 400 0,3 33 80 15,-3-33 0-15,5 29 16 0,-5-29-160 0,8 36-48 16,-8-36 0-16,8 43 0 0,-8-43-176 0,8 41-32 16,-8-41-16-16,8 36 0 0,-8-36-96 0,5 32 0 15,-5-32-128-15,6 25 192 0,-6-25-192 0,0 0 0 16,5 26 0-16,-5-26 0 0,0 0 0 0,0 0-240 15,0 0 48-15,0 0 16 16,0 0-832-16,0 0-160 0,0 0-48 0,0 0-9840 16,-14-1-1968-16</inkml:trace>
  <inkml:trace contextRef="#ctx0" brushRef="#br0" timeOffset="19">9665 17415 33167 0,'0'0'1472'0,"0"0"304"0,0 0-1424 0,-13 10-352 0,13-10 0 0,0 0 0 16,0 0 896-16,0 0 128 0,0 0 0 0,0 0 16 0,0 0-448 15,0 0-80-15,0 0-32 0,32 14 0 0,-32-14-352 0,0 0-128 16,39-4 0-16,-39 4 144 15,0 0-144-15,44-8 0 0,-44 8 0 0,29-7 0 0,-29 7 192 0,35-7 16 16,-35 7 0-16,32-7 0 0,-32 7 128 0,31-9 32 16,-31 9 0-16,29-10 0 0,-29 10-112 0,28-12-32 15,-28 12 0-15,0 0 0 0,35-14-224 0,-35 14 0 16,0 0 128-16,33-14-128 0,-33 14 0 0,0 0-128 16,28-13 128-16,-28 13-208 15,0 0-208-15,0 0-32 0,29-13-16 0,-29 13 0 16,0 0-880-16,0 0-192 0,0 0-16 0,0 0-16 15,0 0-1136-15,0 0-240 0,0 0-32 0,0 0-9184 0</inkml:trace>
  <inkml:trace contextRef="#ctx0" brushRef="#br0" timeOffset="20">9705 17810 19343 0,'0'0'1728'0,"0"0"-1392"0,0 0-336 0,0 0 0 0,0 0 2320 0,0 0 400 16,0 0 80-16,8 22 16 0,-8-22-1440 0,0 0-288 15,19 23-48-15,-19-23-16 0,0 0-192 16,30 11-32-16,-30-11-16 0,0 0 0 15,37-3-224-15,-37 3-48 0,0 0-16 0,40-8 0 0,-40 8 112 0,31-7 32 16,-31 7 0-16,30-9 0 16,-30 9-176-16,32-13-16 0,-32 13-16 0,32-13 0 0,-32 13-112 0,29-14-32 15,-29 14 0-15,0 0 0 0,38-15-80 0,-38 15-16 0,0 0 0 0,36-11 0 16,-36 11-192-16,0 0 0 0,30-9 0 0,-30 9 0 16,0 0 0-16,0 0-192 0,0 0 16 15,30-10 0 1,-30 10-432-16,0 0-96 0,0 0 0 0,0 0-16 15,0 0-1136-15,0 0-208 0,0 0-48 0,0 0-13632 0</inkml:trace>
  <inkml:trace contextRef="#ctx0" brushRef="#br0" timeOffset="21">10269 17194 27647 0,'0'0'1216'0,"0"0"256"16,-4-17-1168-16,4 17-304 0,0 0 0 0,0 0 0 15,0 0 1264-15,1-20 192 0,-1 20 32 0,3-24 16 0,-3 24-320 0,14-31-64 16,-14 31-16-16,22-26 0 0,-22 26-592 0,29-22-128 0,-29 22-32 0,40-21 0 16,-40 21 32-16,41-18 16 15,-41 18 0-15,46-18 0 0,-46 18-176 0,48-16-32 16,-48 16-16-16,50-14 0 0,-50 14-176 0,50-8 128 15,-50 8-128-15,49-6 128 0,-49 6-128 0,48-4 0 16,-48 4 0-16,40-3 0 0,-40 3 0 0,34-5 0 16,-34 5 0-16,0 0 0 0,38 0 0 0,-38 0 0 15,0 0 0-15,0 0 0 0,0 0 0 0,0 0 0 16,0 0 0-16,0 0 0 0,0 0 0 0,7 32-256 16,-7-32 64-16,-23 23 16 0,9-9 176 0,-4 3-128 15,-1 2 128-15,-2-1-128 0,2 0 128 0,-3 3 0 16,-4 4 160-16,2 0-160 0,2-1 224 0,3-1-48 0,-1-1-16 0,1-2 0 15,3-2 32-15,1-3 0 0,1 1 0 0,2-2 0 16,0 1-192-16,12-15 128 0,-19 27-128 0,19-27 128 16,-13 26-128-16,13-26-144 0,-12 24 144 0,12-24-208 31,-7 21-176-31,7-21-16 0,0 0-16 0,-3 26 0 16,3-26-1152-16,0 0-224 0,1 24-64 0,-1-24-13888 0</inkml:trace>
  <inkml:trace contextRef="#ctx0" brushRef="#br0" timeOffset="22">10598 17634 23039 0,'0'0'2048'0,"-5"22"-1648"0,5-22-400 0,0 0 0 0,-7 20 3296 0,7-20 576 15,0 0 112-15,0 0 32 0,-3 29-2864 0,3-29-576 16,-3 31-128-16,3-31 0 15,-4 22-704-15,4-22-144 0,0 0-32 0,0 0-16496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1T17:02:13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8876 8211 911 0,'-3'-5'0'0,"1"1"0"16,-1 0 0-16,-1 1 0 0,2 2 4832 0,2 0 880 0,-2 0 176 15,1-2 48-15,-3-1-3088 0,0 0-608 0,-1 0-128 0,0 1-32 16,0 2-800-16,2 0-144 0,3 1-48 0,0 0 0 15,0 0-704-15,0 0-160 0,0 0-32 0,0 0 0 16,-10 41-192-16,10-41 0 0,0 0 0 0,0 0 0 16,4 54 0-16,-4-54 0 0,0 0 0 0,4 57 0 15,-4-57 192-15,5 48 0 0,-5-48 0 0,4 52 0 16,-4-52 48-16,1 58 0 0,-1-58 0 0,6 59 0 16,-6-59-240-16,5 60 0 0,-5-60 128 0,5 72-128 15,-2-28 0-15,-1 5 0 0,4 5 0 0,-4-3 0 16,-1 1 0-16,-1-2 0 0,0-2 0 0,0 1 0 0,0 3 0 15,0 4 0-15,2 1 0 0,-2-1 0 0,0-1 192 16,0-1-48-16,2 2-16 0,-1 4 0 0,1-3 224 16,-1 6 32-16,1 2 16 0,1 2 0 0,-1-1-224 15,-2 2-48-15,2 4-128 0,-2 2 192 0,1 4-64 16,-2-2-128-16,-1-5 176 0,2 2-176 0,-2 5 128 0,-1-1-128 16,0-1 0-16,3-1 0 0,-3-3 0 0,-1 1 0 15,4 0 0-15,-3-5 0 0,3-5 208 0,-3-5-64 16,2-6-16-16,-1 1 0 0,2 3 176 0,0 2 16 15,0 0 16-15,2-2 0 0,-2-4-192 0,0-2-144 16,0 0 192-16,1-1-192 0,2-2 144 0,-1-4-144 16,1-3 0-16,0-3 144 0,2-6-144 0,-5-31 0 15,11 53 0-15,-11-53 0 0,10 42 0 0,-10-42 0 16,0 0-192-16,11 39 192 16,-11-39-912-16,0 0-64 0,0 0-16 0,0 0 0 15,0 0-2016-15,18-12-384 0</inkml:trace>
  <inkml:trace contextRef="#ctx0" brushRef="#br0" timeOffset="2148.94">8910 8215 19343 0,'0'-4'1728'0,"2"1"-1392"0,-2 1-336 0,1 1 0 15,-1 1 896-15,3-1 96 0,0-2 32 0,1-1 0 16,2-2 0-16,1-1 16 0,2 2 0 0,-1 0 0 16,3 2-512-16,-1 0-96 0,0 0-32 0,2 1 0 15,1 1-192-15,3 0-32 0,2 0-16 0,-1-1 0 16,4 1 352-16,0-1 64 0,3 0 0 0,2 0 16 15,-1 0-16-15,5 0 0 0,-1 0 0 0,2 1 0 16,2 0-80-16,2 1-32 0,-1 0 0 0,4 0 0 16,0 1 32-16,0 0 0 0,1-1 0 0,-1-1 0 15,3 0-96-15,2-1-16 0,3 1 0 0,2 2 0 0,2 1-64 16,1 0-32-16,0 2 0 0,2 0 0 0,-3-2-64 0,4 0-16 16,0 0 0-16,3 0 0 0,2 2-208 0,0 2 176 15,-1 0-176-15,-1-3 160 0,-4 0-160 0,3-2 0 16,8 1 0-16,1 0 0 0,4 3 128 0,-3-1-128 15,-1 0 0-15,1-2 128 0,1 0 16 0,-1 1 0 16,3 2 0-16,-2 1 0 0,-2 0-144 0,1-2 160 16,1 0-160-16,0 0 160 0,0 3-160 0,-4-1 0 15,-1 0 0-15,-1 1 0 0,0-3 0 0,1 1 0 16,2 0 0-16,-5 0 0 0,-6 0 0 0,0-1 128 16,8 0-128-16,-2-1 0 0,0-1 176 0,2 0-48 15,-3-1-128-15,2 0 192 0,-5-1-192 0,-5-1 0 16,-4 1 0-16,2-1 0 0,-2 0 0 0,-1 0 0 0,-2 0 0 15,0 1 0-15,-3 0 0 0,-3 0 0 16,-2 0 0-16,-3 0 0 0,-1 0 0 0,-4 0 0 0,-2 0 0 16,-1 0 0-16,-3 0 0 0,1 0 128 0,-1 1-128 15,-3 0 0-15,-18-1 128 0,33 2 0 0,-33-2-128 0,28 3 192 16,-28-3-64-16,22 6 0 0,-22-6-128 0,0 0 192 16,24 5-192-16,-24-5 128 0,0 0-128 0,0 0 0 15,24 9 128-15,-24-9-128 0,0 0 0 0,0 0 144 16,0 0-144-16,0 0 160 0,19 28-160 0,-19-28 160 15,0 0-160-15,0 0 128 0,0 0-128 0,5 41 128 16,-5-41-128-16,0 0 128 0,-2 38-128 0,2-38 128 16,0 0-128-16,-4 49 0 0,4-49 0 0,-6 36 128 15,6-36-128-15,-7 38 0 0,7-38 0 0,-7 45 128 16,7-45-128-16,-6 52 0 0,6-52 0 0,-8 60 0 16,8-60 0-16,-5 68 0 0,4-30 0 0,-3-1 0 0,3 1 0 15,-2 0 0-15,1 0 0 0,-2-2 0 0,4-36-176 16,-5 73 48-16,3-30 0 0,-1 4 0 0,-2 1 0 15,3-1 0-15,-1 0 0 0,0-2 0 0,3-1 128 16,-1 0 0-16,2 2 0 0,-1 3 0 0,0 4 0 0,0 2 0 16,3 2 0-16,-1-2-128 0,-1-3 128 0,1 2 0 15,1 4 0-15,-3 1 0 0,2 5-176 0,-2-3 176 16,0-2-208-16,0-1 80 0,1 0 128 0,-1 0-128 16,-1-1 128-16,-1 7-128 0,2 4 128 0,-3 1-128 15,3-5 128-15,-2 2-128 0,1 3 128 0,-1 1-192 16,-1 3 192-16,3-3-192 0,0-6 192 0,0-1 0 0,0 0-144 0,0-1 144 15,3-1 0-15,-3 2 0 0,0 0 0 0,0-1 0 16,0 0 0-16,0 1 0 0,0 1 0 16,0 0 0-16,0-2 0 0,0-3 0 15,0-1 0-15,0-1 0 0,0 1 0 0,0 1 0 0,0-1 0 0,0-3 0 16,0-3 0-16,0-3 0 0,-3-1 0 0,3 0 0 16,0-2 0-16,-3 0 0 0,3 1 0 0,-2-4 0 15,1-1 0-15,-1-4 128 0,0-3-128 0,2-3 0 16,-1 0 256-16,-1 0-16 0,2 0-16 0,0 0 0 15,0-32 48-15,0 58 16 0,0-58 0 0,0 50 0 16,0-50-96-16,0 45 0 0,0-45-16 0,2 38 0 16,-2-38-176-16,0 32 0 0,0-32 144 0,0 0-144 15,-2 39 128-15,2-39-128 0,0 0 128 0,-3 33-128 16,3-33 176-16,0 0-48 0,0 0 0 0,-5 32 0 0,5-32 48 16,0 0 0-16,0 0 0 0,0 0 0 0,0 0-16 0,-11 29 0 15,11-29 0-15,0 0 0 0,0 0 32 0,0 0 0 16,0 0 0-16,-21 11 0 0,21-11 0 0,0 0 16 15,-24 0 0-15,24 0 0 0,-22-3-48 0,22 3-16 16,-29-2 0-16,10 0 0 0,19 2-144 0,-37-2 0 16,13 0 0-16,0 1 0 0,-2 0 0 0,-4-1 0 15,0 2 0-15,-6-2 0 0,-2 1 0 0,-5 0 0 16,3 1 0-16,-7 1 0 0,-1 1 0 0,-3 0 0 16,-1 0 0-16,-1-1 0 0,3-1 0 0,-6 2 0 15,-6-2-144-15,-2 1 144 0,-2 2 0 0,4-2 0 16,1 0-128-16,-1-2 128 0,-1 0 0 0,-6 1 0 0,-1 2 0 15,0 0 0-15,3 1 0 0,-2-1 0 0,4-2 0 16,-9 2 0-16,-5 1 0 0,4 1 0 0,6 0 0 16,-3-2 0-16,-1 0 0 0,-1-1 0 0,-1 0 0 15,6 1 0-15,2-1 0 0,3-1 0 0,-3-1 0 16,0 0 0-16,1 2 0 0,5-1 0 0,1 0 0 0,-2-2 0 16,0 0 0-16,0-1 0 0,-1 0 0 0,1 0 0 15,4 3 0-15,4-2 0 0,4 1 0 0,-1 0 0 16,0 0 0-16,-5 0 0 0,0 1 0 0,1 2 0 15,1 1 0-15,5 1 0 0,4-1 0 0,-1-2 0 16,5 1 0-16,-2 0 0 0,2 0 0 0,1 0 0 16,0 2 0-16,2-1 0 0,2 2 0 0,4-1 0 15,2-2 0-15,4 0 0 0,1 1 0 0,-1 0 0 16,2 0 0-16,-2 0-128 0,1-1 128 0,4 1 0 0,0-1 0 16,2 0 0-16,3 0 0 0,16-2 0 0,-32 2-192 0,32-2 192 15,-21 0-192-15,21 0 192 0,-16-1 0 0,16 1 0 16,-12-4 0-16,12 4 0 0,-10-6 0 0,10 6 192 15,0 0-48-15,-7-9-16 0,7 9 0 16,-6-10-128-16,6 10 192 0,-3-14-64 0,3 14-128 0,-2-18 160 16,2 8-160-16,0-3 160 0,-1 2-160 0,-1-2 0 15,2 0 0-15,-1-1 0 0,-1-1 0 0,0 1 0 16,2-1 0-16,-1-1 0 0,-1-2 144 0,2-2-144 16,-2-1 160-16,2-1-160 0,0 3 192 0,0-3-64 15,0 0-128-15,0-1 192 0,2 1-192 0,-2-2 0 16,2-1 128-16,-1 0-128 0,-1 0 0 0,2 1 0 15,-2-1 0-15,0 2 0 0,0-1 0 0,0 1 0 0,-2 0 0 16,2 0 0-16,0-1 0 0,0 0 0 0,0-1 0 0,2 0 0 16,-2-1 0-16,0 0 0 0,0 2 0 15,2-2 0-15,-2 0 0 0,1-2 0 0,-1 3 0 0,2 0 0 16,-1 2 144-16,1 0-144 0,-2 1 128 0,2 2-128 16,-1-1 0-16,-1 0 128 0,3 1-128 0,-3-1 0 15,2 1 0-15,-1-1 0 0,1 0 0 0,-2 0 0 16,3 1 0-16,-3 0 0 0,2-1 0 0,1-1 0 15,0 1 0-15,-1 2 0 0,0 1 0 0,-1 0 0 16,4 1-160-16,-4 1 160 0,1 0-208 0,1 0 80 16,-1 2 128-16,1 0 0 0,0 3-144 0,-1-2 144 15,1 2-128-15,0 0 128 0,0 0-160 0,-1 1 160 16,1 2-336-16,-3 8 16 0,5-13 16 0,-5 13 0 16,3-12-208-16,-3 12-32 0,2-9-16 0,-2 9 0 15,3-8-160-15,-3 8-48 0,0 0 0 0,3-7 0 16,-3 7-240-16,0 0-48 0</inkml:trace>
  <inkml:trace contextRef="#ctx0" brushRef="#br0" timeOffset="3199.27">9647 8496 22111 0,'-1'-1'1968'0,"-1"0"-1584"15,0 1-384-15,2 0 0 0,-1 0 2352 0,1 0 384 16,0 0 80-16,0 0 0 0,-13 8-1776 0,13-8-352 15,0 0-80-15,-15 29-16 0,15-29-592 0,0 0 0 16,-15 51 0-16,15-51 0 0,-13 49 0 0,13-49 0 0,-13 60 0 0,13-60-128 16,-12 69 128-16,5-32 0 0,0 1 0 0,2 2 0 15,-2-2 0-15,7-38 0 16,-15 67 0-16,15-67 0 0,-16 64 256 0,16-64 0 0,-17 56-16 0,17-56 0 16,-15 55-240-16,15-55 176 0,-16 53-176 15,16-53 160-15,-15 45-160 0,15-45 160 0,0 0-160 0,-12 45 160 16,12-45-160-16,0 0 0 0,0 0 0 0,0 0 0 15,0 0-368-15,0 0 0 0,0 0 0 0,0 0 0 32,0-6-976-32,3-9-208 0,2-6-48 0,0-3-7584 0,4-4-1520 0</inkml:trace>
  <inkml:trace contextRef="#ctx0" brushRef="#br0" timeOffset="3450.12">9625 8643 12895 0,'3'-10'1152'0,"-1"2"-928"0,-1 2-224 0,-1 4 0 0,0 1 3152 0,2-2 592 16,0-4 112-16,2-4 32 0,1-1-1392 0,-2 1-288 15,2 4-48-15,0 4-16 0,1 3-1456 0,-6 0-304 16,0 0-48-16,0 0-16 0,0 0-320 0,20 53 128 16,-20-53-128-16,7 42 0 0,-7-42 0 0,9 55 0 15,-9-55 0-15,9 63 0 0,-9-63 0 0,13 63 0 16,-13-63 0-16,17 60 0 0,-17-60 0 0,21 50 0 16,-21-50 0-16,26 41-128 0,-26-41 128 0,27 36 0 15,-27-36 0-15,27 34 0 0,-27-34 0 16,24 31 0-16,-24-31 0 0,0 0 0 0,31 43 0 0,-31-43 0 15,0 0 0-15,0 0 0 0,14 40 0 0,-14-40-160 16,0 0 16-16,0 0 0 16,-16 24-1872-16,5-20-368 0</inkml:trace>
  <inkml:trace contextRef="#ctx0" brushRef="#br0" timeOffset="3633.08">9426 9066 23039 0,'-1'-2'2048'0,"1"0"-1648"0,1 1-400 0,-1 1 0 15,0 0 1920-15,5-1 320 0,0 0 48 0,2-1 16 16,5-2-704-16,4 2-144 0,4 0-32 0,1 1 0 16,-1 0-672-16,3 1-144 0,1 0-32 0,-2 0 0 15,2 1-400-15,0-1-176 0,0 0 128 0,0 1-128 16,0 0 0-16,-2-2 0 0,1 0 0 0,-3-1 0 16,-2 0-720-16,0-1-128 0,-4 0-32 0,-1-2-10048 15,1-2-2000-15</inkml:trace>
  <inkml:trace contextRef="#ctx0" brushRef="#br0" timeOffset="4093.76">10106 8642 25791 0,'0'0'1152'0,"0"0"224"0,0 0-1104 0,0 0-272 16,0 0 0-16,0 0 0 0,0 0 832 0,0 0 128 15,-1 52 0-15,1-52 16 0,-2 53-160 0,2-53-48 16,0 70 0-16,0-70 0 0,0 69-32 0,0-69-16 15,5 60 0-15,-5-60 0 0,11 49-528 0,-11-49-192 16,0 0 0-16,21 51 144 0,-21-51-16 0,0 0 0 16,27 30 0-16,-27-30 0 0,0 0 32 0,26 8 0 15,-18-10 0-15,0-3 0 0,1-1-160 0,-1-2 160 16,2-3-160-16,1 0 160 0,-3-3-416 0,3-1-96 16,-3-2-16-16,2-1 0 15,-1 2-704-15,-2 1-144 0,0-1-16 16,0 2-16-16,-2 2-80 0,-2 4-16 0,2 3 0 0,-5 5 0 15,0 0 704-15,0 0 144 0,0 0 32 0,0 0 0 0,0 0 720 0,23 42 160 0,-23-42 32 0,0 0 0 16,12 53 160-16,-12-53 32 0,0 0 16 0,17 57 0 16,-17-57 304-16,15 39 48 0,-15-39 16 0,21 33 0 15,-21-33-336-15,0 0-64 0,39 30-16 0,-39-30 0 16,30 8 96-16,-14-10 0 0,0-1 16 0,1-3 0 16,2-4 32-16,-2-3 0 0,2-3 0 0,0-1 0 15,-2-3-288-15,0-1-48 0,0 0-16 0,-4-2 0 16,2 1-32-16,-3-1-16 0,-2 2 0 0,-2-3 0 0,1 0 192 0,-4 0 32 15,0 2 16-15,-2-1 0 0,1 1-352 16,0 1-80-16,-1 2-16 0,-1 3 0 16,1 2-496-16,-3 2-96 0,2 4-32 15,-2 1 0-15,0 1-288 0,0 2-48 0,0 4-16 0,-2-2-17280 16</inkml:trace>
  <inkml:trace contextRef="#ctx0" brushRef="#br0" timeOffset="4532.6">11162 8726 24879 0,'0'-2'1088'0,"0"-1"256"0,0-1-1088 0,0 1-256 0,0 1 0 0,0 2 0 15,-2-3 1760-15,1 0 288 0,-1-3 64 0,-4-2 16 16,1 1-1120-16,-3 1-240 0,0 1-32 0,-3 1-16 15,1 4-720-15,-2 3-192 0,0-1 0 0,12-2-16 32,-21 9-752-32,21-9-128 0,-19 13-48 0,19-13 0 15,0 0 32-15,-22 21 0 0,22-21 0 0,0 0 0 0,0 0 80 16,0 0 32-16,0 0 0 0,3 42 0 0,-3-42 560 0,0 0 112 0,0 0 32 0,24 35 0 16,-24-35 288-16,0 0 272 0,24 32-48 0,-24-32-16 15,0 0-64-15,29 41-16 0,-29-41 0 0,24 29 0 16,-24-29-128-16,27 28 0 0,-27-28 0 0,26 25 0 0,-26-25-192 0,25 24 192 15,-25-24-192-15,0 0 192 0,24 36-160 16,-24-36 160-16,0 0 0 0,0 0-144 0,8 42 320 16,-8-42 64-16,0 0 16 0,0 0 0 0,-15 35 1392 0,15-35 272 15,0 0 64-15,-28 25 16 0,28-25-144 0,-24 17-48 16,8-10 0-16,0 0 0 0,-3-1-672 0,2 0-144 16,0 0-32-16,1-2 0 0,-1 0-560 0,1 0-112 15,-2 0-32-15,2-2 0 0,2 0-432 0,-2-1-80 16,6-1-32-16,-1 0-11760 15,11 0-2352-15</inkml:trace>
  <inkml:trace contextRef="#ctx0" brushRef="#br0" timeOffset="6449.27">9543 9979 20271 0,'-2'-2'1792'0,"2"0"-1424"0,-2 0-368 0,2 2 0 16,-2-2 1632-16,2 2 256 0,0 0 48 0,0 0 16 16,0 0-816-16,0 0-176 0,0 0-16 0,0 0-16 15,0 0-624-15,-1 50-128 0,1-50-32 0,0 0 0 16,5 58-144-16,-5-58 0 0,5 45 0 0,-5-45 0 15,10 42 0-15,-10-42 0 0,0 0-144 0,21 43 144 16,-21-43 0-16,0 0-128 0,0 0 128 0,32 28 0 16,-32-28 0-16,0 0 0 0,30 0 160 0,-20-5-32 15,2 0 320-15,-2-3 80 0,3 1 16 0,2-5 0 16,0 0 32-16,-3-2 0 0,5-2 0 0,-4-2 0 16,2-1-272-16,-3 0-48 0,0 0-16 0,-3-2 0 15,4-1-96-15,-3 1-16 0,-1 0 0 0,-1 1 0 16,0 2-128-16,-2 2 0 0,1 2 144 0,-4 1-144 15,2 4 0-15,1 1 0 0,-3 2 0 0,-1 3 128 16,-2 3-128-16,0 0 0 0,0 0 0 0,0 0 0 16,0 0 0-16,0 0 0 0,0 0 0 0,0 0 0 0,15 46-240 15,-15-46-64-15,0 0-16 0,0 0 0 0,9 51 128 0,-9-51 0 16,0 0 16-16,11 42 0 0,-11-42 176 0,0 0-208 16,23 35 80-16,-23-35 128 0,0 0 0 0,25 26 0 15,-25-26 0-15,0 0 0 0,0 0 0 0,35 16 0 16,-35-16 0-16,0 0 0 0,0 0 464 0,32 9 16 15,-32-9 0-15,0 0 0 0,23 0 16 0,-23 0 0 16,0 0 0-16,24-1 0 0,-24 1-288 0,0 0-48 16,22-3-16-16,-22 3 0 0,0 0-144 0,24 0 0 15,-24 0 0-15,0 0 0 0,27 3 0 0,-27-3 0 16,0 0 0-16,29-3 0 0,-29 3 0 0,21-3 0 16,-21 3 0-16,26-6 0 0,-26 6-192 0,25-8 48 0,-11 4 0 15,-2-2 0-15,2 0 144 0,-1 0-128 0,1 0 128 16,-4-1-128-16,3 1 128 0,-3 0 0 0,0-2 0 0,-1 2-128 15,-3 0 128-15,3-1 0 0,-4-1 0 16,-1 2 0-16,-1 1 320 0,-1-1 0 0,-1-2 0 16,-1 2 0-16,-1 0 64 0,-3-1 16 0,1 2 0 0,0 0 0 15,-2 2-208-15,-3 0-32 0,0 1-16 0,-2 2 0 16,-1 0-144-16,-2 3 0 0,-1 1-160 0,1 2 160 16,0 1-336-16,-1 1 16 0,-1 2 16 0,0 2 0 15,0 1 48-15,15-13 16 0,-22 30 0 0,22-30 0 16,-15 25 240-16,15-25 0 0,0 0 0 0,0 0-144 15,0 41 144-15,0-41-160 0,0 0 160 0,28 23-160 16,-28-23 160-16,33 10 192 0,-33-10-32 0,40 4-16 16,-19-5 240-16,1-1 32 0,2-2 16 0,-3-2 0 0,0 0-240 15,-1-2-64-15,4-3 0 0,-2-1 0 16,2-2-128-16,-2 0 128 0,-1-3-128 0,0-3 128 0,-1-2-128 0,1-4 128 16,-4 1-128-16,-2-3 128 0,1 1 0 0,-3-2-128 15,0-1 192-15,-5 3-64 0,3 1 0 0,-5 0 0 16,1 0 0-16,-4 1 0 0,3 0 64 0,-3 2 16 15,-1 3 0-15,1 1 0 0,-1 3-80 0,1 1 0 16,0 4-128-16,-1 2 192 0,0 4-192 0,-2 5-160 16,0 0 32-16,0 0 0 0,0 0-192 0,0 0-16 15,0 0-16-15,14 47 0 16,-14-47-80-16,6 58-16 0,-4-19 0 0,0 2 0 0,-1-3 192 0,-1 2 48 16,3 1 0-16,0-2 0 0,-3-39-48 0,10 72-16 15,-2-35 0-15,-8-37 0 0,16 63 80 0,-16-63 32 16,19 48 0-16,-19-48 0 0,18 35 160 0,-18-35 0 0,0 0 0 15,0 0 0-15,27 31 240 0,-27-31 16 0,0 0 16 0,0 0 0 16,0 0 208-16,22-1 32 0,-22 1 16 0,5-11 0 16,0 3-96-16,-2-2-32 0,-1-2 0 0,4-1 0 15,-4-1-96-15,-1 1-32 0,3-1 0 0,-3 2 0 16,1 0-272-16,1 2 0 0,2 0 128 0,-2 3-128 16,3 1 0-16,-6 6 0 0,10-9 0 0,-10 9-144 15,0 0-144-15,24-1-32 0,-24 1 0 0,0 0 0 16,37 12-160-16,-37-12-32 0,29 14-16 15,-29-14 0-15,28 17-192 16,-28-17-48-16,26 18 0 0,-26-18 0 0,0 0-128 16,35 30-16-16,-35-30-16 0,0 0 0 0,26 30 224 0,-26-30 32 15,0 0 16-15,0 0 0 0,13 38 656 0,-13-38 0 0,0 0 208 0,0 0-48 0,-13 30 768 0,13-30 160 16,-21 15 16-16,21-15 16 0,-27 13 32 0,11-5 0 16,-2-2 0-16,2 0 0 0,0-2-592 0,0 1-112 15,0-1-32-15,-1-1 0 0,-1-1-80 0,2 0-16 16,2-1 0-16,-1 0 0 0,2-1-320 0,1-1 0 15,2 1 0-15,-1-2 128 16,3 0-576-16,1-1-96 0,1 0-32 0,1-1 0 16,5 4-1616-16,-8-7-336 0</inkml:trace>
  <inkml:trace contextRef="#ctx0" brushRef="#br0" timeOffset="7233.36">9724 10926 39615 0,'-10'-4'3520'0,"1"0"-2816"0,4 2-560 0,5 2-144 16,-3-2 192-16,0 0 16 0,-7-3 0 0,-3-1 0 15,-4-2-208-15,-4 0 0 0,5 0 0 0,0 3 0 16,2 1-176-16,4 2-80 0,0 2 0 0,10 0-16 31,-14 4-624-31,14-4-128 0,0 0-32 0,-17 17 0 16,17-17-480-16,0 0-112 0,0 0-16 0,-12 39 0 15,12-39 272-15,0 0 48 0,0 45 16 0,0-45 0 0,0 0 704 16,7 49 144-16,-7-49 32 0,0 0 0 0,17 46 144 0,-17-46 48 0,0 0 0 0,31 44 0 16,-31-44 256-16,24 28-128 0,-24-28 128 0,30 28 0 15,-30-28 0-15,28 26 0 0,-28-26 0 0,26 24 0 16,-26-24 0-16,0 0 0 0,34 35 0 0,-34-35 0 0,0 0 128 0,0 0-128 16,27 33 0-16,-27-33 144 0,0 0 176 0,0 0 48 15,0 0 0-15,0 0 0 0,0 0 1360 0,-19 31 288 16,19-31 48-16,-22 9 16 0,9-6-336 0,-2 0-64 15,2-1-16-15,-4-1 0 0,1 0-640 0,0-2-128 16,0 1-16-16,-2-2-16 0,5 1-512 0,-2-1-96 16,1 0-32-16,0 0 0 0,4 0-400 0,-2 0-80 15,2-2 0-15,-1 2-16 16,3-1-1584-16,1 0-304 0,0 0-64 0,4-1-13424 16</inkml:trace>
  <inkml:trace contextRef="#ctx0" brushRef="#br0" timeOffset="8931.51">9661 11184 911 0,'0'0'0'0,"23"-2"0"0,-23 2 0 16,0 0 0-16,21-1 3200 0,-21 1 544 0,0 0 112 0,21 0 32 16,-21 0-704-16,36 0-144 0,-12 0-32 0,2-1 0 15,-2-1-1648-15,-2-1-336 0,1 0-64 0,-4-1 0 16,2-1-704-16,0-2-128 0,-1-1-128 0,0 0 192 16,-3-1-192-16,1-2 192 0,-1 1-192 0,-1-1 192 15,-1 1 80-15,-1-1 32 0,-2 0 0 0,-2 1 0 16,0-3-32-16,-2 2 0 0,-2 0 0 0,-1 1 0 15,-3-1 160-15,1 1 16 0,-4 1 16 0,-1-1 0 16,0 1 256-16,-1-1 48 0,-2 2 16 0,-2 0 0 16,-2 1-208-16,1 2-64 0,-4 2 0 0,0 1 0 15,-2 2-384-15,-2 2-128 0,-2 2 0 0,1 3 0 16,-4 2 0-16,2 2-272 0,-2 4 48 0,0 2 16 0,0 1-96 0,-1 2-16 16,1 1 0-16,-1-1 0 0,4 0 64 0,-1 2 16 15,3 0 0-15,0 1 0 0,16-23 240 16,-21 44 0-16,21-44 0 0,-11 38 0 0,11-38-144 15,0 0 16-15,2 43 0 0,-2-43 0 0,0 0-80 16,22 29-16-16,-22-29 0 0,0 0 0 0,40 15 512 0,-40-15 96 16,35 0 32-16,-16-2 0 0,2-3 144 15,0-2 16-15,2 0 16 0,-3-2 0 0,1 1-256 0,-2-3-48 16,2-1-16-16,-5 1 0 0,0 0-16 0,0-1-16 16,3-4 0-16,-1-2 0 0,1 2-64 0,-3-1-16 15,0 1 0-15,-2 1 0 0,1 1-160 0,-4 0 0 16,0 3 0-16,-1 1 128 0,-2 1-128 0,1 2 0 15,1 0 0-15,-10 7 0 0,14-10 0 0,-14 10 0 0,13-4 0 0,-13 4 0 16,0 0 0-16,0 0 0 0,0 0-176 16,0 0 176-16,26 28-336 0,-26-28 16 0,0 0 0 15,0 0 0-15,17 49 32 0,-17-49 16 16,0 0 0-16,10 51 0 0,-10-51-16 0,0 0 0 0,11 56 0 16,-11-56 0-16,7 36-32 0,-7-36-16 0,0 0 0 15,8 42 0-15,-8-42 336 0,0 0 0 0,0 0 0 16,0 0 0-16,12 35 0 0,-12-35 0 0,0 0 0 0,0 0 0 15,0 0 544-15,0 0 32 0,0 0 0 16,0 0 0-16,5-10 144 0,-5 4 48 0,-1-1 0 0,-1-1 0 16,2 0-320-16,-2-2-48 0,1 1-16 0,-1-1 0 15,2-2-32-15,0 2-16 0,0-1 0 0,0 1 0 16,2-1-176-16,-1 1-32 0,1 0-128 0,1-1 192 16,1 2-64-16,-1-2 0 0,1 2-128 0,1-1 192 15,0 1-192-15,0 0 144 0,2 0-144 0,0 1 128 0,0 0-128 16,1-1 0-16,1 2 0 0,-1 0 0 15,3-1 0-15,-1 1 0 0,-10 7 0 0,19-9 0 0,-19 9-128 16,19-11-16-16,-19 11 0 0,18-8 0 16,-18 8-240-16,19-5-32 0,-19 5-16 0,0 0 0 15,21-5-224-15,-21 5-48 0,0 0-16 16,0 0 0-16,24 0-1024 0,-24 0-208 0,0 0-32 16,0 0-16-16,0 0-592 0,0 0-112 0,0 0-32 0,29 12 0 15,-29-12-144-15,0 0-16 0,0 0-16 0,0 0 0 16,0 0 720-16,0 0 144 0,22 2 16 0,-22-2 16 0,0 0 1616 0,0 0 400 15,0 0 0-15,0 0 0 0,0 0 1024 0,0 0 304 16,0 0 48-16,27 21 16 0,-27-21 1248 0,0 0 256 0,0 0 48 16,0 0 16-16,0 0-576 0,8 47-112 15,-8-47-32-15,0 0 0 0,5 42-1120 0,-5-42-224 0,0 0-64 0,5 45 0 16,-5-45-400-16,0 0-96 0,11 50-16 0,-11-50 0 16,0 0 160-16,11 38 32 0,-11-38 0 0,0 0 0 15,0 0 400-15,0 0 96 0,23 31 16 0,-23-31 0 16,0 0-256-16,0 0-64 0,0 0 0 0,0 0 0 15,20-4-192-15,-18-2-64 0,1-1 0 0,-1-3 0 16,0 1 0-16,-1-4 0 0,1 1 0 0,-1-2 0 16,-1 1-80-16,0-3-32 0,0 1 0 0,0-1 0 15,-1 2-160-15,1 0-48 0,1 1 0 0,-1 1 0 16,0 1-128-16,2 2 0 0,-2 1 0 0,0 2 0 16,0 6 0-16,2-9-192 0,-2 9 64 0,1-5 128 0,-1 5-320 15,0 0 64-15,0 0 16 0,0 0 0 16,0 0-144-1,0 0-48-15,0 0 0 0,0 0 0 0,0 0 16 0,0 0 0 16,30 27 0-16,-30-27 0 0,0 0 192 0,32 20 32 0,-32-20 16 0,0 0 0 0,42 17 48 0,-42-17 0 16,35 10 0-16,-35-10 0 0,39 5 128 0,-39-5 0 15,41 3 0-15,-20-4-128 0,0 0 128 0,3-2 128 16,0 0-128-16,0-3 176 0,0 1-32 0,0-2 0 16,0 1 0-16,-3-4 0 0,-1 2 16 0,-1-4 0 15,-1 2 0-15,-2-2 0 0,0-1-32 0,-3 0 0 16,0 1 0-16,-3-2 0 0,0 2 0 0,-3-1 0 15,-2 1 0-15,-2 1 0 0,-1 1 48 0,-2 1 0 16,-2 1 0-16,-1 1 0 0,0 2-16 0,-4 0 0 16,0 0 0-16,-2 1 0 0,-2 2-160 0,-2 1 0 0,-1 1 0 15,-2 2 0-15,-3 1-288 0,-2 5 16 0,0 0 0 0,0 3 0 16,-3 5 16-16,-3 0 16 0,3 1 0 0,3 1 0 16,2-1 16-16,1 0 0 0,18-17 0 0,-30 33 0 15,30-33 64-15,-19 33 16 0,19-33 0 0,-13 34 0 16,13-34-80-16,0 0-16 0,3 54 0 0,-3-54 0 15,15 34 112-15,-15-34 128 0,22 30-208 0,-22-30 80 16,35 24 128-16,-35-24 0 0,42 15 160 0,-16-11-160 16,-1-1 288-16,2-3-32 0,0-2-16 0,-3-2 0 15,2 0-112-15,-1-2 0 0,-1-2-128 0,2-2 192 16,-2 1-16-16,-2-3-16 0,2 0 0 0,-1-2 0 16,-1-1-16-16,-4 0 0 0,3-1 0 0,-4 2 0 0,-1-2-144 15,-3 1 160-15,0 3-160 0,-3-2 160 0,0 4-32 16,-3-1-128-16,1 2 192 0,-1 2-64 0,-7 7-128 15,11-11 0-15,-11 11 0 0,0 0 128 0,9-6-128 0,-9 6 0 16,0 0 0-16,0 0 128 0,0 0-256 0,0 0-64 16,16 40-16-16,-16-40 0 0,0 0-112 0,8 53-32 15,-8-53 0-15,11 48 0 0,-11-48 32 0,12 49 0 16,-12-49 0-16,19 52 0 0,-19-52 192 0,26 53 128 16,-26-53-160-16,27 48 160 0,-27-48 0 0,30 36 0 15,-30-36 0-15,30 21 0 0,-30-21 0 0,28 11 192 16,-28-11-48-16,25 6 0 0,-25-6 128 0,24-1 32 15,-24 1 0-15,21-5 0 0,-21 5-32 0,15-10 0 16,-15 10 0-16,11-16 0 0,-10 7 176 0,1-4 16 16,-2 0 16-16,0-2 0 0,-2-1 0 0,-1-1 0 15,0-1 0-15,-2-1 0 0,2-1-160 0,1 1-16 16,1 0-16-16,-1-1 0 0,2-1-288 0,0 1 160 0,2 2-160 16,1 1 128-16,0 0-128 0,5 1 0 0,-3 3 0 0,5-1 0 15,2 1 0-15,1-1 0 0,3 2-192 0,5-1 192 31,0 2-448-31,-1-2 16 0,4 3 16 0,0-2 0 16,-1 2-432-16,1-2-96 0,1 1-16 0,-2 0-17984 0</inkml:trace>
  <inkml:trace contextRef="#ctx0" brushRef="#br0" timeOffset="11413.46">2924 7895 21183 0,'-5'-2'1888'0,"4"0"-1504"0,1 1-384 0,0 1 0 16,0 1 1744-16,0-1 288 0,0-1 48 0,-2-1 16 16,2 1-1104-16,0-1-224 0,3 0-32 0,2 1-16 15,-5 1-368-15,0 0-80 0,19 0-16 0,-8 0 0 16,-11 0-256-16,26 0 0 0,-26 0 128 0,38-2-128 16,-18 1 0-16,2-3 0 0,5 1 0 0,0-2 0 15,0 0 176-15,4-2-32 0,1-2 0 0,6 0 0 16,-1-3 64-16,5 0 16 0,2-1 0 0,1 2 0 15,1 0-224-15,-1 2 144 0,3 0-144 0,0-3 128 16,2 1 16-16,-1-1 0 0,4 1 0 0,0 1 0 0,0 3 160 0,1 1 16 16,-1 2 16-16,0-2 0 0,-2 0-80 0,2 1-32 15,1 0 0-15,0 2 0 0,-1 0-16 16,-1 3 0-16,2 3 0 0,0-2 0 0,-4 1-208 0,-2 0 0 16,1 1 128-16,-1 1-128 0,-1 1 0 0,2 3 0 15,1 0 0-15,1 1 0 0,-3 0 0 0,0-1 0 16,2 1 0-16,-1 0 0 0,-4 0 0 0,3 4 0 15,3 1 0-15,-3 2 0 0,0-1 0 0,-5-1 0 16,-1 2 0-16,-2-1 0 0,3 3 0 0,0 1-128 16,0 1 128-16,1 1 0 0,-1-2 0 0,-3 2 0 15,-1 0 0-15,-3-1 0 0,0 2 0 0,-1-2 0 16,-3 0 0-16,-2-2 0 0,-30-18 0 0,59 40 0 16,-59-40 0-16,56 43 0 0,-56-43 0 0,48 47 0 0,-48-47 0 15,43 50 0-15,-43-50 0 0,42 54 0 0,-42-54 0 0,37 59 0 16,-37-59 0-16,33 59 0 0,-33-59 0 0,34 56 0 15,-34-56 0-15,27 49-128 0,-27-49 128 0,26 48 0 16,-26-48 0-16,22 48 0 0,-22-48 0 0,19 59 0 16,-19-59 0-16,18 58 0 0,-18-58 144 0,15 56-144 15,-15-56 128-15,17 53-128 0,-17-53 128 0,17 50-128 16,-17-50 0-16,19 43 0 0,-19-43 0 0,22 40 0 16,-22-40 0-16,24 39 0 0,-24-39 0 0,28 37 0 15,-28-37 0-15,27 35 0 0,-27-35 0 0,34 37 128 0,-34-37-128 16,40 35 0-16,-40-35 0 0,45 34 0 15,-45-34 240-15,51 33-48 0,-22-20 0 0,0 1 0 16,1-2 80-16,4-1 16 0,-1-1 0 0,4-2 0 16,-2 1-160-16,0-2-128 0,-1 0 192 0,1-1-192 0,-1-2 0 15,1 0 0-15,3-1 0 0,-1 0 0 0,-2-1 128 16,4 1-128-16,-1 1 0 0,2-1 0 0,-3 1 0 0,1 0 160 16,-2-1-160-16,0-1 128 0,-2-1 48 0,1 0 0 15,4-1 0-15,-3 0 0 0,0 0-176 0,0 1 0 16,0 3 0-16,0-2 128 0,-2 1-128 0,-2-1 0 15,0 2 0-15,-2-2 128 0,-1 0-128 0,3-1 0 16,-2 0 0-16,1 0 0 0,2 1 0 0,-2 1 0 16,-1 0 0-16,-1 0 0 0,-2-1 0 0,0 1 0 15,0 2 0-15,2-1 0 0,-3 1 0 0,-2-2 0 16,0 0 0-16,-24-3 0 0,41 3 0 0,-41-3 0 16,36 2 0-16,-36-2 0 0,33 2 0 0,-33-2 0 0,29 3 0 15,-29-3 0-15,29 2 0 0,-29-2 0 0,27 5 0 16,-27-5 0-16,24 4 128 0,-24-4-128 0,24 4 0 15,-24-4 128-15,0 0-128 0,33 7 0 0,-33-7 0 0,0 0 128 16,28 6-128-16,-28-6 0 0,0 0 0 16,25 8 0-16,-25-8 0 0,0 0 0 0,0 0 0 0,29 4 0 15,-29-4 0-15,0 0 0 0,23 1 0 0,-23-1 0 16,0 0 0-16,17 0 0 0,-17 0 0 0,0 0 0 16,0 0 0-16,21 0 0 0,-21 0 0 0,0 0 0 15,0 0 176-15,16-1-48 0,-16 1-128 0,0 0 192 16,8-3-192-16,-8 3 176 0,0 0-176 0,6-3 160 15,-6 3-32-15,4-3 0 0,-4 3 0 0,1-5 0 0,-1 5-128 16,2-4 128-16,-2 1-128 0,0 1 128 0,0-1-128 16,0 0 0-16,0-1 144 0,-2-1-144 0,1 0 0 0,-1 0 144 15,-1 0-144-15,-2-1 0 0,2 1 208 0,-3-1-64 16,1 1-16-16,-2-1 0 0,-2-1 0 0,2 1-128 16,-1 0 192-16,-3 1-64 0,1-2-128 0,-2 2 0 15,2-1 0-15,-4-2 128 0,2 1-128 0,-3 1 0 16,-1 2 0-16,-1 0 0 0,0-1 0 0,-2 2 0 15,0 0 0-15,2-1 0 0,-2 2 0 0,0-1 0 16,2 2-144-16,0 0 144 0,2 0 0 0,-1 0 0 16,4 0-128-16,-2-1 128 0,4 2 0 0,-1 0 0 15,3 0 0-15,0 0 0 0,2-1 0 0,6 1 0 16,-10-2 0-16,10 2 0 0,0 0 0 0,0 0 0 16,0 0 0-16,0 0 0 0,0 0-144 0,0 0 144 15,0 0 0-15,0 0-144 0,0 0 16 0,28 8 0 0,-28-8 0 16,0 0 0-16,31 17 128 0,-31-17-160 0,0 0 160 0,34 15-160 15,-34-15 160-15,0 0 0 0,36 18-144 0,-36-18 144 16,0 0-176-16,36 21 48 0,-36-21 0 0,0 0 0 16,36 18-16-16,-36-18 0 0,29 14 0 0,-29-14 0 15,29 15 144-15,-29-15 0 0,28 14 0 0,-28-14-128 16,0 0 128-16,34 22 0 0,-34-22 0 0,0 0 0 16,28 21 0-16,-28-21 0 0,0 0 0 0,0 0 0 15,0 0-192-15,25 29 64 0,-25-29 0 0,0 0 0 16,0 0 128-16,0 0-128 0,0 0 128 0,-3 46-128 15,3-46 128-15,0 0-192 0,-14 27 192 0,14-27-192 16,-16 24 192-16,16-24 0 0,-16 24 0 0,16-24 0 0,-23 22 0 16,23-22 0-16,-22 21 0 0,22-21 0 0,-24 18 0 15,24-18 0-15,-22 14 0 0,22-14 0 0,-21 11 0 16,21-11 0-16,-19 8 0 0,19-8 128 0,-19 8-128 0,19-8 0 16,-17 6 0-16,17-6 0 0,-17 4 0 0,17-4 0 15,-16 3 0-15,16-3 0 16,-13 2-640-16,13-2-112 0,-11 0-16 0,11 0-10736 15,-8-2-2144-15</inkml:trace>
  <inkml:trace contextRef="#ctx0" brushRef="#br0" timeOffset="13065.83">5264 7370 17503 0,'0'-4'1552'0,"-2"0"-1232"0,2 2-320 0,-1 1 0 16,1 0 2128-16,0-1 368 0,-2-2 80 0,2-2 16 16,-3 0-992-16,0 0-192 0,0 2-32 0,0 2-16 15,1 1-512-15,-3 3-96 0,2 1-32 0,0 2 0 16,3-5-1040-16,0 0-192 0,-10 28-64 0,10-28 0 16,0 0-128-16,-5 46-48 0,5-46 0 0,0 0 0 15,4 59 112-15,-4-59 0 0,6 44 16 0,-6-44 0 0,14 44 464 0,-14-44 160 16,19 43 0-16,-19-43-144 0,26 42 288 0,-26-42 64 15,29 33 16-15,-29-33 0 0,0 0 304 16,46 34 64-16,-46-34 16 0,34 13 0 0,-34-13-128 0,38 5-32 16,-38-5 0-16,36-1 0 0,-17-3 32 0,0-1 0 15,-2-2 0-15,0-3 0 0,2 0 32 0,-2-4 16 16,-1 1 0-16,-1-5 0 0,-3-1-112 0,0-1-32 16,-1-1 0-16,-3 1 0 0,-3 0 0 0,0 1 0 15,-1 2 0-15,-4 2 0 0,2-1 208 0,-1 0 48 16,-2 0 0-16,1-1 0 0,-2 2-496 0,2 3-144 15,0 1 0-15,-2 3 0 16,2 3-496-16,-2 0-208 0,0 2-32 0,2 1-16 16,-2 2-1616-16,1 1-320 0</inkml:trace>
  <inkml:trace contextRef="#ctx0" brushRef="#br0" timeOffset="13461.15">5627 7445 22111 0,'0'1'976'0,"0"0"208"0,0 0-944 0,0-1-240 0,0 0 0 0,0 0 0 16,0 0 576-16,0 0 80 0,0 0 16 0,0 0 0 15,28 48-144-15,-28-48-16 0,20 36-16 0,-20-36 0 16,21 41-320-16,-21-41-176 0,19 41 192 0,-19-41-192 16,0 0 0-16,26 48 0 0,-26-48 0 0,0 0 0 0,0 0 0 0,25 39 0 15,-25-39 0-15,0 0 0 0,0 0 688 0,0 0 16 16,0 0 16-16,0 0 0 0,0 0 368 0,0 0 80 15,0 0 16-15,0 0 0 0,26 5-144 0,-26-10-16 16,-2-2-16-16,1-3 0 0,-1 1-224 0,-1-2-32 16,0-2-16-16,1 1 0 0,1-2-416 0,-1-1-96 15,2 1-16-15,0-1 0 0,0 2-48 0,0 0-16 16,2 1 0-16,-1 0 0 0,3 4-144 0,0-1 128 16,-1 2-128-16,2 0 128 0,0 1-128 0,0 0 0 15,1 2 0-15,-1-1 0 0,2 2 0 0,-1-2 0 16,3 0 0-16,1 1 0 0,1 0 0 0,-3 0 0 15,2 1 0-15,-1 0 0 0,1 1-128 0,1-2 128 16,-1 2-160-16,1-1 160 16,-3 1-576-16,0 0 0 0,3 0-16 0,-3-1 0 15,2 1-1360-15,1 0-272 0</inkml:trace>
  <inkml:trace contextRef="#ctx0" brushRef="#br0" timeOffset="14007.32">6067 7765 12895 0,'2'-1'1152'0,"-2"0"-928"0,2-1-224 0,-1 0 0 0,-1 2 2976 0,6-3 544 16,-4 0 128-16,3-1 0 0,1-3-896 0,5-5-192 15,1 0-48-15,0-3 0 0,1 0-1104 0,0-2-208 16,0-1-48-16,1-2-16 0,-2 2-800 0,0-2-144 15,-2 0-48-15,1-2 0 0,0 0-144 0,0-1 0 16,-1 1 0-16,-2-1 0 0,0-2 0 0,0 0 0 16,-1 1 0-16,0-2 0 0,-2 1 0 0,0 0 0 15,-2-1 0-15,-1-1 0 0,1 1 0 0,0 0 0 16,-1 1 0-16,-2 0 0 0,0-3 0 0,-2 2 0 16,-1 2 0-16,0 2 0 0,1 3 0 0,-1 3 0 15,-2 2 0-15,2 3 0 0,-2 4 128 0,-1 2-128 16,-1 3 128-16,-1 3-128 0,-1 3 0 0,-1 2 0 15,-2 3 128-15,0 4-128 0,-4 1-144 0,0 6-64 16,0 3-16-16,-3 5 0 16,0 5-352-16,1 4-80 0,-1 2-16 0,3-2 0 15,3 2 144-15,0-4 16 0,2 0 16 0,3-1 0 0,8-34 224 0,-9 67 32 0,9-67 16 16,0 62 0-16,0-62 224 0,6 57 128 0,-6-57 0 16,16 54-128-16,-16-54 704 0,21 46 16 0,-21-46 16 0,25 37 0 15,-25-37-32-15,0 0-16 0,47 37 0 0,-47-37 0 16,43 17-224-16,-43-17-32 0,51 8-16 0,-24-7 0 15,0-1-176-15,-1-2-48 0,1-1 0 0,-1-1 0 16,1 0-64-16,-3 0-128 0,2-3 176 0,-4 1-176 16,-3 1 128-16,0-2-128 0,-4-1 0 0,-1 0 0 15,0 1 0-15,-4-2 0 0,-3 3 0 0,2-1 0 16,-4-1-272-16,0 1-64 0,0 1-16 0,-2 0 0 16,1 0-976-16,-4 0-192 0,2 2-32 15,-2 0-15136-15</inkml:trace>
  <inkml:trace contextRef="#ctx0" brushRef="#br0" timeOffset="14665.92">6923 7327 25791 0,'-2'-5'2304'0,"-1"2"-1856"16,0 1-448-16,0 0 0 0,3 1 1184 0,-3-1 144 15,-2-2 16-15,-5-3 16 0,-1-2-208 0,-2 1-32 16,-3-1-16-16,2 4 0 0,1 3-912 0,0 1-192 16,2 4 0-16,-3 2 0 15,2 3-512-15,-2 2 0 0,3 3-16 0,-2 1 0 0,0 5 96 0,-1 3 32 16,14-22 0-16,-21 50 0 0,21-50 400 0,-13 49-160 16,4-14 160-16,4 3 0 0,2 0 0 0,3-38-128 15,1 69 128-15,-1-69 0 0,14 51 0 16,-14-51 0-16,0 0 0 0,34 47 0 0,-34-47 384 0,31 14 96 15,-31-14 16-15,36 2 0 0,-18-5 400 0,1-3 64 16,2-2 32-16,0-3 0 0,0-1-240 0,-1-5-48 16,-2-2-16-16,-2-2 0 0,0-3-336 0,-3-1-64 15,-4 2-16-15,-1 0 0 0,-1-1-64 0,-4 0-16 16,0 0 0-16,-3 4 0 0,0 0 272 0,-4 0 48 0,0-1 16 16,-1 2 0-16,-1 2-48 0,1 1-16 0,-1 2 0 0,3 3 0 31,-2 1-752-31,0 3-160 0,0 1-16 0,1 2-16 15,0 2-896-15,1 1-176 0,0 1-48 0,1 1-15616 0</inkml:trace>
  <inkml:trace contextRef="#ctx0" brushRef="#br0" timeOffset="14949.48">7158 7216 25791 0,'0'0'1152'16,"0"0"224"-16,0 0-1104 0,0 0-272 0,0 0 0 0,0 0 0 0,0 0 640 0,0 0 80 16,32 26 16-16,-32-26 0 0,0 0 880 0,29 54 176 15,-29-54 48-15,16 48 0 0,-16-48-848 0,11 58-160 16,-11-58-48-16,10 61 0 0,-10-61-608 0,6 61-176 16,-6-61 0-16,3 54 0 0,-3-54 0 0,5 47 144 15,-5-47-144-15,0 0 0 0,5 54 448 0,-5-54 0 16,0 0-16-16,5 43 0 0,-5-43-208 0,0 0-32 15,0 0-16-15,8 48 0 0,-8-48-176 0,0 0 0 16,0 0 0-16,8 41 0 16,-8-41-304-16,0 0-80 0,0 0-32 0,0 0-11280 15,12 48-2256-15</inkml:trace>
  <inkml:trace contextRef="#ctx0" brushRef="#br0" timeOffset="17043.3">3930 8734 25791 0,'-5'-1'2304'0,"-1"0"-1856"0,4 1-448 0,1 0 0 16,1 0 1504-16,-2 0 208 0,0 0 32 0,-4 0 16 15,1-1-1296-15,1 1-256 0,0 0-48 0,3 0-16 16,1 0-144-16,0 0 0 0,0 0 0 0,0 0 0 16,25 0 0-16,-13-1 0 0,-12 1 128 0,31-1-128 15,-14-1 384-15,2 1 0 0,1 0 0 0,3-1 0 16,-1 1 0-16,2-1 0 0,2-1 0 0,1 0 0 16,2 2 16-16,1-1 0 0,0 1 0 0,3 0 0 15,2 1-80-15,0 0 0 0,0 0-16 0,0 2 0 16,1 1-176-16,-1 3-128 0,-1-1 192 0,0 0-192 15,2 2 0-15,-1 3 0 0,0-1 0 0,2 1 0 0,0 1 0 16,-1-1 0-16,0 2 0 0,2-1 0 0,-3 2 0 16,2-2 0-16,-2 2 0 0,5-1 0 0,-4 1 0 0,0 0 0 15,-2 1 0-15,3 0 0 0,-2 1 0 16,0 1 0-16,0-1 0 0,0 2 0 0,-3-1 0 0,1-1 0 16,0 1-128-16,-33-16 128 0,56 30 0 0,-56-30 0 15,60 41 0-15,-29-17 0 0,-31-24 0 16,58 52 0-16,-58-52 0 0,55 52 0 0,-55-52 0 0,50 58 0 15,-50-58-128-15,44 60 128 0,-44-60 0 0,40 52 0 16,-40-52 0-16,36 47 0 0,-36-47 0 0,34 48 0 16,-34-48 0-16,35 53 0 0,-35-53 0 0,35 58 0 15,-35-58 0-15,31 64 0 0,-31-64 0 0,30 66 0 16,-30-66 0-16,29 64 0 0,-29-64 0 0,25 63 0 16,-25-63-128-16,24 64 128 0,-24-64 0 0,23 65 0 15,-23-65 0-15,19 64 0 0,-19-64 0 0,21 62 0 0,-21-62 0 0,19 63 0 16,-19-63 0-16,19 54 0 0,-19-54 0 15,21 47 0-15,-21-47 0 0,22 42 0 0,-22-42 0 0,26 43 0 16,-26-43 0-16,30 36 0 0,-30-36 0 0,34 35 0 16,-34-35 0-16,37 28 0 0,-37-28 0 0,44 25 0 15,-44-25 0-15,50 20 0 0,-50-20 128 0,58 15-128 16,-27-9 224-16,0-2-16 0,-2 0 0 0,3-1 0 16,1-1 144-16,1 0 32 0,-1 0 0 15,1-2 0-15,3 1-176 0,2-2-16 0,0 1-16 0,-2 0 0 16,3-1-32-16,0 1 0 0,-3-1 0 0,1 1 0 15,-4-1-144-15,6 0 0 0,3 0 0 0,-1-1 0 16,1 1 0-16,0-1 0 0,0 0 0 0,-1 0 0 16,0 1 0-16,-3 0 0 0,0 0 0 0,3 1 0 0,-1 0 0 15,0 0 0-15,-2 0 0 0,1-2 0 0,-1 2 0 16,-1-2 0-16,0 1 0 0,-4-1 0 0,1 1 0 0,-3 0 0 16,-2 0 0-16,1 1 0 0,-1 0 0 0,-3-1 0 15,2 1 0-15,-2 0 0 0,1 0 0 0,-3 0 0 16,1 2 0-16,-2-1 0 0,-24-1 0 0,46 3 0 15,-46-3 0-15,45 2 0 0,-45-2 0 0,43 4 0 16,-43-4 0-16,46 3 0 0,-46-3 0 0,45 4 0 16,-23-3 0-16,-22-1 0 0,44 1 0 0,-44-1 0 15,42-2 0-15,-22 1 0 0,-20 1 0 0,34-3 0 16,-34 3 0-16,30-3 0 0,-30 3 0 0,26-3 0 16,-26 3 128-16,0 0-128 0,29 0 0 0,-29 0 0 0,0 0 0 0,0 0 0 15,25 3 0-15,-25-3 0 0,0 0 0 0,0 0 0 16,0 0 0-16,0 0 0 0,0 0 0 0,0 0 128 15,0 0-128-15,0 0 0 0,0 0 144 0,0 0-144 16,0 0 128-16,0 0-128 0,0 0 128 0,0 0-128 16,0 0 256-16,0 0-32 0,7-8 0 15,-14 3 0-15,2 0-80 0,-4-2-16 0,-1 0 0 0,0 0 0 16,-2 0-128-16,0-2 0 0,0 2 144 0,0 0-144 16,-2-1 0-16,-1 1 128 0,-2-1-128 0,1-1 0 15,1 2 0-15,1 0 0 0,-1-1 0 0,1 2 0 16,2 1 0-16,0 0 0 0,2 2 0 0,0 0 0 15,1-1 0-15,0 1 0 0,1 1 0 0,1 0-128 16,0 0 128-16,2 0-128 0,-2-1 128 0,2 0-128 16,0 1 128-16,1-2 0 0,-1 2 0 0,2 0-128 0,0 0 128 15,0 0 0-15,2 0 0 0,-1 1 0 0,2-1-128 16,0 2 128-16,0 0-128 0,0 0 128 0,0 0-128 0,0 0 128 16,0 0-128-16,0 0 128 0,0 0-224 0,0 0 32 15,0 0 16-15,0 0 0 0,29 30 0 0,-29-30 0 16,0 0 0-16,0 0 0 0,36 32 176 15,-36-32-160-15,0 0 160 0,31 28-160 0,-31-28 160 0,0 0-128 16,36 26 128-16,-36-26-128 0,0 0 128 0,39 25 0 16,-39-25 0-16,30 14 0 0,-30-14 0 0,27 13 0 15,-27-13 0-15,0 0 0 0,36 11 0 0,-36-11 0 16,0 0 0-16,35 10 0 0,-35-10 0 0,0 0 0 16,30 7 0-16,-30-7 0 0,0 0 0 0,0 0 0 15,26 9 0-15,-26-9 0 0,0 0 0 0,0 0 0 0,0 0 0 16,0 0 0-16,0 0 0 0,0 0 0 0,0 0 0 15,0 0 0-15,0 0 0 0,0 0 0 0,0 0 0 0,0 0 0 16,-2 37 0-16,2-37 0 0,0 0 0 0,-22 15 128 16,22-15-128-16,-21 12 0 0,21-12 0 0,-25 15 0 15,13-8-128-15,-4 1 128 0,2 1-128 0,-1-1 128 16,1 0 0-16,-1 1-160 0,0 0 160 0,-1-1 0 16,4 0 0-16,0 0 0 0,0 0 0 0,12-8 0 15,-24 16 0-15,24-16 0 0,-22 14 0 0,22-14 0 16,-16 11-592-16,16-11-16 15,-13 8 0-15,13-8-16752 0</inkml:trace>
  <inkml:trace contextRef="#ctx0" brushRef="#br0" timeOffset="18649.02">6412 9923 17503 0,'0'-2'1552'0,"0"2"-1232"15,0 0-320-15,0 0 0 0,0 0 1776 0,0 0 288 16,0 2 64-16,0-1 16 0,0 1-1072 0,0-2-224 15,0 0-32-15,0 0-16 0,0 0-624 0,-2 37-176 0,2-37 0 0,0 0 0 16,-7 41 0-16,7-41-160 0,0 0 16 0,-6 52 0 31,6-52-368-31,-4 37-64 0,4-37 0 0,2 37-16 0,-2-37 384 0,0 0 80 0,12 51 128 0,-12-51-208 16,0 0 496-16,24 46 96 0,-24-46 32 0,0 0 0 16,34 41 432-16,-34-41 96 0,0 0 16 15,39 32 0-15,-39-32-96 0,0 0-16 0,45 16 0 0,-45-16 0 16,31 0-48-16,-16-3-16 0,1-1 0 0,-1-4 0 15,1 1-80-15,-1-2-32 0,-2-1 0 0,2 0 0 16,-2-2-224-16,-1 0-32 0,0-2-16 0,-1 2 0 16,-3-3-112-16,-2 0-32 0,2 1 0 0,-3-1 0 15,-2 1-64-15,-1-1 0 0,-2-1-16 0,1 1 0 16,-1-1-176-16,0 0 128 0,-1 3-128 0,1 0 128 16,-2 3-256-16,1-1-64 0,-1 4-16 0,0 0 0 15,1 1-1088-15,-1 0-224 0,0 1-32 0,1 2-15024 16</inkml:trace>
  <inkml:trace contextRef="#ctx0" brushRef="#br0" timeOffset="19220.59">6928 9881 9215 0,'0'0'816'0,"0"0"-656"0,0 0-160 0,0 0 0 16,0 0 4656-16,0 0 896 0,0 0 176 0,0 0 32 0,0 0-3504 16,-2 38-704-16,2-38-144 0,0 40-16 0,0-40-752 0,0 47-160 15,0-47-32-15,0 52 0 0,0-52-272 0,2 51-176 16,-2-51 192-16,5 48-192 0,-5-48 0 0,5 40 0 15,-5-40 0-15,0 0 0 0,0 0 0 0,12 44 0 16,-12-44 0-16,0 0 0 0,0 0 464 0,0 0-16 16,0 0 0-16,0 0 0 0,24 1 128 0,-22-6 0 15,1-3 16-15,-1 0 0 0,-1-1-144 0,-1-3-16 16,2-1-16-16,-2-2 0 0,0-1-16 0,-2 1 0 16,2-2 0-16,0 1 0 0,-1 1-160 0,1-1-48 15,1 0 0-15,-1 2 0 0,2 0-192 16,1 2 0-16,0 1 0 0,0 1 0 0,2 1 0 0,0 2 0 15,0 0 0-15,3 1 0 0,-2 0 0 0,-1 1 0 16,2 2-192-16,0-1 192 16,0 1-592-16,-1 0-16 0,-6 3 0 0,16-3 0 15,-16 3-880-15,0 0-176 0</inkml:trace>
  <inkml:trace contextRef="#ctx0" brushRef="#br0" timeOffset="19674.34">7241 10220 5519 0,'0'0'496'16,"0"0"-496"-16,0 0 0 0,0 0 0 15,0 0 1936-15,0 0 304 0,0 0 48 0,0 0 16 16,0 0 1120-16,0 0 224 0,37 17 64 0,-29-21 0 16,0-1-1024-16,2-2-208 0,-1-1-48 0,-2-4 0 0,4 0-1344 15,-3-5-256-15,0-2-64 0,3-3-16 0,-3-1-528 0,3-2-96 16,-1 0-128-16,0-1 176 0,1 0-176 0,-3 2 0 15,1 2 0-15,-1-2 0 0,-1-2 0 0,2-1 0 16,-4 3 0-16,0-1 0 0,0 2 0 0,0 0 0 16,-3 2 128-16,0 0-128 0,-2 1 224 15,0 3 16-15,-2 0 0 0,0 3 0 0,-1 4-80 0,-1 3-16 16,1 2 0-16,-2 3 0 0,0 1-144 0,-2 4 192 16,0 2-192-16,7-5 192 0,-19 17-192 0,19-17 0 15,-21 32 0-15,10-12 0 0,-2 4-224 0,0 1 32 16,-1 2 0-16,1 1 0 0,0 0-16 0,3 0 0 15,0 1 0-15,1 2 0 0,3 0 208 0,6-31-192 16,-8 59 192-16,8-59-192 0,3 55 192 0,-3-55 0 0,6 51 0 0,-6-51 0 16,12 49 176-16,-12-49 16 0,17 42 16 15,-17-42 0-15,21 38-48 0,-21-38-16 16,0 0 0-16,34 47 0 0,-34-47 0 0,0 0 0 0,38 35 0 16,-38-35 0-16,0 0-16 0,34 20-128 0,-34-20 192 0,29 7-64 15,-29-7-128-15,30 1 0 0,-30-1 0 0,25-3 128 16,-25 3-272-16,21-9-64 0,-11 3-16 0,2-1 0 31,-2-1-2080-31,0-1-432 0</inkml:trace>
  <inkml:trace contextRef="#ctx0" brushRef="#br0" timeOffset="20049.18">7833 9901 19343 0,'-3'-2'1728'0,"0"-1"-1392"16,1 2-336-16,2 1 0 0,0 0 2768 0,-3 1 496 16,0-1 80-16,-4 1 32 0,-2 3-1776 0,-1 2-336 15,-2 2-80-15,0 5-16 0,0 2-672 0,-1 4-144 16,13-19-32-16,-28 51 0 0,14-21-320 0,3 2 0 16,-2 3 0-16,3 0 0 0,10-35 0 0,-12 59 0 15,12-59 0-15,-2 47 0 0,2-47 0 0,0 0-128 16,14 48 128-16,-14-48 0 0,0 0 0 0,0 0 0 15,37 28 0-15,-37-28 0 0,21-1 544 0,-13-3 32 16,3-2 16-16,-1-4 0 0,3-2 112 0,-4-2 32 16,2 0 0-16,-4-3 0 0,1-1-208 0,-2-1-32 15,-1-1-16-15,0-1 0 0,-3-2-144 0,-2 0-16 0,-2 0-16 16,2 1 0-16,-2 2 144 0,-1 0 48 0,0 2 0 16,-2 0 0-16,2 0-224 0,0 4-32 0,0 0-16 0,-1 3 0 31,3 2-768-31,-3 2-160 0,4 2-16 0,-3-1-16 15,3 1-288-15,-3 2-48 0,3 0-16 0,0 0-17504 0</inkml:trace>
  <inkml:trace contextRef="#ctx0" brushRef="#br0" timeOffset="20476.24">7921 9909 13823 0,'0'0'1216'0,"0"0"-960"0,0 0-256 0,0 0 0 0,0 0 4288 0,0 0 832 16,0 0 144-16,0 0 48 0,0 0-2944 0,24 3-576 15,-14-4-112-15,1-1-16 0,-11 2-1232 0,24-1-240 16,-13 0-64-16,2 0 0 0,-13 1-128 0,24 1 0 16,-24-1 0-16,27 3 0 0,-27-3 0 0,28 4 0 15,-28-4 0-15,28 5 0 0,-28-5 0 0,26 5-176 16,-26-5 176-16,22 3-192 0,-22-3-128 0,16 1-48 16,-16-1 0-16,21 1 0 0,-21-1 368 0,19 0 0 15,-19 0 0-15,0 0 0 0,24 2 0 0,-24-2 0 16,0 0 0-16,0 0 0 0,0 0 0 0,0 0 128 15,29 20-128-15,-29-20 192 0,0 0-192 0,0 0 128 16,-5 35-128-16,5-35 128 0,-14 27 0 0,14-27 0 16,-22 36 0-16,7-16 0 0,-1 0-128 0,-1 3 0 15,0-1 0-15,0-1 0 0,1-2-320 0,1-2 48 16,15-17 16-16,-22 28 0 0,22-28 128 0,-18 25 128 0,18-25-192 0,0 0 192 16,-15 31 0-16,15-31 0 0,0 0 0 0,0 0 0 15,0 0 0-15,1 44 224 0,-1-44-64 0,0 0-16 16,0 0 192-16,0 0 48 0,32 29 0 0,-32-29 0 15,25 9-128-15,-25-9 0 0,29 4-16 16,-29-4 0-16,29 4-240 0,-29-4 0 0,26 4 128 0,-26-4-128 31,24 4-320-31,-24-4-96 0,0 0-32 0,33 10 0 16,-33-10-2288-16,0 0-464 0</inkml:trace>
  <inkml:trace contextRef="#ctx0" brushRef="#br0" timeOffset="21937.83">5071 12348 26719 0,'0'0'2368'0,"0"0"-1888"15,0 0-480-15,0 0 0 0,0 0 416 0,25-2-16 16,-25 2 0-16,29-1 0 0,-29 1 240 0,56-2 32 15,-24 0 16-15,2-1 0 0,1-1-560 0,-2-2-128 16,4-1 0-16,0 1 0 0,4-2 0 0,-2 1 0 16,4 0 0-16,2-1 0 0,1 1 0 0,-1-1 0 15,3 0 0-15,-3-2 128 0,1 0 640 0,-1 0 112 16,2 0 16-16,-1 1 16 0,2 1 16 0,0 0 0 16,3 0 0-16,-3 0 0 0,0 3-400 0,-3 1-80 0,3-1 0 15,2 0-16-15,-1-1-208 0,1 1-32 0,2 1-16 16,-1 1 0-16,-4-1-176 0,-1 2 128 0,4 0-128 0,-1-1 128 15,1 2-128-15,1 1 0 0,-6-1 0 0,3 1 0 16,0 0 0-16,0 0 0 0,-2 1 0 0,-1-2 0 16,0 1 0-16,0-1 128 0,1 0-128 15,-1 1 0-15,-2-1 128 0,-1 0-128 0,-2 2 0 0,-2 0 128 16,-2 2-128-16,0-1 160 0,-2 0-160 0,1 0 160 16,-3 0 0-16,4 0 0 0,-2 1 0 0,-3 1 0 15,2-1-32-15,-1 1 0 0,-3 0 0 0,0-1 0 16,-29-3-128-16,51 5 0 0,-22-3 144 0,-4 0-144 15,1-1 0-15,-26-1 0 0,53 3 0 0,-53-3 128 16,43-1-128-16,-43 1 0 0,46-2 0 0,-46 2 0 0,45-3 224 16,-45 3-32-16,37-4 0 0,-37 4 0 0,31-3-64 0,-31 3-128 15,24-1 176-15,-24 1-176 0,0 0 160 16,31-4-160-16,-31 4 128 0,0 0-128 0,27-1 0 0,-27 1 0 16,0 0 128-16,26 0-128 0,-26 0 0 0,0 0 0 15,27-1 0-15,-27 1 0 0,0 0 0 0,23-3 0 16,-23 3 0-16,0 0 0 0,20-3 0 0,-20 3 0 15,0 0 0-15,0 0 0 0,0 0 0 0,0 0 0 16,28 0 0-16,-28 0 0 0,0 0 192 0,0 0-32 16,0 0-16-16,0 0 0 0,0 0-144 0,0 0 128 15,0 0-128-15,0 0 128 0,0 0-128 0,0 0 192 16,0 0-192-16,-2-7 192 0,2 7-64 0,-11-5 0 16,5 1 0-16,-1 0 0 0,-2 1-128 0,-1-1 0 0,0-1 0 15,-1 0 128-15,0-1-128 0,-2 1 0 0,2-1 0 16,-2 0 0-16,2 0 0 0,-2 1 0 0,0 0 0 15,-1-1 0-15,1 0 0 0,0 0 0 0,-1 1 128 16,1 1-128-16,-1-2 0 0,2 0 0 0,0 3 0 16,0-1 0-16,2 1 0 0,1-1 0 15,0 2 0-15,1-1 0 0,1 0 0 0,2 1 0 0,1 1 0 0,4 1 0 16,-6-2 0-16,6 2 0 0,0 0 0 0,0 0 0 16,0 0-256-16,0 0 64 0,0 0 0 0,0 0 16 15,0 0-48-15,0 0-16 0,0 0 0 0,33 13 0 16,-33-13 240-16,0 0-144 0,0 0 144 0,37 13-128 15,-37-13 128-15,0 0 0 0,35 13 0 0,-35-13-128 16,0 0 128-16,37 15 0 0,-37-15 0 0,30 10 0 16,-30-10-160-16,0 0 160 0,40 13-192 0,-40-13 192 0,28 7-176 0,-28-7 176 15,0 0-160-15,39 11 160 16,-39-11 0-16,0 0 0 0,31 16-128 0,-31-16 128 0,0 0 0 0,0 0 0 16,33 21 0-16,-33-21 0 0,0 0 0 0,0 0 0 15,29 22 0-15,-29-22 0 0,0 0 0 0,0 0-176 16,0 0 176-16,29 15-160 0,-29-15 160 0,0 0-192 15,0 0 192-15,0 0-192 0,0 0 192 0,0 0 0 16,0 0 0-16,0 0 0 0,0 0 0 0,0 0 0 16,0 0 0-16,0 0 0 0,-19 35 176 0,19-35-48 15,-26 13 0-15,9-4 0 0,0 0-128 0,-2 0 128 16,0 2-128-16,0-2 128 0,1 3-128 0,-1-3 0 16,3 2 0-16,0-3 0 0,2 1 0 0,-2 0 0 0,16-9 0 15,-26 14 0-15,26-14 0 0,-19 12 0 0,19-12 0 0,-18 8 0 16,18-8-144-16,-16 7-16 0,16-7 0 15,-14 5 0 1,14-5-448-16,-11 4-96 0,11-4 0 0,-13 2-11216 0,13-2-2240 16</inkml:trace>
  <inkml:trace contextRef="#ctx0" brushRef="#br0" timeOffset="23148.75">5971 11658 22111 0,'-1'-3'1968'0,"1"0"-1584"0,0 2-384 16,0 1 0-16,0 0 1072 0,0 0 128 0,0-1 16 15,0 0 16-15,0 1-224 0,0 0-48 0,0 0-16 16,0 0 0-16,0 0-576 0,0 0-112 0,0 0-32 0,9 38 0 15,-9-38-224-15,0 0 0 0,10 42 0 0,-10-42 0 16,0 0 0-16,14 53 0 0,-14-53 0 0,0 0 0 16,27 48 0-16,-27-48 0 0,0 0 0 0,39 38 0 15,-39-38 144-15,33 19 96 0,-33-19 16 0,34 15 0 16,-34-15 624-16,38 8 128 0,-38-8 16 16,37 0 16-16,-37 0-208 0,37-6-32 0,-37 6-16 0,37-9 0 15,-20 2-176-15,1-1-32 0,-2 1-16 0,-2-3 0 16,1 0-256-16,-4-1-48 0,-1 0-16 0,-1 0 0 15,-1 0 0-15,-3-2 0 0,1 3 0 0,-3-1 0 16,-1 0-16-16,0 1 0 0,-1-2 0 0,1 2 0 16,-2 0-224-16,0 1 0 0,0 1 128 0,-2 0-128 15,2 3 0-15,-1 0-240 0,-1 1 48 0,0 0 16 16,1 0-208-16,-1 2-64 0,0 0 0 0,0 0 0 16,2 2-272-16,0 0-64 0,0 0-16 0,0 0 0 15,0 0-176-15,0 0-48 0,0 0 0 0,0 0 0 0,0 0 608 16,0 0 112-16,28 42 32 0,-28-42 0 0,0 0 272 0,22 33 0 15,-22-33 0-15,0 0 0 0,22 43 0 0,-22-43 192 16,0 0-16-16,24 47-16 0,-24-47 64 0,0 0 16 16,21 41 0-16,-21-41 0 0,0 0 208 0,0 0 64 15,20 33 0-15,-20-33 0 0,0 0 192 0,0 0 64 16,0 0 0-16,0 0 0 0,0 0-320 0,0 0-48 16,0 0-16-16,0 0 0 0,0 0 0 0,18-12-16 15,-20 3 0-15,2 0 0 0,0-2 48 0,-2 0 16 16,2-2 0-16,-3 0 0 0,3-1-160 0,-2 1-16 0,0 0-16 15,0 1 0-15,2 0-80 0,2 2-16 0,0 0 0 16,0 1 0-16,0 0-144 0,1-1 0 0,0 2 0 16,2-1 0-16,-1 1 0 0,1 0 0 0,2-1 0 15,-2 1 0-15,3 1 0 0,0-1 0 0,0 1 0 0,-2 0 0 16,4 1 0-16,-2-2-176 0,0 2 176 0,1 1-192 31,-9 5-256-31,12-9-64 0,-12 9-16 0,17-8 0 16,-17 8-272-16,16-6-48 0,-16 6-16 0,0 0-11168 0,24-4-2240 0</inkml:trace>
  <inkml:trace contextRef="#ctx0" brushRef="#br0" timeOffset="23707.38">6856 11945 29487 0,'0'0'1296'0,"0"0"288"0,0 0-1264 0,0 0-320 16,0 0 0-16,0 0 0 0,0 0 1840 0,5-6 304 15,-5 6 64-15,9-11 16 0,-1 2-1184 0,0-2-224 16,5-2-48-16,0-1-16 0,1 0-496 0,2 0-80 16,-3-4-32-16,3-1 0 0,-3-2-144 0,1 2 0 15,-1-2 0-15,0-2 0 0,-2 0 0 0,2 0 0 16,-3-2 128-16,1 0-128 0,-2-1 0 0,2-1 128 15,-3 2-128-15,-3 2 128 0,0 4-128 0,1-2 0 16,-4-2 0-16,-1-1 0 0,1 2 0 0,-4-1 0 0,1 1 128 16,-1 0-128-16,-1 5 0 0,-1-1 128 0,-1 1-128 0,0 2 128 15,0 3 48-15,-3 2 0 0,3 1 0 0,-1 2 0 16,-1 4-176-16,0 2 128 0,-2 3-128 0,1 2 128 16,-3 3-128-16,0 4 0 0,-2 2 0 0,-1 5-176 15,-2 4-96-15,-2 3-32 0,-1 5 0 0,3 2 0 31,-2-1-128-31,3 0-16 0,3 0-16 0,0-3 0 16,4-2-32-16,8-26 0 0,-12 56 0 0,12-56 0 0,-6 55 320 0,6-55 176 0,6 51-192 0,-6-51 192 16,13 45 144-16,-13-45 144 0,21 42 32 0,-21-42 0 0,27 34 160 15,-27-34 32-15,32 29 16 0,-32-29 0 16,37 18-208-16,-37-18-32 0,38 14-16 0,-38-14 0 0,39 11 80 0,-39-11 16 16,38 7 0-16,-38-7 0 0,40 3-112 0,-40-3-32 15,38 2 0-15,-38-2 0 0,34 2-224 0,-34-2 128 16,29 2-128-16,-29-2 0 0,0 0 0 0,32 1 0 15,-32-1 0-15,0 0 0 16,22-2-496-16,-22 2-32 0,0 0-16 0,0 0 0 16,21-5-640-16,-21 5-128 0,0 0-32 0,0 0-15680 15</inkml:trace>
  <inkml:trace contextRef="#ctx0" brushRef="#br0" timeOffset="24165.71">7683 11497 34095 0,'-2'-2'1504'0,"-1"-1"320"0,0 1-1456 0,1 0-368 0,-1 0 0 0,3 2 0 15,-3-2 1264-15,-1 0 176 0,-5-2 32 0,-1 0 16 16,-1 0-944-16,0 1-192 0,-3 2-32 0,2 2-16 16,-2 3-304-16,1 1 0 0,-1 3 0 0,-2 4-144 15,1 2-304-15,-2 2-64 0,1 4-16 0,1 2 0 16,1-2-48-16,1 5-16 0,-1 4 0 0,2 3 0 16,3 1 400-16,1-2 192 0,8-31-160 0,-11 57 160 15,11-57 0-15,2 47 128 0,-2-47 16 0,12 37 0 16,-12-37 304-16,0 0 64 0,31 37 16 0,-31-37 0 0,29 14-208 0,-29-14-64 15,28 5 0-15,-28-5 0 0,26-1-64 0,-26 1 0 16,29-12-16-16,-12 2 0 0,-2-1 16 0,1-1 0 16,-1-1 0-16,-3-3 0 0,0 1-192 0,-3-1 0 15,-3-2 144-15,1 0-144 0,-3 1 160 0,-1 0-32 16,-3-1-128-16,-1 1 192 0,-1 1 144 0,-4 0 32 16,1-1 0-16,0 3 0 0,0 1 0 0,-2 1 0 15,0-1 0-15,1 2 0 16,-1 1-688-16,-1 2-128 0,4 2-16 0,-3 1-16 15,4 0-752-15,-3 2-160 0,3 0-16 0,-1 1-15920 0</inkml:trace>
  <inkml:trace contextRef="#ctx0" brushRef="#br0" timeOffset="24816.29">7798 11525 14735 0,'0'0'1312'0,"-3"-2"-1056"0,3 2-256 0,0 0 0 15,0-3 3216-15,0 3 592 0,0-3 112 0,0 0 32 16,0 0-1456-16,2-2-304 0,1 0-48 0,0-1-16 0,-3 6-1408 16,16-12-272-16,-8 6-64 0,3 0-16 0,0 0-368 15,2-2 128-15,-2 2-128 0,2 0 0 0,-13 6 0 0,26-9 0 16,-26 9 0-16,27-5 0 0,-27 5 0 0,25-3 0 15,-25 3 0-15,28 1 0 0,-28-1 0 0,27 5 0 16,-27-5 0-16,0 0-128 0,38 10 128 0,-38-10 0 16,0 0 0-16,29 9-128 0,-29-9 128 0,0 0 0 15,0 0 0-15,0 0 0 0,0 0 0 0,0 0 0 16,22 31 0-16,-22-31 0 0,0 0 0 0,0 0 0 16,-14 24 0-16,14-24 0 0,-13 15 0 0,13-15 0 15,-16 15 0-15,16-15 0 0,-14 13 0 0,14-13-208 16,-19 15 48-16,19-15 16 0,-18 14 144 0,18-14-160 15,-13 13 160-15,13-13-160 0,0 0 160 0,-14 15 0 16,14-15 0-16,0 0 0 0,0 0 0 0,0 0 0 16,0 0 0-16,0 0 0 0,0 0 0 0,0 0-160 15,0 0 160-15,0 0-160 0,0 0 160 0,21 33 0 0,-21-33 0 16,0 0 0-16,28 7 0 0,-28-7 0 0,0 0 0 0,34 10 0 16,-34-10 0-16,0 0 0 0,40 10 0 0,-40-10 0 15,27 9-256-15,-27-9 16 0,0 0 16 0,35 17 0 16,-35-17 0-16,0 0 0 0,0 0 0 0,34 28 0 15,-34-28-96-15,0 0-32 0,0 0 0 0,21 36 0 32,-21-36-224-32,0 0-32 0,0 0-16 0,0 43 0 0,0-43 624 0,0 0 0 0,-18 33 0 15,18-33 0-15,-19 20 672 0,19-20 160 0,-24 18 16 0,11-10 16 16,-3 0 96-16,0 1 0 0,-2-1 16 0,1 0 0 16,-4 1-272-16,2-1-48 0,-2-1-16 0,0 0 0 15,1 0-288-15,-3-2-64 0,1 1-16 0,1 0 0 16,-1-1-144-16,1-1-128 0,3 0 144 0,-1-1-144 0,3-1-208 15,0 0-144-15,3-1-32 0,-3-1 0 16,5 0-1312 0,-2 0-272-16,5-1-48 0,0 0-13920 0</inkml:trace>
  <inkml:trace contextRef="#ctx0" brushRef="#br0" timeOffset="28315.8">13197 9612 12991 0,'0'-4'1152'16,"0"2"-912"-1,0 1-240-15,0 0 0 0,3 1 0 0,-3-1 0 16,0-2 0-16,2 0 0 0,-1-2 0 0,1 1 0 16,-1-1 0-16,1 1 0 0,-2 2 0 0,0-1 0 15,0 1 0-15,0 0 0 0,0 0 0 0,-2 0 0 16,2 0 0-16,0 0 0 0,0-1 0 0,-1 1 0 0,-1 1 0 0,1 1 0 15,-1-1 0-15,-2 0 0 0,0 1 1200 0,1 0 320 16,0 0 64-16,-2 0 16 0,2 0 528 0,-2 1 112 16,2 0 32-16,0 0 0 0,-1 0-704 0,4-1-144 15,0 0-16-15,0 0 16 0,0 0-960 0,0 0-192 16,0 0-32-16,0 0-16 0,0 0-32 0,0 0-16 16,0 0 0-16,0 0 32 0,0 0 432 0,0 0 64 15,33 15 32-15,-23-16 0 0,0 1-352 0,1 0-64 0,-1 0 0 0,1 0-16 16,-3-1-96-16,2 1-16 0,2-1 0 0,-3 1 48 15,1-1 64-15,0 1 16 0,0-1 0 0,3-1 0 16,-5 1-128-16,4-1-32 0,0 1 0 16,4-3 32-16,1 1-48 0,1 0-16 0,5 0 0 0,-1 0 0 15,0 1-128-15,2-1 160 0,3 0-160 0,3 0 160 16,1 2-160-16,0-1 0 0,-1 2 0 0,3-1 176 16,-2 1-176-16,1 0 0 0,1 0 0 0,-1-1 128 15,-6 1-128-15,1 0 0 0,5 0 0 0,2 1 0 16,-4 0 0-16,2 1 0 0,0 0 0 0,-1 1 0 15,2 1 0-15,-3-1 0 0,1 0 0 0,-2 1 0 16,-2 0 0-16,5 1 0 0,0 0 0 0,2 0 0 16,-1 2 0-16,3 1 0 0,2-1 0 0,-3 1 0 15,0 1 0-15,0 0 0 0,0 0 0 0,-1 1 0 0,-2 0 0 0,3 2 0 16,-3-1 0-16,2 3 0 0,-2 0 0 0,0 0 0 16,1-1 0-16,-2 1 0 0,-2 0 0 0,-2 0 0 15,3 3 0-15,-3-2 0 0,-3 1 0 0,0 0 0 16,0-1 0-16,-24-15 0 0,42 30 0 0,-42-30 0 15,37 27 0-15,-37-27 0 0,35 28 0 0,-35-28 0 16,33 33 0-16,-33-33 0 0,29 36 0 0,-29-36 0 16,26 37 0-16,-26-37 0 0,19 40 0 0,-19-40 0 15,13 42 0-15,-13-42 0 0,13 42 0 0,-13-42 0 16,0 0 0-16,6 61 0 0,-6-61 0 0,2 42 0 16,-2-42 0-16,-2 48 0 0,2-48 0 0,-5 51 0 15,5-51 0-15,-6 58 0 0,6-58 0 0,-11 60 0 0,11-60 0 0,-10 59 0 16,10-59 0-16,-8 55 0 0,8-55 0 0,-6 48 0 15,6-48 0-15,0 41 0 0,0-41 0 16,0 0 0-16,14 56 0 0,-14-56 0 0,17 34 0 16,-17-34 0-16,20 34 0 0,-20-34 0 0,26 32 0 0,-26-32 0 15,31 29 0-15,-31-29 0 0,31 26 0 0,-31-26 0 16,36 24 0-16,-36-24 0 0,34 22 128 0,-34-22-128 16,38 21 0-16,-38-21 0 0,39 18 144 0,-18-11-144 15,1-1 128-15,-1 0-128 0,3 1 160 0,0-1-160 16,0-2 160-16,0 0-160 0,2 0 160 0,-2 0-160 15,0-1 128-15,1-1-128 0,-1 0 0 0,2-1 144 0,-2 0-144 16,0-1 128-16,0 0-128 0,-2-2 128 16,2 0-128-16,-2 0 0 0,1 1 0 0,-1-1 128 0,1-1-128 15,-4 3 128-15,2 0-128 0,1 0 128 0,-3 2-128 16,0 0 0-16,2-1 144 0,-3 0-144 0,3 1 0 0,-2-2 144 16,2 1-144-16,-2 0 0 0,1-2 128 0,-1 0-128 15,0-1 0-15,-2 0 0 0,2 0 128 0,-4-2-128 16,4 1 0-16,-3 1 0 0,0 0 0 0,0 0 0 15,-2 1 128-15,1 0-128 0,-1 1 176 0,1-1-32 16,-15 1 0-16,28 1 0 0,-28-1-16 0,27 1 0 16,-27-1 0-16,26 1 0 0,-26-1-128 0,26 1 0 15,-26-1 0-15,25 2 128 0,-25-2-128 0,19 0 0 16,-19 0 0-16,21 0 0 0,-21 0 0 0,18 0 128 16,-18 0-128-16,16 0 0 0,-16 0 128 0,14 0-128 15,-14 0 0-15,16 0 128 0,-16 0-128 0,16 0 192 0,-16 0-192 16,18-1 192-16,-18 1-192 0,16 0 0 0,-16 0 0 15,16 0 128-15,-16 0-128 0,16 0 0 0,-16 0 0 0,14 1 0 16,-14-1 0-16,16 0 0 0,-16 0 0 0,0 0 0 16,19 1 0-16,-19-1 0 0,0 0 0 0,18 1 0 15,-18-1 0-15,0 0 0 0,16 1 0 0,-16-1 0 16,0 0 0-16,0 0 0 0,19 2 0 0,-19-2 0 16,0 0 0-16,0 0 0 0,19 1 0 0,-19-1 0 15,12 0 0-15,-12 0 0 0,12-1 0 0,-12 1 0 16,12-2 0-16,-12 2 0 0,0 0 0 0,17 0 0 15,-17 0 0-15,0 0 0 0,0 0 0 0,13 0 0 16,-13 0 0-16,0 0 0 0,0 0 0 0,0 0 0 16,0 0 0-16,0 0 0 0,14 0 0 0,-14 0 128 15,0 0-128-15,0 0 160 0,0 0-160 0,0 0 160 0,-1-5 32 16,1 5 16-16,-5-4 0 0,5 4 0 0,-9-7 0 16,2 2 0-16,0 0 0 0,-2-1 0 0,1 0-48 0,-2-2-16 15,-1 1 0-15,0 0 0 0,0-3-144 0,-2 1 192 16,2 0-192-16,0 0 192 0,0 1-192 0,-1-2 160 15,-2 1-160-15,1-1 160 0,-1 0-160 0,1 1 0 16,-2-1 144-16,4 3-144 0,-3-1 0 0,1 2 0 16,0 0 0-16,1 2 0 0,0 0 0 0,1 1 0 15,0 1 0-15,1 0 0 0,2 0 0 0,8 2 0 16,-16-1 0-16,16 1 0 0,-16-1 0 0,16 1 0 16,0 0 0-16,-14 1-128 0,14-1 128 0,0 0-160 15,0 0 160-15,0 0-160 0,0 0-48 0,0 0-16 16,0 0 0-16,0 0 0 0,0 0 32 0,0 0 0 0,26 23 0 15,-26-23 0-15,0 0 64 0,31 16 128 16,-31-16-208-16,24 14 80 0,-24-14 128 0,24 15-128 0,-24-15 128 16,24 16-128-16,-24-16 128 0,24 16-128 0,-24-16 128 15,24 14-128-15,-24-14 128 0,26 16-192 0,-26-16 192 0,29 15-192 16,-29-15-16-16,25 12-16 0,-25-12 0 0,24 13 0 16,-24-13 224-16,24 10-192 0,-24-10 192 0,23 11-192 15,-23-11 192-15,0 0 0 0,27 15 0 0,-27-15 0 16,0 0 0-16,0 0 0 0,24 20 0 0,-24-20 0 15,0 0 0-15,0 0-144 0,0 0 144 0,0 0 0 16,0 0-176-16,0 0 176 0,-2 45-208 0,2-45 80 16,0 0 128-16,-20 26 0 0,20-26 0 0,-21 20-128 15,21-20 128-15,-27 22 0 0,27-22 128 0,-28 23-128 16,28-23 160-16,-28 24-32 0,28-24-128 0,-31 25 192 0,31-25-192 0,-30 25 144 16,30-25-144-16,-24 21 128 0,24-21-128 15,0 0 0-15,-29 27 0 0,29-27 0 0,0 0 0 0,0 0 0 16,-26 28 0-16,26-28 0 0,0 0-336 0,0 0-48 15,0 0-16-15,0 0 0 16,-20 28-704-16,20-28-144 0,0 0-32 0,0 0-16224 0</inkml:trace>
  <inkml:trace contextRef="#ctx0" brushRef="#br0" timeOffset="31811.31">13328 10801 23951 0,'-2'0'2128'0,"2"-1"-1696"15,0 1-432-15,0 0 0 0,0 0 1120 0,0 0 144 16,0 0 16-16,0 0 16 0,0 0-320 0,-3 0-64 15,3 0-16-15,0 0 0 0,0 0-624 0,0 0-128 16,0 0-16-16,0 0-128 0,0 0 0 0,0 0 0 0,20 4 0 16,-20-4 0-16,12-1 224 0,-5 0 32 15,2 0 16-15,1-1 0 0,0 1 336 0,1-1 64 0,0 0 16 0,5 0 0 16,-2 1-48-16,3-1 0 0,-2-1 0 0,4 2 0 16,2 0-256-16,3 1-64 0,0 0-16 0,3 0 0 15,-1 1-112-15,3 1 0 0,0 0-16 0,0 0 0 16,-4 0-32-16,2 0 0 0,0 1 0 0,2 0 0 15,0 0-144-15,-2-1 0 0,2 1 144 0,0 1-144 16,1-1 0-16,2 0 0 0,2 1 0 0,-1-1 0 16,0 1 0-16,-2-1 0 0,0 2 0 0,-2-1 0 15,-2 2 0-15,-1 0 0 0,-1 2 0 0,-1 0 0 16,2 2 0-16,0 2 0 0,0-1 0 0,0 2 0 16,-1-1 0-16,1 3 0 0,1 0 0 0,-3-1 0 15,2 2 0-15,0-1 0 0,-26-15 0 0,46 30 0 0,-46-30 0 16,46 28 0-16,-46-28 0 0,43 29 0 0,-43-29 0 0,39 29 0 15,-39-29 0-15,40 36 0 0,-40-36 0 16,35 40 0-16,-35-40 0 0,32 48 0 0,-32-48 0 16,27 52 0-16,-27-52 0 0,21 54-128 0,-21-54-64 0,16 56 0 15,-16-56 0-15,13 55 0 0,-13-55 64 0,8 55 0 16,-8-55 0-16,9 54 0 0,-9-54 128 16,7 55 0-16,-7-55-144 0,6 52 144 0,-6-52 0 0,8 51 0 15,-8-51 0-15,8 51 0 0,-8-51 0 0,8 47 0 16,-8-47 0-16,8 47 0 0,-8-47 0 0,7 43 0 15,-7-43 0-15,6 45 0 0,-6-45 0 0,8 47 0 16,-8-47 0-16,11 45 0 0,-11-45 0 0,13 47 0 16,-13-47 0-16,18 44 0 0,-18-44 0 0,20 42 0 15,-20-42 0-15,24 37 0 0,-24-37 0 0,26 35 0 16,-26-35 0-16,27 31 0 0,-27-31 0 0,32 25 0 0,-32-25 0 16,34 20 0-16,-34-20 0 0,35 15 128 0,-35-15-128 15,42 14 128-15,-20-9 80 0,0-1 16 0,1 1 0 16,-1-2 0-16,2 0-48 0,-2-1-16 0,-1 0 0 15,1 0 0-15,-2-1-160 0,2-1 128 0,1 1-128 0,-1-2 128 16,1-1 0-16,-1 1-128 0,2 0 192 0,0-1-64 16,0 0-128-16,3-1 192 0,-1 1-192 0,1-1 192 15,-1 1-192-15,2 0 0 0,-1-2 0 0,-1 0 0 16,-2 1 0-16,0-2 0 0,0-1 128 0,0 0-128 16,2 1 0-16,-3 0 160 0,3-1-160 0,-2 0 160 15,0 0-32-15,2 1-128 0,-1-2 192 0,1 2-64 16,0 0 0-16,-2 1 0 0,0 0 0 0,0-1 0 15,-2 1-128-15,0 0 0 0,1-1 144 0,-3-1-144 0,-3 0 0 16,2 1 128-16,0 0-128 0,0 0 0 0,0 1 0 16,-1 0 0-16,1 0 0 0,2 1 128 0,-2-1-128 15,0 0 0-15,-1 0 0 0,1-1 0 0,-1 3 0 0,-1-1 144 16,1-1-144-16,1-1 160 0,0 2-160 0,-3 0 0 16,2-1 0-16,-2 1 128 0,1 1-128 0,-2 0 0 15,2-1 0-15,-1 1 0 0,-1 1 0 16,-1-1 0-16,-1 1 144 0,0 0-144 0,-13 1 0 0,27-2 144 15,-13 1-144-15,-1 0 0 0,2 0 0 0,-2-1 0 16,1 1 0-16,-14 1 0 0,25-2 0 0,-25 2 0 16,24 0 0-16,-24 0 0 0,23 0 0 0,-23 0 0 15,22-3 0-15,-22 3 0 0,24-2 0 0,-11 0 0 16,0 1 0-16,1 0 0 0,-1-1 0 0,0 0 0 0,0 1 0 16,-1-1 0-16,1 1 0 0,0-1 0 0,-2 0 0 0,2 0 0 15,-2 0 128-15,3 0-128 0,-14 2 0 0,23-2 0 16,-23 2 0-16,22-1 0 0,-22 1 0 0,18-2 0 15,-18 2 0-15,18-1 0 0,-18 1 0 0,17-2 0 16,-17 2 128-16,17-3-128 0,-17 3 0 0,20-2 0 16,-20 2 0-16,19-2 128 0,-19 2-128 0,19-3 0 15,-10 1 128-15,-9 2-128 0,19-2 0 0,-19 2 0 16,20-2 0-16,-20 2 0 0,18-2 128 0,-18 2-128 16,13-2 0-16,-13 2 0 0,17-3 128 0,-17 3-128 15,14-3 0-15,-14 3 0 0,12-3 128 0,-12 3-128 0,12-3 0 16,-12 3 0-16,0 0 0 0,10-5 0 15,-10 5 144-15,0 0-144 0,0 0 0 0,7-3 144 0,-7 3-144 16,0 0 0-16,0 0 144 0,0 0-144 0,0 0 144 0,0 0-144 16,0 0 192-16,0 0-192 0,-10-4 128 15,10 4-128-15,0 0 0 0,-11 0 0 0,11 0 128 0,0 0-128 16,-18-1 0-16,18 1 0 0,-14-1 128 0,14 1-128 16,-14-2 0-16,14 2 0 0,-15-2 0 0,6 0 0 15,9 2 0-15,-15-3 0 0,15 3 0 0,-16-4 0 16,8 1 128-16,-3 0-128 0,0 0 0 0,-2 0 160 15,2-1-160-15,-2 1 128 0,0-2-128 0,2 1 160 16,-2 0-160-16,2-1 160 0,1 1-160 0,0 0 0 16,3 0 144-16,-1 0-144 0,8 4 0 0,-13-4 0 15,13 4 0-15,-10-4 0 0,10 4 0 0,0 0 0 16,-9-1 0-16,9 1 0 0,0 0 0 0,0 0 0 0,0 0 0 16,0 0 0-16,0 0-272 0,0 0 16 0,0 0 16 15,0 0 0-15,0 0 16 0,0 0 0 0,0 0 0 16,0 0 0-16,0 0 32 0,0 0 16 0,16 37 0 0,-16-37 0 15,0 0 0-15,0 0 0 0,24 18 0 16,-24-18 0-16,0 0 176 0,29 14-208 0,-29-14 80 16,19 8 128-16,-19-8-128 0,21 6 128 0,-21-6 0 0,19 6 0 15,-19-6 0-15,0 0 0 0,24 7 0 0,-24-7 0 16,0 0 0-16,22 8 0 0,-22-8 0 0,0 0 0 16,0 0 0-16,0 0 0 0,22 10 0 0,-22-10 0 15,0 0 0-15,0 0 0 0,0 0 0 0,0 0 0 16,0 0-160-16,0 0 160 0,0 0 0 0,0 0-144 0,0 0 144 0,0 0 0 15,-12 33-144-15,12-33 144 0,0 0 0 16,0 0 0-16,-24 23 0 0,24-23 0 0,0 0 0 16,0 0 0-16,-29 27 0 0,29-27 0 15,0 0 0-15,-29 25 0 0,29-25 0 0,0 0 0 0,-29 27 0 16,29-27 0-16,0 0 0 0,-28 26 128 0,28-26-128 0,0 0 0 16,-26 22 0-16,26-22 0 0,0 0 0 0,-21 19 0 15,21-19 0-15,0 0 0 0,0 0 0 0,-27 25 0 16,27-25 0-16,0 0 0 15,0 0-432-15,0 0-16 0,-24 25 0 0,24-25 0 16,0 0-816-16,0 0-160 0,0 0-48 0,-21 29-15248 0</inkml:trace>
  <inkml:trace contextRef="#ctx0" brushRef="#br0" timeOffset="35032.92">13172 12264 18431 0,'0'0'1632'0,"0"0"-1312"15,0 0-320-15,0 0 0 0,0 0 1536 0,0 0 224 16,-9-1 48-16,9 1 16 0,0 0-400 0,-8-1-80 16,8 1 0-16,0 0-16 0,0 0-720 0,0 0-144 0,0 0-16 0,0 0-16 15,0 0-304-15,0 0-128 0,0 0 0 0,0 0 128 16,0 0 80-16,0 0 16 0,0 0 0 0,5-4 0 15,-5 4 288-15,0 0 64 0,0 0 16 0,13-2 0 16,-13 2-32-16,0 0-16 0,0 0 0 16,14-3 0-16,-14 3 96 0,0 0 0 0,15-2 16 0,-15 2 0 15,0 0-208-15,22-2-64 0,-22 2 0 0,18-3 0 16,-18 3-192-16,22-4-32 0,-22 4-16 0,24-2 0 16,-10 0-16-16,0 0-128 0,1-1 192 0,-1-1-64 15,3 1 0-15,0 0-128 0,1 0 192 0,-2 0-64 16,3 1 0-16,0-1 0 0,2 2 0 0,-2-1 0 15,3 1-128-15,-2-1 192 0,2 0-192 0,1 1 192 16,-1 0-192-16,2 1 160 0,0 0-160 0,0-1 160 0,0 1-160 16,0-1 0-16,0 1 0 0,0 1 0 15,0 1 0-15,-2 0 0 0,1-1 0 0,1 1 0 0,0 2 0 16,0 0 0-16,1 1 0 0,-1-1 0 0,2 1 0 0,-2 1 0 16,0 0 0-16,-2 0 0 0,-22-6 0 0,43 15 0 15,-43-15 0-15,38 20 0 0,-38-20 0 0,31 24 0 16,-31-24 0-16,27 16 0 0,-27-16 0 0,0 0 0 15,29 33 0-15,-29-33 0 0,0 0 0 0,18 44 0 16,-18-44 0-16,0 0 0 0,6 50-144 0,-6-50 144 16,0 39-192-16,0-39 192 0,-5 43-208 0,5-43 64 15,-4 46 16-15,4-46 0 0,-6 44 128 0,6-44-160 16,-5 44 160-16,5-44-160 0,-5 44 160 0,5-44 0 16,-8 45 0-16,8-45 0 0,-13 48 0 0,13-48 0 15,-11 50 0-15,11-50 0 0,-16 55 0 0,16-55 0 16,-18 58 0-16,18-58 0 0,-20 60 0 0,20-60 0 0,-18 58 0 15,18-58 0-15,-15 52 0 0,15-52 0 0,-8 47 0 0,8-47 0 16,-6 47 0-16,6-47 0 0,0 48 0 0,0-48 0 16,6 45 0-16,-6-45 0 0,7 42 0 0,-7-42 0 15,11 35 0-15,-11-35-128 0,0 0 128 0,24 41 0 16,-24-41 0-16,0 0-160 0,35 30 160 0,-35-30 0 16,29 15 0-16,-29-15 0 0,32 12 0 0,-32-12 0 15,35 10 0-15,-35-10 144 0,43 6-144 0,-19-4 128 16,0 0-128-16,2-1 192 0,1 0-192 0,2-1 192 15,-2 1-48-15,2-2 0 0,1 0 0 0,1-1 0 16,-1 0-144-16,2-1 160 0,0-1-160 0,0-2 160 16,5 1-160-16,-2 0 128 0,5 0-128 0,0-2 128 15,0 1-128-15,-2-1 0 0,3-1 0 0,-2-1 128 16,-2 1-128-16,-2-1 0 0,2 2 0 0,0-1 0 0,1 1 0 0,1-1 0 16,4 1 0-16,-3 0 0 0,-3-1 0 0,1 1 0 15,-4 1 0-15,-1 0 0 0,-4 0 0 0,2 1 0 16,-4 0 128-16,4 0-128 0,0-1 0 0,-2 2 0 15,3-1 0-15,1 0 128 0,-2 0-128 0,3-2 160 16,-1 1-160-16,-1-1 160 0,0 2-160 0,-2-2 0 16,1 1 0-16,-1 0 128 0,-1 0-128 0,3-1 0 15,0 2 0-15,-1 0 0 0,0 1 0 0,-2-1 0 16,0 3 0-16,0 0 0 0,1 1 0 0,-3 1 0 16,-1-1 0-16,-1 0 0 0,-1 1 0 0,0-2 0 15,0 1 0-15,-1-1 0 0,-1 1 0 0,2-1 0 0,2 0 0 0,-1 0 0 16,3 0 0-16,-3-1 0 0,3 2 0 15,-3 0 0-15,-1 0 144 0,2 1-144 16,-1-1 160-16,-1 0-160 0,-1 0 128 0,-1 0-128 0,-1 0 0 16,1-1 144-16,-1 0-144 0,1 0 0 0,1 0 144 15,-1 0-144-15,-1 1 192 0,3 0-16 0,-1 1-16 0,-1 0 0 16,0 0-160-16,-1 1 160 0,0 0-160 0,-2 1 160 16,0-1-160-16,-1 0 0 0,-1 0 0 0,-17-1 0 15,33 2 0-15,-33-2 0 0,30 1 0 0,-30-1 0 16,28 0 0-16,-28 0 0 0,28-2 0 0,-28 2 0 15,29-2 0-15,-14 0 0 0,2 1 0 0,-1-1 0 16,1 1 0-16,-2-1 0 0,2-1 0 0,1 1 0 16,-1 0 0-16,-4 1 0 0,1-1 128 0,-14 2-128 15,28-2 0-15,-15 0 0 0,-13 2 144 0,26-2-144 16,-26 2 0-16,24-1 128 0,-24 1-128 0,24-2 0 0,-24 2 0 0,24 0 144 16,-24 0-144-16,22-1 0 0,-22 1 0 0,22-2 0 15,-22 2 0-15,21-1 0 0,-21 1 0 0,22-3 0 16,-22 3 0-16,23-3 0 0,-23 3 128 0,22-2-128 15,-22 2 0-15,22-3 0 0,-22 3 0 16,19-2 0-16,-19 2 0 0,21-3 0 0,-21 3 0 0,18-2 0 16,-18 2 0-16,19-2 0 0,-19 2 0 0,18-2 0 15,-18 2 0-15,17-1 0 0,-17 1 128 0,0 0-128 16,21 0 0-16,-21 0 0 0,0 0 160 0,19 1-160 16,-19-1 128-16,0 0-128 0,18 1 128 0,-18-1-128 15,0 0 128-15,0 0-128 0,22 1 0 0,-22-1 128 16,0 0-128-16,0 0 0 0,19 0 0 0,-19 0 0 15,0 0 128-15,0 0-128 0,18-2 0 0,-18 2 0 0,0 0 0 16,18 1 0-16,-18-1 0 0,0 0 0 0,17-1 0 0,-17 1 0 16,0 0 0-16,16-1 0 0,-16 1 0 0,0 0 0 15,0 0 0-15,16 1 0 0,-16-1 0 0,0 0 0 16,0 0 0-16,13-5 0 0,-13 5 0 0,0 0 0 16,0 0 0-16,0 0 128 0,0 0-128 0,0 0 128 15,0 0 0-15,0 0 0 0,0 0 0 0,0 0 0 16,3-7 0-16,-3 7-128 0,0 0 192 0,0 0-64 15,0 0-128-15,0 0 0 0,0 0 0 0,0 0 128 16,-14-3-128-16,14 3 0 0,0 0 0 0,0 0 0 16,0 0 0-16,-15-1 0 0,15 1 0 0,0 0 0 15,0 0 0-15,0 0 0 0,-16-1-144 0,16 1 144 16,0 0 0-16,0 0 0 0,-17-1-128 0,17 1 128 0,0 0 0 16,-15-4 0-16,15 4 0 0,0 0 0 0,-16-4 0 15,16 4 0-15,-11-6 0 0,11 6 0 0,-13-5 0 0,13 5 0 16,-11-6 0-16,11 6 0 0,-14-7 0 0,14 7 0 15,-14-8 0-15,14 8 0 0,-15-8 128 0,15 8-128 16,-16-7 0-16,16 7 144 0,-17-7-144 0,17 7 0 16,-15-6 144-16,15 6-144 0,-14-5 0 15,14 5 0-15,-13-5 0 0,13 5 0 0,-15-5 0 0,15 5 0 16,-14-3 0-16,14 3 0 0,-11-3 0 0,11 3 0 16,0 0 0-16,-16-3 0 0,16 3 0 0,-13-2 0 15,13 2 0-15,-13-2 0 0,13 2-176 0,0 0 176 16,-19-2-208-16,19 2 80 0,-11-3 128 0,11 3 0 15,-10-3 0-15,10 3 0 0,-11-5 0 0,11 5 0 16,-10-4 0-16,10 4 0 0,0 0 0 0,-14-5 128 16,14 5-128-16,-8-4 128 0,8 4-128 0,-11-4 0 15,11 4 128-15,-8-6-128 0,8 6 0 0,-10-4 0 0,10 4 0 0,-9-7 0 16,9 7 0-16,0 0 0 0,-10-6 0 0,10 6 0 16,0 0 0-16,0 0 0 0,-14-3 0 0,14 3 0 15,0 0 0-15,0 0 0 0,-12-4 0 0,12 4-128 16,0 0 128-16,0 0-160 0,-15-1 160 0,15 1-160 15,0 0 160-15,0 0 0 0,0 0-144 0,0 0 144 16,0 0 0-16,0 0 0 0,0 0-144 0,0 0 144 16,0 0 0-16,0 0-192 0,0 0 192 0,0 0-160 15,0 0 160-15,0 0-208 0,0 0 80 0,0 0 128 16,24 14-192-16,-24-14 192 0,0 0-160 0,25 9 160 16,-25-9-128-16,19 8 128 0,-19-8 0 0,21 5-144 0,-21-5 144 0,21 5-128 15,-21-5 128-15,22 5-128 0,-22-5 128 0,24 7 0 16,-24-7-144-16,24 5 144 0,-24-5 0 0,24 6 0 15,-24-6-144-15,21 6 144 0,-21-6 0 16,19 6 0-16,-19-6 0 0,18 4 0 0,-18-4 0 0,0 0 0 16,24 6 0-16,-24-6 0 0,0 0 0 0,19 4 0 15,-19-4 0-15,0 0 0 0,0 0 0 0,0 0 0 16,21 11 0-16,-21-11 0 0,0 0-160 0,0 0 32 16,0 0 0-16,0 0 0 0,0 0 128 0,0 0-160 15,1 36 160-15,-1-36-160 0,0 0 160 0,0 0 0 16,-22 33 0-16,22-33 0 0,0 0 0 0,-29 37-128 15,29-37 128-15,-27 27 0 0,27-27 0 0,-27 28-160 16,27-28 160-16,-27 30 0 0,27-30 0 0,-27 28-128 16,27-28 128-16,-26 26 0 0,26-26 0 0,-22 23 0 0,22-23 0 15,0 0 0-15,-26 29 128 0,26-29-128 0,0 0 0 0,-21 24 144 16,21-24-144-16,0 0 0 0,0 0 0 0,0 0 0 16,-19 27-208-16,19-27-80 0,0 0-16 0,0 0 0 31,0 0-368-31,0 0-80 0,0 0-16 0,0 0-11632 0,0 0-2320 0</inkml:trace>
  <inkml:trace contextRef="#ctx0" brushRef="#br0" timeOffset="36432.37">18591 10890 10127 0,'0'-4'896'0,"0"-2"-704"0,0 3-192 0,0 3 0 16,3-4 1168-16,-3 1 208 0,3-2 32 0,-1-5 16 16,1-2-80-16,1-2-32 0,-1 0 0 0,0 0 0 15,0 0-144-15,0 3-16 0,-1 1-16 0,-1-1 0 16,1 3-496-16,-2-1-112 0,2 1-16 0,-1 1 0 15,-1 1 768-15,0-2 160 0,0 2 32 0,2 1 0 16,-2 0-96-16,2-1-16 0,-1 2 0 0,-1-1 0 16,3 0-656-16,-1-1-128 0,1 1-16 0,2-1-16 15,-2 1-288-15,2-1-64 0,3-1-16 0,1 1 0 16,0 0 960-16,-1 0 192 0,1 0 32 0,2 0 16 16,5-1-1760-16,2-2-336 15,0 0-80-15,2-1-16 0,3-2 816 0,1-1 224 0,0-2 16 0,0-1 0 16,0 1 48-16,1-1 16 0,1-2 0 0,4-1 0 0,-1 0 768 0,3-3 144 15,0-1 48-15,6-3 0 16,4-1-1696-16,1-3-336 0,-1 2-64 0,3-2 0 0,-2 2 832 16,1-3 0-16,3 0 0 0,-1-1 128 0,4-2-128 0,-2 0 192 15,1-3-192-15,-1 0 192 0,0-3-64 0,-1 1-128 16,-4 0 192-16,5 0-64 0,5 0-128 0,-4-1 128 16,1-1-128-16,-2-1 128 0,-2-1-128 0,-4-2 0 15,1 0 144-15,0-1-144 0,-3 3 0 0,1 2 0 16,0 0 0-16,0 0 128 0,0 2-128 0,-3-2 0 15,0-1 0-15,-4 2 0 0,0 0 0 0,-1 0 0 16,-1 3 0-16,3 0 0 0,-1 1 0 0,1-1 144 16,0 3-144-16,-1-1 0 0,-2 3 128 0,-3-1-128 15,1 0 0-15,-3 0 0 0,-1 0 0 0,0 2 0 0,-1 0 0 16,-2 2 0-16,-1 0 0 0,-1 1 0 0,-1 3 0 0,-1 0 0 16,-4 2 0-16,1 0 0 0,-4 2 0 0,-2 2 0 15,-3 1 0-15,-1 1 0 0,-1 2 0 0,-4 1 0 16,-1 1 0-16,-3 4 160 0,1 0-160 0,-3 1 128 15,-2 2-128-15,-1 0 0 0,-3 2 0 16,-1 0 0-16,-5 1-208 0,0 3 16 0,-3 1 16 0,-4 2 0 16,0 1 16-16,-3 2 0 0,0 0 0 0,0 4 0 15,-2-1 160-15,-2 4-128 0,-2 1 128 0,-1 3-128 16,2 2 128-16,0 0 0 0,2 1 0 0,3 2 0 16,1 1 0-16,4 0 0 0,22-23 0 0,-37 47-128 15,37-47 128-15,-18 44 0 0,18-44 0 0,-8 43 0 0,8-43 0 16,0 0 0-16,10 59 0 0,-10-59 0 15,18 38 0-15,-18-38 0 0,31 31 0 0,-10-18 0 0,3-2 0 16,3-3 0-16,4-2 0 0,-1-2 0 0,2-3 0 16,-1-3 192-16,-1-1-64 0,-1-4 0 0,1-1-128 0,-3-1 0 15,-3-3 128-15,-1-1-128 0,-4-1 0 0,-1-1 0 16,-1-1 0-16,-1-3 128 0,-3 0 0 0,-2-1 0 16,-1 0 0-16,-4 1 0 0,-1 1 304 0,0 0 64 15,-4 1 16-15,-2 2 0 0,-4 0-272 0,2 1-48 16,-2 2-16-16,-2 1 0 15,-2 2-640-15,1 2-128 0,-2 1-32 0,-1 3 0 16,0 0-464-16,-2 3-80 0,-3 3-32 0,0 3-18032 0</inkml:trace>
  <inkml:trace contextRef="#ctx0" brushRef="#br0" timeOffset="37688.37">19212 11310 17503 0,'0'0'1552'0,"3"-6"-1232"0,-3 6-320 0,0 0 0 16,2-4 2240-16,-2 4 400 0,7-5 80 0,-3-1 16 15,2 0-1008-15,3-1-192 0,1 1-32 0,0-1-16 16,1 1-976-16,1 0-192 0,0 1-32 0,1-2-16 16,1 2-272-16,2 0 0 0,-1-1 0 0,2-1 0 15,2 0 0-15,0-1 192 0,1 0-64 0,1 0-128 16,0 0 512-16,1-3 0 0,2 2 0 0,2-2 0 15,-1 0 432-15,2-1 80 0,-1 1 0 0,1 0 16 16,2-2-464-16,-2-1-112 0,2 0-16 0,1 0 0 0,-4 1-128 16,4-1-16-16,2-2-16 0,0 1 0 0,0-1 0 0,2-2 0 15,0 1 0-15,0-3 0 0,2-1-48 0,0-1-16 16,0-2 0-16,2-1 0 0,-4 0 32 0,6-2 0 16,3-3 0-16,-1-1 0 0,4 0-48 0,-1 3 0 15,-2 1 0-15,0-2 0 0,0-3-80 0,-3-1-128 16,2-2 176-16,-1-1-176 0,0-1 240 0,3-1-64 15,3-3-16-15,-1 0 0 0,-1 4-160 0,-2 0 192 16,0 1-192-16,-3-2 192 0,0 1-192 0,-3-1 0 16,3 2 0-16,-2-2 0 0,1-1 0 0,1 1 128 15,-3 1-128-15,-1 2 0 0,-2 1 0 0,1 2 0 16,-3 0 128-16,1-2-128 0,-2 1 0 0,1-1 0 0,0 0 0 16,0 0 0-16,-3 0 0 0,1 0 0 15,-1 2-176-15,-2-1 176 0,0 5 0 0,-1-1-160 0,1 2 160 0,-3-1 0 16,0-2 0-16,-3 2-128 0,0 0 128 0,-3 1 0 15,-1 3 0-15,2-1 0 0,-1-1 0 16,-2 0 0-16,3-1 0 0,0 0 0 0,2 1 0 0,-2 1 0 16,-3 1 0-16,0 1 0 0,0 2 0 0,-3 1 0 15,0 0-176-15,-4 0 176 0,1 0-160 0,-2 1 160 16,-2 1-144-16,1-1 144 0,-2 0-128 0,-1 0 128 16,-2 3 0-16,-2-1 0 0,-2 0 0 0,-2 2 0 15,-1 1 0-15,-2 0 0 0,-1 2 144 0,-1 0-144 16,-3 2 144-16,-2 3-144 0,1 0 0 0,-4 4 144 0,-4 0-144 15,0 3 0-15,-3 2-192 0,-1 2 192 0,1 4-224 16,-2 0 80-16,2 4 16 0,-2 0 0 0,4 3 128 16,-2-1-128-16,24-14 128 0,-37 33-128 0,37-33 128 0,-32 37 0 15,32-37 0-15,-25 40 0 0,25-40-160 16,-12 44 160-16,12-44-192 0,2 46 192 0,-2-46-352 0,16 43 32 16,-16-43 16-16,32 40 0 0,-10-23 112 0,1-3 32 15,4 0 0-15,0-4 0 0,0-1 160 0,4-4 0 16,5-2 0-16,0-1 0 0,4-3 0 0,-2-2 0 15,-4 0 160-15,-2-3-160 0,1-1 208 16,-1-3-48-16,-3-2-16 0,-3-2 0 0,1-1 112 0,-4-2 32 16,-3-1 0-16,1-1 0 0,-2-1 160 0,-4 1 16 15,-1-1 16-15,-2 2 0 0,-3 0 112 0,-3 0 32 16,-3 2 0-16,-1 0 0 0,-2 2-240 0,-2 2-32 16,-1-1-16-16,-5 2 0 0,-1 0-336 0,-3 3-288 15,-2 2 48-15,-2 1 16 16,-2 0-384-16,-2 3-80 0,-3 1-16 0,1 1 0 15,0 1-256-15,-1 1-48 0,3 1-16 0,-2 2 0 16,1 1-432-16,-1 1-80 0,1 2-32 0,21-9 0 16,-41 19-2336-16,41-19-480 0</inkml:trace>
  <inkml:trace contextRef="#ctx0" brushRef="#br0" timeOffset="39169.78">19944 12307 23039 0,'0'0'2048'0,"5"-7"-1648"0,-5 7-400 0,0 0 0 16,5-7 2448-16,-5 7 416 0,8-8 80 0,0-2 0 16,2-2-1312-16,2-2-272 0,3-1-48 0,-1 0-16 15,-1 0-592-15,3 0-112 0,-2-2-16 0,3-1-16 16,0 1-336-16,0-2-64 0,4-2-16 0,0-1 0 16,0 0-144-16,2-3 160 0,1 0-160 0,0 1 160 15,-2 1-160-15,4-2 128 0,3-3-128 0,4-1 128 16,-1-2 48-16,1 0 0 0,3 0 0 0,0-3 0 15,1-1 32-15,1-1 16 0,-4 4 0 0,6-3 0 16,3-2 32-16,2 1 16 0,0 0 0 0,1 3 0 0,-1 1 32 16,1 0 0-16,-3-1 0 0,2-2 0 15,-4 2-80-15,3-1-16 0,3-1 0 0,-1 0 0 0,2-2-80 16,0 3 0-16,-3 2-128 0,1 1 192 0,-3-1-192 0,3-2 0 16,-2-2 0-16,-1 0 0 0,0 2 0 0,0-3 0 15,-1-1 0-15,1-1 0 0,-1-1 0 0,-1 2 0 16,0-1 0-16,0 0 0 0,0-1 0 0,1-1 0 15,0 1 128-15,-1-1-128 0,-1 1 144 0,2-2-16 16,1 1 0-16,0-1 0 0,0 2-128 0,0 1 192 16,-4 2-192-16,1 1 192 0,-3 0-192 0,3 0 0 15,-2-1 0-15,-2 2 128 0,-3-1-128 0,1 1 0 16,-1-1 144-16,2 1-144 0,-4 1 0 0,-1 0 0 16,2 2 0-16,-3-3 128 0,1 1-128 0,-1-1 0 15,0 1 0-15,0-1 0 0,-2 1-128 0,0 1 128 16,0-1-128-16,-1 3 128 0,0 1 0 0,-1-1 0 0,-1 3 0 0,0-2 0 15,0 0 0-15,0 0 0 0,0-2 128 0,0 1-128 16,-1 1 0-16,-1-1 0 0,-1 0 0 16,-1 1 0-16,-3 2 0 0,-1-2 0 0,-1 3 0 0,-3 3 0 15,0 2 0-15,-5 0 128 0,1 2-128 0,-2-2 0 16,-3 3 128-16,-1 0-128 0,-2 1 128 0,-3 1-128 16,-3 0 128-16,-1 1-128 0,-3 3 160 0,-2 0-160 15,0 2 0-15,-5 0 0 0,-2 2 0 0,-2 2 0 16,-3 1 0-16,0 2-240 0,-3 3 80 0,-4 3 16 15,1 2-48-15,-3 3-16 0,2 2 0 0,0 3 0 16,3 0 16-16,-1 3 16 0,2 2 0 0,27-17 0 16,-45 36 176-16,45-36-128 0,-30 37 128 0,30-37-128 0,-19 42-128 15,19-42 0-15,0 0-16 0,-9 63 0 0,9-63 16 16,9 41 0-16,-9-41 0 0,25 42 0 0,-6-20 48 16,5-1 16-16,4 0 0 0,3-2 0 0,1-2 192 0,2-2 0 15,3 0 0-15,-3-4 0 0,-3 0 0 0,1-4 0 16,2-2 0-16,-1-1 0 0,0-1 128 0,-3-3-128 15,3-2 0-15,-2-2 0 0,1-1 240 0,-4-2-64 16,-2-2-16-16,-5-1 0 0,0-2 128 0,-2 0 32 16,-3-2 0-16,-5 1 0 0,0-1 144 0,-4-1 48 15,-1-2 0-15,-1 0 0 0,-2 0 0 0,-1 2 16 16,-4-1 0-16,-2-1 0 0,-1 3-272 0,-3-1-64 16,-5 2-16-16,0 0 0 0,-3 2-352 0,0 0-64 15,-2 1-16-15,-1 0 0 16,-3 2-304-16,-2 0-64 0,0 0-16 0,-2 1 0 15,2 2-352-15,2 0-80 0,1 2-16 0,1-1-18368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2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12439 0 0,'0'0'3510'0'0,"7"0"-3114"0"0,0 1-276 0 0,22 2 694 0 0,1 2-707 0 0,9 2-94 0 0,3-1 1 0 0,3-2 199 0 0,-37-3-161 0 0,25 1 239 0 0,14-2 341 0 0,3 1 64 0 0,4-1-74 0 0,4 0-27 0 0,144-8 402 0 0,-6 14-381 0 0,74-2-432 0 0,304-30 288 0 0,-523 24-352 0 0,123-2 179 0 0,-133 6-230 0 0,18 5-5 0 0,2 3-11 0 0,-6 0-42 0 0,-3 1-11 0 0,-4-2 0 0 0,-5 0-15 0 0,-11-3-54 0 0,-18-4 12 0 0,22 1 46 0 0,-2-2 26 0 0,-27-1 330 0 0,-2-1-273 0 0,18-2-1 0 0,-18 2 379 0 0,1 4-391 0 0,18 5-36 0 0,-18-6 598 0 0,-4 6-568 0 0,9 31-42 0 0,3 14-11 0 0,-4 4 0 0 0,-3 5 0 0 0,-3-5 0 0 0,-1 5-15 0 0,0 11-54 0 0,-1 5 12 0 0,-2-53 48 0 0,4 41-46 0 0,1 1 44 0 0,-1 11-3 0 0,8 114-36 0 0,18 258-155 0 0,-20-273 142 0 0,43 487-649 0 0,-50-626 676 0 0,45 372-39 0 0,-11-112 78 0 0,-19-132-128 0 0,36 314-219 0 0,-48-440 333 0 0,2 4 11 0 0,5 19 0 0 0,0 0 0 0 0,1-5 0 0 0,1-6-11 0 0,-1-4-47 0 0,-1-1-33 0 0,-2-5-5 0 0,-3-11 0 0 0,-5-16 16 0 0,6 23 64 0 0,-1 1 16 0 0,-6-28 58 0 0,-1-6-10 0 0,0 0 1 0 0,0-1-1 0 0,0 1 1 0 0,4 6-1 0 0,6 16 516 0 0,-18-26-492 0 0,-30 3 76 0 0,16-3-56 0 0,-34 3 84 0 0,15-2-69 0 0,3-2-33 0 0,-20-1 70 0 0,10 1-133 0 0,-179-14-11 0 0,-20 6-39 0 0,66 6 14 0 0,-132-26 108 0 0,103 7-38 0 0,-230-22-301 0 0,371 37 256 0 0,31 4 0 0 0,-44-3-15 0 0,-116-4 48 0 0,-2 16-234 0 0,170-4 136 0 0,-4 1 12 0 0,-26 3-18 0 0,17 0 59 0 0,-5 0 23 0 0,2 0 31 0 0,-6 3 29 0 0,19-4-47 0 0,-1 1 39 0 0,5 1 21 0 0,17-5-16 0 0,-11 2-71 0 0,17-4-85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1T16:48:15.1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5211 7756 24879 0,'0'-1'2208'0,"-1"0"-1760"0,-1-1-448 0,2 1 0 15,0 0 2304-15,0 1 368 16,0 0 80-16,0-1 0 0,0-1-1440 0,0 0-288 0,0 0-64 0,2 0-16 16,1 0-400-16,0 0-80 0,4 0-16 0,-1-2 0 15,5 2-320-15,-1 0-128 0,6-2 0 0,1 0 144 16,1-1-16-16,3-2 0 0,3 2 0 0,0-1 0 16,5 0 80-16,1-1 16 0,4 1 0 0,2 1 0 0,3 1 80 15,2-1 16-15,2 1 0 0,0 0 0 16,1 1-64-16,4 0-16 0,0 0 0 15,3 0 0-15,5 1-80 0,2 0-16 0,4-1 0 16,-1 2 0-16,1 1 64 0,2-1 16 0,4 2 0 0,2 0 0 0,2 2-224 0,2-1 176 16,-1-1-176-16,5 0 160 0,2 0-160 0,2 1 0 15,-4 3 0 1,-1-1 0-16,0 0 0 0,1 1 128 16,5 1-128-16,1 2 0 0,0 2 0 0,0-2 128 0,-4-1-128 0,4 3 0 0,7 2 128 0,-1 2-128 15,0-3 0-15,6 2 128 0,9 2-128 0,-3 2 0 16,1 0 0-16,0 2 128 15,0-1-128-15,0 2 0 0,-4 2 0 0,7 0 0 0,4 1 0 0,-3 1 0 0,5 2 0 16,0-1 0-16,0 2 0 0,-3-1 0 16,-5-1 0-16,3-1 0 0,0 2 0 0,0 0 0 0,-4 2 0 15,4 1 0-15,6 2 144 16,-5 0 0-16,-6 0 0 0,-3-2 0 16,5 2 48-16,0 0 0 0,-2 2 0 0,1-2 0 15,1 0-192-15,-5 1 160 0,-3-1-160 0,0 0 160 16,2 1-160-16,-4 1 160 0,-6 0-160 0,1 2 160 15,4 2-160-15,0 0 160 0,6-1-160 0,-3 1 160 16,-3-2-160-16,3 2 0 0,2-2 144 0,-4 1-144 0,-4 1 128 16,1 0-128-16,1 1 128 0,-2-1-128 0,-2 2 0 15,3-2 0-15,0 1 0 0,-2-1 0 0,-2 2 0 16,-3-2 0-16,-3-4 0 0,-4 1 0 0,-3 1 0 16,1 2 0-16,0 4 0 0,-1 0 0 0,-4-2 0 0,0-2 0 15,2-1 0-15,-5-1 0 0,-6-4 0 0,-3-1 0 16,-2 1 0-16,1-1 0 0,-4-1 0 0,0 1 0 15,-2 3 0-15,-1-3 0 0,-4 0 0 0,-3-1 0 16,-3 1 0-16,-3-3 0 0,0-1 0 0,-4-1 0 16,0-3 0-16,-2 0-128 0,-2 0 128 0,0 0 0 15,0 1 0-15,-3-2 0 0,-1 2 0 0,-4-2 0 16,-21-21 0-16,40 42 0 0,-40-42 0 0,32 38 0 16,-32-38 0-16,33 35 0 0,-33-35 0 0,34 33 0 15,-34-33 0-15,32 34 0 0,-32-34 0 0,32 30 0 16,-32-30 0-16,30 27 0 0,-30-27 0 0,28 25 0 0,-28-25 0 0,25 21 0 15,-25-21 0-15,23 18 0 0,-23-18 0 16,27 21 0-16,-27-21 0 0,29 20 0 0,-29-20 0 16,30 17 0-16,-30-17 0 0,27 19 0 0,-27-19 0 0,31 18 0 15,-31-18 0-15,28 16 0 0,-28-16 0 0,28 15 0 16,-28-15 0-16,28 15 0 0,-28-15 0 0,27 15 0 16,-27-15 0-16,26 16 0 0,-26-16 0 0,24 15 0 15,-24-15 0-15,24 13 0 0,-24-13 0 0,19 13 0 0,-19-13 0 0,0 0 0 16,29 18 0-16,-29-18 0 0,0 0 0 0,24 14 0 15,-24-14 0-15,0 0 0 0,22 12 0 0,-22-12 0 16,0 0 0-16,18 5 0 0,-18-5 0 0,0 0 0 16,0 0 0-16,0 0 0 0,16 2 0 0,-16-2 0 15,0 0 0-15,0 0 0 0,0 0 144 0,0 0 16 16,0-5 0-16,0 5 0 0,0 0 96 0,-5-7 0 16,5 7 16-16,-5-6 0 0,5 6-128 0,-9-8-16 15,9 8-128-15,-8-11 192 0,3 6-192 0,-3 0 128 0,3-2-128 16,-1 0 0-16,1 1 0 0,0 0 128 0,-1-2-128 15,0-1 0-15,-1 1 0 0,2-2 0 0,-3 2 0 16,2 0 0-16,-2-3 0 0,-2 1 0 0,4 0 0 0,-1 0 0 16,0 2 0-16,0-2 144 0,-1 1-144 0,0 0 128 15,2 2-128-15,1 0 160 0,-2 2-160 0,1-2 160 16,1 2-160-16,1 0 0 0,0 1 0 0,-1 0 128 16,2-1-128-16,3 5 0 0,-9-7 0 0,9 7 0 15,-7-7 0-15,7 7 0 0,-6-8 0 0,6 8 0 16,-4-6 0-16,4 6 0 0,0 0 0 0,-4-5 0 15,4 5 0-15,0 0 0 0,0 0 0 0,0 0 0 16,0 0-224-16,0 0 80 0,0 0 16 0,19 20 0 0,-19-20-32 0,0 0 0 16,26 26 0-16,-26-26 0 0,25 22 0 0,-25-22 0 15,32 26 0-15,-16-12 0 0,4 1-32 0,-20-15 0 16,32 26 0-16,-32-26 0 0,33 28 192 0,-33-28-208 16,32 30 80-16,-32-30 128 0,27 26-144 0,-27-26 144 15,24 25 0-15,-24-25 0 0,18 24 0 0,-18-24 0 16,0 0 0-16,17 33 0 15,-17-33-128-15,0 0 128 0,0 0 0 0,-3 39 0 0,3-39-288 0,0 0 48 16,-24 23 16-16,24-23 0 0,0 0 224 0,-40 15-144 16,40-15 144-16,-40 8-128 0,18-6 128 0,0 0 128 15,-1 0-128-15,23-2 176 0,-38 3 16 0,17-2 0 16,-1 0 0-16,-1 0 0 0,1 0 64 0,-1 0 32 0,3 1 0 16,-2-1 0-16,22-1-160 0,-39 3-128 15,39-3 192-15,-37 1-192 0,37-1 0 0,-32 5 0 0,32-5 0 0,-31 2 0 31,31-2-480-31,-25 5-96 0,25-5-32 0,0 0 0 16,-28 12-352-16,28-12-80 0,0 0-16 0,0 0-12128 0,-22 28-2416 0</inkml:trace>
  <inkml:trace contextRef="#ctx0" brushRef="#br0" timeOffset="2278.3">5746 8675 30399 0,'0'-2'2704'0,"0"-1"-2160"0,-2 2-544 0,4 1 0 0,-1 0 1392 0,4 0 160 16,0-1 48-16,6-1 0 0,5 1-1024 0,8 0-192 15,5 0-32-15,1 1-16 16,-1 1-80-16,6 1-32 0,4 0 0 0,2 2 0 0,2-1-224 0,-1-2 0 16,6 1 0-16,3-1 0 15,-1 0 0-15,4-1 0 0,6 3 0 0,2-1 0 0,3 1 336 0,-4-1-16 16,-4 0-16-16,9 0 0 16,10 1 64-16,3 1 16 0,3 1 0 0,-2 1 0 0,0 3-96 15,2 0-16-15,2 2 0 0,1 4 0 0,-2 1-128 0,2 2-16 0,1 3-128 16,1 1 192-16,1 4-192 0,1-1 0 0,-2 0 0 0,2 1 0 15,4 2 0-15,-5 0 0 0,0 4 0 0,-5-3 0 16,-3 1 0-16,8 3 0 0,8 6 0 0,3 0 0 16,-1 3 0-16,-2-1 0 15,3 1 0-15,-6-2 0 0,-5-2 0 0,2 2 0 0,1 5 0 0,-4 4 0 16,-1 2 0-16,0 3 0 0,0-2 0 0,-1 2 0 16,-2-3 0-16,-1 1 0 0,-5-2 0 0,-1 5 0 15,3 3 0-15,1 2 0 0,-4 0 0 0,-2-2 0 0,-4-5 0 16,1 3 0-1,2 4 0-15,-4 3 0 0,-5 1 0 0,0-4 0 0,-3 1 0 0,-2-4 0 16,-1 1 0-16,-1-1 0 0,-1 3 0 0,-1 2 0 0,-1 0 0 0,2-5 0 16,-3-3 0-16,2-3 0 0,-4-3 0 0,6 4 0 15,2 4 0-15,2-3 0 0,-3 0 0 0,1-5 0 16,0-4 0-16,0 0 0 0,2 1 0 0,1 1 0 16,-2-2 0-16,2 0 0 0,-1-2 0 0,6-3 0 15,2-1 0-15,-1-3 0 16,3-1 0-16,-5-4 128 0,-1-2-128 0,6-1 0 15,5 1 192-15,0 1-16 0,0-1 0 0,-2-2 0 0,-2-2-48 0,1-2 0 0,6-2 0 16,-4-2 0-16,-1-2-128 0,-2-1 0 0,-2 0 144 0,0-2-144 16,1-1 0-16,-3-3 0 0,1-1 0 0,-3-1 0 15,-1-1 0-15,1-2 0 0,1 0 0 16,-4-2 128-16,0-2-128 0,-3-2 144 0,-1 0-144 16,0-2 160-16,2 0-160 0,-3-1 0 15,-4 2 144-15,0-1-144 0,-3 0 0 0,-3 0 0 16,-1 0 0-16,-1-1 128 0,2 2-128 0,0-3 144 0,-3 2-144 0,0-1 160 15,-2 1-160-15,-5 0 0 0,1-1 144 0,-4 0-144 16,0 2 0-16,0-1 0 0,2 2 0 0,-2-1 0 16,2 1 0-16,-2-2 0 0,-1 1 0 0,0 0 0 0,-1 0 0 0,-1 1 0 15,-1 0 0-15,-1 1 0 16,-3 1 0-16,2-1 0 0,1 0 0 0,-1 1 0 0,1 0 0 0,-1-1 0 31,0 0 0-31,-2 0 0 0,-3 1 0 0,0-1 0 16,0 0 0-16,-3-1 0 0,-2 2 0 0,-1 0 0 15,-4 0 0-15,1 2 0 0,-15-2 0 0,25 2 0 16,-25-2 0-16,26 6 128 0,-26-6-128 0,22 6 176 16,-22-6-176-16,26 4 192 0,-26-4-192 0,24 3 0 15,-24-3 0-15,27 1 128 0,-27-1-128 0,26 3 0 0,-26-3 0 0,27 2 0 16,-11-2 0-16,0 0 0 0,0 0 0 16,1 0 0-16,-1-1 0 0,-1 1 0 0,-1-1 0 0,-1 0 0 15,-13 1 0-15,21 0 0 0,-21 0 0 0,19-2 0 16,-19 2 0-16,14-1 0 0,-14 1 0 0,10-1 0 15,-10 1 0-15,0 0 0 0,10-2 0 0,-10 2 0 16,4-4 0-16,-4 4 0 0,0 0 0 0,0 0 0 16,0 0 0-16,0 0 0 0,0 0 0 0,5-4 0 0,-5 4 128 15,0 0-128-15,0 0 128 0,0 0-128 16,0-4 0-16,0 4 128 0,0 0-128 0,0 0 0 0,0-5 0 0,0 5 128 16,0 0-128-16,0 0 0 0,0 0 128 0,0 0-128 15,0 0 128-15,0 0-128 0,-3-6 208 0,1 2-32 16,0 0-16-16,0 0 0 0,2 4-16 15,-5-5 0-15,5 5 0 0,-7-7 0 0,2 2-144 0,2 0 128 16,-3 0-128-16,1-2 128 0,2 3-128 0,-2-1 0 16,0 0 144-16,-1 0-144 0,3-1 128 0,-2 0-128 15,0 1 160-15,0-1-160 0,2 1 176 0,-3 0-176 16,3 0 192-16,-1 0-192 0,-1-1 160 0,1 0-160 16,-1 0 128-16,0 1-128 0,2 0 0 0,0-1 0 0,-1 1 0 15,0 1 0-15,-1 0 0 0,2 1 0 0,0-1 0 0,-1 0 0 16,4 4 0-16,-3-3 0 0,3 3 0 0,-3-2 0 15,3 2 0-15,0 0 0 0,0 0 0 0,0 0 0 16,0 0 0-16,0 0 0 0,0 0 0 0,0 0 0 16,0 0-128-16,0 0 128 0,0 0-160 0,0 0 160 15,0 0-304-15,0 0 48 0,0 0 0 0,16 26 0 16,-16-26 112-16,21 15 144 0,-21-15-208 0,24 16 80 16,-24-16 128-16,27 17 0 0,-11-8 0 0,-16-9-128 15,29 18 128-15,-12-9 0 0,-1 0 0 0,-1 1 0 0,-15-10 0 16,29 18-128-16,-12-9 128 0,1-2 0 0,-3 0-144 15,-15-7 144-15,29 18-160 0,-29-18 160 16,26 19-160-16,-26-19 160 0,19 14-160 0,-19-14 160 0,0 0 0 0,0 0-144 16,0 0 144-16,13 28 0 15,-13-28-192-15,0 0 64 0,0 0 0 0,-27 25 0 0,27-25 128 0,-26 12 0 16,26-12-144-16,-34 13 144 0,34-13 0 0,-38 12 0 16,38-12 160-16,-38 14-160 0,38-14 192 0,-34 12-192 15,34-12 192-15,-34 14-192 0,34-14 192 0,-33 13-192 16,33-13 192-16,-29 13-192 0,29-13 128 0,-25 12-128 15,25-12 0-15,0 0 0 0,-32 20 0 0,32-20 0 16,0 0 0-16,0 0 0 0,-29 25-176 0,29-25-144 16,0 0-16-16,0 0-16 15,0 0-480-15,0 0-80 0,-8 40-32 0,8-40-11712 0,0 0-2336 16</inkml:trace>
  <inkml:trace contextRef="#ctx0" brushRef="#br0" timeOffset="4436.8">6504 11487 40543 0,'-5'-4'3600'0,"2"2"-2880"15,3 2-576-15,0 0-144 0,0 0 176 0,5-3 0 16,-5 3 0-16,12-5 0 0,3 1-176 0,6 0 0 15,6-2 0-15,8 2 0 0,6 0 0 0,9 1 0 16,10 2 0-16,7 0 0 0,3 1 0 0,5-1 0 16,0-1 0-16,4-1 0 0,4 2 0 0,0 0 0 15,3 2 0-15,-4-1 0 0,1-1 0 0,4 3 0 16,4 2 0-16,2 0 0 0,-2 1 0 0,3 1 192 0,-1 4-192 16,0-1 192-16,1 2-32 0,2 1 0 0,7 3 0 15,-1 3 0-15,-3 3-160 0,0 2 192 0,-3 0-192 0,2 5 192 16,-1 4-192-16,-1 1 0 0,-1 4 0 0,-3 1 0 15,-1 3 0-15,-7 0 0 0,-2-1 0 0,-3 3 0 16,-2 0 0-16,-3 3 0 0,-4 3 0 0,-3 4 0 16,-6 2 0-16,0 2 0 0,-2-1-176 0,-3 3 176 15,-3 0-192-15,-9 5 64 0,-3 1 0 0,-5 3 0 16,-3 0-64-16,-6-2-16 0,0-3 0 0,-3 0 0 16,-3 2 208-16,1 0-144 0,2 0 144 0,-3-2-128 15,3-5 128-15,2 2 0 0,1 1 0 0,3-1 0 16,2-2 0-16,3-3 0 0,4 0 0 0,4-4 0 15,0-4 0-15,0-3 144 0,-3-7-16 0,11 4-128 0,10 4 192 0,3-4-64 16,3-1 0-16,2-2-128 0,1-5 128 0,4-3-128 16,3-1 0-16,0 0 0 0,1 0 160 0,2-3-160 15,3-1 128-15,0-1-128 0,-1-1 176 0,1 0-48 16,0 0-128-16,4-1 192 0,3-1-16 0,1-4-16 16,-2 0 0-16,4-2 0 0,1-1 16 0,2-1 0 15,-3-4 0-15,0-2 0 0,1 0-176 0,-1-1 0 16,1 0 0-16,-3-2 128 0,-7 0-128 0,5-1 0 15,4-1 144-15,-6 1-144 0,-3 0 128 0,1-1-128 0,3-3 160 16,-2 0-160-16,-1 3 144 0,-5-2-144 0,-3 0 128 16,0-1-128-16,-2 1 0 0,0 1 0 0,-3 1 0 0,-3-2 0 15,0-1 0-15,1-2 0 0,0 2 0 16,1 0 0-16,-4 1 0 0,0-1 0 0,0-1 0 0,-3 0 0 16,1-1 0-16,-2 2 0 0,-3-1 0 0,-3 1 0 15,-4 0 0-15,0 0 0 0,1-1 0 16,2 0 0-16,-3 1 0 0,0 0 0 0,0 0 0 0,-1-2 0 15,-2 1 208-15,-1-1-32 0,1-1-16 0,-2-1 0 16,0 0-32-16,-3 0-128 0,-3-1 192 0,-1-2-64 16,-3 1-128-16,-4 0 0 0,0-2 144 0,-3 2-144 15,-2 0 128-15,0 0-128 0,0-1 128 0,-1 1-128 0,-4 0 256 0,0-2 0 16,-4 2-16-16,-1 0 0 0,0-1-32 0,-3 1 0 16,-1-1 0-16,1-1 0 0,-3 1-208 0,-1-1 176 15,0-1-176-15,-1-1 160 0,0 1-160 0,0-1 0 16,-1-1 0-16,-1 1 0 0,1-2-160 0,-2 1 160 15,1-1-208-15,-4 2 80 0,2-1 128 0,-4 1-208 16,3-1 80-16,-3 2 128 0,1 0-176 0,-1 0 176 16,-3 1-128-16,1-1 128 0,-1 2 0 0,2 0 0 15,-2 8 0-15,0-16 0 0,2 7 0 0,-1 0 0 16,1 1 0-16,1 0 0 0,2 0 0 0,-2 0 0 0,2 1 0 0,0-1 0 16,0 1-176-16,2 1 0 0,-2 0 0 15,2-2 0-15,-1 2 32 0,4-1 0 0,-4-2 0 16,2 2 0-16,3 0 144 0,-3 0 0 15,0 0 0-15,0 1 0 0,-3 0 0 0,2 0 128 0,0 0 0 0,-2-1 0 16,2 1 48-16,-1-1 16 0,0-1 0 0,2 0 0 16,-1-1-192-16,1 1 128 0,-2 0-128 0,1 1 128 15,-4 1-128-15,3 1 0 0,-1 0 0 0,1-1 0 16,-2 1 0-16,-1 1 0 0,3 0 0 0,-3 0 0 16,-3 4 0-16,8-7 0 0,-8 7 0 0,7-5 0 15,-7 5 160-15,6-5 0 0,-6 5 0 0,5-4 0 16,-5 4 64-16,0 0 16 0,5-5 0 0,-5 5 0 0,0 0-16 15,0 0 0-15,0 0 0 0,0 0 0 0,0 0-224 16,0 0 128-16,0 0-128 0,0 0 0 0,0 0 0 0,0 0 0 16,0 0 0-16,-28 10 0 0,28-10-272 15,-25 13 48-15,25-13 16 0,-37 17 0 0,37-17 0 0,-37 18 0 16,13-5 0-16,-3-1 0 0,-5 2 208 0,2-1-176 16,-2 3 176-16,-2-2-160 0,2 2 160 0,0-1 0 15,0-1 0-15,4-1-128 0,0-1 128 0,4-1 0 16,24-11 0-16,-44 19 0 0,44-19 0 0,-38 16 0 15,38-16 0-15,-31 12 0 0,31-12 0 0,-24 7 0 16,24-7 0-16,0 0 0 0,-24 3 0 0,24-3 0 16,0 0 0-16,0 0 0 0,-13-6 0 0,13 6 0 15,-4-8 0-15,4 8 0 0,2-15 128 0,0 5-128 0,1-1 160 16,2-1-160-16,0-2 160 0,4-1-160 0,1 0 160 16,2-2-160-16,-2 2 0 0,4-2-240 0,1 0 32 0,-4 5 0 15,-3 1 80-15,4 0 128 0,4-4-208 0,6-4 80 16,0 0 128-16,2 1-208 0,2 1 80 0,-2 0 128 15,0 4-176-15,0 0 176 0,1 2-128 0,-1 0 128 16,2 2-272-16,-2 2 16 16,-2 0 16-16,1 2 0 0,1 1 64 0,-2 1 16 0,-1 1 0 0,1 2 0 15,-1 0 160-15,0 1-192 0,2 2 192 0,-1 0-192 0,0 2 192 16,1 0 0-16,-1 2-144 0,0 1 144 0,-3 0 0 0,1 1 0 16,-4 1 0-1,-16-10 0-15,30 21 0 0,-30-21 0 0,24 26 0 0,-24-26 0 0,20 30 0 0,-20-30 0 16,17 39 0-16,-17-39 192 15,14 48-64-15,-14-48 0 0,13 53 0 0,-13-53 0 0,14 54 0 16,-14-54-128-16,15 45 192 0,-15-45-64 0,18 48-128 0,-18-48 160 16,20 47-160-16,-20-47 160 0,23 41-160 15,-23-41 0-15,22 36-192 0,-22-36 192 16,24 32-736-16,-24-32-32 0,27 25 0 0,-27-25-12096 0,31 17-2416 16</inkml:trace>
  <inkml:trace contextRef="#ctx0" brushRef="#br0" timeOffset="5844.41">17428 10674 4607 0,'-3'-2'400'15,"1"0"-400"-15,2 2 0 0,-3-3 0 0,3 3 1136 0,0 0 144 16,-5-3 16-16,-1 0 16 0,1-1-288 0,-1-1-64 15,1 1-16-15,1 0 0 0,-1-1 640 0,3 1 128 16,0 1 16-16,2-1 16 0,2 0 512 0,0-3 112 16,1 0 0-16,1 0 16 0,1-2-96 0,3 0-32 15,1 0 0-15,0-3 0 0,1-1-976 0,0-1-192 16,2-1-32-16,4 0-16 0,-1-3-464 0,2 0-80 16,2-3-32-16,2 0 0 0,-1-2-208 0,1 0-32 15,3-2-16-15,0 0 0 0,2 0-80 0,1-3-128 16,2 1 176-16,1-2-176 0,5 1 160 0,-3-2-160 15,2-1 128-15,1 2-128 0,-6 2 160 0,3-4-160 16,3-3 192-16,-1-1-192 0,-1-1 208 0,1 2-64 0,1-2-16 0,0 2 0 16,5 0 16-16,-1-2 0 0,4 2 0 0,-2-3 0 15,0 2-144-15,0-2 192 0,-1-1-192 0,-3-2 192 16,3-3-192-16,1 0 0 0,1 1 144 0,0 1-144 16,-1 2 0-16,2-2 0 0,4-3 0 0,-4-2 0 15,2 1 0-15,-2 0 0 0,-5 4 0 16,1-2 0-16,1-1 0 0,0 0 0 0,0 1 0 0,-2 1 0 15,-1 1 0-15,-2-1 0 0,-3 1 0 0,3 0 128 16,-4-1-128-16,-2-1 176 0,0 1-176 0,-2 3 192 16,-3 4-192-16,2-2 192 0,0-4-192 0,0-2 192 0,-1 0-192 15,-1 1 192-15,0-1-192 0,-3-1 192 0,0 5-192 16,-2 2 0-16,-1 1 0 0,-2 1 128 16,-2-2-128-16,-1 3 0 0,-2 3 0 0,0 1 128 0,-1 4-128 0,-3 3 0 15,-1 3 144-15,-3 1-144 0,-1 2 160 0,-4 4-32 16,2 1-128-16,-5 4 192 0,-1-1-192 0,-2 3 0 15,0 1 128-15,-5 2-128 0,-3 2 0 0,-2 1-160 16,-2 2 32-16,-3 2 0 0,1 2-48 0,-2 2 0 16,0 1 0-16,24-9 0 0,-43 24 176 0,43-24 0 15,-31 27 0-15,31-27-128 0,0 0 128 0,-27 49 0 0,27-49-144 16,0 0 144-16,-5 51 0 0,5-51 0 16,0 0-144-16,16 48 144 0,-16-48 0 0,28 26 0 0,-11-14 0 15,4-3 0-15,1-2 0 0,2-1 0 0,2-2 0 0,1-2 0 16,0-1 0-16,-1-3 0 0,1-3 0 0,0-3 0 15,-3-1 128-15,0-4-128 0,-3 0 0 0,0-3 0 16,-2 1 208-16,-1-3-48 0,-4 1-16 0,-1-1 0 16,-5 0 192-16,-2-1 48 0,-3-1 0 0,-3 0 0 15,-6 0 0-15,1 2 0 0,-4 0 0 0,-6 2 0 16,1 2-176-16,-5 2-16 0,-2 2-16 0,-3 1 0 16,0 2-176-16,0 1-224 0,0 2 48 0,3 0 16 15,0 2-480-15,1 1-80 16,2 1-32-16,0 2 0 15,18-2-464-15,-25 10-112 0,25-10-16 0,0 0-17632 0</inkml:trace>
  <inkml:trace contextRef="#ctx0" brushRef="#br0" timeOffset="7165.71">18081 11242 35007 0,'6'-7'3120'0,"-1"1"-2496"32,-2 2-496-32,-3 4-128 0,8-6 672 0,-3 2 112 0,4-4 32 0,6-7 0 15,6-3-224-15,3-4-32 16,2 0-16-16,-1 1 0 0,-1-1-240 0,0 1-48 15,-1 0-16-15,1-1 0 0,1-3 16 0,-1-3 16 16,4-2 0-16,-2-3 0 0,1 0 176 0,2 0 16 16,-1-1 16-16,2-1 0 0,3-3-32 0,4 0-16 15,0 0 0-15,2 1 0 0,2-2-176 0,1-1-48 16,1-1 0-16,-3-1 0 0,1 2-64 0,-1 2-16 0,2-2 0 16,1 0 0-16,0 1 112 0,2 1 16 0,1 3 0 0,-4-2 0 15,0 0-16-15,-1-1 0 0,-1-1 0 0,1 1 0 16,0-1-240-16,2-1 144 0,3 0-144 0,-4 2 128 15,1 3-128-15,-1-1 0 0,1 0 0 16,0-3 0-16,-4 2-128 0,1-2 128 0,-2 0-160 0,5 0 160 16,0-1-128-16,0 1 128 0,-1 2 0 0,-2 4-144 15,3 0 144-15,-6 2 0 0,0 0 0 0,-3-2 0 16,-3 5 0-16,-2-1 0 0,0 0 128 0,0-2-128 16,-1 1 144-16,0-2-144 0,-1 2 192 0,-1 0-192 15,-1 2 128-15,-1 1-128 0,-1 1 0 0,-3 1 0 0,1-2 0 16,-3 0 0-16,1 0 0 0,-3 0 0 0,0 2 0 15,-1 1 0-15,-3 2 0 0,1 0 0 0,0-1 0 0,-2-1 0 16,3 1 0-16,-4 1 0 0,1 2 144 0,-4 0-144 16,-1 3 0-16,-3 1 144 0,-1 2-144 0,0 2 128 15,-4 0-128-15,-1 2 128 0,-2 1-128 0,-2 1 0 16,-2 0 0-16,-1 1 0 0,-2 1 0 0,-3 3 0 16,-4 1-224-16,-2 2 80 0,-3 2-32 0,-3 2 0 15,0 2 0-15,-1 3 0 0,-1 0 176 0,-2 3-192 16,2 1 192-16,3 3-192 0,26-16 192 0,-46 36 0 15,46-36-144-15,-31 40 144 0,31-40 0 0,-20 47-144 16,20-47 144-16,-7 51 0 0,7-51-224 0,10 47 64 0,-10-47 16 16,27 43 0-16,-8-24 16 0,2-3 0 0,5 0 0 0,1-1 0 15,0-4 128-15,6-2 0 0,1-1 0 16,0-3-128-16,3-2 128 0,-2-3 0 0,-2-3 128 0,-1-2-128 16,-1-2 144-16,-1-2-144 0,-1-2 192 0,-2-2-192 15,-4-2 320-15,-4 0-32 0,-3-1-16 0,-2-2 0 16,-4 2 160-16,-1-2 16 0,-2 0 16 0,-4 1 0 15,0 1-80-15,-3 0 0 0,-3 1-16 0,0 0 0 16,-4 1-176-16,0 3-48 0,-2 2 0 0,1-1 0 16,-3 2-352-16,0 2-80 0,-2 0-16 0,2 3 0 15,-2 1-592-15,2 1-112 0,0 1-16 16,11 0-16-16,0 0-368 0,-29 14-80 0</inkml:trace>
  <inkml:trace contextRef="#ctx0" brushRef="#br0" timeOffset="8428.07">18725 12459 39615 0,'0'0'3520'16,"7"-8"-2816"0,-1 3-560-16,-6 5-144 0,5-4 416 0,0 0 48 0,5-3 16 0,5-5 0 0,8-5-112 0,4-4-32 15,2-2 0-15,3 0 0 0,0 0-112 0,0-1-32 16,3-2 0-16,-1 1 0 16,-4 3 0-16,5-4 0 0,5-7 0 0,2-3 0 0,1-1 128 0,-3 0 0 15,0-2 16-15,0 0 0 0,0-1 32 0,0-2 0 16,3 1 0-16,4-1 0 0,-1-2-112 0,-1-1-32 15,1-2 0-15,0-1 0 0,-1 1-224 0,0 0 128 16,0 1-128-16,3 0 0 0,0 3 288 0,2-2-32 16,-1 0-16-16,-1-1 0 0,-3 1 48 0,1-1 16 0,-1 1 0 15,3-1 0-15,0 3-176 0,0 0-128 0,3-1 144 0,-4 0-144 16,1 0 0-16,-4-2 0 0,1 0 0 0,-2 1 0 16,-1 0-240-16,-1 2 16 0,1 0 0 15,-2-1 0-15,0 2 224 0,-2-2-176 0,-1 0 176 0,-2-1-160 16,-1 3 160-16,-3 1 0 0,0-1 0 0,0 1 0 15,-1 0 176-15,-1 0 16 0,1 0 0 0,2-2 0 16,-3 1-192-16,-1 0 160 0,-1 1-160 0,-1 1 160 16,0 2-160-16,0 1 0 0,-1 2 0 0,1-2 0 15,0 2 0-15,-2 0 0 0,-2 4 0 0,2 1 0 16,-2 0 0-16,2-1 0 16,0 1 0-16,0 1 0 0,-3 1 0 0,0 2 0 0,0 0 0 0,-2 2 0 0,0 3 0 15,-1 0 0-15,-4 1 0 0,1 1 0 0,-4 2 0 0,2 0 0 16,-4 0 0-16,2 0 0 0,-3 1-128 0,1 1 128 15,-2 1 0-15,-2 1 0 0,0 0 0 0,0 0 0 16,-3 0-144-16,-1 1 144 0,-1 0 0 0,0 0-160 16,0 0 160-16,-3 2-128 0,-2-1 128 15,-1 0-128-15,-4-1 128 0,0 1-128 0,-1 1 128 0,-5-1-192 16,-3 1 192-16,-3 0-192 0,-4 2 192 0,-1 1-160 16,-4 1 160-16,-2 3-160 0,3 3 160 0,-6 3 0 15,0 4 0-15,0 2 0 0,1 4 0 0,3 0 0 16,1 4 0-16,31-17-128 0,-55 38 128 0,55-38 0 0,-45 51-144 15,45-51 144-15,-32 61 0 0,32-61-144 16,-19 69 144-16,19-69 0 16,-2 72-272-16,9-36 48 0,5 2 16 0,7-3 0 0,5-1 32 0,5-1 16 0,9-1 0 0,0-5 0 15,0-4 160-15,4-4-160 0,6-1 160 0,1-4-160 16,5-3 160-16,-2-4 0 0,-1-5 0 0,-3-4 0 31,-3-3 0-31,-7-2 0 0,-3-2 0 0,-3-5 0 0,0-2 224 16,-3-2-32-16,-2-5 0 0,-1-3 0 0,-2-4 320 0,-2 0 64 15,-3-1 16-15,-6 0 0 0,1 0-96 0,-7 1-32 0,-2 1 0 0,-2 0 0 16,-3-2-112 0,-3 2-32-16,-4 3 0 0,-1 0 0 0,-3 1-320 15,-2 1-240-15,-3 3 48 0,-1 2 0 0,1 3-448 0,-4-1-64 0,0 5-32 0,-1 2 0 16,0 4-608-16,-1 0-128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28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8 9671 0 0,'0'0'5384'0'0,"1"8"-4592"0"0,1 2-569 0 0,-1-5-45 0 0,0 0-1 0 0,0 1 0 0 0,-1-1 0 0 0,0 1 1 0 0,0 6-1 0 0,0 35 691 0 0,0-35-801 0 0,1-2 4 0 0,-2-1-1 0 0,1 1 1 0 0,-3 11-1 0 0,2-7-25 0 0,-7 41-151 0 0,-34 191-967 0 0,13-53 1281 0 0,-9 90 1498 0 0,25-196-1055 0 0,6-44-555 0 0,-1-5-96 0 0,8-34-71 0 0,-1 0 1 0 0,0 0 0 0 0,0 0-1 0 0,0 0 1 0 0,-1-1-1 0 0,0 1 1 0 0,-2 4 0 0 0,0 0-72 0 0,1-1-313 0 0,-1-4-1116 0 0,-19 13 383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29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15199 0 0,'0'0'2038'0'0,"7"4"-1625"0"0,21 12 16 0 0,-27-15-391 0 0,0 0-1 0 0,0-1 1 0 0,0 1 0 0 0,0 0-1 0 0,0 0 1 0 0,0-1-1 0 0,0 1 1 0 0,0 0-1 0 0,0 0 1 0 0,1 2 0 0 0,4 3 79 0 0,-2-2-44 0 0,-1-1 0 0 0,1 1-1 0 0,-1 0 1 0 0,0 0 0 0 0,-1 1 0 0 0,3 4-1 0 0,15 24 216 0 0,-10-15-48 0 0,-4-6-210 0 0,-2-2-45 0 0,1 0-1 0 0,-2 1 0 0 0,4 10 0 0 0,-2-6-13 0 0,12 43-127 0 0,4 20-147 0 0,-1-2-4 0 0,-2-3 405 0 0,-14-59-59 0 0,10 46 155 0 0,2 16 199 0 0,-4-5 21 0 0,0-1-205 0 0,-1-7-61 0 0,-4-18-135 0 0,0-6-71 0 0,-1-13-375 0 0,-4-14 7 0 0,-2 3-4590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29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1 205 17047 0 0,'0'0'779'0'0,"6"-2"-15"0"0,24-5-415 0 0,16-4 554 0 0,-45 11-888 0 0,193-57 1589 0 0,-1-14-3039 0 0,-158 53-348 0 0,-26 12 1383 0 0,4-2-1752 0 0,18-14-3700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29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4143 0 0,'0'0'715'0'0,"3"7"785"0"0,8 23 504 0 0,-9-22 99 0 0,1 1-162 0 0,0 3-1473 0 0,9 39 1124 0 0,18 188 705 0 0,-4 82-2341 0 0,-19-234-364 0 0,-4-56 407 0 0,-2-23 225 0 0,0-1-41 0 0,1 22 322 0 0,-2-22 2583 0 0,-1-7-3015 0 0,0 0 0 0 0,0-1 0 0 0,-1 1 1 0 0,1 0-1 0 0,0-1 0 0 0,-1 1 0 0 0,1-1 0 0 0,0 1 1 0 0,0-1-1 0 0,0 1 0 0 0,-2-2 0 0 0,-1 0 73 0 0,4 2-127 0 0,0 0-1 0 0,-1-1 1 0 0,1 1 0 0 0,-1 0-1 0 0,1 0 1 0 0,0 0 0 0 0,-1-1-1 0 0,1 1 1 0 0,-1 0 0 0 0,1-1-1 0 0,0 1 1 0 0,-1 0 0 0 0,1-1-1 0 0,0 1 1 0 0,0 0 0 0 0,-1-1-1 0 0,1 1 1 0 0,0-1 0 0 0,-4-3 80 0 0,2 2-51 0 0,0 0 0 0 0,1 0 0 0 0,0 0 0 0 0,-1 0 1 0 0,1 0-1 0 0,0 0 0 0 0,0 0 0 0 0,0 0 1 0 0,-1-4-1 0 0,-6-16 75 0 0,0-1 1 0 0,2-1 0 0 0,-4-23-1 0 0,2-22-122 0 0,3-1-1 0 0,3 0 0 0 0,9-79 1 0 0,-3 113-137 0 0,1 2 0 0 0,19-66-1 0 0,-17 77 4 0 0,2 0 0 0 0,0 1 0 0 0,2-1 0 0 0,0 2 0 0 0,16-22 0 0 0,-17 30 2 0 0,1 2 1 0 0,0-1-1 0 0,22-16 0 0 0,-25 21 10 0 0,-5 4 68 0 0,0 1 0 0 0,0-1 0 0 0,1 1 0 0 0,-1-1 0 0 0,1 1 0 0 0,-1 0 0 0 0,6-1 0 0 0,0-1-31 0 0,-5 1 31 0 0,0 1 0 0 0,0-1 0 0 0,1 1 0 0 0,-1 0 1 0 0,1 0-1 0 0,5-1 0 0 0,-1 1-6 0 0,-5 0 14 0 0,1 0 0 0 0,0 0 0 0 0,0 0 0 0 0,0 1 0 0 0,7-1 0 0 0,-4 0-8 0 0,-5 2 22 0 0,0-1 0 0 0,0 0 0 0 0,0 0-1 0 0,0 1 1 0 0,-1-1 0 0 0,1 1 0 0 0,0 0-1 0 0,0 0 1 0 0,4 1 0 0 0,0-1-41 0 0,-1 0-153 0 0,38 15-235 0 0,-35-12 243 0 0,-3 3 7 0 0,19 21 2 0 0,-19-20 15 0 0,-2 3 62 0 0,11 32 31 0 0,-11-25 4 0 0,-2 13 44 0 0,-3-15 186 0 0,-4 15 83 0 0,0-15 20 0 0,3-7-152 0 0,1-4-22 0 0,-1 0 0 0 0,1-1 0 0 0,-1 1 0 0 0,1-1 1 0 0,-1 0-1 0 0,0 1 0 0 0,0-1 0 0 0,-4 4 1 0 0,1 1 79 0 0,-19 24 596 0 0,19-24-590 0 0,-20 21 574 0 0,-9 5 125 0 0,28-27-711 0 0,-20 16 401 0 0,20-18-460 0 0,-22 15 296 0 0,21-15-304 0 0,-20 11 168 0 0,21-12-213 0 0,-18 8 83 0 0,4-5-77 0 0,18-6-47 0 0,0 0 0 0 0,0 0 1 0 0,0 0-1 0 0,0-1 0 0 0,-1 1 1 0 0,1-1-1 0 0,0 0 0 0 0,-1 1 1 0 0,1-1-1 0 0,-3 0 0 0 0,-2 0-17 0 0,1 1-199 0 0,2-3-563 0 0,-19-4-243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30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19351 0 0,'0'0'1751'0'0,"2"8"-1440"0"0,6 25-230 0 0,-6-24 154 0 0,0-1 53 0 0,1 3-191 0 0,6 35 361 0 0,2 16-339 0 0,3 15-79 0 0,-1 7-287 0 0,-10-70 187 0 0,3 41-293 0 0,1 12-601 0 0,-6-55 775 0 0,2 36-673 0 0,-3 5 432 0 0,-1-4 168 0 0,1-38 242 0 0,0-4 48 0 0,0-1 0 0 0,0 1 0 0 0,-1 0 0 0 0,-2 8 0 0 0,-2 16 54 0 0,3-23 21 0 0,-20-18-12049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3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4143 0 0,'0'0'1792'0'0,"0"-4"-272"0"0,0 0-600 0 0,1-1 0 0 0,0 1 0 0 0,0-1 0 0 0,1 1 0 0 0,-1-1 0 0 0,5-7 0 0 0,-6 11-753 0 0,1 0 0 0 0,-1 0-1 0 0,1 0 1 0 0,0 0 0 0 0,-1 0-1 0 0,1 0 1 0 0,0 0-1 0 0,0 0 1 0 0,0 0 0 0 0,-1 0-1 0 0,1 1 1 0 0,0-1 0 0 0,0 0-1 0 0,1 0 1 0 0,1 0 0 0 0,0-1 258 0 0,-2 1-324 0 0,0 0 0 0 0,1 0 0 0 0,-1 0 0 0 0,0 0 0 0 0,1 0 0 0 0,-1 0 0 0 0,0 0 1 0 0,1 1-1 0 0,-1-1 0 0 0,1 0 0 0 0,-1 1 0 0 0,3-1 0 0 0,1 0 104 0 0,-3 0-110 0 0,0 0 0 0 0,0 0-1 0 0,0 0 1 0 0,0 0 0 0 0,0 1 0 0 0,1-1 0 0 0,-1 1 0 0 0,0-1 0 0 0,4 1-1 0 0,0 0 59 0 0,10-3 92 0 0,0 1 0 0 0,17 0 0 0 0,-23 2-204 0 0,77-4 133 0 0,-24 4-41 0 0,-19-2-20 0 0,4 0 43 0 0,-9 0-96 0 0,6 0-48 0 0,2 1-286 0 0,-23-1-13 0 0,-18 2-8 0 0,1-1-117 0 0,18-1-488 0 0,-18 2-216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51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99 10591 0 0,'0'0'3954'0'0,"-3"-2"-2989"0"0,-29-17 1844 0 0,14 10-2613 0 0,-5 1-234 0 0,-24-4-1048 0 0,25 10 481 0 0,17 3 502 0 0,0-1-189 0 0,-2 2 4 0 0,-19 5 16 0 0,19-5 67 0 0,1 1 28 0 0,-19 11 7 0 0,19-10 5 0 0,0 1-134 0 0,-17 18 155 0 0,17-18-22 0 0,3 5-989 0 0,-9 27 1003 0 0,9-28 59 0 0,7 0-55 0 0,12 25 145 0 0,-15-33 7 0 0,-1 1 0 0 0,1-1 0 0 0,0 0-1 0 0,-1 0 1 0 0,1 0 0 0 0,0 0 0 0 0,0 0 0 0 0,0 1 0 0 0,0-1 0 0 0,1 1 0 0 0,4 5 4 0 0,-3-3 2 0 0,0-1-1 0 0,1 0 1 0 0,-1 0-1 0 0,1 0 0 0 0,-1 0 1 0 0,8 4-1 0 0,16 12 34 0 0,-20-14-91 0 0,1 0-43 0 0,22 17-5 0 0,-23-17-37 0 0,0 0-156 0 0,19 15-67 0 0,-19-15-18 0 0,0 2-271 0 0,21 18 388 0 0,-21-18 7 0 0,-5 1 86 0 0,10 28 326 0 0,-9-28 1872 0 0,-9-1-1262 0 0,-17 17 18 0 0,17-18 8 0 0,-1-3 2 0 0,0 1-546 0 0,5-3-146 0 0,-1 1 1 0 0,0-1-1 0 0,1 0 0 0 0,-1 0 1 0 0,0 0-1 0 0,0 0 1 0 0,0 0-1 0 0,0-1 0 0 0,-3 1 1 0 0,1 0 62 0 0,-19 2 656 0 0,18-2-671 0 0,-18-1 408 0 0,4-2-254 0 0,0-1-1 0 0,-30-8 0 0 0,47 10-221 0 0,-1 0 0 0 0,-26-13 328 0 0,27 13-272 0 0,3-1-66 0 0,0 1-75 0 0,0 1 1 0 0,0-1 0 0 0,0 1-1 0 0,-1 0 1 0 0,1-1 0 0 0,0 1 0 0 0,0-1-1 0 0,0 1 1 0 0,0 0 0 0 0,0-1-1 0 0,0 1 1 0 0,0-1 0 0 0,1 1 0 0 0,-1 0-1 0 0,0-1 1 0 0,0 1 0 0 0,0 0-1 0 0,0-1 1 0 0,0 1 0 0 0,1 0 0 0 0,-1-1-1 0 0,0 1 1 0 0,0 0 0 0 0,0-1-1 0 0,1 1 1 0 0,-1 0 0 0 0,1-1 0 0 0,17-13 5 0 0,-12 12-8 0 0,7-1-61 0 0,44-16 48 0 0,-13 4 32 0 0,19-5 118 0 0,99-49 0 0 0,-153 65-138 0 0,-4 2 0 0 0,-1-1 0 0 0,0 1 0 0 0,1-1 0 0 0,-1 0 0 0 0,7-7 0 0 0,-5 5 80 0 0,0-1 0 0 0,0 0 1 0 0,0 0-1 0 0,0 0 0 0 0,-1-1 0 0 0,0 0 0 0 0,-1 0 0 0 0,5-9 1 0 0,-8 14-37 0 0,0 0 1 0 0,-1 0-1 0 0,1 0 1 0 0,-1 0 0 0 0,0 0-1 0 0,0 0 1 0 0,0-1 0 0 0,0 1-1 0 0,0 0 1 0 0,0 0 0 0 0,-1-3-1 0 0,1 2 19 0 0,0 2-52 0 0,0 0 0 0 0,0 1 0 0 0,0-1-1 0 0,0 0 1 0 0,0 0 0 0 0,-1 1 0 0 0,1-1 0 0 0,0 0 0 0 0,0 1-1 0 0,-1-1 1 0 0,1 0 0 0 0,0 1 0 0 0,-1-1 0 0 0,1 0-1 0 0,0 1 1 0 0,-1-1 0 0 0,0 0 0 0 0,-3-4 98 0 0,-5-6-14 0 0,-3-2-7 0 0,-3 4-20 0 0,0 4-70 0 0,6 4-72 0 0,-20 3-117 0 0,23 1 95 0 0,-17 8-11 0 0,17-8-46 0 0,0 3-27 0 0,-16 18-4 0 0,16-18 16 0 0,2 1 68 0 0,-16 32-32 0 0,18-29 79 0 0,-9 42 42 0 0,10-44 11 0 0,1 0 0 0 0,0 1 0 0 0,0-1 0 0 0,1 0 0 0 0,2 12 0 0 0,-1-9 4 0 0,2-1-1 0 0,6 16 1 0 0,-10-25-1 0 0,0-1 0 0 0,1 1-1 0 0,-1 0 1 0 0,0 0 0 0 0,0-1 0 0 0,1 1 0 0 0,-1 0 0 0 0,1-1 0 0 0,-1 1 0 0 0,1 0-1 0 0,-1-1 1 0 0,1 1 0 0 0,-1-1 0 0 0,1 1 0 0 0,-1-1 0 0 0,1 1 0 0 0,0-1-1 0 0,-1 1 1 0 0,2-1 0 0 0,21 14 80 0 0,-17-10-2 0 0,-1-4-1 0 0,13 2 0 0 0,-14-1-1 0 0,1-2-6 0 0,1 0-36 0 0,-1-1 0 0 0,1 1 0 0 0,-1-1 1 0 0,1 0-1 0 0,-1 0 0 0 0,0-1 0 0 0,0 0 0 0 0,0 0 0 0 0,0 0 0 0 0,4-4 0 0 0,9-11 37 0 0,-1-1-25 0 0,-12 11-33 0 0,2-2 1 0 0,-2 0 0 0 0,8-16 1 0 0,-4 5-17 0 0,-3 8-1 0 0,-2 2 0 0 0,1 1-27 0 0,-4 8-106 0 0,0 12-187 0 0,1 28 163 0 0,-2-28 12 0 0,0-1-242 0 0,0 26 351 0 0,0-26 1905 0 0,6-14-1703 0 0,-5 5-162 0 0,-1 0 1 0 0,0 0-1 0 0,1 0 1 0 0,-1-1-1 0 0,1 1 0 0 0,-1 0 1 0 0,0 0-1 0 0,1 0 1 0 0,-1-1-1 0 0,0 1 1 0 0,1 0-1 0 0,-1-1 1 0 0,0 1-1 0 0,0 0 1 0 0,1 0-1 0 0,-1-1 0 0 0,0 1 1 0 0,0-1-1 0 0,1 1 1 0 0,-1 0-1 0 0,0-1 1 0 0,0 1-1 0 0,0 0 1 0 0,0-1-1 0 0,0 1 0 0 0,0-1 1 0 0,0 1-1 0 0,1-1 1 0 0,-2-5 53 0 0,2-2 32 0 0,9-19-45 0 0,-2 12-61 0 0,0 0-64 0 0,-1 4-1 0 0,1-1-5 0 0,0 6-42 0 0,16-16-114 0 0,-17 15 164 0 0,-2 4-12 0 0,6-3 12 0 0,-9 4-16 0 0,3 3 18 0 0,13 0 48 0 0,-14-1-39 0 0,1 8-80 0 0,12 27 122 0 0,-16-34 19 0 0,0 1 0 0 0,-1 0 0 0 0,1 0 0 0 0,0 0 0 0 0,-1 0 0 0 0,1 0 0 0 0,0 4 0 0 0,6 36 5 0 0,-2-21 43 0 0,12 27-31 0 0,5-9 0 0 0,-22-38-7 0 0,1-1 0 0 0,-1 1 0 0 0,1 0-1 0 0,-1 0 1 0 0,1 0 0 0 0,-1-1 0 0 0,1 1 0 0 0,0 0 0 0 0,-1-1 0 0 0,1 1 0 0 0,0-1 0 0 0,0 1 0 0 0,1 0-1 0 0,21 12 68 0 0,-18-10 73 0 0,20-1 67 0 0,-19-2-62 0 0,-3-2 3 0 0,1 0-77 0 0,0 0 0 0 0,0-1 0 0 0,0 1 0 0 0,0-1-1 0 0,-1 0 1 0 0,1 0 0 0 0,-1 0 0 0 0,0 0 0 0 0,5-7 0 0 0,-3 2 21 0 0,0 0 0 0 0,0 0-1 0 0,-1-1 1 0 0,4-12 0 0 0,2-12 24 0 0,-7 18-294 0 0,11-28 0 0 0,-13 39-895 0 0,6-13 1809 0 0,-5 12-5332 0 0,12-4-7444 0 0,-13 9 11963 0 0,0-1 0 0 0,0 1 0 0 0,0 0 1 0 0,0 0-1 0 0,0 0 0 0 0,0 0 0 0 0,0 1 1 0 0,0-1-1 0 0,0 0 0 0 0,0 0 0 0 0,2 1 1 0 0,2 1 274 0 0,-3-1 101 0 0,-1 0 0 0 0,1-1 0 0 0,0 1 0 0 0,0 0 0 0 0,0-1 0 0 0,0 0 0 0 0,0 1 0 0 0,3-1 0 0 0,1 6 526 0 0,16 17 18 0 0,-16-17 1938 0 0,-2 3-1907 0 0,16 29-280 0 0,-16-29 334 0 0,0 1-477 0 0,10 29 28 0 0,-11-29 507 0 0,0 1-480 0 0,8 32 54 0 0,-9-33 1166 0 0,1-1-1326 0 0,8 26-69 0 0,-9-26 665 0 0,-3-11-1635 0 0,-12-25-1559 0 0,0 0 0 0 0,2 0 0 0 0,2-1-1 0 0,0 0 1 0 0,2-1 0 0 0,1 1 0 0 0,-3-35 0 0 0,6 29 2734 0 0,3-49 0 0 0,2 62 3415 0 0,1 0 0 0 0,6-22 0 0 0,0 12-1827 0 0,-8 29-2276 0 0,-1-1-225 0 0,4-6-1215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3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10591 0 0,'0'0'1943'0'0,"3"8"-1058"0"0,10 23 41 0 0,-13-31-899 0 0,0 1 1 0 0,0-1 0 0 0,0 1 0 0 0,0-1 0 0 0,0 1-1 0 0,1-1 1 0 0,-1 0 0 0 0,0 1 0 0 0,0-1 0 0 0,0 0-1 0 0,1 1 1 0 0,-1-1 0 0 0,0 1 0 0 0,1-1 0 0 0,-1 0-1 0 0,0 0 1 0 0,1 1 0 0 0,-1-1 0 0 0,0 0 0 0 0,1 1-1 0 0,-1-1 1 0 0,0 0 0 0 0,1 0 0 0 0,-1 0 0 0 0,1 0 0 0 0,-1 1-1 0 0,0-1 1 0 0,1 0 0 0 0,-1 0 0 0 0,1 0 0 0 0,-1 0-1 0 0,1 0 1 0 0,0 0 0 0 0,22 3 767 0 0,1-2 0 0 0,-1-1 0 0 0,1 0 0 0 0,35-6 0 0 0,197-59 1795 0 0,-160 36-2523 0 0,82-20-14 0 0,-144 40-69 0 0,20-4-366 0 0,-15 5-292 0 0,-15 5 214 0 0,-18 2-488 0 0,0 0-216 0 0,18-2-1001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33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78 11055 0 0,'0'0'2892'0'0,"-3"-3"-1958"0"0,-25-25 1175 0 0,17 18-1715 0 0,-20-13 0 0 0,30 22-401 0 0,-1 0-22 0 0,1 0 0 0 0,0 0-1 0 0,-1 0 1 0 0,1 1-1 0 0,0-1 1 0 0,-1 0 0 0 0,1 1-1 0 0,-1-1 1 0 0,1 1 0 0 0,-1-1-1 0 0,1 1 1 0 0,-1 0 0 0 0,-1-1-1 0 0,-2 1-79 0 0,3-1 26 0 0,0 0-1 0 0,0 1 0 0 0,0-1 1 0 0,0 1-1 0 0,0 0 0 0 0,0-1 1 0 0,0 1-1 0 0,-1 0 1 0 0,1 0-1 0 0,-2 1 0 0 0,-2-1-114 0 0,3 0 94 0 0,1 0 1 0 0,-1-1-1 0 0,0 1 1 0 0,1 1-1 0 0,-1-1 0 0 0,1 0 1 0 0,-1 1-1 0 0,1-1 1 0 0,-5 2-1 0 0,1 0-67 0 0,1-1 97 0 0,1-1 1 0 0,0 1-1 0 0,0 0 1 0 0,-1 1-1 0 0,1-1 1 0 0,-4 3-1 0 0,0-1-7 0 0,-7 4-146 0 0,7-3 156 0 0,-25 16-155 0 0,26-15 214 0 0,2-3 0 0 0,1 1 0 0 0,1-1 1 0 0,-1 1-1 0 0,0 0 0 0 0,1 0 0 0 0,-4 4 0 0 0,-20 21-4 0 0,19-20 22 0 0,5-5 2 0 0,1 0-1 0 0,-1-1 0 0 0,1 1 0 0 0,0 0 0 0 0,0 0 0 0 0,0 1 0 0 0,1-1 0 0 0,-1 0 1 0 0,-1 4-1 0 0,-10 28 49 0 0,5 4-56 0 0,8-39-3 0 0,0 1 1 0 0,-1-1 0 0 0,1 1 0 0 0,0 0-1 0 0,0-1 1 0 0,0 1 0 0 0,0 0-1 0 0,0-1 1 0 0,0 1 0 0 0,0-1 0 0 0,0 1-1 0 0,0 0 1 0 0,1-1 0 0 0,-1 1-1 0 0,0 0 1 0 0,0-1 0 0 0,1 1 0 0 0,-1-1-1 0 0,0 1 1 0 0,0-1 0 0 0,1 1 0 0 0,-1 0-1 0 0,1 0 1 0 0,17 28-77 0 0,-17-29 75 0 0,-1 1 0 0 0,0-1-1 0 0,0 1 1 0 0,1-1-1 0 0,-1 1 1 0 0,0-1 0 0 0,1 1-1 0 0,-1-1 1 0 0,0 1 0 0 0,1-1-1 0 0,-1 0 1 0 0,1 1-1 0 0,-1-1 1 0 0,1 0 0 0 0,-1 1-1 0 0,1-1 1 0 0,-1 0 0 0 0,1 1-1 0 0,-1-1 1 0 0,1 0-1 0 0,0 0 1 0 0,-1 0 0 0 0,1 0-1 0 0,0 1 1 0 0,29 6-103 0 0,-22-5 3 0 0,0-1-16 0 0,25 2-68 0 0,-31-3 155 0 0,1 1-1 0 0,-1-1 0 0 0,1 0 0 0 0,-1 0 1 0 0,1 0-1 0 0,-1 0 0 0 0,0 0 1 0 0,1 0-1 0 0,-1-1 0 0 0,5 0 1 0 0,0-1-41 0 0,-5 2 46 0 0,0-1 0 0 0,1 1-1 0 0,-1 0 1 0 0,1-1-1 0 0,-1 0 1 0 0,0 1 0 0 0,1-1-1 0 0,-1 0 1 0 0,0 0 0 0 0,3-2-1 0 0,0 0-17 0 0,9-2-91 0 0,0-1 63 0 0,2-4-50 0 0,4 0 184 0 0,-16 7 61 0 0,2-1 9 0 0,0 0-76 0 0,-4 3-5 0 0,1-1 0 0 0,-1 1 0 0 0,0-1 0 0 0,0 1 0 0 0,0-1 0 0 0,0 0 0 0 0,0 0 0 0 0,-1 0 0 0 0,1 0 0 0 0,1-2 0 0 0,8-10 455 0 0,-9 11 21 0 0,1-1 11 0 0,6-11 32 0 0,-6 11 592 0 0,-2 1-606 0 0,2-12-130 0 0,-2 11 790 0 0,-5 9-1744 0 0,-11 15 506 0 0,14-19 22 0 0,1-1 0 0 0,0 1-1 0 0,-1-1 1 0 0,1 1 0 0 0,0-1 0 0 0,-1 1 0 0 0,1-1 0 0 0,0 1 0 0 0,0-1 0 0 0,0 1 0 0 0,-1 0 0 0 0,1-1 0 0 0,0 1 0 0 0,0-1 0 0 0,0 1 0 0 0,0-1 0 0 0,0 1 0 0 0,0 0 0 0 0,0-1 0 0 0,0 2 0 0 0,1 35-26 0 0,6 22-145 0 0,-1-16-50 0 0,-5-33 113 0 0,7 29-697 0 0,5 12-300 0 0,-2-1-241 0 0,-2-3-309 0 0,-1-7 1463 0 0,-6-30 30 0 0,-2-5 159 0 0,0-1 1 0 0,0 1-1 0 0,1 0 0 0 0,0-1 0 0 0,2 9 0 0 0,0-3 62 0 0,-2 0 181 0 0,-1-3 18 0 0,0 20 82 0 0,0-20 1118 0 0,-2 1-628 0 0,-6 20 4 0 0,6-20 832 0 0,-3-4-832 0 0,-14 16-24 0 0,14-16-100 0 0,0-2-41 0 0,-14 4-10 0 0,14-4-62 0 0,0-2-257 0 0,-17 1-107 0 0,17 0-27 0 0,0-2-37 0 0,-20-4-123 0 0,2-5-59 0 0,-15-17-1133 0 0,35 25 538 0 0,-2-2-685 0 0,-16-13-296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3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244 157 12439 0 0,'0'0'1126'0'0,"-3"-2"-929"0"0,-8-8-72 0 0,11 10-65 0 0,-1-1-1 0 0,0 1 0 0 0,1-1 1 0 0,-1 1-1 0 0,0-1 0 0 0,1 1 0 0 0,-1-1 1 0 0,1 0-1 0 0,-1 1 0 0 0,1-1 1 0 0,-1 0-1 0 0,1 0 0 0 0,0 1 1 0 0,-1-3-1 0 0,-5-10 1029 0 0,-23-32 636 0 0,22 35-1266 0 0,-8-12-114 0 0,-16-13-864 0 0,29 33 163 0 0,-2 1-54 0 0,-18-1-401 0 0,18 5 535 0 0,-14 11 56 0 0,13-10 11 0 0,2-1 176 0 0,0 0 0 0 0,0 1-1 0 0,0 0 1 0 0,0 0 0 0 0,-3 6-1 0 0,0-1 23 0 0,-2 5-31 0 0,-9 23 32 0 0,12-26 6 0 0,2-1-16 0 0,-1 0 1 0 0,-3 16 0 0 0,0 11 18 0 0,6 2 64 0 0,2-32 98 0 0,2 0-74 0 0,12 20 2 0 0,-11-21 0 0 0,3-3-14 0 0,26 8-44 0 0,-28-10-13 0 0,0 0 0 0 0,0-1 0 0 0,0 0 1 0 0,6-1-1 0 0,-5 1 107 0 0,1-3 10 0 0,21-6 18 0 0,-22 6 68 0 0,1 0 32 0 0,17-11 4 0 0,-18 11 27 0 0,-1-1 112 0 0,12-12 47 0 0,-13 12 8 0 0,0-1-30 0 0,10-12-146 0 0,-10 13-67 0 0,-2 0-14 0 0,1 1-139 0 0,-3 2-38 0 0,1 0 1 0 0,0 0 0 0 0,0 0 0 0 0,0 0 0 0 0,-1 0 0 0 0,1 0 0 0 0,0 0 0 0 0,-1 0 0 0 0,1 0-1 0 0,-1-1 1 0 0,1-1 27 0 0,2 11-856 0 0,9 24 652 0 0,-9-24-7 0 0,-4 0-5 0 0,-6 41-416 0 0,-1 5-293 0 0,4-7-287 0 0,4-38 947 0 0,-1 3 32 0 0,1 2-3864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34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15663 0 0,'0'0'3856'0'0,"-2"10"-3161"0"0,-2 1-540 0 0,2-5-85 0 0,1 0 0 0 0,0-1 0 0 0,-1 1 0 0 0,2 0 0 0 0,-1-1 0 0 0,1 8 0 0 0,-3 40 345 0 0,2-41-392 0 0,1 37-74 0 0,4 17-130 0 0,-4-52 104 0 0,7 40-464 0 0,-6-41 424 0 0,8 40-432 0 0,2 1 430 0 0,2 7 151 0 0,2 5 591 0 0,-4-13 171 0 0,-2-4-346 0 0,-2-4-118 0 0,-4-35-363 0 0,-1-3-243 0 0,-1 0 0 0 0,0-1-1 0 0,0 1 1 0 0,0 7 0 0 0,0-5-54 0 0,0 5-214 0 0,-1 1-4782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35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0 347 8287 0 0,'0'0'4138'0'0,"7"-1"-3037"0"0,31-5 440 0 0,4-1-259 0 0,9-4-938 0 0,-4-1-314 0 0,145-50-1242 0 0,-138 41 904 0 0,-2 0 383 0 0,-41 17-41 0 0,27-13 175 0 0,-30 14-102 0 0,24-15 666 0 0,2-4 248 0 0,-28 19-862 0 0,-3 2-50 0 0,0-1 0 0 0,-1 1 0 0 0,1-1 0 0 0,0 0-1 0 0,-1 0 1 0 0,4-4 0 0 0,27-29 1078 0 0,-30 32-919 0 0,-1-2-11 0 0,7-14-17 0 0,-7 14-66 0 0,-2 1-29 0 0,0-17 214 0 0,-2 16-285 0 0,-7-12-2 0 0,9 17-70 0 0,0 0 0 0 0,0-1-1 0 0,0 1 1 0 0,0 0 0 0 0,0 0-1 0 0,0-1 1 0 0,0 1 0 0 0,0 0-1 0 0,-1 0 1 0 0,1 0 0 0 0,0-1-1 0 0,0 1 1 0 0,0 0 0 0 0,0 0-1 0 0,-1 0 1 0 0,1 0-1 0 0,0-1 1 0 0,0 1 0 0 0,-1 0-1 0 0,1 0 1 0 0,0 0 0 0 0,0 0-1 0 0,0 0 1 0 0,-1 0 0 0 0,1 0-1 0 0,0 0 1 0 0,0-1 0 0 0,-1 1-1 0 0,1 0 1 0 0,0 0 0 0 0,-1 0-1 0 0,1 0 1 0 0,0 0 0 0 0,0 0-1 0 0,-1 1 1 0 0,-20-2 21 0 0,10 2 20 0 0,-9 7-49 0 0,10-2-74 0 0,-9 11-13 0 0,10-7 24 0 0,-8 15 43 0 0,9-11-22 0 0,-6 23 36 0 0,5 5 12 0 0,6-1 0 0 0,5 2 0 0 0,5-7 12 0 0,-1-19 36 0 0,11 24-20 0 0,-17-39-18 0 0,1-1-1 0 0,0 1 0 0 0,0 0 1 0 0,-1-1-1 0 0,1 1 0 0 0,0-1 1 0 0,1 1-1 0 0,-1-1 0 0 0,2 2 1 0 0,23 27 150 0 0,-19-22 1 0 0,1-3-8 0 0,25 14-3 0 0,-24-14-12 0 0,-2-3-2 0 0,24 8 0 0 0,-23-8-8 0 0,0-2-35 0 0,30 2 54 0 0,-30-4-87 0 0,23-4-36 0 0,-18 1 24 0 0,14-13-36 0 0,-20 13-7 0 0,-5 3-1 0 0,1 0 1 0 0,-1 0 0 0 0,0 0 0 0 0,0 0 0 0 0,0 0 0 0 0,0 0 0 0 0,0-1 0 0 0,-1 1 0 0 0,3-5-1 0 0,-1 2 2 0 0,5-7-153 0 0,-1-1 0 0 0,-1 0 0 0 0,0 0 0 0 0,8-25 0 0 0,-9 16 115 0 0,1-8-16 0 0,1 0 47 0 0,-3 8 54 0 0,-3 18 14 0 0,0 0 10 0 0,3-12 3 0 0,-3 13-42 0 0,0 10-9 0 0,3 43-96 0 0,-4-42 55 0 0,0-4 5 0 0,0 0 0 0 0,0 0 0 0 0,0-1-1 0 0,1 1 1 0 0,-1 0 0 0 0,1-1 0 0 0,2 6 0 0 0,8 27-4 0 0,6-4 27 0 0,-13-25 240 0 0,2-5-171 0 0,18 9-10 0 0,-18-8 69 0 0,0-5-72 0 0,15-6 0 0 0,-16 6 0 0 0,-1-2 0 0 0,0 0-49 0 0,-2 3-15 0 0,-1 0 1 0 0,0-1-1 0 0,1 1 1 0 0,-1-1 0 0 0,0 1-1 0 0,0-1 1 0 0,0 1-1 0 0,0-1 1 0 0,0 0-1 0 0,0 0 1 0 0,1-2-1 0 0,1-1 2 0 0,5-17 82 0 0,-2-4-23 0 0,1-8-5 0 0,-3-1-11 0 0,-2 1-42 0 0,-3 2-11 0 0,-1 9-11 0 0,2 19-42 0 0,-1 0 0 0 0,1 4 30 0 0,-3-10 65 0 0,0 6-107 0 0,1 6-232 0 0,-6 30 197 0 0,6-24 4 0 0,2 1-20 0 0,1 27-83 0 0,-1-27-31 0 0,3 1-9 0 0,9 28 11 0 0,-9-28 50 0 0,3-2 18 0 0,17 28 6 0 0,-22-35 138 0 0,0 1 1 0 0,1 0-1 0 0,-1 0 0 0 0,0-1 0 0 0,1 1 0 0 0,-1-1 0 0 0,3 3 1 0 0,33 23 7 0 0,4-8 108 0 0,-27-16 72 0 0,-7-2-109 0 0,23-2 271 0 0,-4-3-99 0 0,-14 1 11 0 0,-4 0-164 0 0,22-10 319 0 0,-24 10-337 0 0,-3 2-34 0 0,0 0 1 0 0,-1 0 0 0 0,1-1-1 0 0,-1 1 1 0 0,0-1 0 0 0,1 1-1 0 0,-1-1 1 0 0,3-3 0 0 0,1 1 20 0 0,16-16 204 0 0,-17 15-202 0 0,13-16 213 0 0,-14 18-214 0 0,-3 1-28 0 0,1 1 0 0 0,-1 0 0 0 0,0-1 0 0 0,0 1-1 0 0,0-1 1 0 0,0 1 0 0 0,0-1 0 0 0,0 0 0 0 0,0 1 0 0 0,0-5 0 0 0,6-10 108 0 0,-6 12-11 0 0,0-1-1 0 0,1-19-37 0 0,-3 13-147 0 0,-1 5 32 0 0,1 4 15 0 0,0 0-1 0 0,0 1 1 0 0,0-1-1 0 0,1 0 1 0 0,-1 0-1 0 0,1 0 1 0 0,0 0-1 0 0,-1 0 1 0 0,1-3-1 0 0,-3 0-250 0 0,-10-14-69 0 0,10 14-14 0 0,-1 2-97 0 0,-9-10-405 0 0,9 10-182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36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3 9671 0 0,'0'0'11315'0'0,"-3"7"-11351"0"0,-11 22-85 0 0,10-22-21 0 0,-1-1-3 0 0,-19 18-6 0 0,22-23 126 0 0,0 1-1 0 0,0 0 1 0 0,0 0 0 0 0,0 1-1 0 0,0-1 1 0 0,0 0-1 0 0,1 0 1 0 0,-1 1 0 0 0,-1 4-1 0 0,0-1-24 0 0,-5 7-92 0 0,-8 17 39 0 0,15-28 90 0 0,-1 1 1 0 0,1-1-1 0 0,0 1 1 0 0,-1 0-1 0 0,1-1 1 0 0,0 1-1 0 0,1 0 1 0 0,-2 4-1 0 0,-3 9 1115 0 0,8-10-846 0 0,11 20-26 0 0,-11-20-113 0 0,3-6-42 0 0,22-3-1 0 0,4-7-58 0 0,-5-4-16 0 0,-2-3 0 0 0,-17 11 4 0 0,17-16 84 0 0,-8 6-24 0 0,8-6-68 0 0,-4 7-73 0 0,-17 12-4 0 0,1 1-185 0 0,14-8 170 0 0,-14 8-1 0 0,-1 0-614 0 0,16-5 625 0 0,-16 5 4 0 0,0-2-58 0 0,11-9 160 0 0,-11 9 2620 0 0,-4 11-2517 0 0,0 21-25 0 0,-2-14-15 0 0,-9 33 64 0 0,0 3-134 0 0,-4 16 4 0 0,9-42 7 0 0,1-7 51 0 0,-3 26 0 0 0,-5 33 105 0 0,2-6 202 0 0,0-3 34 0 0,4-6-154 0 0,2-11-56 0 0,2-23-199 0 0,0-4-68 0 0,2-2-1034 0 0,1-18 776 0 0,-3 3-351 0 0,-10 22-117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39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12 374 10135 0 0,'0'0'2378'0'0,"-3"-2"-1948"0"0,-3-3-455 0 0,6 5 63 0 0,0 0 1 0 0,0 0-1 0 0,0 0 1 0 0,0 0-1 0 0,-1 0 1 0 0,1 0-1 0 0,0 0 1 0 0,0 0 0 0 0,0 0-1 0 0,0 0 1 0 0,0 0-1 0 0,0-1 1 0 0,0 1-1 0 0,-1 0 1 0 0,1 0-1 0 0,0 0 1 0 0,0 0 0 0 0,0 0-1 0 0,0 0 1 0 0,0 0-1 0 0,0 0 1 0 0,0 0-1 0 0,0-1 1 0 0,0 1-1 0 0,0 0 1 0 0,0 0 0 0 0,0 0-1 0 0,0 0 1 0 0,-1 0-1 0 0,1 0 1 0 0,0-1-1 0 0,0 1 1 0 0,0 0-1 0 0,0 0 1 0 0,0 0 0 0 0,0 0-1 0 0,0 0 1 0 0,0 0-1 0 0,0-1 1 0 0,1 1-1 0 0,-1 0 1 0 0,0 0-1 0 0,0 0 1 0 0,0 0 0 0 0,0 0-1 0 0,0 0 1 0 0,0-1-1 0 0,0 1 1 0 0,0 0-1 0 0,0 0 1 0 0,0 0 0 0 0,0 0-1 0 0,0 0 1 0 0,1 0-1 0 0,-1 0 1 0 0,0 0-1 0 0,0 0 1 0 0,0-1-1 0 0,0 1 1 0 0,0 0 0 0 0,0 0-1 0 0,0 0 1 0 0,1 0-1 0 0,-1 0 1 0 0,0 0-1 0 0,0 0 1 0 0,0 0-1 0 0,0 0 1 0 0,31-1 550 0 0,-23 1 739 0 0,2 1-708 0 0,28 3-217 0 0,-28-3-92 0 0,-1-1-21 0 0,46 2 218 0 0,-7 0-104 0 0,4-1-94 0 0,-41 1-277 0 0,33-1 120 0 0,5-1-79 0 0,13 0-60 0 0,5-2-14 0 0,222-29 477 0 0,43-2 150 0 0,19 0-475 0 0,-167 11-72 0 0,-162 20-4 0 0,8 1-28 0 0,5 2 36 0 0,28 1 44 0 0,-4 1-11 0 0,-2 1-53 0 0,-3-2 0 0 0,-8 0-53 0 0,19-2 42 0 0,-11 0 11 0 0,-4-2 0 0 0,-3-1 0 0 0,1 1 0 0 0,-7-2-53 0 0,5 0-11 0 0,-1 3 0 0 0,-4 1 0 0 0,-1 3 0 0 0,1 2 0 0 0,10 2 0 0 0,-2 3 0 0 0,0 1 0 0 0,-1-5-17 0 0,-33-4-4 0 0,-8-1-3 0 0,-1-1 0 0 0,1 1 0 0 0,0-2 1 0 0,10 0-1 0 0,19-2-47 0 0,-5 0 59 0 0,7 0 12 0 0,0 0 0 0 0,6 1 0 0 0,-9 2 19 0 0,14-1 226 0 0,-15 0-185 0 0,1 0-64 0 0,-22 0-60 0 0,11-3 36 0 0,-12 2-20 0 0,15-3 36 0 0,3 4 1 0 0,-17 2-31 0 0,12 1 19 0 0,-13-2-25 0 0,11-4 51 0 0,-18 4 406 0 0,-9-14-301 0 0,3 12-88 0 0,-3-4 44 0 0,-8-5 0 0 0,4 2-2 0 0,-20-16 84 0 0,-4 0 14 0 0,25 20-85 0 0,-10-6-1 0 0,-5-1 17 0 0,0-1-11 0 0,-2 1-53 0 0,-1 1 15 0 0,-1 1-31 0 0,1 0-11 0 0,2 1 0 0 0,-2-2 0 0 0,-2 0 0 0 0,-4-2 91 0 0,26 10-66 0 0,-14-6 83 0 0,0 2-44 0 0,-2 0 0 0 0,-3 0-11 0 0,-12 3 11 0 0,13 4-68 0 0,-2 2-65 0 0,15 0-2 0 0,-8 6-6 0 0,14-7 0 0 0,2 6-135 0 0,-6 21 186 0 0,6-21-27 0 0,10-2-64 0 0,22 13 95 0 0,-16-10-20 0 0,11 6 19 0 0,-13-7-25 0 0,11 8 21 0 0,27 15-99 0 0,-15-9 115 0 0,18 7-42 0 0,-6-5-11 0 0,-11-7 0 0 0,-1-2-14 0 0,2 1-30 0 0,-5-3 20 0 0,25 8-64 0 0,-26-8 98 0 0,7 2 43 0 0,-7 1 22 0 0,-25-12 258 0 0,-10 3-205 0 0,4-6-64 0 0,-3 7 13 0 0,-1-1 1 0 0,0-1-1 0 0,-6 8 0 0 0,6-10-11 0 0,1 0 0 0 0,-1 0-1 0 0,0-1 1 0 0,1 1-1 0 0,-1-1 1 0 0,-6 2-1 0 0,-24 13-1 0 0,4 0 0 0 0,0 1 0 0 0,-1 6 0 0 0,-4 2 0 0 0,-2 2 0 0 0,-6 4 60 0 0,13-7-37 0 0,-3 3 19 0 0,3 0-31 0 0,-3 2-11 0 0,6-4-40 0 0,21-21-165 0 0,1 0-1810 0 0,-22 17-5605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1:37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23 10135 0 0,'-5'-10'1859'0'0,"1"0"1743"0"0,3 7-2892 0 0,7 13 419 0 0,23 46-653 0 0,-24-42-289 0 0,12 41 112 0 0,-13-41 47 0 0,0 0 8 0 0,19 65 314 0 0,-9-31-370 0 0,-7-20-2 0 0,7 32-9 0 0,-7-29-40 0 0,5 31-21 0 0,-6-31-2 0 0,4 32-8 0 0,-6-32-34 0 0,3 32-20 0 0,-3-28-2 0 0,1 39-12 0 0,-2-35-52 0 0,5 38-28 0 0,-4-40-4 0 0,6 51-11 0 0,2 16-31 0 0,0-10 20 0 0,1-6-20 0 0,-2-13 31 0 0,-7-45 11 0 0,3 27 0 0 0,-3-27 0 0 0,6 49 5 0 0,2 13 22 0 0,-1-6-11 0 0,-1-7-53 0 0,0-8 15 0 0,0 5-31 0 0,-1-8-11 0 0,-3-3-16 0 0,-3-40-59 0 0,2 22-31 0 0,-3-36-144 0 0,-1-1-6443 0 0,4 38-191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1:38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10 252 11055 0 0,'-1'0'159'0'0,"1"0"1"0"0,0 0-1 0 0,-1 0 0 0 0,1 0 0 0 0,-1 0 0 0 0,1 0 0 0 0,-1-1 0 0 0,1 1 0 0 0,0 0 1 0 0,-1 0-1 0 0,1 0 0 0 0,-1 0 0 0 0,1 0 0 0 0,0-1 0 0 0,-1 1 0 0 0,1 0 0 0 0,-1 0 0 0 0,1-1 1 0 0,0 1-1 0 0,-1 0 0 0 0,1 0 0 0 0,0-1 0 0 0,-1 1 0 0 0,1-1-115 0 0,0 1 0 0 0,0 0 0 0 0,0 0-1 0 0,0 0 1 0 0,0-1 0 0 0,0 1 0 0 0,0 0 0 0 0,0 0-1 0 0,0 0 1 0 0,0-1 0 0 0,0 1 0 0 0,1 0 0 0 0,-1 0-1 0 0,0 0 1 0 0,0-1 0 0 0,0 1 0 0 0,0 0 0 0 0,0 0-1 0 0,0 0 1 0 0,0 0 0 0 0,1 0 0 0 0,-1-1 0 0 0,0 1-1 0 0,0 0 1 0 0,0 0 0 0 0,0 0 0 0 0,0 0 0 0 0,1 0-1 0 0,-1 0 1 0 0,0 0 0 0 0,0-1 0 0 0,0 1 0 0 0,1 0-1 0 0,-1 0 1 0 0,0 0 0 0 0,0 0 0 0 0,0 0 0 0 0,1 0-1 0 0,-1 0 1 0 0,0 0 0 0 0,90-14 1047 0 0,91-1-1 0 0,-47 4-82 0 0,366-8 676 0 0,-243 15-1235 0 0,-8 0-98 0 0,162-6-151 0 0,-97 2-167 0 0,-15 0-2 0 0,97 0 103 0 0,-46 2-7 0 0,-102-1 54 0 0,128-7 22 0 0,-160 3-164 0 0,120-11 61 0 0,260-44 124 0 0,-14 51-224 0 0,-551 16 0 0 0,15 2 0 0 0,2 0 0 0 0,0 2 0 0 0,-3 1 0 0 0,-3 2 0 0 0,-2 0 0 0 0,0 1 0 0 0,-29-6 0 0 0,-1 1 0 0 0,12 5 0 0 0,14 11 11 0 0,-35-19-6 0 0,0 0 1 0 0,1 0-1 0 0,-1 0 1 0 0,0 0-1 0 0,0 0 1 0 0,0 0-1 0 0,0 0 1 0 0,0 0-1 0 0,2 2 0 0 0,20 26 65 0 0,-17-22 59 0 0,-3 3-76 0 0,9 30-30 0 0,-8-18 25 0 0,4 45 17 0 0,-1-4-54 0 0,0 23-11 0 0,1-2 0 0 0,-1 8 0 0 0,-3 9 0 0 0,0 2 0 0 0,-3 3 0 0 0,1 69 0 0 0,0-115-13 0 0,0 5-41 0 0,2 30 30 0 0,3 2-18 0 0,3-2 31 0 0,2-5 11 0 0,0-12 19 0 0,-7-47 70 0 0,4 30 2 0 0,-4-30-10 0 0,5 33-4 0 0,-6-33-21 0 0,6 31-29 0 0,-5-32 48 0 0,6 41-17 0 0,1 10-47 0 0,-1-2-11 0 0,-1-4 0 0 0,-1-4-15 0 0,-2-6-54 0 0,-1-3 12 0 0,-2 17-7 0 0,-3-34 53 0 0,-1-38 11 0 0,0 1 0 0 0,-1-1 0 0 0,0 1 0 0 0,0-1 0 0 0,-3 10 0 0 0,2-13 0 0 0,0 0 0 0 0,1-1 0 0 0,-1 1 0 0 0,0-1 0 0 0,-1 1 0 0 0,1-1 0 0 0,-1 1 0 0 0,1-1 0 0 0,-6 5 0 0 0,4-6 1 0 0,1 0 1 0 0,0 1-1 0 0,-1-1 0 0 0,1 0 1 0 0,-1-1-1 0 0,0 1 0 0 0,-5 1 1 0 0,-24 4 40 0 0,-8-3-31 0 0,-328 4 1544 0 0,306-8-1438 0 0,-195-10-1778 0 0,2-1 1434 0 0,-317 30-149 0 0,560-18 368 0 0,-164 9-83 0 0,-110 5-22 0 0,-71 2 54 0 0,7 0-6 0 0,-120 3 65 0 0,188-24 0 0 0,70-1 0 0 0,97 2-26 0 0,1-6 1 0 0,-122-24-1 0 0,-325-37-441 0 0,172 49 539 0 0,179 36-72 0 0,147-9 0 0 0,7 0 17 0 0,20-1 11 0 0,0-2 0 0 0,1-1-1 0 0,-47-4 1 0 0,24-8 36 0 0,43 8-64 0 0,1 0 0 0 0,2 3-12 0 0,10-1-67 0 0,-1 2-89 0 0,-13 7-30 0 0,13-7-978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1:42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68 5063 0 0,'5'-21'495'0'0,"-4"18"331"0"0,-1-1 1 0 0,1 1-1 0 0,0 0 1 0 0,0-1-1 0 0,0 1 1 0 0,2-4-1 0 0,-1 4-283 0 0,-1 2-109 0 0,-1-1 0 0 0,1 1 0 0 0,0 0 0 0 0,0-1 0 0 0,0 1 0 0 0,0 0 1 0 0,0 0-1 0 0,0 0 0 0 0,0 0 0 0 0,0 0 0 0 0,3-2 1952 0 0,1 14-2946 0 0,18 31 540 0 0,-18-31 158 0 0,-2 1 15 0 0,0 2-102 0 0,0-4 33 0 0,0 1 1 0 0,-2-1-1 0 0,2 15 0 0 0,-1-12 0 0 0,-1-2 60 0 0,1 0 1 0 0,-2 18-1 0 0,1-14-55 0 0,-1 45 376 0 0,-2-5-171 0 0,0-27 2 0 0,-3 31-22 0 0,2-30-96 0 0,-5 28-39 0 0,4-27-10 0 0,-6 31-10 0 0,6-33-39 0 0,-6 37-9 0 0,0 7 3 0 0,1 5-5 0 0,4-26-58 0 0,0 2-24 0 0,4-42-78 0 0,-13-19-5957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52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86 13359 0 0,'0'0'612'0'0,"-5"1"-14"0"0,-15 2-330 0 0,15-2 28 0 0,-1 1 50 0 0,-2 0-231 0 0,5-1-38 0 0,-1 0 0 0 0,0 0 0 0 0,1 0-1 0 0,-1 1 1 0 0,1-1 0 0 0,-5 3-1 0 0,-20 13-16 0 0,-2 4-141 0 0,17-9-334 0 0,-14 18-114 0 0,21-23-14 0 0,2 2 37 0 0,-12 26 154 0 0,12-26 61 0 0,2 1 16 0 0,-7 32 86 0 0,7-32 346 0 0,2 0 150 0 0,3 28 28 0 0,-3-28 19 0 0,4-2 52 0 0,9 24 18 0 0,-9-24 6 0 0,2-3-36 0 0,16 15-162 0 0,-17-15-68 0 0,3-3-18 0 0,22 7 6 0 0,-28-8-122 0 0,0-1-1 0 0,0 1 1 0 0,0 0-1 0 0,0-1 1 0 0,0 1-1 0 0,0-1 1 0 0,1 0-1 0 0,-1 0 1 0 0,0 0-1 0 0,4 0 1 0 0,0-1 37 0 0,4 0 141 0 0,17-5-34 0 0,4-3-129 0 0,-9-2-2 0 0,-12 5 141 0 0,-1 0 1 0 0,0-1-1 0 0,0 0 1 0 0,-1-1-1 0 0,0 0 1 0 0,0 0-1 0 0,-1-1 1 0 0,0 0-1 0 0,0 0 1 0 0,-1 0-1 0 0,-1-1 1 0 0,1 0-1 0 0,-1 0 1 0 0,-1-1-1 0 0,0 1 1 0 0,-1-1-1 0 0,0 0 1 0 0,0 0-1 0 0,-1 0 1 0 0,1-17-1 0 0,-2 25-91 0 0,-1-14 154 0 0,-1 14-204 0 0,-2-13-457 0 0,3 16 349 0 0,0-1 0 0 0,0 1 0 0 0,0 0 0 0 0,0-1 0 0 0,0 1 0 0 0,0-1 0 0 0,0 1 0 0 0,0 0 0 0 0,0-1 0 0 0,0 1 0 0 0,0 0 0 0 0,0-1 0 0 0,0 1 0 0 0,0-1 0 0 0,0 1 0 0 0,0 0 0 0 0,0-1 0 0 0,1 1 0 0 0,-1 0-1 0 0,0-1 1 0 0,0 1 0 0 0,0 0 0 0 0,1-1 0 0 0,-1 1 0 0 0,0 0 0 0 0,1-1 0 0 0,-1 1 0 0 0,0 0 0 0 0,0 0 0 0 0,1-1 0 0 0,-1 1 0 0 0,1 0 0 0 0,42 0 94 0 0,-31 1 95 0 0,0 0 0 0 0,0-1 1 0 0,0 0-1 0 0,0-1 0 0 0,0 0 0 0 0,0-1 0 0 0,0 0 0 0 0,0-1 0 0 0,-1-1 0 0 0,17-6 1 0 0,-18 6 19 0 0,0-1 1 0 0,-1 1-1 0 0,0-2 1 0 0,0 1-1 0 0,0-1 1 0 0,-1 0-1 0 0,0-1 1 0 0,0 0-1 0 0,10-12 1 0 0,-16 17-106 0 0,0-1 0 0 0,0 0 1 0 0,0 1-1 0 0,-1-1 0 0 0,1 0 0 0 0,-1 0 0 0 0,0 0 1 0 0,1-1-1 0 0,-1 1 0 0 0,0-4 0 0 0,0 5-22 0 0,0-2 57 0 0,-1 3-66 0 0,0 0 0 0 0,1 1 0 0 0,-1-1 0 0 0,0 0 0 0 0,0 0 0 0 0,0 0 0 0 0,0 0 0 0 0,0 1 0 0 0,0-1 0 0 0,0 0 0 0 0,0 0 0 0 0,0 0 0 0 0,0 1 0 0 0,0-1-1 0 0,-1 0 1 0 0,1 0 0 0 0,0 0 0 0 0,-1 1 0 0 0,1-1 0 0 0,-1-1 0 0 0,-4-10 72 0 0,5 12-77 0 0,0 0-1 0 0,0 0 0 0 0,-1 0 1 0 0,1-1-1 0 0,0 1 0 0 0,0 0 1 0 0,0 0-1 0 0,0 0 1 0 0,0-1-1 0 0,0 1 0 0 0,0 0 1 0 0,-1 0-1 0 0,1 0 0 0 0,0 0 1 0 0,0 0-1 0 0,0-1 1 0 0,-1 1-1 0 0,1 0 0 0 0,0 0 1 0 0,0 0-1 0 0,0 0 1 0 0,-1 0-1 0 0,1 0 0 0 0,0 0 1 0 0,0 0-1 0 0,0 0 0 0 0,-1-1 1 0 0,-1 1-3 0 0,0-1-1 0 0,0 1 1 0 0,-1-1 0 0 0,1 1 0 0 0,0 0 0 0 0,0 0 0 0 0,-3 0-1 0 0,-1 0-19 0 0,3 0 5 0 0,1 1 0 0 0,-1-1 0 0 0,1 0 0 0 0,-1 1 0 0 0,1 0 0 0 0,-1-1 0 0 0,1 1 0 0 0,-1 0-1 0 0,1 0 1 0 0,0 0 0 0 0,-4 3 0 0 0,-1-1-28 0 0,3-1 7 0 0,1 0-1 0 0,-1-1 0 0 0,1 2 0 0 0,-1-1 0 0 0,-4 4 0 0 0,-30 23-302 0 0,28-22 269 0 0,4-3-1 0 0,1 0-1 0 0,-1 1 0 0 0,1 0 0 0 0,-8 9 0 0 0,3-6 1 0 0,3 0-44 0 0,-1-1 0 0 0,-10 15 0 0 0,-6 7-85 0 0,18-22 0 0 0,2 3 51 0 0,-16 30 213 0 0,16-30 277 0 0,4 1-150 0 0,0 32 29 0 0,0-32 17 0 0,4-4 3 0 0,13 20-17 0 0,-17-27-211 0 0,1 1 1 0 0,-1 0-1 0 0,1 0 1 0 0,0 0 0 0 0,-1 0-1 0 0,1 0 1 0 0,0-1-1 0 0,0 1 1 0 0,-1 0-1 0 0,1-1 1 0 0,1 2-1 0 0,20 13 110 0 0,-10-10-9 0 0,-3-2-76 0 0,-5-1-9 0 0,1 0 1 0 0,0-1 0 0 0,-1 0-1 0 0,1 0 1 0 0,8 0-1 0 0,13 1 68 0 0,0-1 0 0 0,47-4 0 0 0,-41 0-190 0 0,58-11-477 0 0,-56 6-841 0 0,-9 0 145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1:42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76 10591 0 0,'-4'-26'837'0'0,"1"13"2649"0"0,0-24 642 0 0,9 45-4159 0 0,20 24 9 0 0,-12-13-21 0 0,24 32 19 0 0,5 4-29 0 0,-1-1 39 0 0,-1 3 14 0 0,-29-40 3 0 0,-3-4 32 0 0,13 25 1 0 0,-2-1 44 0 0,-11-16 8 0 0,7 22 4 0 0,-15-41-82 0 0,0 1 0 0 0,0-1 0 0 0,-1 0 0 0 0,1 0 0 0 0,-1 1 0 0 0,1-1 0 0 0,-1 4 0 0 0,2 49 46 0 0,-2-37-59 0 0,-5 25 0 0 0,-4-2-109 0 0,8-33-142 0 0,-2-5-632 0 0,1-2 635 0 0,2-1 227 0 0,-1 1-1 0 0,1 0 0 0 0,-1-1 1 0 0,1 1-1 0 0,-1-1 0 0 0,0 1 1 0 0,1-1-1 0 0,-1 0 0 0 0,0 1 0 0 0,0-1 1 0 0,1 0-1 0 0,-1 1 0 0 0,0-1 1 0 0,0 0-1 0 0,1 0 0 0 0,-2 1 0 0 0,1-2-305 0 0,0 1-1 0 0,0 0 1 0 0,1 0-1 0 0,-1 0 1 0 0,0-1-1 0 0,0 1 0 0 0,1 0 1 0 0,-1-1-1 0 0,0 1 1 0 0,1-1-1 0 0,-1 1 1 0 0,1-1-1 0 0,-1 1 0 0 0,0-1 1 0 0,1 1-1 0 0,-1-2 1 0 0,-4-4-4752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1:43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9215 0 0,'85'-24'5350'0'0,"-51"19"-3445"0"0,-21 3-1358 0 0,0 0-1 0 0,22-8 1 0 0,21-8 222 0 0,-33 11 132 0 0,46-19 0 0 0,-11-5 513 0 0,-56 30-1319 0 0,12-3-163 0 0,-10 3 4 0 0,-1-1-215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1:43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10135 0 0,'0'0'3238'0'0,"1"11"-2050"0"0,4 52 994 0 0,4 7-294 0 0,4 12-453 0 0,-3-27-992 0 0,-5-27-26 0 0,4 32-61 0 0,-5-29-229 0 0,5 47-113 0 0,-2 7-38 0 0,-1 3-214 0 0,-4-51 119 0 0,-2-28-21 0 0,-2-9 207 0 0,2 0-49 0 0,-1 0 0 0 0,0-1 1 0 0,1 1-1 0 0,-1 0 0 0 0,0-1 1 0 0,1 1-1 0 0,-1-1 1 0 0,1 1-1 0 0,-1 0 0 0 0,0-1 1 0 0,1 0-1 0 0,-1 1 1 0 0,1-1-1 0 0,0 1 0 0 0,-1-1 1 0 0,1 0-1 0 0,-1 1 0 0 0,1-1 1 0 0,0 1-1 0 0,0-1 1 0 0,-1 0-1 0 0,1 0 0 0 0,0 1 1 0 0,0-2-1 0 0,-5-23 203 0 0,4 14-129 0 0,-20-224 369 0 0,21-1-104 0 0,5 148-354 0 0,-4 73-7 0 0,1 0 0 0 0,1 1 0 0 0,9-28 0 0 0,-10 38-1 0 0,0-1 1 0 0,0 1-1 0 0,0-1 1 0 0,1 1 0 0 0,0 0-1 0 0,-1 0 1 0 0,2 0-1 0 0,-1 0 1 0 0,0 1-1 0 0,1-1 1 0 0,0 1 0 0 0,0 0-1 0 0,0 0 1 0 0,8-5-1 0 0,7 1 5 0 0,-12 4-7 0 0,-5 2 3 0 0,1 0 0 0 0,-1 0 0 0 0,0 1-1 0 0,1-1 1 0 0,-1 1 0 0 0,0-1 0 0 0,1 1 0 0 0,-1 0-1 0 0,1 0 1 0 0,2 0 0 0 0,26 1-7 0 0,-15 1 12 0 0,13 1-66 0 0,-20 2 12 0 0,26 12 26 0 0,-26-13-48 0 0,-4 6-138 0 0,14 31 65 0 0,-14-31-32 0 0,-8 1-168 0 0,-10 39 262 0 0,11-42 70 0 0,-1 0 0 0 0,-1-1 0 0 0,-6 12 0 0 0,-13 14 2 0 0,1-5 36 0 0,21-27-23 0 0,-5 6 90 0 0,0-1 1 0 0,0 0 0 0 0,0 0-1 0 0,-1 0 1 0 0,0 0 0 0 0,0-1-1 0 0,0-1 1 0 0,-1 1 0 0 0,-9 4 0 0 0,5-5-141 0 0,11-4-34 0 0,0 1 1 0 0,0-1-1 0 0,1 0 0 0 0,-1 0 1 0 0,0 1-1 0 0,0-1 0 0 0,0 0 1 0 0,0 0-1 0 0,0 0 0 0 0,0 0 1 0 0,1 0-1 0 0,-1 0 0 0 0,0 0 1 0 0,0 0-1 0 0,-1-1 0 0 0,2 1-38 0 0,-1 0 0 0 0,1 0 0 0 0,0-1 0 0 0,-1 1 0 0 0,1 0 0 0 0,0-1 0 0 0,-1 1 0 0 0,1 0 0 0 0,0 0 0 0 0,-1-1 0 0 0,1 1-1 0 0,0 0 1 0 0,0-1 0 0 0,0 1 0 0 0,-1-1 0 0 0,1 1 0 0 0,0 0 0 0 0,0-1 0 0 0,0 0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1:44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11519 0 0,'0'0'6110'0'0,"6"10"-5112"0"0,19 30-108 0 0,-19-30-24 0 0,-3 0-92 0 0,10 28-381 0 0,-10-28-164 0 0,0 1-34 0 0,11 45-41 0 0,-1 17-123 0 0,-4-10-42 0 0,-4-7-96 0 0,-5-42 81 0 0,1-2-54 0 0,-1-3 0 0 0,0 28-2 0 0,0-27-12 0 0,-1-1-11 0 0,0 2 40 0 0,-2 25-1142 0 0,0-35 872 0 0,2 0 329 0 0,0-1-92 0 0,0 1 1 0 0,1-1-1 0 0,-1 1 1 0 0,0-1-1 0 0,0 1 0 0 0,0-1 1 0 0,1 0-1 0 0,-1 1 1 0 0,0-1-1 0 0,0 0 0 0 0,0 0 1 0 0,0 0-1 0 0,0 0 1 0 0,0 1-1 0 0,0-1 0 0 0,1-1 1 0 0,-1 1-1 0 0,0 0 1 0 0,0 0-1 0 0,0 0 0 0 0,0 0 1 0 0,0-1-1 0 0,0 1 1 0 0,1 0-1 0 0,-1-1 0 0 0,0 1 1 0 0,0 0-1 0 0,0-1 1 0 0,1 1-1 0 0,-1-1 1 0 0,0 1-1 0 0,0-1 0 0 0,1 0 1 0 0,-1 1-1 0 0,1-1 1 0 0,-1 0-1 0 0,1 0 0 0 0,-1 1 1 0 0,1-1-1 0 0,-1 0 1 0 0,0-1-1 0 0,-5-6-5765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1:44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5063 0 0,'0'0'5504'0'0,"6"-1"-4234"0"0,18-1-20 0 0,-18 2-2 0 0,0-1-72 0 0,28-4 436 0 0,-4 2-245 0 0,-24 3-1195 0 0,21-4 507 0 0,10-4 19 0 0,77-28 90 0 0,-98 32-755 0 0,22-10-1 0 0,35-13-37 0 0,-45 18 5 0 0,-2 0 0 0 0,-2 3 0 0 0,-5 1-26 0 0,-15 5-108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1:4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0 260 11975 0 0,'0'0'2283'0'0,"8"-1"-1184"0"0,23-3 47 0 0,-17 0-14 0 0,89-43 2595 0 0,55-37-2346 0 0,-3 0-1693 0 0,-130 73-3529 0 0,40-13 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1:4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555 139 8751 0 0,'-47'-42'6212'0'0,"24"24"-4406"0"0,-1 0 0 0 0,-30-16 0 0 0,46 30-1754 0 0,1 0 0 0 0,0 1 0 0 0,-1 0 0 0 0,1 0 0 0 0,-1 1 0 0 0,0 0 0 0 0,0 0 0 0 0,0 1 0 0 0,0 0 0 0 0,0 0 1 0 0,0 1-1 0 0,0 0 0 0 0,-10 1 0 0 0,12 0-123 0 0,1 1-1 0 0,-1 0 1 0 0,0 0 0 0 0,1 1 0 0 0,-1 0 0 0 0,1 0-1 0 0,0 0 1 0 0,0 0 0 0 0,-6 6 0 0 0,-4 4-316 0 0,-16 18 0 0 0,30-29 388 0 0,-8 7-78 0 0,5-6 33 0 0,1 1-1 0 0,0-1 0 0 0,0 1 1 0 0,0 0-1 0 0,-2 5 1 0 0,-21 29-94 0 0,14-17 25 0 0,-10 24 80 0 0,11-21-10 0 0,-15 43 19 0 0,1 20-40 0 0,7 3 8 0 0,9-6 45 0 0,7-7 11 0 0,6-46-4 0 0,-1 13 142 0 0,0-31-17 0 0,11 40-16 0 0,-13-50-97 0 0,0 0 0 0 0,-1 0-1 0 0,1 0 1 0 0,1 0 0 0 0,-1-1-1 0 0,0 1 1 0 0,2 2 0 0 0,24 42 13 0 0,-26-45-17 0 0,0 0 0 0 0,0 0 0 0 0,0-1-1 0 0,0 1 1 0 0,1 0 0 0 0,-1-1 0 0 0,0 1 0 0 0,1-1 0 0 0,-1 1 0 0 0,3 1 0 0 0,42 31 6 0 0,-40-30-6 0 0,1 0-1 0 0,0-1 0 0 0,11 4 1 0 0,-18-7-4 0 0,14 3 53 0 0,14-2-26 0 0,-14-3 26 0 0,2-2-23 0 0,0-1 0 0 0,-1-1 1 0 0,0 0-1 0 0,0-1 0 0 0,15-9 0 0 0,-8 1 90 0 0,0-1-1 0 0,0 0 0 0 0,26-28 0 0 0,-42 39-95 0 0,0-1-1 0 0,-1 0 1 0 0,0-1-1 0 0,0 0 1 0 0,-1 0-1 0 0,1 0 1 0 0,-1 0-1 0 0,-1 0 1 0 0,0-1-1 0 0,0 0 1 0 0,0 1-1 0 0,-1-1 1 0 0,0 0 0 0 0,0 0-1 0 0,0-13 1 0 0,-2 18-21 0 0,0 0 1 0 0,-1-1 0 0 0,1 1 0 0 0,0 0 0 0 0,-1 0 0 0 0,0 0 0 0 0,0 0 0 0 0,0 0 0 0 0,0 0-1 0 0,-1 0 1 0 0,1 0 0 0 0,-1 0 0 0 0,1 1 0 0 0,-1-1 0 0 0,0 1 0 0 0,-3-4 0 0 0,1 3-77 0 0,0-1 1 0 0,0 1 0 0 0,0 0 0 0 0,-1 0-1 0 0,1 0 1 0 0,-1 1 0 0 0,0-1 0 0 0,-10-2-1 0 0,-1 1-365 0 0,0 0 0 0 0,-1 1 0 0 0,0 1 0 0 0,0 0-1 0 0,-18 1 1 0 0,20 2-148 0 0,-28 5-1 0 0,28-3 998 0 0,-27 0 2582 0 0,44-2-2902 0 0,0 0 0 0 0,0 0 0 0 0,1-1 0 0 0,-1 1 0 0 0,0-1 0 0 0,0 1 0 0 0,0-1 1 0 0,1 0-1 0 0,-1 0 0 0 0,0 0 0 0 0,0 0 0 0 0,0 0 0 0 0,1-1 0 0 0,-1 1 0 0 0,3-2 0 0 0,119-39 784 0 0,-66 21-510 0 0,-33 11-349 0 0,2 1-16 0 0,14 0-13 0 0,-37 7-131 0 0,0 1-337 0 0,12-2-139 0 0,-12 1-1283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1:46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4 5983 0 0,'0'0'464'0'0,"-4"-1"-115"0"0,-9-1 5353 0 0,4 2-4906 0 0,0 0 0 0 0,1 1 0 0 0,-1 0-1 0 0,0 1 1 0 0,-13 4 0 0 0,13-2-578 0 0,-1 0 1 0 0,0 0-1 0 0,1 1 0 0 0,0 0 1 0 0,-13 11-1 0 0,12-9-288 0 0,-1 1-83 0 0,0 1-1 0 0,0 0 0 0 0,1 0 0 0 0,-18 22 1 0 0,21-23 99 0 0,1-1-33 0 0,0 0 1 0 0,-9 15-1 0 0,-6 13-39 0 0,16-27 130 0 0,1 1 1 0 0,-7 17 0 0 0,0 19 213 0 0,9-36 1588 0 0,7 0-1430 0 0,15 25-36 0 0,-15-25-149 0 0,-1-10-60 0 0,1 0-104 0 0,-1-1 1 0 0,0 1 0 0 0,0-1 0 0 0,0 0 0 0 0,0 0 0 0 0,0 0 0 0 0,0-1 0 0 0,0 1 0 0 0,-1-1-1 0 0,0 0 1 0 0,1 0 0 0 0,3-4 0 0 0,8-11 2 0 0,-1-1 0 0 0,-1 0 0 0 0,15-28 0 0 0,24-65-191 0 0,-35 73 170 0 0,-13 29-2 0 0,-2 4 20 0 0,1 0 0 0 0,0 0 0 0 0,7-10 949 0 0,-7 28-856 0 0,9 32-9 0 0,-8-22-34 0 0,-1 18 7 0 0,-1-1 7 0 0,3 5-27 0 0,3 8-51 0 0,1-3-36 0 0,-7-39-103 0 0,1 0-634 0 0,7 30 1 0 0,-7-31-186 0 0,12-23-5344 0 0,-9 1 1255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1:46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11055 0 0,'0'0'2412'0'0,"3"11"-1744"0"0,7 34 34 0 0,-6-23 123 0 0,2 47 952 0 0,-1-11-942 0 0,-3-27-258 0 0,3 35-110 0 0,-2-33-19 0 0,4 34-48 0 0,-4-32-176 0 0,5 35-80 0 0,-4-36-15 0 0,8 42-22 0 0,-8-51-92 0 0,-2-10 5 0 0,1-1 0 0 0,7 21 0 0 0,5 16-10 0 0,8 16-10 0 0,-1 0 0 0 0,-12-16-14 0 0,-8-41-144 0 0,-11-17-2834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1:47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7831 0 0,'0'0'1623'0'0,"8"2"-754"0"0,39 6 1995 0 0,-36-6-2514 0 0,29 3 1416 0 0,-31-4-1424 0 0,25 0 890 0 0,-25 0-1082 0 0,-3 0-36 0 0,-1-1 0 0 0,1 0-1 0 0,0 0 1 0 0,-1-1 0 0 0,6-1 0 0 0,18-2 190 0 0,-1-1 0 0 0,38-12 0 0 0,-21 1-147 0 0,78-41-1 0 0,-26 1 291 0 0,-94 55-339 0 0,-1 0 1 0 0,0-1-1 0 0,1 1 1 0 0,-1 0-1 0 0,0-1 1 0 0,0 0-1 0 0,0 1 0 0 0,0-1 1 0 0,-1 0-1 0 0,1 0 1 0 0,0 0-1 0 0,-1 0 1 0 0,1 0-1 0 0,-1-1 1 0 0,0 1-1 0 0,0 0 0 0 0,0-1 1 0 0,0 1-1 0 0,0-1 1 0 0,1-4-1 0 0,-3 6-76 0 0,1 1-1 0 0,0-1 1 0 0,0 0-1 0 0,-1 0 1 0 0,1 0 0 0 0,0 1-1 0 0,-1-1 1 0 0,1 0-1 0 0,-1 1 1 0 0,1-1-1 0 0,-1 0 1 0 0,1 1 0 0 0,-1-1-1 0 0,1 1 1 0 0,-1-1-1 0 0,0 0 1 0 0,1 1-1 0 0,-1 0 1 0 0,0-1-1 0 0,0 1 1 0 0,1-1 0 0 0,-1 1-1 0 0,0 0 1 0 0,0-1-1 0 0,0 1 1 0 0,1 0-1 0 0,-1 0 1 0 0,-2 0 0 0 0,-18-3 91 0 0,15 4-81 0 0,-13 3-31 0 0,-9 7-11 0 0,19-8-2 0 0,6-2-6 0 0,0 0 0 0 0,0 1 0 0 0,0-1 0 0 0,0 1 0 0 0,1-1 0 0 0,-1 1 0 0 0,-3 4-1 0 0,-18 13-16 0 0,-3 9-23 0 0,1 6 36 0 0,4 5 12 0 0,4 8 0 0 0,0 14 0 0 0,14-41 0 0 0,-1 26 0 0 0,3 7 12 0 0,2-51-5 0 0,0 0 1 0 0,0 0-1 0 0,0 0 0 0 0,1 1 1 0 0,-1-1-1 0 0,0 0 0 0 0,2 3 1 0 0,10 36 57 0 0,-12-40-60 0 0,1 1-1 0 0,-1 0 0 0 0,1-1 1 0 0,-1 1-1 0 0,1-1 1 0 0,0 0-1 0 0,-1 1 1 0 0,1-1-1 0 0,0 1 1 0 0,0-1-1 0 0,1 2 0 0 0,25 31 18 0 0,-20-26 31 0 0,1-5 0 0 0,26 6-31 0 0,-33-9-20 0 0,0 1 1 0 0,-1-1-1 0 0,1 0 1 0 0,0 0-1 0 0,-1 1 1 0 0,1-1-1 0 0,0 0 1 0 0,-1 0-1 0 0,1 0 1 0 0,0 0-1 0 0,-1 0 1 0 0,1 0-1 0 0,0 0 1 0 0,-1 0-1 0 0,1 0 1 0 0,0 0-1 0 0,8-4 27 0 0,-1 1-1 0 0,0-1 0 0 0,-1 0 1 0 0,1 0-1 0 0,-1-1 0 0 0,0 0 1 0 0,0 0-1 0 0,10-10 0 0 0,-9 6-49 0 0,0 1-1 0 0,-1-2 0 0 0,0 1 0 0 0,0-1 1 0 0,-1 1-1 0 0,7-15 0 0 0,-10 16-573 0 0,0-1-1 0 0,0 0 1 0 0,-1 1-1 0 0,2-17 1 0 0,-3 13-896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54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6447 0 0,'0'0'499'0'0,"1"-2"-328"0"0,6-2 18 0 0,-7 4-108 0 0,1-1 0 0 0,-1 1 0 0 0,1 0 1 0 0,-1-1-1 0 0,0 1 0 0 0,1 0 0 0 0,-1 0 0 0 0,1-1 0 0 0,0 1 0 0 0,-1 0 1 0 0,1 0-1 0 0,-1 0 0 0 0,1-1 0 0 0,-1 1 0 0 0,1 0 0 0 0,-1 0 0 0 0,2 0 1 0 0,13-1 1774 0 0,340-65 4666 0 0,82-19-6388 0 0,-193 31-1202 0 0,-162 36 608 0 0,20 2-2448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1:47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 8287 0 0,'3'-8'9496'0'0,"-3"17"-8440"0"0,0 2-792 0 0,1-2 64 0 0,-1-1 0 0 0,-1 1-1 0 0,-1 9 1 0 0,0-7-187 0 0,-2 32 437 0 0,2-31-543 0 0,1-5-8 0 0,1-1-1 0 0,-1 0 0 0 0,1 1 0 0 0,0-1 1 0 0,2 11-1 0 0,4 32-9 0 0,-5-44-15 0 0,0 0-1 0 0,0 1 0 0 0,1-1 1 0 0,-1 0-1 0 0,1 0 0 0 0,0 0 1 0 0,0 0-1 0 0,5 6 0 0 0,-6-9 1 0 0,1-1 1 0 0,-1 0-1 0 0,0 0 0 0 0,0 0 1 0 0,0-1-1 0 0,1 1 0 0 0,-1 0 0 0 0,0 0 1 0 0,1-1-1 0 0,-1 1 0 0 0,1-1 1 0 0,-1 1-1 0 0,1-1 0 0 0,-1 1 0 0 0,1-1 1 0 0,-1 0-1 0 0,1 0 0 0 0,-1 0 1 0 0,1 0-1 0 0,1 0 0 0 0,-1 0 3 0 0,-1-1 1 0 0,1 1-1 0 0,-1-1 0 0 0,1 0 0 0 0,-1 1 0 0 0,0-1 1 0 0,1 0-1 0 0,-1 0 0 0 0,0 0 0 0 0,0 0 0 0 0,1 0 0 0 0,-1 0 1 0 0,0 0-1 0 0,0 0 0 0 0,0 0 0 0 0,0-1 0 0 0,-1 1 1 0 0,1 0-1 0 0,0-1 0 0 0,0 1 0 0 0,0-3 0 0 0,3-2 37 0 0,5-9 16 0 0,0 0 0 0 0,-1 0-1 0 0,-1-1 1 0 0,0 0 0 0 0,-1 0-1 0 0,-1-1 1 0 0,4-18-1 0 0,-9 33-3 0 0,2-10 9 0 0,-1 10 122 0 0,0 8 305 0 0,5 51-479 0 0,-4-47-11 0 0,1-1 0 0 0,-1 1 0 0 0,1-1 0 0 0,6 11 0 0 0,16 24-17 0 0,-19-35-69 0 0,1-5-10 0 0,24 13 7 0 0,-17-12-6 0 0,9-2-29 0 0,-11-3-17 0 0,-3-1 103 0 0,-1-1 0 0 0,0 0 0 0 0,0-1 0 0 0,0 0 1 0 0,0 0-1 0 0,-1 0 0 0 0,1-1 0 0 0,12-8 0 0 0,-12 5 38 0 0,0-1 0 0 0,-1 1 0 0 0,1-2-1 0 0,-1 1 1 0 0,-1-1 0 0 0,0 0 0 0 0,7-12 0 0 0,-10 14 51 0 0,0 1 1 0 0,0-1-1 0 0,0 0 1 0 0,-1 0-1 0 0,0 0 0 0 0,0 0 1 0 0,-1-1-1 0 0,0 1 1 0 0,0 0-1 0 0,-1-1 0 0 0,0-11 1 0 0,-1 16 34 0 0,0 0 0 0 0,0-1 0 0 0,0 1 1 0 0,0 0-1 0 0,-1 0 0 0 0,1 0 0 0 0,-1 0 0 0 0,0 0 1 0 0,0 1-1 0 0,0-1 0 0 0,0 1 0 0 0,0-1 0 0 0,-1 1 0 0 0,1-1 1 0 0,-4-1-1 0 0,-2-2-60 0 0,-1-1 0 0 0,-1 2 1 0 0,-10-6-1 0 0,18 10-304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1:48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85 5527 0 0,'0'0'1186'0'0,"-2"0"-529"0"0,-1 0-268 0 0,0 0-1 0 0,0-1 0 0 0,1 0 1 0 0,-1 0-1 0 0,0 1 1 0 0,1-2-1 0 0,-1 1 1 0 0,1 0-1 0 0,-1 0 1 0 0,1-1-1 0 0,-1 0 1 0 0,1 1-1 0 0,-2-3 1 0 0,-41-37 1853 0 0,13 20-1523 0 0,11 16 461 0 0,19 5-1019 0 0,0 0 286 0 0,-2 1-72 0 0,-11 4-30 0 0,12-3-8 0 0,-2 4-18 0 0,-14 20-72 0 0,14-20-30 0 0,0 3-8 0 0,-13 26-13 0 0,14-26-49 0 0,1 2-19 0 0,-9 34-7 0 0,9-34 7 0 0,2 0 35 0 0,-3 33 18 0 0,3-33 178 0 0,3-1-222 0 0,8 32-10 0 0,-8-32-6 0 0,5-4-9 0 0,19 20-33 0 0,-25-26-77 0 0,-1 1 0 0 0,0-1 1 0 0,1 1-1 0 0,-1-1 0 0 0,0 1 0 0 0,1-1 1 0 0,-1 0-1 0 0,1 1 0 0 0,-1-1 1 0 0,0 0-1 0 0,1 1 0 0 0,-1-1 0 0 0,1 0 1 0 0,-1 0-1 0 0,1 1 0 0 0,-1-1 1 0 0,1 0-1 0 0,-1 0 0 0 0,1 0 0 0 0,-1 0 1 0 0,1 0-1 0 0,0 0 0 0 0,0 0 1 0 0,23-2-6 0 0,-20 1-4 0 0,-1 0 0 0 0,1-1 1 0 0,-1 1-1 0 0,0-1 0 0 0,0 0 1 0 0,1 0-1 0 0,-1 0 0 0 0,0 0 1 0 0,-1-1-1 0 0,1 1 0 0 0,2-4 1 0 0,27-34-48 0 0,-18 20 35 0 0,21-32-128 0 0,-26 37 98 0 0,1 0 1 0 0,1 0-1 0 0,0 1 1 0 0,1 0-1 0 0,0 1 0 0 0,21-17 1 0 0,-31 29 165 0 0,2 11-53 0 0,11 31 2 0 0,-11-31 6 0 0,-2 0-7 0 0,2 33-41 0 0,-4-41-19 0 0,0 0-1 0 0,0 0 1 0 0,1 0 0 0 0,-1 0 0 0 0,1 0-1 0 0,-1 0 1 0 0,1-1 0 0 0,1 4 0 0 0,14 32-48 0 0,-12-27-236 0 0,28-7-11365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1:48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 10479 0 0,'0'0'1403'0'0,"2"10"-36"0"0,7 39 4130 0 0,-5-40-4537 0 0,12 27-345 0 0,-12-27-67 0 0,4-4-106 0 0,-8-5-442 0 0,7 5 24 0 0,1-1 0 0 0,12 6 0 0 0,-18-9-39 0 0,1 0 0 0 0,-1-1 0 0 0,1 1 0 0 0,0-1 0 0 0,-1 1 0 0 0,1-1 0 0 0,5 0 0 0 0,2-3-289 0 0,0-2 25 0 0,0-1-1 0 0,0 0 1 0 0,-1-1-1 0 0,0 0 1 0 0,0 0 0 0 0,8-9-1 0 0,9-13-1598 0 0,-2-1 0 0 0,0-2 0 0 0,32-58 0 0 0,-48 76 1780 0 0,0 1-1 0 0,13-15 5574 0 0,-18 38-4059 0 0,6 32-87 0 0,-8-41-1244 0 0,-1 1 0 0 0,1 0 1 0 0,-1-1-1 0 0,0 1 0 0 0,0 0 0 0 0,0 0 0 0 0,0-1 1 0 0,0 1-1 0 0,0 0 0 0 0,-1 2 0 0 0,-8 64 1406 0 0,6-45-1253 0 0,-35 216 1477 0 0,-6 12-835 0 0,33-193-760 0 0,-1 17-96 0 0,3-18-52 0 0,7-46-123 0 0,0-4 74 0 0,1 1 0 0 0,0-1-1 0 0,0 0 1 0 0,0 8-1 0 0,0-1-4 0 0,0-3-281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1:49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12439 0 0,'0'0'4247'0'0,"6"12"-3958"0"0,18 34 25 0 0,-18-35 104 0 0,-2 3 44 0 0,13 39 8 0 0,-10-27-19 0 0,5 24-90 0 0,-6-23-38 0 0,5 32-10 0 0,-5-28-18 0 0,3 35-72 0 0,-4-31-30 0 0,9 118 170 0 0,8 392 675 0 0,-20-459-906 0 0,2-28-120 0 0,0-8-1 0 0,0-31 15 0 0,7 20-143 0 0,-9-29-220 0 0,2-11-55 0 0,-2-1 265 0 0,0 0 1 0 0,1 1 0 0 0,-1-1-1 0 0,0 0 1 0 0,0 0 0 0 0,0 0-1 0 0,0-1 1 0 0,-1 1 0 0 0,1 0-1 0 0,0-1 1 0 0,-1 1-1 0 0,0-1 1 0 0,2-3 0 0 0,13-41-3513 0 0,-8 16-2376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1:49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15199 0 0,'0'0'3762'0'0,"-1"12"-3064"0"0,-3 35-216 0 0,3-25-98 0 0,3 45 314 0 0,2-11-463 0 0,-2-26-47 0 0,2 36-11 0 0,-1-31-15 0 0,4 35-64 0 0,-3-35-30 0 0,6 37-4 0 0,-5-35-11 0 0,20 119-42 0 0,-14-89-11 0 0,5 33 0 0 0,-1 3 0 0 0,-5-23 13 0 0,-6-51 41 0 0,-2-12-44 0 0,4 48 60 0 0,-1 10 23 0 0,-2-5 14 0 0,-3-18-33 0 0,0-32-45 0 0,-1 29 86 0 0,-2-3-117 0 0,-1-26-70 0 0,-5 14-36 0 0,6-26-11 0 0,-1-6-601 0 0,4-2 639 0 0,-2 0-4 0 0,0 1 1 0 0,0-1 0 0 0,1 0-1 0 0,-1 1 1 0 0,0-1 0 0 0,0 0-1 0 0,0 0 1 0 0,0 0 0 0 0,-2-1-1 0 0,3 1-427 0 0,-1 0-1 0 0,1-1 1 0 0,-1 1-1 0 0,1-1 1 0 0,0 0-1 0 0,0 1 1 0 0,-1-1 0 0 0,1 0-1 0 0,0 0 1 0 0,0 0-1 0 0,-1-1 1 0 0,-8-8-5846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1:50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50 7831 0 0,'-3'2'356'0'0,"-10"8"-6"0"0,10-8-122 0 0,-1 3 304 0 0,-9 16 157 0 0,9-16 30 0 0,1 3 29 0 0,-9 25 90 0 0,10-25 40 0 0,0 1 8 0 0,-2 28-39 0 0,3-28 432 0 0,5 2-693 0 0,13 46 982 0 0,-10-46-1088 0 0,21 32-20 0 0,-22-33 255 0 0,3 0-386 0 0,25 30-21 0 0,-25-30-84 0 0,-2-3-37 0 0,23 24-10 0 0,-23-23-6 0 0,1 0-23 0 0,24 27-11 0 0,-24-27-1 0 0,1 2-7 0 0,2 2-92 0 0,30 32 124 0 0,-33-36-131 0 0,25 21 113 0 0,2-2-70 0 0,-23-17-45 0 0,-7-5-2 0 0,1-1 0 0 0,0 0 0 0 0,0-1 0 0 0,9 5 0 0 0,-7-3-1 0 0,-3-2 1 0 0,-1 0 1 0 0,1-1-1 0 0,1 1 1 0 0,9 2-1 0 0,14 6 54 0 0,-22-9 0 0 0,2 1 0 0 0,29 6 0 0 0,-29-6 0 0 0,1-2-1 0 0,1 1-54 0 0,-2 0 5 0 0,0-1 0 0 0,0 0 0 0 0,8 0 0 0 0,-9 0-6 0 0,23-1 96 0 0,9-4 24 0 0,-32 4-120 0 0,-4-1-4 0 0,0 1 0 0 0,1-1-1 0 0,-1 0 1 0 0,0 0 0 0 0,7-2 0 0 0,-5 2 2 0 0,-3 1-13 0 0,-1-1 1 0 0,1 1 0 0 0,-1-1 0 0 0,0 0-1 0 0,1 1 1 0 0,-1-1 0 0 0,0 0 0 0 0,1 0 0 0 0,-1-1-1 0 0,4-2 1 0 0,5-2 36 0 0,0-2 0 0 0,-1 1-1 0 0,1-1 1 0 0,-1-1 0 0 0,-1 0-1 0 0,12-14 1 0 0,-6-1 40 0 0,-2 1 0 0 0,0-2 0 0 0,15-46 0 0 0,-2 6 5 0 0,119-216 285 0 0,-128 251-988 0 0,26-64 1 0 0,-42 91-5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1:5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13 17047 0 0,'-7'-10'3058'0'0,"6"10"-2569"0"0,-2-2-445 0 0,-1 12 637 0 0,-1 32-665 0 0,4-20-80 0 0,3 47-32 0 0,1-11 64 0 0,-1-26-32 0 0,8 256 48 0 0,21 702 424 0 0,-23-700 30 0 0,6 118 196 0 0,-10-318-575 0 0,16 250 146 0 0,39 346-205 0 0,-53-631 0 0 0,3 19 0 0 0,0 4 0 0 0,-1-3 0 0 0,0 6-60 0 0,-2-22-5 0 0,-1-8-141 0 0,-3-41 137 0 0,0-6-124 0 0,-1 1 0 0 0,0-1 0 0 0,-1 1 0 0 0,1 0 1 0 0,-1 5-1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1:52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16583 0 0,'0'0'1506'0'0,"7"1"-1241"0"0,20 3-182 0 0,9 3 358 0 0,6 3 96 0 0,-18-5-411 0 0,207 42 1236 0 0,-114-32-1050 0 0,118-1 0 0 0,-47-5-296 0 0,214 10 341 0 0,-37-3 6 0 0,351 9-94 0 0,-55-33 171 0 0,-412-6-326 0 0,-46 1 7 0 0,111-2 42 0 0,254-8 26 0 0,-405 19-173 0 0,174 0 32 0 0,10-1 53 0 0,-24 0 22 0 0,131-14 284 0 0,-406 16-398 0 0,-12 1 2 0 0,11 1 31 0 0,0 1 33 0 0,-25 0-10 0 0,-16 0 509 0 0,-6 6-557 0 0,0 0-1 0 0,0 0 1 0 0,3 10 0 0 0,-1-5-8 0 0,-2-10-6 0 0,0 1 1 0 0,1-1-1 0 0,-1 1 1 0 0,0-1 0 0 0,0 1-1 0 0,-1-1 1 0 0,1 0-1 0 0,0 1 1 0 0,0-1-1 0 0,-1 1 1 0 0,0 1-1 0 0,-11 48 8 0 0,0 16-26 0 0,4-1-61 0 0,0 13-78 0 0,3-22 127 0 0,1-27-37 0 0,-27 208-124 0 0,-13 265-55 0 0,27 2 42 0 0,38 406 201 0 0,6-568 0 0 0,-11-140 0 0 0,-11-152 0 0 0,-1 4 0 0 0,5 29 0 0 0,0 5 0 0 0,1-2 0 0 0,-1 2 0 0 0,1-5 0 0 0,3 4 53 0 0,-4-29-42 0 0,3 6-11 0 0,-1-8 0 0 0,-2-4 0 0 0,1-3 0 0 0,-2 8 0 0 0,-3-15 11 0 0,-4-35 42 0 0,0 0 16 0 0,0 25 19 0 0,-1-24 435 0 0,-6-8-454 0 0,-19 7 17 0 0,25-8-82 0 0,-1 0 1 0 0,1 1-1 0 0,-1-1 1 0 0,0 0-1 0 0,1 0 1 0 0,-1 0-1 0 0,0 0 1 0 0,1 0-1 0 0,-1 0 1 0 0,1 0-1 0 0,-1 0 1 0 0,0 0-1 0 0,1 0 1 0 0,-1 0-1 0 0,-1 0 1 0 0,-21-6 72 0 0,-4 0-10 0 0,-3-2-43 0 0,-8-1 18 0 0,-257-34-363 0 0,-5 25 1 0 0,297 18 319 0 0,-441 4-149 0 0,-206-15 1534 0 0,321-31-2420 0 0,87 9 515 0 0,56 11 521 0 0,-298-23 0 0 0,211 30 0 0 0,-127-2 0 0 0,183 13 0 0 0,-196 7 0 0 0,116 10 0 0 0,138-7 0 0 0,22 2-10 0 0,-157 1-47 0 0,-187-6 265 0 0,454-1-141 0 0,-11 1 13 0 0,-2 2-13 0 0,2-1-54 0 0,-4 1-80 0 0,9-1-43 0 0,-51 1-33 0 0,57-4 143 0 0,2-1 0 0 0,-2-3 0 0 0,4-2 0 0 0,5 0 11 0 0,15 4 17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1:54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95 123 5983 0 0,'3'-9'1233'0'0,"-1"1"0"0"0,1 0 0 0 0,7-14 0 0 0,0 2 509 0 0,-1 0-20 0 0,4-10 1145 0 0,-11 24-2060 0 0,0 7-542 0 0,0 7 1470 0 0,3 33-1622 0 0,-3-30-8 0 0,-2 1-47 0 0,-1 1 0 0 0,-4 22-1 0 0,3-17-22 0 0,-3 13 69 0 0,-5 31 0 0 0,4-31 0 0 0,-7 32-6 0 0,7-30-38 0 0,-5 33-35 0 0,6-33 34 0 0,-4 34-25 0 0,4-34 61 0 0,-5 31-3 0 0,5-33-11 0 0,-10 57 53 0 0,13-74-125 0 0,0-2 22 0 0,0-1-1 0 0,-7 21 1 0 0,-4 13 28 0 0,-1-3-63 0 0,12-34-108 0 0,1-12-906 0 0,-1-3 760 0 0,1 1-1 0 0,0-1 1 0 0,1 0 0 0 0,0 0-1 0 0,0 0 1 0 0,0 0-1 0 0,2-9 1 0 0,13-54-2420 0 0,-8 42 1294 0 0,20-98-4700 0 0,12-51 633 0 0,11 5 3541 0 0,-40 142 2618 0 0,-6 16 25 0 0,1 1 1 0 0,6-14-1 0 0,-8 23 271 0 0,-1-1-1 0 0,1 1 0 0 0,0-1 0 0 0,1 1 0 0 0,4-6 6406 0 0,0 16-6901 0 0,22 15-48 0 0,-23-16-57 0 0,-3 5-198 0 0,12 27-86 0 0,-9-18-21 0 0,5 30-18 0 0,4 14-64 0 0,4 14-16 0 0,-1-12 24 0 0,-15-52 98 0 0,0-1 28 0 0,12 36 2 0 0,-12-36 14 0 0,-1 1 56 0 0,12 37 30 0 0,-11-38 4 0 0,-1 0-18 0 0,7 35-78 0 0,-7-35 90 0 0,-1-2-134 0 0,5 33-17 0 0,-5-32 78 0 0,-5-3-119 0 0,-11 24-121 0 0,14-32 60 0 0,0 1 0 0 0,0-1-1 0 0,0 0 1 0 0,0 1 0 0 0,-1-1 0 0 0,1 1 0 0 0,0-1 0 0 0,0 1 0 0 0,0-1 0 0 0,-1 0-1 0 0,1 1 1 0 0,0-1 0 0 0,0 0 0 0 0,-1 1 0 0 0,1-1 0 0 0,0 0 0 0 0,-1 1 0 0 0,1-1-1 0 0,0 0 1 0 0,-1 1 0 0 0,1-1 0 0 0,0 0 0 0 0,-1 0 0 0 0,1 0 0 0 0,-2 1 0 0 0,-2 1-39 0 0,3-1-3 0 0,0-1 0 0 0,-1 1 0 0 0,1 0 1 0 0,0-1-1 0 0,-1 1 0 0 0,1-1 0 0 0,-1 0 0 0 0,1 1 1 0 0,-1-1-1 0 0,0 0 0 0 0,1 0 0 0 0,-3 0 1 0 0,-4 0-373 0 0,-1 0 1 0 0,0-1-1 0 0,0 0 1 0 0,1 0-1 0 0,-1-1 1 0 0,0 0-1 0 0,-12-6 1 0 0,-23-7-3123 0 0,29 10 1815 0 0,-25-12 1 0 0,15 5 460 0 0,11 6 663 0 0,1-1 1 0 0,-19-12-1 0 0,30 17 725 0 0,-1 0 1 0 0,0 0-1 0 0,0 0 1 0 0,1-1-1 0 0,-1 1 1 0 0,1-1-1 0 0,0 0 1 0 0,0 0-1 0 0,0 0 1 0 0,0 0-1 0 0,0 0 1 0 0,0 0-1 0 0,1 0 1 0 0,0-1-1 0 0,-2-4 1 0 0,3 7 128 0 0,0 0 0 0 0,0 0 0 0 0,0 0 0 0 0,0 0 0 0 0,0 0 0 0 0,0-1 0 0 0,0 1 0 0 0,1 0 0 0 0,-1 0 0 0 0,0 0 0 0 0,1 0 0 0 0,-1 0 1 0 0,0 0-1 0 0,1 0 0 0 0,-1 0 0 0 0,1 0 0 0 0,0 0 0 0 0,-1 0 0 0 0,1 0 0 0 0,0 0 0 0 0,0 0 0 0 0,0 1 0 0 0,-1-1 0 0 0,1 0 0 0 0,0 0 0 0 0,1 0 0 0 0,4-2 408 0 0,0 0-1 0 0,0 0 0 0 0,10-4 0 0 0,-4 2-291 0 0,19-9-788 0 0,-1-1-1 0 0,-1-2 1 0 0,-1-1 0 0 0,35-28-1 0 0,-42 29-1145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1:54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2303 0 0,'0'0'5096'0'0,"6"11"-3608"0"0,21 33 75 0 0,-26-43-1441 0 0,0 1-1 0 0,0-1 1 0 0,-1 0 0 0 0,1 1-1 0 0,0-1 1 0 0,-1 1-1 0 0,1-1 1 0 0,-1 1 0 0 0,1-1-1 0 0,-1 1 1 0 0,0-1 0 0 0,1 4-1 0 0,4 39 1378 0 0,-3-21-359 0 0,-1 27-157 0 0,-2-24-30 0 0,-3 52 507 0 0,3-62-1302 0 0,-1 1 206 0 0,2 27-1 0 0,0-31-226 0 0,0-3 20 0 0,0-1 1 0 0,2 16 0 0 0,6 38 136 0 0,-8-61-280 0 0,0 1 1 0 0,1-1-1 0 0,-1 1 0 0 0,1-1 0 0 0,-1 1 0 0 0,1-1 0 0 0,2 4 1 0 0,-3-6-15 0 0,3 7 1 0 0,-1-1 0 0 0,2 1 1 0 0,-1-1-1 0 0,8 10 0 0 0,-10-15-4 0 0,0 0 0 0 0,0 0 1 0 0,0-1-1 0 0,0 1 0 0 0,0 0 0 0 0,0-1 0 0 0,0 1 0 0 0,0-1 0 0 0,0 1 0 0 0,0-1 1 0 0,0 1-1 0 0,1-1 0 0 0,-1 0 0 0 0,0 0 0 0 0,0 0 0 0 0,0 1 0 0 0,1-1 0 0 0,-1 0 1 0 0,0-1-1 0 0,0 1 0 0 0,1 0 0 0 0,-1 0 0 0 0,0 0 0 0 0,0-1 0 0 0,0 1 1 0 0,0 0-1 0 0,1-1 0 0 0,-1 1 0 0 0,0-1 0 0 0,0 0 0 0 0,0 1 0 0 0,0-1 0 0 0,0 0 1 0 0,1-1-1 0 0,4-3-11 0 0,-1 0 1 0 0,1 0 0 0 0,-1 0 0 0 0,5-8-1 0 0,-9 12 16 0 0,14-20 20 0 0,0 0 0 0 0,16-35 0 0 0,17-48 29 0 0,-47 102-51 0 0,14-31 118 0 0,-2-1-1 0 0,15-59 1252 0 0,-25 106-1269 0 0,8 39-4 0 0,-9-39-5 0 0,0 2-32 0 0,5 71 25 0 0,-2-41-53 0 0,-2-24 51 0 0,7 21-6 0 0,-8-32-11 0 0,4 2-12 0 0,0 1-41 0 0,17 25-1 0 0,-21-35-6 0 0,1 1-1 0 0,0-1 0 0 0,0 0 1 0 0,0 0-1 0 0,0 0 0 0 0,1-1 1 0 0,-1 1-1 0 0,1-1 0 0 0,0 0 1 0 0,5 3-1 0 0,-4-3-2 0 0,1 0 0 0 0,-1 0-1 0 0,1-1 1 0 0,0 0 0 0 0,-1 0-1 0 0,11 0 1 0 0,-6-1-9 0 0,-1-1 1 0 0,1 0-1 0 0,-1 0 0 0 0,1-1 0 0 0,-1-1 0 0 0,0 0 1 0 0,0 0-1 0 0,0 0 0 0 0,0-1 0 0 0,0-1 1 0 0,-1 1-1 0 0,0-2 0 0 0,0 1 0 0 0,0-1 0 0 0,8-8 1 0 0,9-10 40 0 0,-1 0 0 0 0,38-54 1 0 0,-50 62 43 0 0,0 0-1 0 0,-2-1 1 0 0,0-1 0 0 0,-1 1 0 0 0,8-22 0 0 0,-14 30 10 0 0,-1-1 1 0 0,1 1 0 0 0,-1-1 0 0 0,-1 0 0 0 0,0 1-1 0 0,0-1 1 0 0,-1 0 0 0 0,0 0 0 0 0,-1 0 0 0 0,0 0 0 0 0,0 1-1 0 0,-4-13 1 0 0,3 14-80 0 0,0-1-79 0 0,-1 0 1 0 0,0 1 0 0 0,0-1 0 0 0,-1 0-1 0 0,0 1 1 0 0,0 0 0 0 0,-11-15 0 0 0,7 8-1286 0 0,8 14 279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5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12895 0 0,'0'0'595'0'0,"4"1"-18"0"0,115 22 1026 0 0,-87-16-1383 0 0,379 102-241 0 0,26 6-1266 0 0,-167-36 3662 0 0,-264-77-2493 0 0,1 1-735 0 0,18 8-3046 0 0,-18-9-1301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1:55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442 154 3223 0 0,'12'-4'451'0'0,"0"0"-1"0"0,14-6 0 0 0,-17 5 506 0 0,0 1 1 0 0,-1-1 0 0 0,0-1-1 0 0,0 0 1 0 0,0 0 0 0 0,0 0-1 0 0,-1-1 1 0 0,0 0-1 0 0,-1-1 1 0 0,8-9 0 0 0,-13 15-840 0 0,0 1 0 0 0,0 0 0 0 0,0-1 0 0 0,0 1 0 0 0,-1-1 0 0 0,1 1 0 0 0,0-1 0 0 0,-1 1 0 0 0,1-1 0 0 0,-1 0 0 0 0,0 1 0 0 0,1-1 0 0 0,-1 1 0 0 0,0-1 0 0 0,0 0 0 0 0,0 1 0 0 0,0-1 0 0 0,0 0 0 0 0,0 1 0 0 0,-1-1 0 0 0,1 1 0 0 0,-1-1 0 0 0,0-1 0 0 0,0 1-69 0 0,0 1 0 0 0,0 0-1 0 0,0-1 1 0 0,0 1 0 0 0,-1 0 0 0 0,1-1 0 0 0,-1 1 0 0 0,1 0 0 0 0,-1 0 0 0 0,1 0 0 0 0,-1 0 0 0 0,1 1 0 0 0,-1-1 0 0 0,0 0 0 0 0,0 1 0 0 0,1-1 0 0 0,-1 1-1 0 0,0 0 1 0 0,0-1 0 0 0,-3 1 0 0 0,-1 0-209 0 0,0 0 0 0 0,0 0 0 0 0,0 1 0 0 0,0 0 0 0 0,0 0 0 0 0,0 1-1 0 0,0 0 1 0 0,0 0 0 0 0,0 0 0 0 0,-10 6 0 0 0,6-3-205 0 0,-1 2 0 0 0,1 0 0 0 0,1 0 0 0 0,-1 0 0 0 0,-10 12 0 0 0,12-12 187 0 0,4-3 77 0 0,-1 0 0 0 0,1 1 1 0 0,0-1-1 0 0,0 1 1 0 0,-3 6-1 0 0,0-4 40 0 0,4-3 22 0 0,0 0 1 0 0,0-1 0 0 0,0 1-1 0 0,0 1 1 0 0,0-1 0 0 0,-3 8 0 0 0,-12 31-89 0 0,3 12 134 0 0,14-53 13 0 0,1 0 0 0 0,-1 0-1 0 0,1 1 1 0 0,0-1 0 0 0,0 0-1 0 0,0 1 1 0 0,0-1 0 0 0,0 3-1 0 0,3 41 216 0 0,-2-35 12 0 0,2 0 25 0 0,10 31 96 0 0,-10-31 45 0 0,17 36 418 0 0,-16-38-488 0 0,1 0-29 0 0,13 26-8 0 0,-13-26 270 0 0,-1 0-310 0 0,16 30-1 0 0,-16-30 440 0 0,-4-1-637 0 0,1 0-1 0 0,-1 0 0 0 0,4 11 0 0 0,-2-6-3 0 0,-1-1 563 0 0,-6-5-253 0 0,-15 24 62 0 0,10-20 11 0 0,-17 10 269 0 0,-4-1-238 0 0,-13 4-89 0 0,2-4-10 0 0,-52 19 0 0 0,64-30-301 0 0,18-5-85 0 0,-15 4-117 0 0,-2-1-482 0 0,8-3-529 0 0,-5 1-4985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1:55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15663 0 0,'0'0'4072'0'0,"8"5"-3646"0"0,24 13-70 0 0,-24-14-18 0 0,-1 7-27 0 0,22 33-107 0 0,-17-24-48 0 0,-6-9-108 0 0,-1-2 9 0 0,-1-1 0 0 0,0 1 0 0 0,3 11 0 0 0,8 19 22 0 0,-6-16-21 0 0,11 28-35 0 0,-9-29 20 0 0,-8-16-41 0 0,1 0 0 0 0,0 0 0 0 0,0 0 0 0 0,9 7 0 0 0,-13-12 0 0 0,1 0 1 0 0,-1-1-1 0 0,1 1 0 0 0,0-1 1 0 0,-1 1-1 0 0,1-1 0 0 0,0 1 0 0 0,-1-1 1 0 0,1 1-1 0 0,0-1 0 0 0,0 0 1 0 0,0 1-1 0 0,-1-1 0 0 0,1 0 0 0 0,0 0 1 0 0,0 1-1 0 0,0-1 0 0 0,0 0 1 0 0,0 0-1 0 0,-1 0 0 0 0,1 0 0 0 0,0 0 1 0 0,0 0-1 0 0,0 0 0 0 0,0-1 1 0 0,0 1-1 0 0,-1 0 0 0 0,1 0 0 0 0,0-1 1 0 0,0 1-1 0 0,0 0 0 0 0,-1-1 1 0 0,1 1-1 0 0,0-1 0 0 0,0 1 0 0 0,-1-1 1 0 0,1 1-1 0 0,-1-1 0 0 0,1 0 1 0 0,0 1-1 0 0,-1-1 0 0 0,1 0 0 0 0,-1 1 1 0 0,1-1-1 0 0,-1-1 0 0 0,4-4 62 0 0,-1-1-1 0 0,-1 0 1 0 0,1 1-1 0 0,2-13 1 0 0,-1 3 9 0 0,7-16-25 0 0,-1-1-81 0 0,1 0 0 0 0,2 1 0 0 0,19-33 0 0 0,-30 61-41 0 0,1 1 0 0 0,-1 0 0 0 0,1-1 0 0 0,-1 1 0 0 0,1 0 0 0 0,0 0 0 0 0,6-4 0 0 0,-7 6-147 0 0,17 3-373 0 0,-5 1 423 0 0,-6 3 116 0 0,1 1 48 0 0,0 1 0 0 0,8 10 0 0 0,-9-8-4 0 0,0 1 0 0 0,12 22 1 0 0,9 27 52 0 0,-7-12 22 0 0,-11-30-10 0 0,12 14-33 0 0,-17-24 296 0 0,1-6-189 0 0,23 7-2 0 0,-29-9-122 0 0,-1 0 0 0 0,0 0 1 0 0,1 0-1 0 0,-1 1 0 0 0,0-1 1 0 0,1 0-1 0 0,-1 0 0 0 0,0 0 1 0 0,1 0-1 0 0,-1 0 0 0 0,0 0 1 0 0,1 0-1 0 0,-1 0 1 0 0,1 0-1 0 0,-1 0 0 0 0,0 0 1 0 0,1 0-1 0 0,-1 0 0 0 0,1 0 1 0 0,-1 0-1 0 0,0 0 0 0 0,1 0 1 0 0,-1 0-1 0 0,0 0 0 0 0,1-1 1 0 0,7-5 73 0 0,0-1 1 0 0,-1 0-1 0 0,1-1 0 0 0,7-11 1 0 0,39-69 4 0 0,-40 62-143 0 0,1 1 1 0 0,2 1-1 0 0,0 0 1 0 0,21-21-1 0 0,-33 41 0 0 0,0 0 0 0 0,0 0 0 0 0,0 0 0 0 0,0 1 0 0 0,10-5 0 0 0,-12 7-20 0 0,4 4 14 0 0,21 7 42 0 0,-27-9 21 0 0,-1-1 0 0 0,1 0 0 0 0,0 1 0 0 0,0-1 0 0 0,0 1 0 0 0,0-1 0 0 0,-1 1 0 0 0,1-1 0 0 0,0 1 0 0 0,0 0 0 0 0,-1-1 0 0 0,1 1 0 0 0,-1 0 0 0 0,1-1 0 0 0,0 1 0 0 0,-1 0 0 0 0,1 1 0 0 0,31 46-50 0 0,-4 4 8 0 0,-22-41-137 0 0,-1-3-68 0 0,16 25-20 0 0,-15-24-67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1:56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1 14279 0 0,'0'0'1298'0'0,"-3"1"-1069"0"0,-10 3-76 0 0,10-3 507 0 0,0 0 212 0 0,-77 12 2335 0 0,-1-1-2654 0 0,69-9-799 0 0,1 0 1 0 0,0 0-1 0 0,-1 1 1 0 0,-14 8-1 0 0,-2 6-439 0 0,20-13 546 0 0,4-2 0 0 0,-1 0 1 0 0,1 0-1 0 0,0 0 0 0 0,-8 8 0 0 0,6-4 1 0 0,2-5 72 0 0,1 1 0 0 0,0-1 0 0 0,1 1-1 0 0,-1 0 1 0 0,0 0 0 0 0,1 0 0 0 0,-4 5 0 0 0,2-1 3 0 0,-17 22-166 0 0,17-21 186 0 0,0-2-49 0 0,0 3 151 0 0,-9 27 65 0 0,9-27 192 0 0,3 2-12 0 0,-3 32 59 0 0,3-33 858 0 0,5-1-1004 0 0,14 25-26 0 0,-18-34-189 0 0,0 1 1 0 0,1-1-1 0 0,-1 1 0 0 0,0-1 1 0 0,0 0-1 0 0,0 1 1 0 0,0-1-1 0 0,1 1 0 0 0,-1-1 1 0 0,0 0-1 0 0,0 1 0 0 0,0-1 1 0 0,1 0-1 0 0,-1 1 1 0 0,0-1-1 0 0,1 0 0 0 0,-1 1 1 0 0,0-1-1 0 0,1 0 1 0 0,-1 0-1 0 0,0 1 0 0 0,1-1 1 0 0,-1 0-1 0 0,1 0 0 0 0,-1 0 1 0 0,0 0-1 0 0,1 1 1 0 0,-1-1-1 0 0,1 0 0 0 0,-1 0 1 0 0,1 0-1 0 0,-1 0 1 0 0,26 1 7 0 0,-22-2-16 0 0,0 0 0 0 0,0 0-1 0 0,0 0 1 0 0,0-1 0 0 0,-1 1-1 0 0,1-1 1 0 0,-1 0 0 0 0,7-4-1 0 0,-2 0 2 0 0,-1 0 0 0 0,12-12 0 0 0,-4 0 75 0 0,0-1 0 0 0,-2-1 0 0 0,-1 0 0 0 0,0-1 0 0 0,10-27-1 0 0,-2 6 312 0 0,-17 37-329 0 0,-2 2-32 0 0,0 1 0 0 0,0-1 1 0 0,1 1-1 0 0,-1 0 0 0 0,1 0 1 0 0,0 0-1 0 0,-1 0 1 0 0,4-2-1 0 0,-5 3-19 0 0,0 1 0 0 0,0 0 0 0 0,0 0 0 0 0,1-1 0 0 0,-1 1 0 0 0,0 0 0 0 0,0 0 0 0 0,1 0 0 0 0,-1 0 0 0 0,0-1 0 0 0,1 1-1 0 0,-1 0 1 0 0,0 0 0 0 0,1 0 0 0 0,-1 0 0 0 0,0 0 0 0 0,0 0 0 0 0,1 0 0 0 0,-1 0 0 0 0,0 0 0 0 0,1 0 0 0 0,-1 0 0 0 0,0 0 0 0 0,1 0 0 0 0,-1 0 0 0 0,0 0 0 0 0,1 0 0 0 0,-1 0 0 0 0,0 0 0 0 0,1 0 0 0 0,-1 0 0 0 0,0 1 0 0 0,0-1 0 0 0,1 0 0 0 0,-1 0 0 0 0,0 0 0 0 0,1 1 0 0 0,-1-1 0 0 0,0 0 0 0 0,0 0 0 0 0,0 0 0 0 0,1 1 0 0 0,-1-1 0 0 0,4 5 0 0 0,0-1 1 0 0,-1 1-1 0 0,0-1 1 0 0,1 1-1 0 0,-2 0 1 0 0,4 6-1 0 0,-1 1-9 0 0,6 23 0 0 0,-9-25-66 0 0,1 0-2 0 0,9 33-19 0 0,-9-32 6 0 0,0-2-189 0 0,11 30 10 0 0,-10-30-69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1:56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5983 0 0,'0'0'4435'0'0,"6"10"-3654"0"0,18 28-79 0 0,-18-28 590 0 0,-3 1-982 0 0,12 31-135 0 0,-11-31 129 0 0,-2-2-125 0 0,4 28 11 0 0,-5-27 5301 0 0,37-7-5078 0 0,-37-3-401 0 0,0 0 0 0 0,0-1 0 0 0,0 1 0 0 0,0 0 0 0 0,1-1 0 0 0,-1 1 0 0 0,0-1 0 0 0,0 0 0 0 0,0 1 0 0 0,0-1 0 0 0,-1 0 0 0 0,1 0 0 0 0,0 1 0 0 0,0-1 0 0 0,1-2 0 0 0,11-16-7 0 0,-7 9-2 0 0,11-13-145 0 0,-12 15-63 0 0,1-1 1 0 0,1 1 0 0 0,-1 1 0 0 0,1-1-1 0 0,15-11 1 0 0,-8 12-210 0 0,-10 6 332 0 0,-1 0-166 0 0,2 1-206 0 0,-2-1 448 0 0,0 1 1 0 0,0 0 0 0 0,0 1 0 0 0,0-1 0 0 0,0 1 0 0 0,0-1-1 0 0,3 2 1 0 0,-1 0 5 0 0,0 0 0 0 0,-1 1 0 0 0,1-1 0 0 0,-1 1 0 0 0,0 0 0 0 0,0 1 0 0 0,5 4 0 0 0,27 33-14 0 0,-24-24-62 0 0,7 17-20 0 0,9 20-268 0 0,-24-45 50 0 0,1-1-3008 0 0,14 23-141 0 0,-14-23-944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1:57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38 455 0 0,'-4'-11'10794'0'0,"3"9"-9964"0"0,-11-8 3366 0 0,9 8-3837 0 0,-1 1 0 0 0,0-1 0 0 0,0 0 1 0 0,0 1-1 0 0,0 0 0 0 0,-4-1 0 0 0,-13-1-98 0 0,16 4-312 0 0,2 1 35 0 0,0-2-88 0 0,-2 3-12 0 0,-16 10-50 0 0,16-10-24 0 0,0 3-2 0 0,-15 18 20 0 0,11-11 92 0 0,-8 18 79 0 0,12-23 460 0 0,4 1-330 0 0,-4 27-8 0 0,3-27 190 0 0,10-6-278 0 0,23 6-123 0 0,-23-6-10 0 0,-4-5 10 0 0,13-6 157 0 0,-1-1 0 0 0,0-1-1 0 0,-1 0 1 0 0,0-2 0 0 0,-1 1-1 0 0,19-20 1 0 0,-21 23 362 0 0,-10 6 386 0 0,4 10-723 0 0,21 22-16 0 0,-20-23-11 0 0,-6 3 5 0 0,6 30 20 0 0,-6-31 2 0 0,0 1-16 0 0,0 2-50 0 0,4 34 152 0 0,1-5-223 0 0,-4-31-247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1:58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191 121 2759 0 0,'3'-3'131'0'0,"9"-9"-14"0"0,-11 10 69 0 0,1-1 0 0 0,-1 1-1 0 0,1 0 1 0 0,-1-1-1 0 0,0 1 1 0 0,0-1-1 0 0,0 1 1 0 0,0-1-1 0 0,0-3 1 0 0,0 4 319 0 0,-1-1 0 0 0,0 1 1 0 0,0-1-1 0 0,0 0 1 0 0,0 1-1 0 0,0-1 0 0 0,0 0 1 0 0,-1 1-1 0 0,0-1 0 0 0,1 1 1 0 0,-1-1-1 0 0,0 1 1 0 0,-2-5-1 0 0,1 4 87 0 0,0 1 1 0 0,1-1-1 0 0,-1 1 1 0 0,0-1-1 0 0,0 1 1 0 0,-1 0-1 0 0,1 0 1 0 0,0 0-1 0 0,-1 0 1 0 0,1 0-1 0 0,-6-2 1 0 0,6 2-354 0 0,-1 1 1 0 0,0 0 0 0 0,0 0-1 0 0,0 0 1 0 0,-1 0-1 0 0,1 1 1 0 0,-5-1 0 0 0,2 1-251 0 0,1 0 0 0 0,-1 1 0 0 0,0 0 0 0 0,0 0 0 0 0,1 0 0 0 0,-1 1 0 0 0,-6 3 0 0 0,11-5 9 0 0,-1 0-49 0 0,0 1 0 0 0,0 0 0 0 0,-1 0-1 0 0,1 0 1 0 0,0 0 0 0 0,0 0 0 0 0,0 1 0 0 0,-3 2-1 0 0,0 0-33 0 0,2-2 38 0 0,1-1 1 0 0,-1 1-1 0 0,1 0 1 0 0,-1 0-1 0 0,1 0 1 0 0,0 0-1 0 0,-4 4 1 0 0,2-1-24 0 0,-1 0-138 0 0,1 2 8 0 0,-13 20 35 0 0,13-20 18 0 0,1 4-143 0 0,-6 34 132 0 0,6-34-2 0 0,5 0-133 0 0,4 30 300 0 0,-6-40 0 0 0,0 0 1 0 0,0 0 0 0 0,0 0 0 0 0,1 0-1 0 0,-1-1 1 0 0,0 1 0 0 0,0 0 0 0 0,0 0-1 0 0,1 0 1 0 0,-1-1 0 0 0,0 1 0 0 0,1 0-1 0 0,-1 0 1 0 0,1-1 0 0 0,-1 1 0 0 0,1 0-1 0 0,-1-1 1 0 0,1 1 0 0 0,0-1 0 0 0,-1 1-1 0 0,2 0 1 0 0,26 25 212 0 0,-22-20 4 0 0,0-5-14 0 0,0 0-158 0 0,-4 0-33 0 0,0-1 0 0 0,0 1 0 0 0,0-1-1 0 0,0 0 1 0 0,0 0 0 0 0,0 0-1 0 0,1 0 1 0 0,-1 0 0 0 0,0 0-1 0 0,0 0 1 0 0,3-1 0 0 0,38-11 77 0 0,-8-1-669 0 0,34-24 66 0 0,-67 35 1574 0 0,-1 2-997 0 0,0-1 1 0 0,0 0 0 0 0,-1 1 0 0 0,1-1 0 0 0,0 1-1 0 0,0-1 1 0 0,0 1 0 0 0,0-1 0 0 0,0 1 0 0 0,0 0-1 0 0,0-1 1 0 0,1 1 0 0 0,-1 0 30 0 0,1-2 1644 0 0,0 14-1880 0 0,7 55 22 0 0,-3-4-119 0 0,-1-16 168 0 0,-4-36 0 0 0,0 1 0 0 0,6 34 0 0 0,-6-35 0 0 0,1 0 11 0 0,3 42 42 0 0,-4-38 5 0 0,-1 28 0 0 0,-1-33-6 0 0,-1 1 0 0 0,0-1 0 0 0,-4 13 0 0 0,3-16 10 0 0,0 1-1 0 0,0-1 1 0 0,0-1 0 0 0,-7 12-1 0 0,-15 11 14 0 0,19-24 45 0 0,0-3 21 0 0,-18 8 10 0 0,13-8 28 0 0,7-2-67 0 0,0 0 0 0 0,0-1 1 0 0,0 0-1 0 0,0 1 0 0 0,0-1 1 0 0,0-1-1 0 0,0 1 0 0 0,0-1 1 0 0,0 1-1 0 0,1-1 1 0 0,-1 0-1 0 0,1 0 0 0 0,-1-1 1 0 0,1 1-1 0 0,0-1 0 0 0,0 0 1 0 0,-5-5-1 0 0,4 1 14 0 0,-1 0-1 0 0,2-1 1 0 0,-1 1-1 0 0,1-1 1 0 0,0 0 0 0 0,0 0-1 0 0,1-1 1 0 0,0 1-1 0 0,1 0 1 0 0,0-1 0 0 0,0 1-1 0 0,1 0 1 0 0,0-1-1 0 0,0 1 1 0 0,1-1-1 0 0,0 1 1 0 0,2-9 0 0 0,0 5-86 0 0,0 0 0 0 0,1 0 0 0 0,1 0 0 0 0,-1 1 1 0 0,2-1-1 0 0,0 1 0 0 0,0 1 0 0 0,1-1 0 0 0,0 1 1 0 0,17-18-1 0 0,19-10-148 0 0,2 1-1 0 0,88-54 1 0 0,9-6-54 0 0,-114 76 226 0 0,-13 10 0 0 0,0 0 0 0 0,0-2 0 0 0,14-15 0 0 0,-28 27 20 0 0,0 0 0 0 0,0 0-1 0 0,0 0 1 0 0,-1 0 0 0 0,1 0 0 0 0,-1 0-1 0 0,1 0 1 0 0,0-1 0 0 0,-1 1 0 0 0,0 0-1 0 0,1-2 1 0 0,-1 3-15 0 0,0 0 0 0 0,0 0 0 0 0,0-1 0 0 0,0 1 0 0 0,0 0 0 0 0,0 0-1 0 0,0 0 1 0 0,0 0 0 0 0,0 0 0 0 0,0-1 0 0 0,0 1 0 0 0,0 0 0 0 0,0 0 0 0 0,0 0 0 0 0,0 0 0 0 0,0-1 0 0 0,0 1-1 0 0,0 0 1 0 0,0 0 0 0 0,0 0 0 0 0,0 0 0 0 0,0 0 0 0 0,0-1 0 0 0,0 1 0 0 0,-1 0 0 0 0,1 0 0 0 0,0 0-1 0 0,0 0 1 0 0,0 0 0 0 0,0 0 0 0 0,0 0 0 0 0,0-1 0 0 0,-1 1 0 0 0,1 0 0 0 0,0 0 0 0 0,0 0 0 0 0,0 0 0 0 0,0 0-1 0 0,-1 0 1 0 0,1 0 0 0 0,0 0 0 0 0,0 0 0 0 0,0 0 0 0 0,0 0 0 0 0,0 0 0 0 0,-1 0 0 0 0,1 0 0 0 0,0 0-1 0 0,0 0 1 0 0,0 0 0 0 0,-1 0 0 0 0,-19 9 7 0 0,-8 10-24 0 0,17-7-48 0 0,-17 25-12 0 0,24-28 57 0 0,-1-1 0 0 0,1 1 0 0 0,-5 15 0 0 0,7-16 13 0 0,0 0-1 0 0,0 0 1 0 0,1 0 0 0 0,-1 13-1 0 0,2-14 3 0 0,0-1 0 0 0,1 0 0 0 0,0 0 0 0 0,0 0 0 0 0,0 0 0 0 0,4 10 0 0 0,-2-9-3 0 0,0 0 0 0 0,1-1 0 0 0,8 11 0 0 0,-7-10-57 0 0,2-4-84 0 0,1-1 116 0 0,-3-1-26 0 0,-1 0-1 0 0,0 0 1 0 0,0 1 0 0 0,7 3-1 0 0,-4-6-190 0 0,0 0 159 0 0,-4 1 36 0 0,0 0-1 0 0,-1 0 1 0 0,1 0-1 0 0,0-1 1 0 0,0 1-1 0 0,-1-1 1 0 0,1 0-1 0 0,0 0 1 0 0,3-2-1 0 0,14-6-1185 0 0,-1-2-1 0 0,0 0 0 0 0,22-18 1 0 0,-22 15-594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1:58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186 509 5063 0 0,'30'-27'451'0'0,"-24"20"-198"0"0,-4 5 144 0 0,0 0 0 0 0,-1 0-1 0 0,1 0 1 0 0,-1 0-1 0 0,0-1 1 0 0,1 1 0 0 0,-1-1-1 0 0,0 1 1 0 0,0-1 0 0 0,-1 1-1 0 0,1-1 1 0 0,-1 0-1 0 0,1 1 1 0 0,-1-1 0 0 0,0 0-1 0 0,0 1 1 0 0,0-1-1 0 0,0 0 1 0 0,0 0 0 0 0,-1 1-1 0 0,1-1 1 0 0,-1 0-1 0 0,0 1 1 0 0,1-1 0 0 0,-3-2-1 0 0,3 4-262 0 0,-1 0 0 0 0,1 1 0 0 0,-1-1 0 0 0,0 0-1 0 0,1 0 1 0 0,-1 1 0 0 0,0-1 0 0 0,0 1 0 0 0,1-1-1 0 0,-1 0 1 0 0,0 1 0 0 0,0 0 0 0 0,0-1 0 0 0,0 1-1 0 0,-1-1 1 0 0,0 0 147 0 0,1 0-211 0 0,-1 1 0 0 0,1-1 0 0 0,0 0 0 0 0,0 1 0 0 0,0-1 0 0 0,-1 1 1 0 0,1-1-1 0 0,0 1 0 0 0,0 0 0 0 0,-1-1 0 0 0,1 1 0 0 0,0 0 1 0 0,-1 0-1 0 0,1 0 0 0 0,-2 0 0 0 0,-1 0 129 0 0,-6 0 344 0 0,-19 5-354 0 0,-7 9-189 0 0,26-10-32 0 0,7-3 1 0 0,0 1-1 0 0,0-1 0 0 0,-1 1 0 0 0,1 0 1 0 0,0 0-1 0 0,0 1 0 0 0,1-1 0 0 0,-5 4 1 0 0,-15 15-191 0 0,12-9 36 0 0,-8 15 160 0 0,17-25 32 0 0,0 0-1 0 0,0-1 0 0 0,0 1 1 0 0,0 0-1 0 0,0 0 0 0 0,0-1 1 0 0,1 1-1 0 0,-1 2 0 0 0,-12 40 45 0 0,10-33 136 0 0,4 0 37 0 0,3 34-6 0 0,-3-34 2 0 0,4-3 12 0 0,14 25 7 0 0,-14-24 2 0 0,3-6-13 0 0,21 12-55 0 0,-28-14-165 0 0,-1-1 0 0 0,1 0 1 0 0,-1 1-1 0 0,1-1 0 0 0,0 0 0 0 0,-1 0 1 0 0,1 1-1 0 0,-1-1 0 0 0,1 0 0 0 0,0 0 0 0 0,-1 0 1 0 0,1 0-1 0 0,-1 0 0 0 0,1 1 0 0 0,0-1 1 0 0,-1 0-1 0 0,1-1 0 0 0,-1 1 0 0 0,1 0 1 0 0,0 0-1 0 0,6-1 26 0 0,0-1 0 0 0,-1 0 0 0 0,1 0 1 0 0,-1-1-1 0 0,0 0 0 0 0,0 0 0 0 0,0 0 1 0 0,0-1-1 0 0,0 0 0 0 0,9-8 0 0 0,-5 1-22 0 0,-1 0 1 0 0,0 0-1 0 0,-1-1 0 0 0,0 0 0 0 0,-1-1 0 0 0,-1 0 0 0 0,0 0 1 0 0,0 0-1 0 0,3-16 0 0 0,3-17-117 0 0,9-64 1 0 0,-20 104 87 0 0,4-29 60 0 0,-2 0 0 0 0,-1 0 0 0 0,-2-1 1 0 0,-1 1-1 0 0,-12-66 0 0 0,10 89 181 0 0,0 0 1 0 0,-1 0-1 0 0,0 0 0 0 0,-12-22 0 0 0,13 31 1 0 0,-3-1-27 0 0,4 5-145 0 0,-1 8-40 0 0,-12 32-81 0 0,14-39 59 0 0,0 0-1 0 0,0 0 1 0 0,1 0-1 0 0,-1 0 1 0 0,1 0-1 0 0,0 0 1 0 0,-1 0-1 0 0,1 3 0 0 0,-2 35-75 0 0,2-16 11 0 0,4 33 3 0 0,-2-27 0 0 0,9 52 12 0 0,7 16 48 0 0,0-22-7 0 0,-10-50-71 0 0,8 20-8 0 0,-6-23 9 0 0,21 47-203 0 0,-1-9-160 0 0,-13-27 96 0 0,-13-25-520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1:59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75 11519 0 0,'-1'-1'887'0'0,"0"-3"-464"0"0,1 3 221 0 0,-1-10 2286 0 0,1 11-2919 0 0,0 0 0 0 0,0 0-1 0 0,0 0 1 0 0,0 0 0 0 0,0-1-1 0 0,0 1 1 0 0,0 0 0 0 0,0 0-1 0 0,0 0 1 0 0,0-1 0 0 0,0 1 0 0 0,0 0-1 0 0,0 0 1 0 0,0 0 0 0 0,0-1-1 0 0,0 1 1 0 0,0 0 0 0 0,0 0-1 0 0,0 0 1 0 0,0 0 0 0 0,0-1-1 0 0,0 1 1 0 0,1 0 0 0 0,-1 0-1 0 0,0 0 1 0 0,0 0 0 0 0,0 0-1 0 0,0-1 1 0 0,0 1 0 0 0,1 0 0 0 0,-1 0-1 0 0,0 0 1 0 0,0 0 0 0 0,0 0-1 0 0,0 0 1 0 0,1 0 0 0 0,-1 0-1 0 0,0 0 1 0 0,0 0 0 0 0,0 0-1 0 0,1 0 1 0 0,-1 0 0 0 0,0 0-1 0 0,0 0 1 0 0,0 0 0 0 0,1 0-1 0 0,-1 0 1 0 0,0 0 0 0 0,0 0 0 0 0,0 0-1 0 0,0 0 1 0 0,1 0 0 0 0,-1 0-1 0 0,0 0 1 0 0,0 0 0 0 0,0 0-1 0 0,0 0 1 0 0,1 0 0 0 0,-1 1-1 0 0,0-1 1 0 0,0 0 0 0 0,0 0-1 0 0,0 0 1 0 0,0 0 0 0 0,1 0 0 0 0,-1 1-1 0 0,0-1 1 0 0,0 0 0 0 0,0 0-1 0 0,28 23-147 0 0,-21-18 181 0 0,-3 4 61 0 0,12 28 146 0 0,-12-28 384 0 0,0 2-321 0 0,13 32-47 0 0,-13-32-19 0 0,0-1-7 0 0,12 27-25 0 0,-12-28-100 0 0,1 0-41 0 0,12 26-10 0 0,-17-33-59 0 0,1 0 0 0 0,0 0 0 0 0,0-1 0 0 0,0 1 0 0 0,0-1 0 0 0,0 1 0 0 0,1-1 0 0 0,1 3 0 0 0,3 2-4 0 0,0 0 1 0 0,0 0 0 0 0,10 7-1 0 0,-13-12 1 0 0,0 1-1 0 0,0-1 0 0 0,-1 1 1 0 0,1-1-1 0 0,0 0 1 0 0,0 0-1 0 0,0-1 1 0 0,0 1-1 0 0,1-1 0 0 0,5 1 1 0 0,-6-1 38 0 0,1-1-1 0 0,-1 1 1 0 0,1-1 0 0 0,-1 0 0 0 0,1 0 0 0 0,-1-1-1 0 0,0 1 1 0 0,1-1 0 0 0,-1 1 0 0 0,0-1-1 0 0,0 0 1 0 0,0 0 0 0 0,0 0 0 0 0,-1-1-1 0 0,1 1 1 0 0,0-1 0 0 0,-1 0 0 0 0,2-2 0 0 0,5-7 203 0 0,0 0 1 0 0,12-25 0 0 0,6-17-304 0 0,-3 0 0 0 0,19-65 0 0 0,-37 80 980 0 0,-5 38-794 0 0,2 12-286 0 0,13 41 90 0 0,3 0 106 0 0,-16-42 27 0 0,2-2 0 0 0,-1 3-43 0 0,-2-6-5 0 0,0 0-1 0 0,1 0 1 0 0,-1-1-1 0 0,1 1 1 0 0,0 0-1 0 0,6 6 1 0 0,13 18 55 0 0,-9-15 8 0 0,13 9 1 0 0,-19-17 80 0 0,2-2-77 0 0,25 11 11 0 0,-26-12 9 0 0,-7-3-91 0 0,1 0 0 0 0,-1-1 0 0 0,0 1-1 0 0,0 0 1 0 0,0 0 0 0 0,1 0 0 0 0,-1 0-1 0 0,0 0 1 0 0,0 0 0 0 0,0 0 0 0 0,1 0 0 0 0,0 1-1 0 0,0-1 2 0 0,-1 1-1 0 0,1-1 0 0 0,-1 0 0 0 0,1 0 0 0 0,-1 0 0 0 0,1 0 1 0 0,-1 0-1 0 0,1 0 0 0 0,-1 0 0 0 0,1-1 0 0 0,-1 1 1 0 0,0-1-1 0 0,1 1 0 0 0,1-1 0 0 0,1 0 29 0 0,-2 1-25 0 0,-1-1-1 0 0,0 1 0 0 0,1 0 1 0 0,-1-1-1 0 0,1 1 0 0 0,-1 0 1 0 0,0-1-1 0 0,0 0 0 0 0,1 1 1 0 0,-1-1-1 0 0,0 0 0 0 0,0 0 1 0 0,2-1-1 0 0,3-3 55 0 0,1 0-1 0 0,-1-1 1 0 0,0 1-1 0 0,-1-1 1 0 0,1-1 0 0 0,-1 1-1 0 0,-1-1 1 0 0,1 0-1 0 0,-1 0 1 0 0,0 0 0 0 0,-1 0-1 0 0,5-13 1 0 0,-6 13-83 0 0,0 1 1 0 0,-1-1 0 0 0,0 0 0 0 0,0 0 0 0 0,0 0-1 0 0,-1 1 1 0 0,0-1 0 0 0,0 0 0 0 0,-1 0 0 0 0,0 0-1 0 0,0 0 1 0 0,-1 0 0 0 0,0 1 0 0 0,0-1 0 0 0,-5-11-1 0 0,3 11-432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00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1 362 4143 0 0,'0'0'191'0'0,"3"9"200"0"0,0 1-80 0 0,-1-3 254 0 0,0-1-1 0 0,0 0 1 0 0,5 9 1514 0 0,-1-7-517 0 0,21 26 154 0 0,-20-25 1862 0 0,1-5-1914 0 0,24 12-564 0 0,-24-12-247 0 0,-2-5-48 0 0,18-2-94 0 0,-13 0-375 0 0,1-4-282 0 0,0-1 1 0 0,-1 0-1 0 0,0-1 1 0 0,0 0-1 0 0,-1 0 1 0 0,-1-1-1 0 0,1-1 1 0 0,10-15-1 0 0,-13 16-50 0 0,0-1 1 0 0,-1 1-1 0 0,0-1 0 0 0,-1 0 0 0 0,0-1 1 0 0,-1 1-1 0 0,0-1 0 0 0,-1 0 1 0 0,0 0-1 0 0,1-15 0 0 0,-3 23 30 0 0,-1 1 0 0 0,0 0 0 0 0,0-1 0 0 0,0 1 0 0 0,0 0 0 0 0,0-1-1 0 0,-1 1 1 0 0,0-1 0 0 0,1 1 0 0 0,-1 0 0 0 0,0 0 0 0 0,-1 0 0 0 0,1-1 0 0 0,-1 1 0 0 0,1 0 0 0 0,-1 0 0 0 0,0 1-1 0 0,0-1 1 0 0,0 0 0 0 0,-5-4 0 0 0,0 2 30 0 0,-7 2-48 0 0,-2 6-36 0 0,13-2-75 0 0,-2 2 3 0 0,-1 0 65 0 0,4-2 15 0 0,-1 0-1 0 0,1 1 1 0 0,0-1-1 0 0,0 0 1 0 0,0 1-1 0 0,0 0 0 0 0,0-1 1 0 0,0 1-1 0 0,1 0 1 0 0,-4 4-1 0 0,-17 18-80 0 0,12-9 22 0 0,-10 31 18 0 0,3 9 58 0 0,16-52 5 0 0,0-1 0 0 0,1 1-1 0 0,-1 0 1 0 0,1-1 0 0 0,0 1-1 0 0,-1 0 1 0 0,2 3 0 0 0,-1 45 72 0 0,0-38 8 0 0,2-2 39 0 0,9 36 20 0 0,-8-35 3 0 0,2-3-11 0 0,16 26-45 0 0,-15-26-21 0 0,1-3-3 0 0,23 17 4 0 0,-15-14 0 0 0,17 4-44 0 0,-19-10 32 0 0,-8-2-52 0 0,-3-1-8 0 0,-1 1 0 0 0,1-1 0 0 0,0 0 1 0 0,-1 0-1 0 0,1 0 0 0 0,0 0 0 0 0,-1 0 0 0 0,1 0 0 0 0,-1-1 0 0 0,1 1 0 0 0,-1 0 0 0 0,1-1 0 0 0,2-1 0 0 0,18-6 18 0 0,-3-4 20 0 0,-10 5-39 0 0,0 0 0 0 0,-1-1-1 0 0,-1-1 1 0 0,1 1 0 0 0,-1-1-1 0 0,0 0 1 0 0,7-16-1 0 0,-6 10-24 0 0,-1 0-1 0 0,-1-1 0 0 0,-1 0 0 0 0,6-23 0 0 0,-3-11-99 0 0,-2 1 0 0 0,-1-75 0 0 0,-4 82 64 0 0,-2-3-6 0 0,0 27 5 0 0,1 1 0 0 0,1-1 0 0 0,3-17 0 0 0,-4 33 0 0 0,6 10-59 0 0,19 23 91 0 0,-24-29 20 0 0,0-1 0 0 0,0 0 0 0 0,0 1 0 0 0,0 0 0 0 0,0-1 0 0 0,0 1 0 0 0,-1 0 0 0 0,1-1 0 0 0,0 1 0 0 0,0 3 0 0 0,4 10-21 0 0,0 0-36 0 0,7 29 1 0 0,0 8-14 0 0,3 28-75 0 0,-13-66 143 0 0,9 39-59 0 0,-1-13 42 0 0,-4-19-22 0 0,10 25 55 0 0,-7-25 84 0 0,9 15 7 0 0,-14-27 658 0 0,1-10-633 0 0,14-2-10 0 0,-18 3-108 0 0,-1 0 0 0 0,0 0 0 0 0,1 0 1 0 0,-1 0-1 0 0,0 0 0 0 0,1 0 0 0 0,-1 0 0 0 0,0-1 0 0 0,1 1 0 0 0,-1 0 0 0 0,0 0 0 0 0,1 0 0 0 0,-1 0 0 0 0,0-1 1 0 0,1 1-1 0 0,-1 0 0 0 0,0 0 0 0 0,1 0 0 0 0,-1-1 0 0 0,0 1 0 0 0,0-1 0 0 0,9-8 70 0 0,4-6 26 0 0,1 0-1 0 0,17-13 0 0 0,-8 11-136 0 0,-15 15 9 0 0,-2 0 1 0 0,17-5-133 0 0,-18 6 127 0 0,0-1-64 0 0,2 3-5 0 0,29 3-151 0 0,-29-1 117 0 0,17 9-34 0 0,-18-9-141 0 0,0 3-443 0 0,18 17 369 0 0,-19-17-1 0 0,-6 4-1206 0 0,-7 29 1401 0 0,6-29 78 0 0,-5-5 308 0 0,-22 14 129 0 0,26-17-259 0 0,1 1 1 0 0,-1-1 0 0 0,0 0-1 0 0,0-1 1 0 0,-1 1-1 0 0,1 0 1 0 0,-6 1-1 0 0,-22 8 603 0 0,-129 56 1495 0 0,145-61-1967 0 0,-2-1-92 0 0,2-3 81 0 0,-18 2 105 0 0,27-3-259 0 0,4 0-19 0 0,-1-1 0 0 0,1 0 1 0 0,0 0-1 0 0,-1 0 0 0 0,1 0 1 0 0,-1 0-1 0 0,-3-1 0 0 0,6 1-12 0 0,-7 0-76 0 0,0-1 0 0 0,1 0-1 0 0,-1-1 1 0 0,0 0 0 0 0,0 0 0 0 0,1 0 0 0 0,-1-1 0 0 0,-11-6-1 0 0,10 3-726 0 0,6 4-221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01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42 11519 0 0,'0'0'887'0'0,"-1"-1"-583"0"0,-4-3 223 0 0,1 1 0 0 0,-1 0 1 0 0,0 0-1 0 0,0 0 0 0 0,-1 0 0 0 0,1 1 1 0 0,-1 0-1 0 0,-10-3 0 0 0,-3 1-74 0 0,-28-4 0 0 0,31 7-931 0 0,0 2 0 0 0,1-1 0 0 0,-1 2 0 0 0,1 0 0 0 0,-1 0 0 0 0,1 2 0 0 0,-30 10 0 0 0,32-9-196 0 0,11-5 612 0 0,0 1 1 0 0,-1 0 0 0 0,1 0 0 0 0,0 0 0 0 0,-1 1 0 0 0,1-1 0 0 0,-2 2 0 0 0,-10 6-594 0 0,8-6 481 0 0,3-2 124 0 0,0 1 0 0 0,1-1-1 0 0,0 1 1 0 0,-1-1 0 0 0,1 1 0 0 0,0 0 0 0 0,0 0 0 0 0,0-1-1 0 0,-3 5 1 0 0,-18 16 96 0 0,18-16 779 0 0,3 2-314 0 0,-6 25 11 0 0,7-24 570 0 0,6 0-540 0 0,15 27-52 0 0,-15-27-218 0 0,2-2-98 0 0,0 2-130 0 0,-3-4-14 0 0,0 0 0 0 0,0-1 1 0 0,1 1-1 0 0,0-1 0 0 0,7 5 1 0 0,28 21-15 0 0,-28-21-35 0 0,30 17-148 0 0,5 0-165 0 0,4-1 45 0 0,-20-10 170 0 0,-24-12 3 0 0,2 1 4 0 0,25 12 18 0 0,-26-12 8 0 0,-1-1 2 0 0,18 9 46 0 0,-18-9 4963 0 0,-12 5-4416 0 0,-14 23-38 0 0,19-31-471 0 0,0 0 0 0 0,-1 1 0 0 0,1-1 0 0 0,0 1 0 0 0,0-1 0 0 0,0 1 1 0 0,-1-1-1 0 0,1 0 0 0 0,0 1 0 0 0,0-1 0 0 0,-1 1 0 0 0,1-1 0 0 0,0 0 0 0 0,-1 1 0 0 0,1-1 0 0 0,-1 0 1 0 0,1 0-1 0 0,0 1 0 0 0,-1-1 0 0 0,1 0 0 0 0,-1 0 0 0 0,1 0 0 0 0,-1 1 0 0 0,1-1 0 0 0,0 0 0 0 0,-1 0 1 0 0,-27 5 489 0 0,4-3-196 0 0,0-1 0 0 0,-28-2-1 0 0,39 0-840 0 0,0-1 1 0 0,0 0-1 0 0,0-1 0 0 0,1 0 0 0 0,0-1 0 0 0,-15-7 1 0 0,16 5-6576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54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15663 0 0,'0'0'1418'0'0,"5"5"-1168"0"0,14 12-146 0 0,-14-13 286 0 0,3 0 115 0 0,99 48 172 0 0,3-4 1 0 0,143 41-1 0 0,-189-71-862 0 0,264 68-185 0 0,-236-66 69 0 0,156 13 0 0 0,-222-31-537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02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0 327 11975 0 0,'6'0'547'0'0,"0"0"-362"0"0,20-2 358 0 0,69-16 1014 0 0,-65 11-1411 0 0,15-3 540 0 0,60-21 1 0 0,-93 26-594 0 0,1 0 0 0 0,-1 0 0 0 0,-1-2 0 0 0,1 1 0 0 0,-1-2 0 0 0,0 1 0 0 0,0-2-1 0 0,-1 1 1 0 0,12-14 0 0 0,-18 17-77 0 0,0 0 0 0 0,0 0 0 0 0,0-1-1 0 0,-1 1 1 0 0,0-1 0 0 0,0 0 0 0 0,0 1-1 0 0,-1-1 1 0 0,0-1 0 0 0,0 1 0 0 0,1-8 0 0 0,-3 10-4 0 0,0 1 0 0 0,1-1 1 0 0,-2 1-1 0 0,1 0 1 0 0,0-1-1 0 0,-1 1 0 0 0,1 0 1 0 0,-1-1-1 0 0,0 1 1 0 0,0 0-1 0 0,0 0 0 0 0,-1 0 1 0 0,1-1-1 0 0,-1 2 1 0 0,1-1-1 0 0,-1 0 0 0 0,0 0 1 0 0,0 0-1 0 0,-1 1 1 0 0,1-1-1 0 0,0 1 0 0 0,-6-4 1 0 0,5 3 70 0 0,0 1 0 0 0,0 0 0 0 0,-1 0 0 0 0,1 0 0 0 0,-1 1-1 0 0,1-1 1 0 0,-1 1 0 0 0,0-1 0 0 0,-6 0 0 0 0,5 1-61 0 0,-1-1 80 0 0,0 1-1 0 0,0-1 0 0 0,0 1 0 0 0,0 1 0 0 0,0-1 0 0 0,0 1 0 0 0,0 0 0 0 0,-1 1 0 0 0,1-1 0 0 0,0 1 0 0 0,0 0 0 0 0,-8 3 0 0 0,7-1-28 0 0,3-2-36 0 0,0 1 0 0 0,0-1 0 0 0,0 1 0 0 0,1 0 0 0 0,-1 0 0 0 0,-4 4 0 0 0,-1-1-8 0 0,5-3-13 0 0,0 0 0 0 0,0 0 0 0 0,1 1 0 0 0,-1 0 0 0 0,0-1-1 0 0,1 1 1 0 0,-3 4 0 0 0,-26 24 44 0 0,23-20-61 0 0,-15 22 0 0 0,-4 19-58 0 0,21-38 52 0 0,-7 26-1 0 0,4 5 24 0 0,9-23 62 0 0,4 39 86 0 0,1-51-46 0 0,13 29 12 0 0,-12-29 4 0 0,1-3-4 0 0,20 21-30 0 0,-20-21-18 0 0,1-4-2 0 0,22 11 4 0 0,-22-10 18 0 0,0-4 8 0 0,21 0 2 0 0,-17-2-2 0 0,1-4-81 0 0,0 0 0 0 0,-1-1 1 0 0,0 0-1 0 0,0-1 1 0 0,-1 0-1 0 0,0-1 1 0 0,0 0-1 0 0,9-11 0 0 0,67-93 307 0 0,-47 60-278 0 0,-34 46-58 0 0,62-76 0 0 0,-54 70 0 0 0,-10 10 0 0 0,0 1 0 0 0,0 0 0 0 0,0 0 0 0 0,1 0 0 0 0,3-2 0 0 0,-5 3 0 0 0,-1 1 0 0 0,1-1 0 0 0,0 1 0 0 0,-1-1 0 0 0,1 1 0 0 0,0 0 0 0 0,-1 0 0 0 0,1-1 0 0 0,0 1 0 0 0,0 1 0 0 0,-1-1 0 0 0,1 0 0 0 0,0 0 0 0 0,0 1 0 0 0,-1-1 0 0 0,3 1 0 0 0,3 2-4 0 0,-1 1 0 0 0,0-1 0 0 0,9 9 0 0 0,-14-11-1 0 0,0-1 0 0 0,0 1 0 0 0,0 0 0 0 0,0 0 1 0 0,0 0-1 0 0,0 0 0 0 0,0 0 0 0 0,-1 0 0 0 0,1 0 0 0 0,0 0 0 0 0,-1 0 0 0 0,2 2 0 0 0,15 29-28 0 0,-13-24-47 0 0,0 1 20 0 0,1 2 51 0 0,-1 0-11 0 0,0-1-1 0 0,5 17 0 0 0,6 25 9 0 0,-1-3 23 0 0,-3-2 45 0 0,-9-35-47 0 0,0-2 507 0 0,-2-11-493 0 0,-1 0 0 0 0,0 0-1 0 0,0 0 1 0 0,0 0 0 0 0,1 0 0 0 0,-1 0-1 0 0,0 0 1 0 0,1 0 0 0 0,-2-2 0 0 0,2 2 1 0 0,-3-7 150 0 0,-1-1 0 0 0,2 0 0 0 0,-1 1 0 0 0,2-1 0 0 0,-3-15 0 0 0,3 11-30 0 0,-1 4-82 0 0,1-1-1 0 0,0 0 1 0 0,1 1-1 0 0,0-1 1 0 0,1 0-1 0 0,0 1 1 0 0,1-1 0 0 0,-1 1-1 0 0,2-1 1 0 0,0 1-1 0 0,7-17 1 0 0,-4 14-20 0 0,9-9-31 0 0,-11 18-17 0 0,-1 1-7 0 0,4-4-177 0 0,1 0-1 0 0,0 0 0 0 0,13-7 0 0 0,-6 5-291 0 0,25-17-1360 0 0,-7 7-2932 0 0,-19 10-1602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03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1 305 6447 0 0,'0'0'892'0'0,"7"4"191"0"0,19 14 357 0 0,-19-13 1563 0 0,0 4-1635 0 0,21 27-59 0 0,-21-27-12 0 0,-3 1-145 0 0,14 28-605 0 0,-13-28-267 0 0,-1 0-51 0 0,14 32-26 0 0,-13-32-91 0 0,-1-1-43 0 0,15 29-5 0 0,-15-29 198 0 0,2-1-44 0 0,16 21 6 0 0,-16-21 1112 0 0,-2-8-969 0 0,14-1-74 0 0,-17 0-277 0 0,-1 1-1 0 0,1 0 1 0 0,-1 0 0 0 0,0 0-1 0 0,1 0 1 0 0,-1 0 0 0 0,1-1-1 0 0,-1 1 1 0 0,0 0 0 0 0,1 0-1 0 0,-1-1 1 0 0,0 1-1 0 0,1 0 1 0 0,-1 0 0 0 0,0-1-1 0 0,1 1 1 0 0,-1 0 0 0 0,0-1-1 0 0,0 1 1 0 0,1-1 0 0 0,-1 1-1 0 0,0 0 1 0 0,0-1-1 0 0,0 1 1 0 0,1-1 0 0 0,-1 1-1 0 0,0 0 1 0 0,0-1 0 0 0,0 1-1 0 0,0-1 1 0 0,0 1 0 0 0,0-1-1 0 0,1-5 127 0 0,0 1 0 0 0,0-1 0 0 0,-1 1 0 0 0,1-1 0 0 0,-1 0-1 0 0,-1 1 1 0 0,1-1 0 0 0,-3-9 0 0 0,1-7 156 0 0,-3-116 415 0 0,5 133-714 0 0,-1 4-9 0 0,1 0 1 0 0,0-1-1 0 0,0 1 1 0 0,0-1-1 0 0,0 1 1 0 0,0-1-1 0 0,0 1 1 0 0,1-1-1 0 0,-1 1 1 0 0,0 0-1 0 0,1-3 1 0 0,3-5-51 0 0,8-12-522 0 0,-10 19 424 0 0,3 2-510 0 0,15 0 531 0 0,-15 0 1 0 0,2 2-93 0 0,21 5 146 0 0,-21-5 3 0 0,0 1 13 0 0,28 11 54 0 0,11 1 13 0 0,0-5 0 0 0,-39-9 0 0 0,0 0 0 0 0,0-1 0 0 0,9 0 0 0 0,20-6 0 0 0,2-5 0 0 0,-18 4 67 0 0,0-1 0 0 0,0-1 1 0 0,-1-1-1 0 0,0-1 0 0 0,-1 0 0 0 0,0-1 0 0 0,31-28 0 0 0,-44 35-17 0 0,0 0-1 0 0,0-1 1 0 0,-1 1-1 0 0,1-1 1 0 0,-2 0-1 0 0,1 0 1 0 0,5-11-1 0 0,-9 16-41 0 0,1-1 0 0 0,0 1 0 0 0,-1 0 0 0 0,1 0-1 0 0,-1-1 1 0 0,1 1 0 0 0,-1 0 0 0 0,0-1-1 0 0,1 1 1 0 0,-1 0 0 0 0,0-1 0 0 0,0 1 0 0 0,0 0-1 0 0,0-3 1 0 0,-1 0 9 0 0,0-8-4 0 0,-8 0-24 0 0,7 10-4 0 0,-1 0-1 0 0,1 0 0 0 0,-1 0 0 0 0,1 1 0 0 0,-1-1 0 0 0,0 1 0 0 0,0-1 1 0 0,0 1-1 0 0,0 0 0 0 0,0 0 0 0 0,0 0 0 0 0,0 1 0 0 0,-7-2 0 0 0,5 2-18 0 0,-1 0-1 0 0,1 0 1 0 0,-1 1-1 0 0,1-1 0 0 0,-1 1 1 0 0,1 1-1 0 0,-1-1 1 0 0,-9 4-1 0 0,-21 12-54 0 0,25-10 57 0 0,0 0 1 0 0,-11 10-1 0 0,-17 20-48 0 0,30-27 72 0 0,-14 21 0 0 0,14-16 8 0 0,-9 20 0 0 0,12-20 0 0 0,-8 26 0 0 0,1 12 12 0 0,13-51-5 0 0,-1 0 0 0 0,1 0 0 0 0,-1 0-1 0 0,1 0 1 0 0,0 0 0 0 0,0 0 0 0 0,0 0 0 0 0,1 2-1 0 0,-1-4-6 0 0,0 7 14 0 0,1 0-1 0 0,0 0 0 0 0,1 0 0 0 0,2 8 0 0 0,0-7-7 0 0,0 0 0 0 0,0 0 0 0 0,8 9 0 0 0,-12-16-4 0 0,0 0 1 0 0,1-1-1 0 0,-1 1 0 0 0,1 0 1 0 0,-1 0-1 0 0,1-1 0 0 0,0 1 1 0 0,-1 0-1 0 0,1-1 1 0 0,0 1-1 0 0,-1-1 0 0 0,1 1 1 0 0,0-1-1 0 0,0 1 0 0 0,-1-1 1 0 0,1 0-1 0 0,1 1 0 0 0,31 11 25 0 0,-25-10-9 0 0,-6-1-9 0 0,0 0 0 0 0,0-1 0 0 0,0 1 0 0 0,0-1 0 0 0,0 0 0 0 0,0 0 0 0 0,0 0 0 0 0,0 0 0 0 0,1 0 0 0 0,-1 0 0 0 0,0 0 0 0 0,0-1 0 0 0,2 0 0 0 0,2 1 12 0 0,-3 0-9 0 0,0-1 0 0 0,-1 1 0 0 0,1-1 0 0 0,0 1 0 0 0,-1-1 0 0 0,1 0-1 0 0,0 0 1 0 0,2-2 0 0 0,27-11 43 0 0,-1-1-1 0 0,36-24 1 0 0,59-52 77 0 0,-110 77-132 0 0,5-7 0 0 0,-3 1 0 0 0,-3 4 11 0 0,-2 4 31 0 0,4 5-47 0 0,-13 6-75 0 0,0 9-16 0 0,12 22 0 0 0,-12-23 5 0 0,-1 1 22 0 0,11 25 5 0 0,-10-24 0 0 0,1-1 11 0 0,19 32 42 0 0,10 2 11 0 0,4-4 0 0 0,-5-13 13 0 0,-27-20 51 0 0,-1-6 8 0 0,13-2 22 0 0,-13 2 15 0 0,-4-11 126 0 0,-1 10-207 0 0,1 1 1 0 0,-1-1-1 0 0,0 1 0 0 0,0-1 1 0 0,0 0-1 0 0,0 1 0 0 0,0-1 1 0 0,-1 0-1 0 0,1 1 1 0 0,0-1-1 0 0,-1 1 0 0 0,1-1 1 0 0,-2-2-1 0 0,-29-48 580 0 0,27 45-582 0 0,-8-10 157 0 0,1-1 1 0 0,-14-32-1 0 0,17 27-173 0 0,7 16 13 0 0,1 1-3 0 0,0 3-44 0 0,0 0 0 0 0,0 0 0 0 0,0 0-1 0 0,1-1 1 0 0,-1 1 0 0 0,1 0-1 0 0,-1 0 1 0 0,3-5 0 0 0,-2 6 30 0 0,4-6-100 0 0,8-4-9 0 0,1-1 1 0 0,0 2 0 0 0,1 0-1 0 0,28-16 1 0 0,74-32-119 0 0,-77 41 127 0 0,39-19-71 0 0,11-5-775 0 0,-31 12-5463 0 0,-27 13-793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06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95 12895 0 0,'-27'-66'10227'0'0,"17"38"-10017"0"0,10 27-143 0 0,3 12-24 0 0,13 57-158 0 0,-6-16 43 0 0,-4-19 1 0 0,1 2 44 0 0,27 170-139 0 0,2 120 113 0 0,-12-102 42 0 0,28 447 317 0 0,-20-213 42 0 0,23-1-133 0 0,1-95 276 0 0,-47-303-491 0 0,6 28-211 0 0,-7-49-10 0 0,-6-28-3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07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17047 0 0,'0'-1'157'0'0,"1"0"0"0"0,-1-1 0 0 0,1 1 0 0 0,-1 0 0 0 0,1 0 0 0 0,0 0 0 0 0,0-1 0 0 0,-1 1 0 0 0,1 0 0 0 0,0 0 0 0 0,0 0 0 0 0,0 0 0 0 0,2-1 0 0 0,4 1 7 0 0,-1 1 1 0 0,1-1 0 0 0,-1 0 0 0 0,8-3 0 0 0,12-2 141 0 0,256-18 1225 0 0,-251 22-1502 0 0,306 4 156 0 0,-167 2-186 0 0,225-27-2 0 0,-213 7 86 0 0,157-1 597 0 0,-221 22-224 0 0,-101-2-304 0 0,28 8-9 0 0,-25-5-38 0 0,14 9-10 0 0,-26-11-6 0 0,0 4-16 0 0,23 21-42 0 0,-30-28-26 0 0,0 0 1 0 0,0 0-1 0 0,0 0 0 0 0,0 0 1 0 0,-1 0-1 0 0,1 0 0 0 0,0 0 1 0 0,-1 0-1 0 0,1 0 0 0 0,0 0 1 0 0,-1 0-1 0 0,1 0 0 0 0,-1 0 1 0 0,1 2-1 0 0,12 36 91 0 0,-12-37-86 0 0,-1 1 0 0 0,1-1 0 0 0,-1 0 0 0 0,1 1 0 0 0,-1-1 0 0 0,0 1 0 0 0,0 3 0 0 0,3 74 86 0 0,-3-26-80 0 0,-2 14-16 0 0,1 6 0 0 0,1 0 0 0 0,0 10 0 0 0,8 255 0 0 0,49 421-260 0 0,47-22-450 0 0,-69-519 789 0 0,-20-101 139 0 0,-7-54-137 0 0,-5-34-14 0 0,6 37-42 0 0,-2 4 23 0 0,-4-11-36 0 0,-3-7-12 0 0,0-42 0 0 0,-1 1 0 0 0,-2 18 0 0 0,2-27 1 0 0,0 1 0 0 0,0-1 0 0 0,0 1 0 0 0,-1-1 0 0 0,1 1 0 0 0,-1-1 0 0 0,0 0 0 0 0,0 1 0 0 0,0-1 0 0 0,-3 3 0 0 0,4-5 3 0 0,0 0-1 0 0,0 0 1 0 0,-1 0 0 0 0,1 0 0 0 0,-1 0 0 0 0,1 0 0 0 0,-1 0-1 0 0,1-1 1 0 0,-1 1 0 0 0,1-1 0 0 0,-1 1 0 0 0,0-1 0 0 0,1 0-1 0 0,-1 1 1 0 0,-3-1 0 0 0,0 0 34 0 0,0-1 1 0 0,0 0-1 0 0,0 1 0 0 0,0-2 0 0 0,0 1 1 0 0,0 0-1 0 0,-7-5 0 0 0,-7-1 47 0 0,-58-15 14 0 0,-1 2 0 0 0,0 4 1 0 0,-2 4-1 0 0,0 3 0 0 0,-83 1 1 0 0,-190-1 436 0 0,2-23 97 0 0,270 24-499 0 0,-88 2 0 0 0,97 5-178 0 0,70 1-18 0 0,-110-6-71 0 0,96 3-723 0 0,-23-6-1 0 0,29 6-909 0 0,1 0 0 0 0,0-1-1 0 0,-13-8 1 0 0,5 1-5745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08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2 13823 0 0,'-14'-2'1520'0'0,"13"2"-1022"0"0,-1 1 87 0 0,-1-1-363 0 0,-3 1-37 0 0,0 0-1 0 0,0 1 0 0 0,0-1 0 0 0,0 1 0 0 0,0 0 1 0 0,1 1-1 0 0,-1 0 0 0 0,1-1 0 0 0,-1 2 0 0 0,1-1 1 0 0,0 1-1 0 0,0-1 0 0 0,-7 9 0 0 0,-14 14-370 0 0,13-11-213 0 0,6-5 252 0 0,0-2-112 0 0,1 1 0 0 0,-9 17 0 0 0,8-14 72 0 0,-19 36-842 0 0,5-4 390 0 0,11-21 69 0 0,-7 23 288 0 0,9-22 122 0 0,-4 24 28 0 0,7-25 103 0 0,-3 22 414 0 0,6-34 183 0 0,0 53 650 0 0,2-42-617 0 0,6 16-8 0 0,-5-29-1 0 0,4 4-37 0 0,0 2-408 0 0,-2-5 46 0 0,0 0-1 0 0,10 19 1 0 0,-11-25-106 0 0,1 1 0 0 0,-1-1 0 0 0,1 0 0 0 0,0 0-1 0 0,6 6 1 0 0,-2-1 3 0 0,-1-1 111 0 0,2-4-38 0 0,21 10-10 0 0,-21-10-15 0 0,-1-5-70 0 0,22-2-42 0 0,-17-1 38 0 0,-1-3-144 0 0,0 0 0 0 0,-1-1-1 0 0,-1 0 1 0 0,1-1 0 0 0,-1 0-1 0 0,-1-1 1 0 0,12-15 0 0 0,-4 1-1506 0 0,-2 0 0 0 0,18-39 0 0 0,-22 40 98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08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15663 0 0,'0'0'1418'0'0,"0"10"-1168"0"0,1 2-210 0 0,2 37 807 0 0,7 19 90 0 0,0-4-411 0 0,-3-29 18 0 0,6 41 6 0 0,-5-39-47 0 0,24 113-8 0 0,-3-31-170 0 0,-12-55-296 0 0,9 21-50 0 0,1 8-190 0 0,-14-48 107 0 0,-9-34-1 0 0,-1 1-6 0 0,11 35-1 0 0,-10-36 0 0 0,-1 2-10 0 0,8 38-46 0 0,-8-38-22 0 0,-1-3-2 0 0,4 28-16 0 0,-4-28-69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09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89 276 15663 0 0,'0'0'1774'0'0,"-1"8"-1205"0"0,-2 1-322 0 0,2-2 128 0 0,0-1 1 0 0,0 1 0 0 0,1-1-1 0 0,0 14 1 0 0,-1 39 55 0 0,0-29-116 0 0,0 28-25 0 0,1-29-34 0 0,1 41-130 0 0,0 6-84 0 0,-1-1-650 0 0,0-63 435 0 0,1 5 9 0 0,-1 2-4523 0 0</inkml:trace>
  <inkml:trace contextRef="#ctx0" brushRef="#br0" timeOffset="1">23 108 4143 0 0,'-2'-18'368'0'0,"-1"5"-296"0"0,2 5 3512 0 0,-4-6-1576 0 0,2-2 8 0 0,-1 0-224 0 0,0 2-56 0 0,4 6 2288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09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0 282 10591 0 0,'0'0'964'0'0,"7"3"-666"0"0,22 10 383 0 0,-22-10 204 0 0,0-3 41 0 0,1 0-620 0 0,-4 1-96 0 0,0-1-1 0 0,0 0 0 0 0,0 0 1 0 0,0 0-1 0 0,0-1 0 0 0,5 0 1 0 0,19-4 615 0 0,-14 1-8 0 0,-8 1-729 0 0,0 0 0 0 0,0-1 0 0 0,0 1 0 0 0,0-1 0 0 0,-1-1 0 0 0,1 1 0 0 0,-1-1 0 0 0,0 0 0 0 0,-1 0 0 0 0,8-11 0 0 0,-6 6-360 0 0,-1 0 0 0 0,-1 0 1 0 0,0-1-1 0 0,0 1 0 0 0,-1-1 0 0 0,0 1 0 0 0,1-15 0 0 0,-3 17 80 0 0,0 0-1 0 0,-1 0 1 0 0,0 0-1 0 0,0 1 1 0 0,-1-1 0 0 0,0 0-1 0 0,0 0 1 0 0,-1 0-1 0 0,0 0 1 0 0,-5-12-1 0 0,5 17 350 0 0,1 0 0 0 0,-1 0 0 0 0,0 0 0 0 0,0 0 0 0 0,0 0 0 0 0,-1 1 0 0 0,1-1 0 0 0,-1 1 0 0 0,-4-4 1 0 0,6 6-25 0 0,0-1 0 0 0,0 0 0 0 0,0 0 0 0 0,0 1 1 0 0,-1-1-1 0 0,1 1 0 0 0,0-1 0 0 0,0 1 0 0 0,-1 0 1 0 0,1-1-1 0 0,0 1 0 0 0,-1 0 0 0 0,1 0 1 0 0,0 0-1 0 0,-1 0 0 0 0,1 0 0 0 0,0 0 0 0 0,-1 0 1 0 0,1 1-1 0 0,0-1 0 0 0,-1 0 0 0 0,1 1 0 0 0,0-1 1 0 0,-1 1-1 0 0,1-1 0 0 0,0 1 0 0 0,0 0 1 0 0,0-1-1 0 0,0 1 0 0 0,-2 1 0 0 0,-9 9 463 0 0,8-9-353 0 0,-1 7-166 0 0,-15 26-49 0 0,11-16 36 0 0,4-8-56 0 0,0 0-46 0 0,1 0 0 0 0,-4 16 0 0 0,3-12 2 0 0,-12 43-114 0 0,6-10 82 0 0,6-24 4 0 0,2-10 43 0 0,1-2-11 0 0,1-1 0 0 0,-1 21 0 0 0,1 21 21 0 0,2-39 6 0 0,1 0 0 0 0,5 23 1 0 0,-6-31-4 0 0,1 0 1 0 0,0 0 0 0 0,0 0-1 0 0,1 0 1 0 0,0-1 0 0 0,0 1-1 0 0,5 5 1 0 0,-3-5 11 0 0,0 0 1 0 0,0-1-1 0 0,13 10 0 0 0,-18-15-4 0 0,8 5 159 0 0,-3-7 25 0 0,2 1-126 0 0,-5 0-32 0 0,0 1 0 0 0,0-1 1 0 0,1 0-1 0 0,-1 0 0 0 0,0 1 0 0 0,0-2 1 0 0,0 1-1 0 0,0 0 0 0 0,0 0 0 0 0,2-2 1 0 0,12-9 102 0 0,-1 0 1 0 0,-1-1 0 0 0,0-1 0 0 0,18-22 0 0 0,45-72 128 0 0,-44 61-223 0 0,-25 37-161 0 0,0 0 0 0 0,18-16 0 0 0,-23 24-32 0 0,2 10-454 0 0,-2-3 614 0 0,0 0-1 0 0,0 1 1 0 0,0-1-1 0 0,-1 1 1 0 0,3 9 0 0 0,-4-7 18 0 0,0-1 0 0 0,0 0 0 0 0,-1 1 1 0 0,-1 12-1 0 0,1-20-20 0 0,-5 39 151 0 0,-2-6-60 0 0,-2 21 11 0 0,3-2 31 0 0,4-19-69 0 0,2-24 0 0 0,0 0 6 0 0,2 27 22 0 0,-1-27 361 0 0,6-6-716 0 0,-3-1 236 0 0,17 4-37 0 0,-20-6 56 0 0,0 0 0 0 0,0 0 1 0 0,-1 0-1 0 0,1 0 1 0 0,0 0-1 0 0,0 0 0 0 0,0 0 1 0 0,0-1-1 0 0,0 1 0 0 0,-1 0 1 0 0,1-1-1 0 0,0 1 1 0 0,0 0-1 0 0,0-1 0 0 0,-1 1 1 0 0,1-1-1 0 0,0 1 0 0 0,-1-1 1 0 0,1 1-1 0 0,0-1 1 0 0,-1 0-1 0 0,1 1 0 0 0,-1-1 1 0 0,1 0-1 0 0,-1 0 0 0 0,2-1 1 0 0,1-5-40 0 0,114-202-2167 0 0,-105 191 1999 0 0,24-24 0 0 0,-29 33 203 0 0,-2 5-52 0 0,9-5 80 0 0,-10 7 152 0 0,2 11 66 0 0,21 25 12 0 0,-20-25-15 0 0,-5 0-72 0 0,5 28-30 0 0,-5-27-8 0 0,0 1-21 0 0,7 35-97 0 0,-7-35-87 0 0,0-1-5 0 0,5 27-99 0 0,-5-28-447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10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19231 0 0,'0'0'1936'0'0,"-1"11"-1777"0"0,-4 44-94 0 0,3-3 181 0 0,3-22 68 0 0,11 218 438 0 0,70 304-698 0 0,-50-369-716 0 0,-13-75-1340 0 0,-11-65 1067 0 0,-6-33-37 0 0,-2 0-124 0 0,3 39-2017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10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23 246 17967 0 0,'0'0'827'0'0,"-4"2"-22"0"0,-11 9-431 0 0,11-8 1246 0 0,29-6-1450 0 0,-1 0 1 0 0,0-2-1 0 0,0 0 1 0 0,28-11-1 0 0,-17 6-112 0 0,330-118-3799 0 0,-169 55-235 0 0,-144 55-2395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56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1 655 6911 0 0,'0'0'5440'0'0,"4"-1"-4616"0"0,160-41 2368 0 0,-10-7-644 0 0,87-25-324 0 0,301-63-1436 0 0,-69 46-1036 0 0,-48 30 248 0 0,-231 38-20 0 0,-116 16 254 0 0,121-26 0 0 0,-173 26-147 0 0,-4 2-6 0 0,-5 0-1 0 0,-7 3-65 0 0,21-1 142 0 0,-27 2 32 0 0,-3 0-181 0 0,0 1 0 0 0,0-1 0 0 0,0 1 0 0 0,-1-1 0 0 0,1 0 0 0 0,0 0 0 0 0,0 0 0 0 0,-1 1-1 0 0,1-1 1 0 0,0-1 0 0 0,-1 2-7 0 0,1 0 1 0 0,-1 0-1 0 0,0 0 0 0 0,0 0 1 0 0,0 0-1 0 0,0-1 0 0 0,0 1 1 0 0,0 0-1 0 0,0 0 0 0 0,0 0 1 0 0,0 0-1 0 0,0 0 0 0 0,0 0 1 0 0,0 0-1 0 0,0 0 0 0 0,0 0 0 0 0,1 0 1 0 0,-1 0-1 0 0,0 0 0 0 0,0 0 1 0 0,0 0-1 0 0,0 0 0 0 0,0-1 1 0 0,0 1-1 0 0,0 0 0 0 0,0 0 1 0 0,0 0-1 0 0,0 0 0 0 0,0 0 1 0 0,0 0-1 0 0,0 0 0 0 0,0 0 0 0 0,0 0 1 0 0,0 0-1 0 0,0 0 0 0 0,0-1 1 0 0,0 1-1 0 0,0 0 0 0 0,0 0 1 0 0,0 0-1 0 0,0 0 0 0 0,0 0 1 0 0,0 0-1 0 0,0 0 0 0 0,-1 0 1 0 0,1 0-1 0 0,0 0 0 0 0,0 0 0 0 0,0 0 1 0 0,0 0-1 0 0,0 0 0 0 0,0-1 1 0 0,0 1-1 0 0,0 0 0 0 0,0 0 1 0 0,0 0-1 0 0,0 0 0 0 0,0 0 1 0 0,0 0-1 0 0,-1 0 0 0 0,-8-8 94 0 0,-3 0-7 0 0,-2-2-10 0 0,7 4-49 0 0,-1 0 0 0 0,-1 0 0 0 0,1 1 0 0 0,-11-4 0 0 0,10 4-22 0 0,-8-3 60 0 0,-7-2 0 0 0,-7 1 6 0 0,7 4-61 0 0,-2 1-12 0 0,-2 3 0 0 0,-21 2-69 0 0,45-1-22 0 0,2 0 78 0 0,1-1 1 0 0,-1 1-1 0 0,1 0 0 0 0,-1-1 0 0 0,1 1 0 0 0,-1 0 1 0 0,1 0-1 0 0,-1 0 0 0 0,1 0 0 0 0,0 1 0 0 0,-3-1 1 0 0,-13 3-124 0 0,0-1 40 0 0,13-1 25 0 0,10 5-182 0 0,-2-1 248 0 0,1 0 1 0 0,0-1-1 0 0,0 1 1 0 0,6 3-1 0 0,-4-5-4 0 0,0 1-1 0 0,0-1 0 0 0,0 0 1 0 0,9 1-1 0 0,33 10-73 0 0,-6-5-46 0 0,-33-6 108 0 0,-4-1-6 0 0,0-1 0 0 0,0 0 0 0 0,13 1 0 0 0,29 3-116 0 0,-1-2 11 0 0,-10-1 108 0 0,7 0-24 0 0,-30-1 39 0 0,21 2-54 0 0,-11 2 37 0 0,-12-1-46 0 0,13 7-27 0 0,-18-8-65 0 0,-10 6-315 0 0,-9 28 470 0 0,12-36 15 0 0,0 0 0 0 0,0-1 1 0 0,-1 1-1 0 0,1 0 0 0 0,0 0 0 0 0,-1 0 1 0 0,1 0-1 0 0,-1 0 0 0 0,1-1 1 0 0,-1 1-1 0 0,1 0 0 0 0,-1 0 0 0 0,0-1 1 0 0,1 1-1 0 0,-1 0 0 0 0,0 0 1 0 0,-22 19 175 0 0,18-15 30 0 0,-2 0-2 0 0,-20 15-29 0 0,21-14-12 0 0,-2-2-1 0 0,0 2-114 0 0,-26 14 136 0 0,-1-2-114 0 0,-3 0-101 0 0,7-4-199 0 0,25-11-114 0 0,0-1-1411 0 0,-22 7-5539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11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1 245 19807 0 0,'0'0'1796'0'0,"6"0"-1476"0"0,17-4-259 0 0,1 2 136 0 0,4 4 5 0 0,273 15 285 0 0,-133-4-326 0 0,22 1-222 0 0,187 7-110 0 0,156-12 711 0 0,-419-6-233 0 0,133 0-64 0 0,240 13 283 0 0,-446-12-526 0 0,24 8 53 0 0,-15-3 11 0 0,-8 0 20 0 0,-4-1 27 0 0,-8-2-15 0 0,-23-5-5 0 0,0 0-22 0 0,17 2 3 0 0,-18-2 184 0 0,-1-1-179 0 0,22 0 426 0 0,-26-3-414 0 0,3-7 21 0 0,-2 7-18 0 0,-4 1-11 0 0,-11-13-34 0 0,0 2 0 0 0,-1-1 0 0 0,0 2 0 0 0,-1 0 0 0 0,0 1-1 0 0,-1 0 1 0 0,-21-10 0 0 0,-129-54 327 0 0,154 70-371 0 0,-5-2-7 0 0,-101-44-177 0 0,97 40 144 0 0,0-1-1 0 0,0 0 0 0 0,-24-22 0 0 0,27 20-38 0 0,2-2-92 0 0,15 9 45 0 0,1 3 66 0 0,0 3-23 0 0,0 1 75 0 0,0-1 0 0 0,0 1 1 0 0,0 0-1 0 0,0 0 0 0 0,0-1 0 0 0,1 1 0 0 0,-1 0 0 0 0,0 0 1 0 0,0-1-1 0 0,0 1 0 0 0,1 0 0 0 0,-1 0 0 0 0,0 0 1 0 0,0-1-1 0 0,1 1 0 0 0,-1 0 0 0 0,0 0 0 0 0,0 0 0 0 0,1 0 1 0 0,-1 0-1 0 0,0 0 0 0 0,0-1 0 0 0,1 1 0 0 0,-1 0 0 0 0,0 0 1 0 0,1 0-1 0 0,-1 0-1 0 0,1 0 0 0 0,-1 0-1 0 0,0 0 1 0 0,0 0 0 0 0,1 0 0 0 0,-1 0 0 0 0,0 0 0 0 0,1 0 0 0 0,-1 0-1 0 0,0-1 1 0 0,0 1 0 0 0,1 0 0 0 0,-1 0 0 0 0,0 0 0 0 0,0-1 0 0 0,1 1-1 0 0,-1 0 1 0 0,0 0 0 0 0,0 0 0 0 0,0-1 0 0 0,1 1 0 0 0,-1 0 0 0 0,0 0 0 0 0,0-1-1 0 0,0 1 1 0 0,0-1 0 0 0,5 1-106 0 0,1-2 76 0 0,-3 1 13 0 0,0 1-1 0 0,0-1 1 0 0,0 1 0 0 0,-1 0 0 0 0,1-1 0 0 0,5 2-1 0 0,-1-2-3 0 0,20 2-107 0 0,4 5 54 0 0,14 6 0 0 0,25 10-97 0 0,-57-18 143 0 0,37 15-139 0 0,13 7-59 0 0,3 3-24 0 0,-2 2 24 0 0,-51-24 197 0 0,39 17-138 0 0,11 3-10 0 0,-53-22 159 0 0,33 13-97 0 0,-4-4 61 0 0,5 1 48 0 0,-41-13 12 0 0,1-1 0 0 0,0 1 0 0 0,0 0 0 0 0,0 0 0 0 0,-1 0 0 0 0,1 0 0 0 0,-1 1 0 0 0,6 4 0 0 0,-7-5 0 0 0,-1 1 0 0 0,1-1 0 0 0,0 0 0 0 0,-1 1 0 0 0,1-1 0 0 0,-1 1 0 0 0,0-1 0 0 0,1 1 0 0 0,-1 0 0 0 0,-1-1 0 0 0,1 1 0 0 0,0 0 0 0 0,-1 0 0 0 0,1 0 0 0 0,-1 5 0 0 0,-1-4 1 0 0,0 0 1 0 0,0 1-1 0 0,0-1 0 0 0,0 0 0 0 0,-1 0 0 0 0,0 0 0 0 0,0-1 1 0 0,-4 8-1 0 0,-4 2 59 0 0,-20 16 157 0 0,-4 4 31 0 0,-1 1 96 0 0,0 1 16 0 0,-4 0-88 0 0,0-1-21 0 0,4-4-70 0 0,29-25-155 0 0,-21 13 95 0 0,-3 0-135 0 0,2-5-128 0 0,22-11-66 0 0,4-2 169 0 0,0 1 1 0 0,1-1-1 0 0,-1 0 1 0 0,0 0-1 0 0,0 1 1 0 0,1-1-1 0 0,-1 1 0 0 0,0-1 1 0 0,-1 2-1 0 0,-2 0-54 0 0,0-1-296 0 0,1 0-57 0 0,-13 2-15 0 0,13-2-103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16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511 82 10135 0 0,'0'-3'277'0'0,"0"-1"-1"0"0,0 1 1 0 0,-1 0-1 0 0,1 0 1 0 0,-1 0-1 0 0,0-1 1 0 0,0 1-1 0 0,0 0 1 0 0,-1 0-1 0 0,1 0 0 0 0,-1 0 1 0 0,1 1-1 0 0,-1-1 1 0 0,0 0-1 0 0,0 1 1 0 0,0-1-1 0 0,0 1 1 0 0,-1 0-1 0 0,1-1 1 0 0,-1 1-1 0 0,1 0 1 0 0,-1 1-1 0 0,0-1 0 0 0,0 0 1 0 0,0 1-1 0 0,-5-2 1 0 0,2 0-153 0 0,0 1-1 0 0,0 1 1 0 0,-1-1-1 0 0,1 1 1 0 0,-1 0 0 0 0,1 1-1 0 0,-1-1 1 0 0,0 1 0 0 0,1 1-1 0 0,-1-1 1 0 0,1 1 0 0 0,-10 2-1 0 0,-2 3-76 0 0,1 1 0 0 0,-1 0 0 0 0,1 1 0 0 0,1 1 0 0 0,-1 1 0 0 0,2 0 0 0 0,-26 21 0 0 0,16-8-47 0 0,-13 18 0 0 0,-1 10 0 0 0,9-6 14 0 0,24-36 15 0 0,1-1-1 0 0,0 0 1 0 0,-5 15 0 0 0,4-11 6 0 0,-2 9 133 0 0,2-8-101 0 0,2-3 21 0 0,1 1 1 0 0,0-1-1 0 0,-3 12 0 0 0,-4 22 108 0 0,7-33-82 0 0,3 3-33 0 0,0 45-8 0 0,0-56-64 0 0,0 0-1 0 0,0 0 1 0 0,0 1-1 0 0,1-1 1 0 0,-1 0 0 0 0,2 6-1 0 0,4 12-2 0 0,9 21 0 0 0,-10-32-6 0 0,0 1 0 0 0,0-1 0 0 0,1-1 0 0 0,12 17 0 0 0,-11-18-4 0 0,1 0 1 0 0,-1-1-1 0 0,1 0 0 0 0,14 9 1 0 0,-16-12-10 0 0,1 0 0 0 0,0 0 0 0 0,1 0 0 0 0,-1-1 0 0 0,0-1 0 0 0,1 1 0 0 0,0-1 0 0 0,0 0 0 0 0,-1-1 0 0 0,1 0 0 0 0,0 0 0 0 0,0-1 0 0 0,0 0 0 0 0,0 0 1 0 0,0-1-1 0 0,10-2 0 0 0,-7 1 60 0 0,-1-1 0 0 0,1-1 0 0 0,0 0 0 0 0,-1 0 0 0 0,0-1 1 0 0,0 0-1 0 0,-1-1 0 0 0,1 0 0 0 0,-1-1 0 0 0,13-12 0 0 0,-18 16-12 0 0,-1 0 0 0 0,0-1 0 0 0,0 1-1 0 0,-1-1 1 0 0,1 0 0 0 0,-1 1 0 0 0,0-1 0 0 0,1 0-1 0 0,-2 0 1 0 0,1-1 0 0 0,2-7 0 0 0,-3 9-15 0 0,-1 0 0 0 0,0-1 0 0 0,1 1 0 0 0,-1 0 0 0 0,0-1 0 0 0,-1 1 0 0 0,1 0 0 0 0,0-1 0 0 0,-1 1 0 0 0,0 0 0 0 0,0-1 0 0 0,0 1 0 0 0,0 0 0 0 0,-1 0 0 0 0,1 0 0 0 0,-3-4-1 0 0,0 2-13 0 0,0 0 0 0 0,0 0-1 0 0,0 0 1 0 0,-1 1-1 0 0,1-1 1 0 0,-1 1-1 0 0,0 0 1 0 0,-11-6-1 0 0,-3 0-313 0 0,-27-10-1 0 0,-1-1-113 0 0,6 1 545 0 0,42 21-13 0 0,-2-1-77 0 0,-3-1-14 0 0,32 3 1128 0 0,-17-1-1132 0 0,1 0 0 0 0,-1-1 0 0 0,1-1 0 0 0,-1 0 0 0 0,0-1 0 0 0,1 0 0 0 0,-1 0 0 0 0,12-5 0 0 0,-2-1-16 0 0,0 0 0 0 0,-1-1 0 0 0,22-14 0 0 0,-37 20-747 0 0,-1 0-1 0 0,0-1 1 0 0,0 1 0 0 0,3-5 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16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6911 0 0,'0'1'528'0'0,"-1"0"-96"0"0,-1 3 660 0 0,0 11 4416 0 0,-7 27-4626 0 0,7-31-230 0 0,1 1-99 0 0,-6 36-17 0 0,6-36-57 0 0,-1 4-215 0 0,-3 47-96 0 0,3-35-22 0 0,-1 46 92 0 0,2-22-156 0 0,1-25-2 0 0,0-11-52 0 0,4 45 155 0 0,-2-49-137 0 0,-1-5 2 0 0,0-1 0 0 0,0 1 0 0 0,-1 0-1 0 0,0 7 1 0 0,3-3 83 0 0,8 34-48 0 0,-9-34-21 0 0,5-3-118 0 0,21 25-78 0 0,-28-33 113 0 0,1 1 0 0 0,0 0 0 0 0,-1-1 0 0 0,1 1 1 0 0,-1 0-1 0 0,1-1 0 0 0,0 1 0 0 0,-1-1 0 0 0,1 1 1 0 0,0-1-1 0 0,0 1 0 0 0,-1-1 0 0 0,1 1 1 0 0,0-1-1 0 0,0 0 0 0 0,0 1 0 0 0,-1-1 0 0 0,1 0 1 0 0,0 0-1 0 0,0 0 0 0 0,0 0 0 0 0,0 0 0 0 0,0 0 1 0 0,0 0-1 0 0,-1 0 0 0 0,1 0 0 0 0,0 0 1 0 0,0 0-1 0 0,0 0 0 0 0,0-1 0 0 0,0 1 0 0 0,-1 0 1 0 0,2-1-1 0 0,0-1-247 0 0,0 1-1 0 0,-1-1 1 0 0,1 1 0 0 0,-1-1-1 0 0,0 0 1 0 0,1 1 0 0 0,-1-1-1 0 0,1-3 1 0 0,-1 4 79 0 0,4-10-5602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1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2 104 1839 0 0,'-1'-6'1331'0'0,"1"-3"6123"0"0,6 3-6601 0 0,3 1-184 0 0,0 1 1 0 0,1 1 0 0 0,0-1-1 0 0,0 2 1 0 0,17-4 0 0 0,20-5 330 0 0,-2-4-904 0 0,80-13-1 0 0,-90 23-3604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17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6447 0 0,'0'0'9152'0'0,"7"7"-8804"0"0,24 20-184 0 0,-30-26-157 0 0,0 0-1 0 0,1-1 0 0 0,-1 1 0 0 0,0-1 1 0 0,0 1-1 0 0,1-1 0 0 0,-1 1 0 0 0,0-1 1 0 0,1 0-1 0 0,-1 1 0 0 0,1-1 0 0 0,-1 0 1 0 0,1 0-1 0 0,-1 0 0 0 0,0 0 0 0 0,1 0 1 0 0,-1-1-1 0 0,1 1 0 0 0,-1 0 0 0 0,0-1 1 0 0,1 1-1 0 0,-1-1 0 0 0,0 1 0 0 0,1-1 1 0 0,-1 0-1 0 0,2 0 0 0 0,4-3 9 0 0,40-13-579 0 0,6-3-1628 0 0,0 4-3310 0 0,-46 15 4600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18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1 578 7831 0 0,'0'0'3842'0'0,"8"4"-2754"0"0,26 13 41 0 0,-28-15-760 0 0,-1 0 0 0 0,1-1 0 0 0,-1 0 1 0 0,1 0-1 0 0,-1 0 0 0 0,1 0 0 0 0,-1-1 0 0 0,1 0 0 0 0,8-1 1 0 0,-4 0-101 0 0,100-10 1175 0 0,-76 6-1452 0 0,-14 1-279 0 0,-1-1 0 0 0,1 0 1 0 0,-2-2-1 0 0,1 0 0 0 0,29-16 0 0 0,-32 14-1209 0 0,-1 0 0 0 0,14-11 0 0 0,-18 10-3375 0 0</inkml:trace>
  <inkml:trace contextRef="#ctx0" brushRef="#br0" timeOffset="1">708 0 11975 0 0,'1'1'1185'0'0,"1"3"-1239"0"0,-3 12 3629 0 0,-4 55-654 0 0,3-55-2688 0 0,0-3 188 0 0,1 25 0 0 0,-1 1 225 0 0,1-25-535 0 0,1 0 0 0 0,2 25 0 0 0,4 37-66 0 0,4-10-144 0 0,-8-54-22 0 0,3-1-954 0 0,13 32 555 0 0,-14-33-32 0 0,1-10-3404 0 0,-4 0 3893 0 0,-1 1-1 0 0,1-1 1 0 0,-1 0 0 0 0,1 0 0 0 0,-1 0 0 0 0,1 0-1 0 0,-1 0 1 0 0,1 0 0 0 0,-1-1 0 0 0,1 1-1 0 0,-1 0 1 0 0,1 0 0 0 0,-1 0 0 0 0,1 0 0 0 0,-1 0-1 0 0,0-1 1 0 0,1 1 0 0 0,-1 0 0 0 0,1 0-1 0 0,-1-1 1 0 0,0 1 0 0 0,1 0 0 0 0,-1-1-1 0 0,1 1 1 0 0,-1 0 0 0 0,0-1 0 0 0,0 1 0 0 0,1-1-1 0 0,-1 1 1 0 0,0-1 0 0 0,0 1 0 0 0,1 0-1 0 0,-1-1 1 0 0,0 1 0 0 0,0-1 0 0 0,0 1 0 0 0,0-1-1 0 0,1-9-4760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18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3 263 9215 0 0,'-1'-1'181'0'0,"1"-1"-1"0"0,-1 1 0 0 0,1-1 0 0 0,0 1 0 0 0,-1-1 0 0 0,1 1 0 0 0,0-1 1 0 0,0 1-1 0 0,0 0 0 0 0,0-1 0 0 0,0 1 0 0 0,1-1 0 0 0,-1 1 0 0 0,0-1 1 0 0,1 1-1 0 0,-1-1 0 0 0,1 1 0 0 0,-1 0 0 0 0,1-1 0 0 0,0 1 0 0 0,-1 0 1 0 0,1 0-1 0 0,0 0 0 0 0,0-1 0 0 0,0 1 0 0 0,2-1 0 0 0,-3 1-136 0 0,3-3 349 0 0,1 0 0 0 0,-1 1 0 0 0,1-1 0 0 0,0 1 0 0 0,0 0 0 0 0,0 0 0 0 0,1 0 0 0 0,-1 0-1 0 0,1 1 1 0 0,-1 0 0 0 0,8-3 0 0 0,7-1 385 0 0,33-6-1 0 0,-19 5-355 0 0,25-6 64 0 0,0-4-1 0 0,72-29 0 0 0,35-20-3263 0 0,-128 55-946 0 0,-20 5-2198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19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12 5983 0 0,'12'-11'11180'0'0,"-14"25"-10781"0"0,-8 42-42 0 0,4-30-39 0 0,-19 44-44 0 0,6-11-179 0 0,9-28 22 0 0,-13 35 118 0 0,13-33 56 0 0,-11 32 11 0 0,11-32-20 0 0,-9 34-96 0 0,10-34-39 0 0,-9 31-10 0 0,9-33-13 0 0,-14 43-42 0 0,-5 4 14 0 0,9-25 21 0 0,15-43-17 0 0,1 1-11 0 0,-10 29 1 0 0,10-30 34 0 0,9-7-4087 0 0,22 6 1739 0 0,-27-9 1894 0 0,0 0 0 0 0,0 0 0 0 0,0 0 0 0 0,0 0 0 0 0,0 0 0 0 0,0 0 0 0 0,1-1 0 0 0,-1 1 0 0 0,0 0 0 0 0,0 0 0 0 0,0-1 0 0 0,-1 1 0 0 0,1-1-1 0 0,0 1 1 0 0,0-1 0 0 0,2 0 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25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7367 0 0,'5'-16'6538'0'0,"-4"10"-4856"0"0,2 6-573 0 0,2 8 365 0 0,16 35-1382 0 0,-16-32 359 0 0,0 2-253 0 0,13 38 12 0 0,-14-38 39 0 0,1-2 20 0 0,12 31 3 0 0,-13-31-9 0 0,1 1-40 0 0,15 33-21 0 0,-15-33-2 0 0,1-2-10 0 0,18 32-45 0 0,-18-32-17 0 0,2-3-7 0 0,25 20-6 0 0,-32-26-106 0 0,0 0 0 0 0,0 0 0 0 0,1 0 1 0 0,-1 0-1 0 0,0-1 0 0 0,1 1 0 0 0,-1 0 0 0 0,0-1 1 0 0,3 2-1 0 0,22 7 72 0 0,-13-6-1 0 0,-6-2-53 0 0,-4 0-11 0 0,0-1 0 0 0,-1 0 0 0 0,1 1 0 0 0,0-1-1 0 0,-1 0 1 0 0,1-1 0 0 0,0 1 0 0 0,-1 0 0 0 0,5-2 0 0 0,3 0 39 0 0,0 0 1 0 0,0-1 0 0 0,0-1 0 0 0,0 1 0 0 0,-1-1 0 0 0,0-1-1 0 0,0 0 1 0 0,15-11 0 0 0,-12 5-1 0 0,-1 0-1 0 0,0-1 1 0 0,-1-1 0 0 0,0 0-1 0 0,-1 0 1 0 0,13-26 0 0 0,-11 15 97 0 0,0-1 0 0 0,-1-1 0 0 0,6-31 0 0 0,-14 47-82 0 0,0-1 1 0 0,-1 0-1 0 0,-1 0 1 0 0,0 0-1 0 0,0 0 1 0 0,-3-11-1 0 0,0-26-3520 0 0,1 41-56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4:02:26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5063 0 0,'0'0'390'0'0,"1"0"-252"0"0,2-2-40 0 0,-2 1 323 0 0,14-9 2331 0 0,-8 6-2043 0 0,1-2 1161 0 0,0 0 0 0 0,13-5 4274 0 0,-19 22-5898 0 0,5 30-44 0 0,-5-30 174 0 0,-4 19-150 0 0,1-23-191 0 0,1 0 0 0 0,0 1 0 0 0,0-1-1 0 0,3 14 1 0 0,1 21 29 0 0,1-18 0 0 0,12 29 11 0 0,-13-40 172 0 0,4-3-113 0 0,20 31-2 0 0,-20-31 88 0 0,1-6-116 0 0,27 12-1 0 0,-35-15-96 0 0,0-1 0 0 0,-1 1 0 0 0,1-1 0 0 0,0 0 0 0 0,0 1 0 0 0,0-1 0 0 0,0 0-1 0 0,0 0 1 0 0,0 1 0 0 0,0-1 0 0 0,0 0 0 0 0,0 0 0 0 0,1 0 0 0 0,6-1 41 0 0,-1 0 0 0 0,1-1 0 0 0,0 0 0 0 0,-1 0 0 0 0,1-1 0 0 0,-1 0 0 0 0,0 0 0 0 0,0 0 0 0 0,10-8 0 0 0,-6 3 8 0 0,0-1-1 0 0,0-1 1 0 0,-1 0-1 0 0,-1 0 1 0 0,0-1 0 0 0,13-20-1 0 0,-16 22 16 0 0,-1 0-1 0 0,0-1 0 0 0,0 0 1 0 0,-1 0-1 0 0,0-1 1 0 0,-1 1-1 0 0,0-1 1 0 0,-1 0-1 0 0,1-11 0 0 0,-3 13 80 0 0,0 1-1 0 0,-1-1 0 0 0,0 0 0 0 0,0 1 0 0 0,-1-1 0 0 0,-4-9 0 0 0,4 9-762 0 0,-1 1-1 0 0,1-1 0 0 0,1-1 0 0 0,-2-12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06FB9CF0-9058-4EBF-A3F8-9C61AB23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54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230712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92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23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5193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functions (Microsoft), Cloud functions (Google)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 lIns="91449" tIns="45725" rIns="91449" bIns="45725"/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972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959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30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56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25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87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462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428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91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51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forget to increase timeout on factors to at least 1 minute…</a:t>
            </a:r>
          </a:p>
        </p:txBody>
      </p:sp>
    </p:spTree>
    <p:extLst>
      <p:ext uri="{BB962C8B-B14F-4D97-AF65-F5344CB8AC3E}">
        <p14:creationId xmlns:p14="http://schemas.microsoft.com/office/powerpoint/2010/main" val="989167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errors, delete and re-check the proxy integration</a:t>
            </a:r>
          </a:p>
        </p:txBody>
      </p:sp>
    </p:spTree>
    <p:extLst>
      <p:ext uri="{BB962C8B-B14F-4D97-AF65-F5344CB8AC3E}">
        <p14:creationId xmlns:p14="http://schemas.microsoft.com/office/powerpoint/2010/main" val="1779972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59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645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4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7877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4870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74851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5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8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44.xml"/><Relationship Id="rId21" Type="http://schemas.openxmlformats.org/officeDocument/2006/relationships/customXml" Target="../ink/ink196.xml"/><Relationship Id="rId63" Type="http://schemas.openxmlformats.org/officeDocument/2006/relationships/customXml" Target="../ink/ink217.xml"/><Relationship Id="rId159" Type="http://schemas.openxmlformats.org/officeDocument/2006/relationships/customXml" Target="../ink/ink265.xml"/><Relationship Id="rId170" Type="http://schemas.openxmlformats.org/officeDocument/2006/relationships/image" Target="../media/image144.png"/><Relationship Id="rId226" Type="http://schemas.openxmlformats.org/officeDocument/2006/relationships/image" Target="../media/image173.png"/><Relationship Id="rId268" Type="http://schemas.openxmlformats.org/officeDocument/2006/relationships/image" Target="../media/image194.png"/><Relationship Id="rId32" Type="http://schemas.openxmlformats.org/officeDocument/2006/relationships/image" Target="../media/image75.png"/><Relationship Id="rId74" Type="http://schemas.openxmlformats.org/officeDocument/2006/relationships/image" Target="../media/image96.png"/><Relationship Id="rId128" Type="http://schemas.openxmlformats.org/officeDocument/2006/relationships/image" Target="../media/image123.png"/><Relationship Id="rId5" Type="http://schemas.openxmlformats.org/officeDocument/2006/relationships/customXml" Target="../ink/ink188.xml"/><Relationship Id="rId181" Type="http://schemas.openxmlformats.org/officeDocument/2006/relationships/customXml" Target="../ink/ink276.xml"/><Relationship Id="rId237" Type="http://schemas.openxmlformats.org/officeDocument/2006/relationships/customXml" Target="../ink/ink304.xml"/><Relationship Id="rId279" Type="http://schemas.openxmlformats.org/officeDocument/2006/relationships/customXml" Target="../ink/ink325.xml"/><Relationship Id="rId22" Type="http://schemas.openxmlformats.org/officeDocument/2006/relationships/image" Target="../media/image45.png"/><Relationship Id="rId43" Type="http://schemas.openxmlformats.org/officeDocument/2006/relationships/customXml" Target="../ink/ink207.xml"/><Relationship Id="rId64" Type="http://schemas.openxmlformats.org/officeDocument/2006/relationships/image" Target="../media/image91.png"/><Relationship Id="rId118" Type="http://schemas.openxmlformats.org/officeDocument/2006/relationships/image" Target="../media/image118.png"/><Relationship Id="rId139" Type="http://schemas.openxmlformats.org/officeDocument/2006/relationships/customXml" Target="../ink/ink255.xml"/><Relationship Id="rId85" Type="http://schemas.openxmlformats.org/officeDocument/2006/relationships/customXml" Target="../ink/ink228.xml"/><Relationship Id="rId150" Type="http://schemas.openxmlformats.org/officeDocument/2006/relationships/image" Target="../media/image134.png"/><Relationship Id="rId171" Type="http://schemas.openxmlformats.org/officeDocument/2006/relationships/customXml" Target="../ink/ink271.xml"/><Relationship Id="rId192" Type="http://schemas.openxmlformats.org/officeDocument/2006/relationships/image" Target="../media/image156.png"/><Relationship Id="rId206" Type="http://schemas.openxmlformats.org/officeDocument/2006/relationships/image" Target="../media/image163.png"/><Relationship Id="rId227" Type="http://schemas.openxmlformats.org/officeDocument/2006/relationships/customXml" Target="../ink/ink299.xml"/><Relationship Id="rId248" Type="http://schemas.openxmlformats.org/officeDocument/2006/relationships/image" Target="../media/image184.png"/><Relationship Id="rId269" Type="http://schemas.openxmlformats.org/officeDocument/2006/relationships/customXml" Target="../ink/ink320.xml"/><Relationship Id="rId12" Type="http://schemas.openxmlformats.org/officeDocument/2006/relationships/image" Target="../media/image40.png"/><Relationship Id="rId33" Type="http://schemas.openxmlformats.org/officeDocument/2006/relationships/customXml" Target="../ink/ink202.xml"/><Relationship Id="rId108" Type="http://schemas.openxmlformats.org/officeDocument/2006/relationships/image" Target="../media/image113.png"/><Relationship Id="rId129" Type="http://schemas.openxmlformats.org/officeDocument/2006/relationships/customXml" Target="../ink/ink250.xml"/><Relationship Id="rId280" Type="http://schemas.openxmlformats.org/officeDocument/2006/relationships/image" Target="../media/image200.png"/><Relationship Id="rId54" Type="http://schemas.openxmlformats.org/officeDocument/2006/relationships/image" Target="../media/image86.png"/><Relationship Id="rId75" Type="http://schemas.openxmlformats.org/officeDocument/2006/relationships/customXml" Target="../ink/ink223.xml"/><Relationship Id="rId96" Type="http://schemas.openxmlformats.org/officeDocument/2006/relationships/image" Target="../media/image107.png"/><Relationship Id="rId140" Type="http://schemas.openxmlformats.org/officeDocument/2006/relationships/image" Target="../media/image129.png"/><Relationship Id="rId161" Type="http://schemas.openxmlformats.org/officeDocument/2006/relationships/customXml" Target="../ink/ink266.xml"/><Relationship Id="rId182" Type="http://schemas.openxmlformats.org/officeDocument/2006/relationships/image" Target="../media/image150.png"/><Relationship Id="rId217" Type="http://schemas.openxmlformats.org/officeDocument/2006/relationships/customXml" Target="../ink/ink294.xml"/><Relationship Id="rId6" Type="http://schemas.openxmlformats.org/officeDocument/2006/relationships/image" Target="../media/image37.png"/><Relationship Id="rId238" Type="http://schemas.openxmlformats.org/officeDocument/2006/relationships/image" Target="../media/image179.png"/><Relationship Id="rId259" Type="http://schemas.openxmlformats.org/officeDocument/2006/relationships/customXml" Target="../ink/ink315.xml"/><Relationship Id="rId23" Type="http://schemas.openxmlformats.org/officeDocument/2006/relationships/customXml" Target="../ink/ink197.xml"/><Relationship Id="rId119" Type="http://schemas.openxmlformats.org/officeDocument/2006/relationships/customXml" Target="../ink/ink245.xml"/><Relationship Id="rId270" Type="http://schemas.openxmlformats.org/officeDocument/2006/relationships/image" Target="../media/image195.png"/><Relationship Id="rId44" Type="http://schemas.openxmlformats.org/officeDocument/2006/relationships/image" Target="../media/image81.png"/><Relationship Id="rId65" Type="http://schemas.openxmlformats.org/officeDocument/2006/relationships/customXml" Target="../ink/ink218.xml"/><Relationship Id="rId86" Type="http://schemas.openxmlformats.org/officeDocument/2006/relationships/image" Target="../media/image102.png"/><Relationship Id="rId130" Type="http://schemas.openxmlformats.org/officeDocument/2006/relationships/image" Target="../media/image124.png"/><Relationship Id="rId151" Type="http://schemas.openxmlformats.org/officeDocument/2006/relationships/customXml" Target="../ink/ink261.xml"/><Relationship Id="rId172" Type="http://schemas.openxmlformats.org/officeDocument/2006/relationships/image" Target="../media/image145.png"/><Relationship Id="rId193" Type="http://schemas.openxmlformats.org/officeDocument/2006/relationships/customXml" Target="../ink/ink282.xml"/><Relationship Id="rId207" Type="http://schemas.openxmlformats.org/officeDocument/2006/relationships/customXml" Target="../ink/ink289.xml"/><Relationship Id="rId228" Type="http://schemas.openxmlformats.org/officeDocument/2006/relationships/image" Target="../media/image174.png"/><Relationship Id="rId249" Type="http://schemas.openxmlformats.org/officeDocument/2006/relationships/customXml" Target="../ink/ink310.xml"/><Relationship Id="rId13" Type="http://schemas.openxmlformats.org/officeDocument/2006/relationships/customXml" Target="../ink/ink192.xml"/><Relationship Id="rId109" Type="http://schemas.openxmlformats.org/officeDocument/2006/relationships/customXml" Target="../ink/ink240.xml"/><Relationship Id="rId260" Type="http://schemas.openxmlformats.org/officeDocument/2006/relationships/image" Target="../media/image190.png"/><Relationship Id="rId281" Type="http://schemas.openxmlformats.org/officeDocument/2006/relationships/customXml" Target="../ink/ink326.xml"/><Relationship Id="rId34" Type="http://schemas.openxmlformats.org/officeDocument/2006/relationships/image" Target="../media/image76.png"/><Relationship Id="rId55" Type="http://schemas.openxmlformats.org/officeDocument/2006/relationships/customXml" Target="../ink/ink213.xml"/><Relationship Id="rId76" Type="http://schemas.openxmlformats.org/officeDocument/2006/relationships/image" Target="../media/image97.png"/><Relationship Id="rId97" Type="http://schemas.openxmlformats.org/officeDocument/2006/relationships/customXml" Target="../ink/ink234.xml"/><Relationship Id="rId120" Type="http://schemas.openxmlformats.org/officeDocument/2006/relationships/image" Target="../media/image119.png"/><Relationship Id="rId141" Type="http://schemas.openxmlformats.org/officeDocument/2006/relationships/customXml" Target="../ink/ink256.xml"/><Relationship Id="rId7" Type="http://schemas.openxmlformats.org/officeDocument/2006/relationships/customXml" Target="../ink/ink189.xml"/><Relationship Id="rId162" Type="http://schemas.openxmlformats.org/officeDocument/2006/relationships/image" Target="../media/image140.png"/><Relationship Id="rId183" Type="http://schemas.openxmlformats.org/officeDocument/2006/relationships/customXml" Target="../ink/ink277.xml"/><Relationship Id="rId218" Type="http://schemas.openxmlformats.org/officeDocument/2006/relationships/image" Target="../media/image169.png"/><Relationship Id="rId239" Type="http://schemas.openxmlformats.org/officeDocument/2006/relationships/customXml" Target="../ink/ink305.xml"/><Relationship Id="rId250" Type="http://schemas.openxmlformats.org/officeDocument/2006/relationships/image" Target="../media/image185.png"/><Relationship Id="rId271" Type="http://schemas.openxmlformats.org/officeDocument/2006/relationships/customXml" Target="../ink/ink321.xml"/><Relationship Id="rId24" Type="http://schemas.openxmlformats.org/officeDocument/2006/relationships/image" Target="../media/image46.png"/><Relationship Id="rId45" Type="http://schemas.openxmlformats.org/officeDocument/2006/relationships/customXml" Target="../ink/ink208.xml"/><Relationship Id="rId66" Type="http://schemas.openxmlformats.org/officeDocument/2006/relationships/image" Target="../media/image92.png"/><Relationship Id="rId87" Type="http://schemas.openxmlformats.org/officeDocument/2006/relationships/customXml" Target="../ink/ink229.xml"/><Relationship Id="rId110" Type="http://schemas.openxmlformats.org/officeDocument/2006/relationships/image" Target="../media/image114.png"/><Relationship Id="rId131" Type="http://schemas.openxmlformats.org/officeDocument/2006/relationships/customXml" Target="../ink/ink251.xml"/><Relationship Id="rId152" Type="http://schemas.openxmlformats.org/officeDocument/2006/relationships/image" Target="../media/image135.png"/><Relationship Id="rId173" Type="http://schemas.openxmlformats.org/officeDocument/2006/relationships/customXml" Target="../ink/ink272.xml"/><Relationship Id="rId194" Type="http://schemas.openxmlformats.org/officeDocument/2006/relationships/image" Target="../media/image157.png"/><Relationship Id="rId208" Type="http://schemas.openxmlformats.org/officeDocument/2006/relationships/image" Target="../media/image164.png"/><Relationship Id="rId229" Type="http://schemas.openxmlformats.org/officeDocument/2006/relationships/customXml" Target="../ink/ink300.xml"/><Relationship Id="rId240" Type="http://schemas.openxmlformats.org/officeDocument/2006/relationships/image" Target="../media/image180.png"/><Relationship Id="rId261" Type="http://schemas.openxmlformats.org/officeDocument/2006/relationships/customXml" Target="../ink/ink316.xml"/><Relationship Id="rId14" Type="http://schemas.openxmlformats.org/officeDocument/2006/relationships/image" Target="../media/image41.png"/><Relationship Id="rId35" Type="http://schemas.openxmlformats.org/officeDocument/2006/relationships/customXml" Target="../ink/ink203.xml"/><Relationship Id="rId56" Type="http://schemas.openxmlformats.org/officeDocument/2006/relationships/image" Target="../media/image87.png"/><Relationship Id="rId77" Type="http://schemas.openxmlformats.org/officeDocument/2006/relationships/customXml" Target="../ink/ink224.xml"/><Relationship Id="rId100" Type="http://schemas.openxmlformats.org/officeDocument/2006/relationships/image" Target="../media/image109.png"/><Relationship Id="rId282" Type="http://schemas.openxmlformats.org/officeDocument/2006/relationships/image" Target="../media/image201.png"/><Relationship Id="rId8" Type="http://schemas.openxmlformats.org/officeDocument/2006/relationships/image" Target="../media/image38.png"/><Relationship Id="rId98" Type="http://schemas.openxmlformats.org/officeDocument/2006/relationships/image" Target="../media/image108.png"/><Relationship Id="rId121" Type="http://schemas.openxmlformats.org/officeDocument/2006/relationships/customXml" Target="../ink/ink246.xml"/><Relationship Id="rId142" Type="http://schemas.openxmlformats.org/officeDocument/2006/relationships/image" Target="../media/image130.png"/><Relationship Id="rId163" Type="http://schemas.openxmlformats.org/officeDocument/2006/relationships/customXml" Target="../ink/ink267.xml"/><Relationship Id="rId184" Type="http://schemas.openxmlformats.org/officeDocument/2006/relationships/image" Target="../media/image152.png"/><Relationship Id="rId219" Type="http://schemas.openxmlformats.org/officeDocument/2006/relationships/customXml" Target="../ink/ink295.xml"/><Relationship Id="rId230" Type="http://schemas.openxmlformats.org/officeDocument/2006/relationships/image" Target="../media/image175.png"/><Relationship Id="rId251" Type="http://schemas.openxmlformats.org/officeDocument/2006/relationships/customXml" Target="../ink/ink311.xml"/><Relationship Id="rId25" Type="http://schemas.openxmlformats.org/officeDocument/2006/relationships/customXml" Target="../ink/ink198.xml"/><Relationship Id="rId46" Type="http://schemas.openxmlformats.org/officeDocument/2006/relationships/image" Target="../media/image82.png"/><Relationship Id="rId67" Type="http://schemas.openxmlformats.org/officeDocument/2006/relationships/customXml" Target="../ink/ink219.xml"/><Relationship Id="rId272" Type="http://schemas.openxmlformats.org/officeDocument/2006/relationships/image" Target="../media/image196.png"/><Relationship Id="rId88" Type="http://schemas.openxmlformats.org/officeDocument/2006/relationships/image" Target="../media/image103.png"/><Relationship Id="rId111" Type="http://schemas.openxmlformats.org/officeDocument/2006/relationships/customXml" Target="../ink/ink241.xml"/><Relationship Id="rId132" Type="http://schemas.openxmlformats.org/officeDocument/2006/relationships/image" Target="../media/image125.png"/><Relationship Id="rId153" Type="http://schemas.openxmlformats.org/officeDocument/2006/relationships/customXml" Target="../ink/ink262.xml"/><Relationship Id="rId174" Type="http://schemas.openxmlformats.org/officeDocument/2006/relationships/image" Target="../media/image146.png"/><Relationship Id="rId195" Type="http://schemas.openxmlformats.org/officeDocument/2006/relationships/customXml" Target="../ink/ink283.xml"/><Relationship Id="rId209" Type="http://schemas.openxmlformats.org/officeDocument/2006/relationships/customXml" Target="../ink/ink290.xml"/><Relationship Id="rId220" Type="http://schemas.openxmlformats.org/officeDocument/2006/relationships/image" Target="../media/image170.png"/><Relationship Id="rId241" Type="http://schemas.openxmlformats.org/officeDocument/2006/relationships/customXml" Target="../ink/ink306.xml"/><Relationship Id="rId15" Type="http://schemas.openxmlformats.org/officeDocument/2006/relationships/customXml" Target="../ink/ink193.xml"/><Relationship Id="rId36" Type="http://schemas.openxmlformats.org/officeDocument/2006/relationships/image" Target="../media/image77.png"/><Relationship Id="rId57" Type="http://schemas.openxmlformats.org/officeDocument/2006/relationships/customXml" Target="../ink/ink214.xml"/><Relationship Id="rId262" Type="http://schemas.openxmlformats.org/officeDocument/2006/relationships/image" Target="../media/image191.png"/><Relationship Id="rId78" Type="http://schemas.openxmlformats.org/officeDocument/2006/relationships/image" Target="../media/image98.png"/><Relationship Id="rId99" Type="http://schemas.openxmlformats.org/officeDocument/2006/relationships/customXml" Target="../ink/ink235.xml"/><Relationship Id="rId101" Type="http://schemas.openxmlformats.org/officeDocument/2006/relationships/customXml" Target="../ink/ink236.xml"/><Relationship Id="rId122" Type="http://schemas.openxmlformats.org/officeDocument/2006/relationships/image" Target="../media/image120.png"/><Relationship Id="rId143" Type="http://schemas.openxmlformats.org/officeDocument/2006/relationships/customXml" Target="../ink/ink257.xml"/><Relationship Id="rId164" Type="http://schemas.openxmlformats.org/officeDocument/2006/relationships/image" Target="../media/image141.png"/><Relationship Id="rId185" Type="http://schemas.openxmlformats.org/officeDocument/2006/relationships/customXml" Target="../ink/ink278.xml"/><Relationship Id="rId9" Type="http://schemas.openxmlformats.org/officeDocument/2006/relationships/customXml" Target="../ink/ink190.xml"/><Relationship Id="rId210" Type="http://schemas.openxmlformats.org/officeDocument/2006/relationships/image" Target="../media/image165.png"/><Relationship Id="rId26" Type="http://schemas.openxmlformats.org/officeDocument/2006/relationships/image" Target="../media/image47.png"/><Relationship Id="rId231" Type="http://schemas.openxmlformats.org/officeDocument/2006/relationships/customXml" Target="../ink/ink301.xml"/><Relationship Id="rId252" Type="http://schemas.openxmlformats.org/officeDocument/2006/relationships/image" Target="../media/image186.png"/><Relationship Id="rId273" Type="http://schemas.openxmlformats.org/officeDocument/2006/relationships/customXml" Target="../ink/ink322.xml"/><Relationship Id="rId47" Type="http://schemas.openxmlformats.org/officeDocument/2006/relationships/customXml" Target="../ink/ink209.xml"/><Relationship Id="rId68" Type="http://schemas.openxmlformats.org/officeDocument/2006/relationships/image" Target="../media/image93.png"/><Relationship Id="rId89" Type="http://schemas.openxmlformats.org/officeDocument/2006/relationships/customXml" Target="../ink/ink230.xml"/><Relationship Id="rId112" Type="http://schemas.openxmlformats.org/officeDocument/2006/relationships/image" Target="../media/image115.png"/><Relationship Id="rId133" Type="http://schemas.openxmlformats.org/officeDocument/2006/relationships/customXml" Target="../ink/ink252.xml"/><Relationship Id="rId154" Type="http://schemas.openxmlformats.org/officeDocument/2006/relationships/image" Target="../media/image136.png"/><Relationship Id="rId175" Type="http://schemas.openxmlformats.org/officeDocument/2006/relationships/customXml" Target="../ink/ink273.xml"/><Relationship Id="rId196" Type="http://schemas.openxmlformats.org/officeDocument/2006/relationships/image" Target="../media/image158.png"/><Relationship Id="rId200" Type="http://schemas.openxmlformats.org/officeDocument/2006/relationships/image" Target="../media/image160.png"/><Relationship Id="rId16" Type="http://schemas.openxmlformats.org/officeDocument/2006/relationships/image" Target="../media/image42.png"/><Relationship Id="rId221" Type="http://schemas.openxmlformats.org/officeDocument/2006/relationships/customXml" Target="../ink/ink296.xml"/><Relationship Id="rId242" Type="http://schemas.openxmlformats.org/officeDocument/2006/relationships/image" Target="../media/image181.png"/><Relationship Id="rId263" Type="http://schemas.openxmlformats.org/officeDocument/2006/relationships/customXml" Target="../ink/ink317.xml"/><Relationship Id="rId37" Type="http://schemas.openxmlformats.org/officeDocument/2006/relationships/customXml" Target="../ink/ink204.xml"/><Relationship Id="rId58" Type="http://schemas.openxmlformats.org/officeDocument/2006/relationships/image" Target="../media/image88.png"/><Relationship Id="rId79" Type="http://schemas.openxmlformats.org/officeDocument/2006/relationships/customXml" Target="../ink/ink225.xml"/><Relationship Id="rId102" Type="http://schemas.openxmlformats.org/officeDocument/2006/relationships/image" Target="../media/image110.png"/><Relationship Id="rId123" Type="http://schemas.openxmlformats.org/officeDocument/2006/relationships/customXml" Target="../ink/ink247.xml"/><Relationship Id="rId144" Type="http://schemas.openxmlformats.org/officeDocument/2006/relationships/image" Target="../media/image131.png"/><Relationship Id="rId90" Type="http://schemas.openxmlformats.org/officeDocument/2006/relationships/image" Target="../media/image104.png"/><Relationship Id="rId165" Type="http://schemas.openxmlformats.org/officeDocument/2006/relationships/customXml" Target="../ink/ink268.xml"/><Relationship Id="rId186" Type="http://schemas.openxmlformats.org/officeDocument/2006/relationships/image" Target="../media/image153.png"/><Relationship Id="rId211" Type="http://schemas.openxmlformats.org/officeDocument/2006/relationships/customXml" Target="../ink/ink291.xml"/><Relationship Id="rId232" Type="http://schemas.openxmlformats.org/officeDocument/2006/relationships/image" Target="../media/image176.png"/><Relationship Id="rId253" Type="http://schemas.openxmlformats.org/officeDocument/2006/relationships/customXml" Target="../ink/ink312.xml"/><Relationship Id="rId274" Type="http://schemas.openxmlformats.org/officeDocument/2006/relationships/image" Target="../media/image197.png"/><Relationship Id="rId27" Type="http://schemas.openxmlformats.org/officeDocument/2006/relationships/customXml" Target="../ink/ink199.xml"/><Relationship Id="rId48" Type="http://schemas.openxmlformats.org/officeDocument/2006/relationships/image" Target="../media/image83.png"/><Relationship Id="rId69" Type="http://schemas.openxmlformats.org/officeDocument/2006/relationships/customXml" Target="../ink/ink220.xml"/><Relationship Id="rId113" Type="http://schemas.openxmlformats.org/officeDocument/2006/relationships/customXml" Target="../ink/ink242.xml"/><Relationship Id="rId134" Type="http://schemas.openxmlformats.org/officeDocument/2006/relationships/image" Target="../media/image126.png"/><Relationship Id="rId80" Type="http://schemas.openxmlformats.org/officeDocument/2006/relationships/image" Target="../media/image99.png"/><Relationship Id="rId155" Type="http://schemas.openxmlformats.org/officeDocument/2006/relationships/customXml" Target="../ink/ink263.xml"/><Relationship Id="rId176" Type="http://schemas.openxmlformats.org/officeDocument/2006/relationships/image" Target="../media/image147.png"/><Relationship Id="rId197" Type="http://schemas.openxmlformats.org/officeDocument/2006/relationships/customXml" Target="../ink/ink284.xml"/><Relationship Id="rId201" Type="http://schemas.openxmlformats.org/officeDocument/2006/relationships/customXml" Target="../ink/ink286.xml"/><Relationship Id="rId222" Type="http://schemas.openxmlformats.org/officeDocument/2006/relationships/image" Target="../media/image171.png"/><Relationship Id="rId243" Type="http://schemas.openxmlformats.org/officeDocument/2006/relationships/customXml" Target="../ink/ink307.xml"/><Relationship Id="rId264" Type="http://schemas.openxmlformats.org/officeDocument/2006/relationships/image" Target="../media/image192.png"/><Relationship Id="rId17" Type="http://schemas.openxmlformats.org/officeDocument/2006/relationships/customXml" Target="../ink/ink194.xml"/><Relationship Id="rId38" Type="http://schemas.openxmlformats.org/officeDocument/2006/relationships/image" Target="../media/image78.png"/><Relationship Id="rId59" Type="http://schemas.openxmlformats.org/officeDocument/2006/relationships/customXml" Target="../ink/ink215.xml"/><Relationship Id="rId103" Type="http://schemas.openxmlformats.org/officeDocument/2006/relationships/customXml" Target="../ink/ink237.xml"/><Relationship Id="rId124" Type="http://schemas.openxmlformats.org/officeDocument/2006/relationships/image" Target="../media/image121.png"/><Relationship Id="rId70" Type="http://schemas.openxmlformats.org/officeDocument/2006/relationships/image" Target="../media/image94.png"/><Relationship Id="rId91" Type="http://schemas.openxmlformats.org/officeDocument/2006/relationships/customXml" Target="../ink/ink231.xml"/><Relationship Id="rId145" Type="http://schemas.openxmlformats.org/officeDocument/2006/relationships/customXml" Target="../ink/ink258.xml"/><Relationship Id="rId166" Type="http://schemas.openxmlformats.org/officeDocument/2006/relationships/image" Target="../media/image142.png"/><Relationship Id="rId187" Type="http://schemas.openxmlformats.org/officeDocument/2006/relationships/customXml" Target="../ink/ink279.xml"/><Relationship Id="rId1" Type="http://schemas.openxmlformats.org/officeDocument/2006/relationships/slideLayout" Target="../slideLayouts/slideLayout3.xml"/><Relationship Id="rId212" Type="http://schemas.openxmlformats.org/officeDocument/2006/relationships/image" Target="../media/image166.png"/><Relationship Id="rId233" Type="http://schemas.openxmlformats.org/officeDocument/2006/relationships/customXml" Target="../ink/ink302.xml"/><Relationship Id="rId254" Type="http://schemas.openxmlformats.org/officeDocument/2006/relationships/image" Target="../media/image187.png"/><Relationship Id="rId28" Type="http://schemas.openxmlformats.org/officeDocument/2006/relationships/image" Target="../media/image48.png"/><Relationship Id="rId49" Type="http://schemas.openxmlformats.org/officeDocument/2006/relationships/customXml" Target="../ink/ink210.xml"/><Relationship Id="rId114" Type="http://schemas.openxmlformats.org/officeDocument/2006/relationships/image" Target="../media/image116.png"/><Relationship Id="rId275" Type="http://schemas.openxmlformats.org/officeDocument/2006/relationships/customXml" Target="../ink/ink323.xml"/><Relationship Id="rId60" Type="http://schemas.openxmlformats.org/officeDocument/2006/relationships/image" Target="../media/image89.png"/><Relationship Id="rId81" Type="http://schemas.openxmlformats.org/officeDocument/2006/relationships/customXml" Target="../ink/ink226.xml"/><Relationship Id="rId135" Type="http://schemas.openxmlformats.org/officeDocument/2006/relationships/customXml" Target="../ink/ink253.xml"/><Relationship Id="rId156" Type="http://schemas.openxmlformats.org/officeDocument/2006/relationships/image" Target="../media/image137.png"/><Relationship Id="rId177" Type="http://schemas.openxmlformats.org/officeDocument/2006/relationships/customXml" Target="../ink/ink274.xml"/><Relationship Id="rId198" Type="http://schemas.openxmlformats.org/officeDocument/2006/relationships/image" Target="../media/image159.png"/><Relationship Id="rId202" Type="http://schemas.openxmlformats.org/officeDocument/2006/relationships/image" Target="../media/image161.png"/><Relationship Id="rId223" Type="http://schemas.openxmlformats.org/officeDocument/2006/relationships/customXml" Target="../ink/ink297.xml"/><Relationship Id="rId244" Type="http://schemas.openxmlformats.org/officeDocument/2006/relationships/image" Target="../media/image182.png"/><Relationship Id="rId18" Type="http://schemas.openxmlformats.org/officeDocument/2006/relationships/image" Target="../media/image43.png"/><Relationship Id="rId39" Type="http://schemas.openxmlformats.org/officeDocument/2006/relationships/customXml" Target="../ink/ink205.xml"/><Relationship Id="rId265" Type="http://schemas.openxmlformats.org/officeDocument/2006/relationships/customXml" Target="../ink/ink318.xml"/><Relationship Id="rId50" Type="http://schemas.openxmlformats.org/officeDocument/2006/relationships/image" Target="../media/image84.png"/><Relationship Id="rId104" Type="http://schemas.openxmlformats.org/officeDocument/2006/relationships/image" Target="../media/image111.png"/><Relationship Id="rId125" Type="http://schemas.openxmlformats.org/officeDocument/2006/relationships/customXml" Target="../ink/ink248.xml"/><Relationship Id="rId146" Type="http://schemas.openxmlformats.org/officeDocument/2006/relationships/image" Target="../media/image132.png"/><Relationship Id="rId167" Type="http://schemas.openxmlformats.org/officeDocument/2006/relationships/customXml" Target="../ink/ink269.xml"/><Relationship Id="rId188" Type="http://schemas.openxmlformats.org/officeDocument/2006/relationships/image" Target="../media/image154.png"/><Relationship Id="rId71" Type="http://schemas.openxmlformats.org/officeDocument/2006/relationships/customXml" Target="../ink/ink221.xml"/><Relationship Id="rId92" Type="http://schemas.openxmlformats.org/officeDocument/2006/relationships/image" Target="../media/image105.png"/><Relationship Id="rId213" Type="http://schemas.openxmlformats.org/officeDocument/2006/relationships/customXml" Target="../ink/ink292.xml"/><Relationship Id="rId234" Type="http://schemas.openxmlformats.org/officeDocument/2006/relationships/image" Target="../media/image177.png"/><Relationship Id="rId2" Type="http://schemas.openxmlformats.org/officeDocument/2006/relationships/notesSlide" Target="../notesSlides/notesSlide11.xml"/><Relationship Id="rId29" Type="http://schemas.openxmlformats.org/officeDocument/2006/relationships/customXml" Target="../ink/ink200.xml"/><Relationship Id="rId255" Type="http://schemas.openxmlformats.org/officeDocument/2006/relationships/customXml" Target="../ink/ink313.xml"/><Relationship Id="rId276" Type="http://schemas.openxmlformats.org/officeDocument/2006/relationships/image" Target="../media/image198.png"/><Relationship Id="rId40" Type="http://schemas.openxmlformats.org/officeDocument/2006/relationships/image" Target="../media/image79.png"/><Relationship Id="rId115" Type="http://schemas.openxmlformats.org/officeDocument/2006/relationships/customXml" Target="../ink/ink243.xml"/><Relationship Id="rId136" Type="http://schemas.openxmlformats.org/officeDocument/2006/relationships/image" Target="../media/image127.png"/><Relationship Id="rId157" Type="http://schemas.openxmlformats.org/officeDocument/2006/relationships/customXml" Target="../ink/ink264.xml"/><Relationship Id="rId178" Type="http://schemas.openxmlformats.org/officeDocument/2006/relationships/image" Target="../media/image148.png"/><Relationship Id="rId61" Type="http://schemas.openxmlformats.org/officeDocument/2006/relationships/customXml" Target="../ink/ink216.xml"/><Relationship Id="rId82" Type="http://schemas.openxmlformats.org/officeDocument/2006/relationships/image" Target="../media/image100.png"/><Relationship Id="rId199" Type="http://schemas.openxmlformats.org/officeDocument/2006/relationships/customXml" Target="../ink/ink285.xml"/><Relationship Id="rId203" Type="http://schemas.openxmlformats.org/officeDocument/2006/relationships/customXml" Target="../ink/ink287.xml"/><Relationship Id="rId19" Type="http://schemas.openxmlformats.org/officeDocument/2006/relationships/customXml" Target="../ink/ink195.xml"/><Relationship Id="rId224" Type="http://schemas.openxmlformats.org/officeDocument/2006/relationships/image" Target="../media/image172.png"/><Relationship Id="rId245" Type="http://schemas.openxmlformats.org/officeDocument/2006/relationships/customXml" Target="../ink/ink308.xml"/><Relationship Id="rId266" Type="http://schemas.openxmlformats.org/officeDocument/2006/relationships/image" Target="../media/image193.png"/><Relationship Id="rId30" Type="http://schemas.openxmlformats.org/officeDocument/2006/relationships/image" Target="../media/image74.png"/><Relationship Id="rId105" Type="http://schemas.openxmlformats.org/officeDocument/2006/relationships/customXml" Target="../ink/ink238.xml"/><Relationship Id="rId126" Type="http://schemas.openxmlformats.org/officeDocument/2006/relationships/image" Target="../media/image122.png"/><Relationship Id="rId147" Type="http://schemas.openxmlformats.org/officeDocument/2006/relationships/customXml" Target="../ink/ink259.xml"/><Relationship Id="rId168" Type="http://schemas.openxmlformats.org/officeDocument/2006/relationships/image" Target="../media/image143.png"/><Relationship Id="rId51" Type="http://schemas.openxmlformats.org/officeDocument/2006/relationships/customXml" Target="../ink/ink211.xml"/><Relationship Id="rId72" Type="http://schemas.openxmlformats.org/officeDocument/2006/relationships/image" Target="../media/image95.png"/><Relationship Id="rId93" Type="http://schemas.openxmlformats.org/officeDocument/2006/relationships/customXml" Target="../ink/ink232.xml"/><Relationship Id="rId189" Type="http://schemas.openxmlformats.org/officeDocument/2006/relationships/customXml" Target="../ink/ink280.xml"/><Relationship Id="rId3" Type="http://schemas.openxmlformats.org/officeDocument/2006/relationships/customXml" Target="../ink/ink187.xml"/><Relationship Id="rId214" Type="http://schemas.openxmlformats.org/officeDocument/2006/relationships/image" Target="../media/image167.png"/><Relationship Id="rId235" Type="http://schemas.openxmlformats.org/officeDocument/2006/relationships/customXml" Target="../ink/ink303.xml"/><Relationship Id="rId256" Type="http://schemas.openxmlformats.org/officeDocument/2006/relationships/image" Target="../media/image188.png"/><Relationship Id="rId277" Type="http://schemas.openxmlformats.org/officeDocument/2006/relationships/customXml" Target="../ink/ink324.xml"/><Relationship Id="rId116" Type="http://schemas.openxmlformats.org/officeDocument/2006/relationships/image" Target="../media/image117.png"/><Relationship Id="rId137" Type="http://schemas.openxmlformats.org/officeDocument/2006/relationships/customXml" Target="../ink/ink254.xml"/><Relationship Id="rId158" Type="http://schemas.openxmlformats.org/officeDocument/2006/relationships/image" Target="../media/image138.png"/><Relationship Id="rId20" Type="http://schemas.openxmlformats.org/officeDocument/2006/relationships/image" Target="../media/image44.png"/><Relationship Id="rId41" Type="http://schemas.openxmlformats.org/officeDocument/2006/relationships/customXml" Target="../ink/ink206.xml"/><Relationship Id="rId62" Type="http://schemas.openxmlformats.org/officeDocument/2006/relationships/image" Target="../media/image90.png"/><Relationship Id="rId83" Type="http://schemas.openxmlformats.org/officeDocument/2006/relationships/customXml" Target="../ink/ink227.xml"/><Relationship Id="rId179" Type="http://schemas.openxmlformats.org/officeDocument/2006/relationships/customXml" Target="../ink/ink275.xml"/><Relationship Id="rId190" Type="http://schemas.openxmlformats.org/officeDocument/2006/relationships/image" Target="../media/image155.png"/><Relationship Id="rId204" Type="http://schemas.openxmlformats.org/officeDocument/2006/relationships/image" Target="../media/image162.png"/><Relationship Id="rId225" Type="http://schemas.openxmlformats.org/officeDocument/2006/relationships/customXml" Target="../ink/ink298.xml"/><Relationship Id="rId246" Type="http://schemas.openxmlformats.org/officeDocument/2006/relationships/image" Target="../media/image183.png"/><Relationship Id="rId267" Type="http://schemas.openxmlformats.org/officeDocument/2006/relationships/customXml" Target="../ink/ink319.xml"/><Relationship Id="rId106" Type="http://schemas.openxmlformats.org/officeDocument/2006/relationships/image" Target="../media/image112.png"/><Relationship Id="rId127" Type="http://schemas.openxmlformats.org/officeDocument/2006/relationships/customXml" Target="../ink/ink249.xml"/><Relationship Id="rId10" Type="http://schemas.openxmlformats.org/officeDocument/2006/relationships/image" Target="../media/image39.png"/><Relationship Id="rId31" Type="http://schemas.openxmlformats.org/officeDocument/2006/relationships/customXml" Target="../ink/ink201.xml"/><Relationship Id="rId52" Type="http://schemas.openxmlformats.org/officeDocument/2006/relationships/image" Target="../media/image85.png"/><Relationship Id="rId73" Type="http://schemas.openxmlformats.org/officeDocument/2006/relationships/customXml" Target="../ink/ink222.xml"/><Relationship Id="rId94" Type="http://schemas.openxmlformats.org/officeDocument/2006/relationships/image" Target="../media/image106.png"/><Relationship Id="rId148" Type="http://schemas.openxmlformats.org/officeDocument/2006/relationships/image" Target="../media/image133.png"/><Relationship Id="rId169" Type="http://schemas.openxmlformats.org/officeDocument/2006/relationships/customXml" Target="../ink/ink270.xml"/><Relationship Id="rId4" Type="http://schemas.openxmlformats.org/officeDocument/2006/relationships/image" Target="../media/image36.png"/><Relationship Id="rId180" Type="http://schemas.openxmlformats.org/officeDocument/2006/relationships/image" Target="../media/image149.png"/><Relationship Id="rId215" Type="http://schemas.openxmlformats.org/officeDocument/2006/relationships/customXml" Target="../ink/ink293.xml"/><Relationship Id="rId236" Type="http://schemas.openxmlformats.org/officeDocument/2006/relationships/image" Target="../media/image178.png"/><Relationship Id="rId257" Type="http://schemas.openxmlformats.org/officeDocument/2006/relationships/customXml" Target="../ink/ink314.xml"/><Relationship Id="rId278" Type="http://schemas.openxmlformats.org/officeDocument/2006/relationships/image" Target="../media/image199.png"/><Relationship Id="rId42" Type="http://schemas.openxmlformats.org/officeDocument/2006/relationships/image" Target="../media/image80.png"/><Relationship Id="rId84" Type="http://schemas.openxmlformats.org/officeDocument/2006/relationships/image" Target="../media/image101.png"/><Relationship Id="rId138" Type="http://schemas.openxmlformats.org/officeDocument/2006/relationships/image" Target="../media/image128.png"/><Relationship Id="rId191" Type="http://schemas.openxmlformats.org/officeDocument/2006/relationships/customXml" Target="../ink/ink281.xml"/><Relationship Id="rId205" Type="http://schemas.openxmlformats.org/officeDocument/2006/relationships/customXml" Target="../ink/ink288.xml"/><Relationship Id="rId247" Type="http://schemas.openxmlformats.org/officeDocument/2006/relationships/customXml" Target="../ink/ink309.xml"/><Relationship Id="rId107" Type="http://schemas.openxmlformats.org/officeDocument/2006/relationships/customXml" Target="../ink/ink239.xml"/><Relationship Id="rId11" Type="http://schemas.openxmlformats.org/officeDocument/2006/relationships/customXml" Target="../ink/ink191.xml"/><Relationship Id="rId53" Type="http://schemas.openxmlformats.org/officeDocument/2006/relationships/customXml" Target="../ink/ink212.xml"/><Relationship Id="rId149" Type="http://schemas.openxmlformats.org/officeDocument/2006/relationships/customXml" Target="../ink/ink260.xml"/><Relationship Id="rId95" Type="http://schemas.openxmlformats.org/officeDocument/2006/relationships/customXml" Target="../ink/ink233.xml"/><Relationship Id="rId160" Type="http://schemas.openxmlformats.org/officeDocument/2006/relationships/image" Target="../media/image139.png"/><Relationship Id="rId216" Type="http://schemas.openxmlformats.org/officeDocument/2006/relationships/image" Target="../media/image168.png"/><Relationship Id="rId258" Type="http://schemas.openxmlformats.org/officeDocument/2006/relationships/image" Target="../media/image18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customXml" Target="../ink/ink32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customXml" Target="../ink/ink3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png"/><Relationship Id="rId3" Type="http://schemas.openxmlformats.org/officeDocument/2006/relationships/image" Target="../media/image10.png"/><Relationship Id="rId7" Type="http://schemas.openxmlformats.org/officeDocument/2006/relationships/customXml" Target="../ink/ink32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png"/><Relationship Id="rId3" Type="http://schemas.openxmlformats.org/officeDocument/2006/relationships/image" Target="../media/image10.png"/><Relationship Id="rId7" Type="http://schemas.openxmlformats.org/officeDocument/2006/relationships/customXml" Target="../ink/ink33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customXml" Target="../ink/ink9.xml"/><Relationship Id="rId42" Type="http://schemas.openxmlformats.org/officeDocument/2006/relationships/image" Target="../media/image33.png"/><Relationship Id="rId47" Type="http://schemas.openxmlformats.org/officeDocument/2006/relationships/customXml" Target="../ink/ink22.xml"/><Relationship Id="rId63" Type="http://schemas.openxmlformats.org/officeDocument/2006/relationships/customXml" Target="../ink/ink30.xml"/><Relationship Id="rId68" Type="http://schemas.openxmlformats.org/officeDocument/2006/relationships/image" Target="../media/image59.png"/><Relationship Id="rId84" Type="http://schemas.openxmlformats.org/officeDocument/2006/relationships/image" Target="../media/image67.png"/><Relationship Id="rId89" Type="http://schemas.openxmlformats.org/officeDocument/2006/relationships/customXml" Target="../ink/ink43.xml"/><Relationship Id="rId16" Type="http://schemas.openxmlformats.org/officeDocument/2006/relationships/image" Target="../media/image20.png"/><Relationship Id="rId11" Type="http://schemas.openxmlformats.org/officeDocument/2006/relationships/customXml" Target="../ink/ink4.xml"/><Relationship Id="rId32" Type="http://schemas.openxmlformats.org/officeDocument/2006/relationships/image" Target="../media/image28.png"/><Relationship Id="rId37" Type="http://schemas.openxmlformats.org/officeDocument/2006/relationships/customXml" Target="../ink/ink17.xml"/><Relationship Id="rId53" Type="http://schemas.openxmlformats.org/officeDocument/2006/relationships/customXml" Target="../ink/ink25.xml"/><Relationship Id="rId58" Type="http://schemas.openxmlformats.org/officeDocument/2006/relationships/image" Target="../media/image54.png"/><Relationship Id="rId74" Type="http://schemas.openxmlformats.org/officeDocument/2006/relationships/image" Target="../media/image62.png"/><Relationship Id="rId79" Type="http://schemas.openxmlformats.org/officeDocument/2006/relationships/customXml" Target="../ink/ink38.xml"/><Relationship Id="rId5" Type="http://schemas.openxmlformats.org/officeDocument/2006/relationships/customXml" Target="../ink/ink1.xml"/><Relationship Id="rId90" Type="http://schemas.openxmlformats.org/officeDocument/2006/relationships/image" Target="../media/image70.png"/><Relationship Id="rId95" Type="http://schemas.openxmlformats.org/officeDocument/2006/relationships/customXml" Target="../ink/ink46.xml"/><Relationship Id="rId22" Type="http://schemas.openxmlformats.org/officeDocument/2006/relationships/image" Target="../media/image23.png"/><Relationship Id="rId27" Type="http://schemas.openxmlformats.org/officeDocument/2006/relationships/customXml" Target="../ink/ink12.xml"/><Relationship Id="rId43" Type="http://schemas.openxmlformats.org/officeDocument/2006/relationships/customXml" Target="../ink/ink20.xml"/><Relationship Id="rId48" Type="http://schemas.openxmlformats.org/officeDocument/2006/relationships/image" Target="../media/image49.png"/><Relationship Id="rId64" Type="http://schemas.openxmlformats.org/officeDocument/2006/relationships/image" Target="../media/image57.png"/><Relationship Id="rId69" Type="http://schemas.openxmlformats.org/officeDocument/2006/relationships/customXml" Target="../ink/ink33.xml"/><Relationship Id="rId8" Type="http://schemas.openxmlformats.org/officeDocument/2006/relationships/image" Target="../media/image1610.png"/><Relationship Id="rId51" Type="http://schemas.openxmlformats.org/officeDocument/2006/relationships/customXml" Target="../ink/ink24.xml"/><Relationship Id="rId72" Type="http://schemas.openxmlformats.org/officeDocument/2006/relationships/image" Target="../media/image61.png"/><Relationship Id="rId80" Type="http://schemas.openxmlformats.org/officeDocument/2006/relationships/image" Target="../media/image65.png"/><Relationship Id="rId85" Type="http://schemas.openxmlformats.org/officeDocument/2006/relationships/customXml" Target="../ink/ink41.xml"/><Relationship Id="rId93" Type="http://schemas.openxmlformats.org/officeDocument/2006/relationships/customXml" Target="../ink/ink45.xml"/><Relationship Id="rId3" Type="http://schemas.openxmlformats.org/officeDocument/2006/relationships/image" Target="../media/image2.png"/><Relationship Id="rId12" Type="http://schemas.openxmlformats.org/officeDocument/2006/relationships/image" Target="../media/image1810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31.png"/><Relationship Id="rId46" Type="http://schemas.openxmlformats.org/officeDocument/2006/relationships/image" Target="../media/image35.png"/><Relationship Id="rId59" Type="http://schemas.openxmlformats.org/officeDocument/2006/relationships/customXml" Target="../ink/ink28.xml"/><Relationship Id="rId67" Type="http://schemas.openxmlformats.org/officeDocument/2006/relationships/customXml" Target="../ink/ink32.xml"/><Relationship Id="rId20" Type="http://schemas.openxmlformats.org/officeDocument/2006/relationships/image" Target="../media/image22.png"/><Relationship Id="rId41" Type="http://schemas.openxmlformats.org/officeDocument/2006/relationships/customXml" Target="../ink/ink19.xml"/><Relationship Id="rId54" Type="http://schemas.openxmlformats.org/officeDocument/2006/relationships/image" Target="../media/image52.png"/><Relationship Id="rId62" Type="http://schemas.openxmlformats.org/officeDocument/2006/relationships/image" Target="../media/image56.png"/><Relationship Id="rId70" Type="http://schemas.openxmlformats.org/officeDocument/2006/relationships/image" Target="../media/image60.png"/><Relationship Id="rId75" Type="http://schemas.openxmlformats.org/officeDocument/2006/relationships/customXml" Target="../ink/ink36.xml"/><Relationship Id="rId83" Type="http://schemas.openxmlformats.org/officeDocument/2006/relationships/customXml" Target="../ink/ink40.xml"/><Relationship Id="rId88" Type="http://schemas.openxmlformats.org/officeDocument/2006/relationships/image" Target="../media/image69.png"/><Relationship Id="rId91" Type="http://schemas.openxmlformats.org/officeDocument/2006/relationships/customXml" Target="../ink/ink44.xml"/><Relationship Id="rId96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1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26.png"/><Relationship Id="rId36" Type="http://schemas.openxmlformats.org/officeDocument/2006/relationships/image" Target="../media/image30.png"/><Relationship Id="rId49" Type="http://schemas.openxmlformats.org/officeDocument/2006/relationships/customXml" Target="../ink/ink23.xml"/><Relationship Id="rId57" Type="http://schemas.openxmlformats.org/officeDocument/2006/relationships/customXml" Target="../ink/ink27.xml"/><Relationship Id="rId10" Type="http://schemas.openxmlformats.org/officeDocument/2006/relationships/image" Target="../media/image1710.png"/><Relationship Id="rId31" Type="http://schemas.openxmlformats.org/officeDocument/2006/relationships/customXml" Target="../ink/ink14.xml"/><Relationship Id="rId44" Type="http://schemas.openxmlformats.org/officeDocument/2006/relationships/image" Target="../media/image34.png"/><Relationship Id="rId52" Type="http://schemas.openxmlformats.org/officeDocument/2006/relationships/image" Target="../media/image51.png"/><Relationship Id="rId60" Type="http://schemas.openxmlformats.org/officeDocument/2006/relationships/image" Target="../media/image55.png"/><Relationship Id="rId65" Type="http://schemas.openxmlformats.org/officeDocument/2006/relationships/customXml" Target="../ink/ink31.xml"/><Relationship Id="rId73" Type="http://schemas.openxmlformats.org/officeDocument/2006/relationships/customXml" Target="../ink/ink35.xml"/><Relationship Id="rId78" Type="http://schemas.openxmlformats.org/officeDocument/2006/relationships/image" Target="../media/image64.png"/><Relationship Id="rId81" Type="http://schemas.openxmlformats.org/officeDocument/2006/relationships/customXml" Target="../ink/ink39.xml"/><Relationship Id="rId86" Type="http://schemas.openxmlformats.org/officeDocument/2006/relationships/image" Target="../media/image68.png"/><Relationship Id="rId94" Type="http://schemas.openxmlformats.org/officeDocument/2006/relationships/image" Target="../media/image72.png"/><Relationship Id="rId4" Type="http://schemas.openxmlformats.org/officeDocument/2006/relationships/image" Target="../media/image3.png"/><Relationship Id="rId9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image" Target="../media/image21.png"/><Relationship Id="rId39" Type="http://schemas.openxmlformats.org/officeDocument/2006/relationships/customXml" Target="../ink/ink18.xml"/><Relationship Id="rId34" Type="http://schemas.openxmlformats.org/officeDocument/2006/relationships/image" Target="../media/image29.png"/><Relationship Id="rId50" Type="http://schemas.openxmlformats.org/officeDocument/2006/relationships/image" Target="../media/image50.png"/><Relationship Id="rId55" Type="http://schemas.openxmlformats.org/officeDocument/2006/relationships/customXml" Target="../ink/ink26.xml"/><Relationship Id="rId76" Type="http://schemas.openxmlformats.org/officeDocument/2006/relationships/image" Target="../media/image63.png"/><Relationship Id="rId7" Type="http://schemas.openxmlformats.org/officeDocument/2006/relationships/customXml" Target="../ink/ink2.xml"/><Relationship Id="rId71" Type="http://schemas.openxmlformats.org/officeDocument/2006/relationships/customXml" Target="../ink/ink34.xml"/><Relationship Id="rId92" Type="http://schemas.openxmlformats.org/officeDocument/2006/relationships/image" Target="../media/image71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3.xml"/><Relationship Id="rId24" Type="http://schemas.openxmlformats.org/officeDocument/2006/relationships/image" Target="../media/image24.png"/><Relationship Id="rId40" Type="http://schemas.openxmlformats.org/officeDocument/2006/relationships/image" Target="../media/image32.png"/><Relationship Id="rId45" Type="http://schemas.openxmlformats.org/officeDocument/2006/relationships/customXml" Target="../ink/ink21.xml"/><Relationship Id="rId66" Type="http://schemas.openxmlformats.org/officeDocument/2006/relationships/image" Target="../media/image58.png"/><Relationship Id="rId87" Type="http://schemas.openxmlformats.org/officeDocument/2006/relationships/customXml" Target="../ink/ink42.xml"/><Relationship Id="rId61" Type="http://schemas.openxmlformats.org/officeDocument/2006/relationships/customXml" Target="../ink/ink29.xml"/><Relationship Id="rId82" Type="http://schemas.openxmlformats.org/officeDocument/2006/relationships/image" Target="../media/image66.png"/><Relationship Id="rId19" Type="http://schemas.openxmlformats.org/officeDocument/2006/relationships/customXml" Target="../ink/ink8.xml"/><Relationship Id="rId14" Type="http://schemas.openxmlformats.org/officeDocument/2006/relationships/image" Target="../media/image1910.png"/><Relationship Id="rId30" Type="http://schemas.openxmlformats.org/officeDocument/2006/relationships/image" Target="../media/image27.png"/><Relationship Id="rId35" Type="http://schemas.openxmlformats.org/officeDocument/2006/relationships/customXml" Target="../ink/ink16.xml"/><Relationship Id="rId56" Type="http://schemas.openxmlformats.org/officeDocument/2006/relationships/image" Target="../media/image53.png"/><Relationship Id="rId77" Type="http://schemas.openxmlformats.org/officeDocument/2006/relationships/customXml" Target="../ink/ink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4.xml"/><Relationship Id="rId21" Type="http://schemas.openxmlformats.org/officeDocument/2006/relationships/customXml" Target="../ink/ink56.xml"/><Relationship Id="rId63" Type="http://schemas.openxmlformats.org/officeDocument/2006/relationships/customXml" Target="../ink/ink77.xml"/><Relationship Id="rId159" Type="http://schemas.openxmlformats.org/officeDocument/2006/relationships/customXml" Target="../ink/ink125.xml"/><Relationship Id="rId170" Type="http://schemas.openxmlformats.org/officeDocument/2006/relationships/image" Target="../media/image144.png"/><Relationship Id="rId226" Type="http://schemas.openxmlformats.org/officeDocument/2006/relationships/image" Target="../media/image173.png"/><Relationship Id="rId268" Type="http://schemas.openxmlformats.org/officeDocument/2006/relationships/image" Target="../media/image194.png"/><Relationship Id="rId32" Type="http://schemas.openxmlformats.org/officeDocument/2006/relationships/image" Target="../media/image75.png"/><Relationship Id="rId74" Type="http://schemas.openxmlformats.org/officeDocument/2006/relationships/image" Target="../media/image96.png"/><Relationship Id="rId128" Type="http://schemas.openxmlformats.org/officeDocument/2006/relationships/image" Target="../media/image123.png"/><Relationship Id="rId5" Type="http://schemas.openxmlformats.org/officeDocument/2006/relationships/customXml" Target="../ink/ink48.xml"/><Relationship Id="rId181" Type="http://schemas.openxmlformats.org/officeDocument/2006/relationships/customXml" Target="../ink/ink136.xml"/><Relationship Id="rId237" Type="http://schemas.openxmlformats.org/officeDocument/2006/relationships/customXml" Target="../ink/ink164.xml"/><Relationship Id="rId279" Type="http://schemas.openxmlformats.org/officeDocument/2006/relationships/customXml" Target="../ink/ink185.xml"/><Relationship Id="rId22" Type="http://schemas.openxmlformats.org/officeDocument/2006/relationships/image" Target="../media/image45.png"/><Relationship Id="rId43" Type="http://schemas.openxmlformats.org/officeDocument/2006/relationships/customXml" Target="../ink/ink67.xml"/><Relationship Id="rId64" Type="http://schemas.openxmlformats.org/officeDocument/2006/relationships/image" Target="../media/image91.png"/><Relationship Id="rId118" Type="http://schemas.openxmlformats.org/officeDocument/2006/relationships/image" Target="../media/image118.png"/><Relationship Id="rId139" Type="http://schemas.openxmlformats.org/officeDocument/2006/relationships/customXml" Target="../ink/ink115.xml"/><Relationship Id="rId85" Type="http://schemas.openxmlformats.org/officeDocument/2006/relationships/customXml" Target="../ink/ink88.xml"/><Relationship Id="rId150" Type="http://schemas.openxmlformats.org/officeDocument/2006/relationships/image" Target="../media/image134.png"/><Relationship Id="rId171" Type="http://schemas.openxmlformats.org/officeDocument/2006/relationships/customXml" Target="../ink/ink131.xml"/><Relationship Id="rId192" Type="http://schemas.openxmlformats.org/officeDocument/2006/relationships/image" Target="../media/image156.png"/><Relationship Id="rId206" Type="http://schemas.openxmlformats.org/officeDocument/2006/relationships/image" Target="../media/image163.png"/><Relationship Id="rId227" Type="http://schemas.openxmlformats.org/officeDocument/2006/relationships/customXml" Target="../ink/ink159.xml"/><Relationship Id="rId248" Type="http://schemas.openxmlformats.org/officeDocument/2006/relationships/image" Target="../media/image184.png"/><Relationship Id="rId269" Type="http://schemas.openxmlformats.org/officeDocument/2006/relationships/customXml" Target="../ink/ink180.xml"/><Relationship Id="rId12" Type="http://schemas.openxmlformats.org/officeDocument/2006/relationships/image" Target="../media/image40.png"/><Relationship Id="rId33" Type="http://schemas.openxmlformats.org/officeDocument/2006/relationships/customXml" Target="../ink/ink62.xml"/><Relationship Id="rId108" Type="http://schemas.openxmlformats.org/officeDocument/2006/relationships/image" Target="../media/image113.png"/><Relationship Id="rId129" Type="http://schemas.openxmlformats.org/officeDocument/2006/relationships/customXml" Target="../ink/ink110.xml"/><Relationship Id="rId280" Type="http://schemas.openxmlformats.org/officeDocument/2006/relationships/image" Target="../media/image200.png"/><Relationship Id="rId54" Type="http://schemas.openxmlformats.org/officeDocument/2006/relationships/image" Target="../media/image86.png"/><Relationship Id="rId75" Type="http://schemas.openxmlformats.org/officeDocument/2006/relationships/customXml" Target="../ink/ink83.xml"/><Relationship Id="rId96" Type="http://schemas.openxmlformats.org/officeDocument/2006/relationships/image" Target="../media/image107.png"/><Relationship Id="rId140" Type="http://schemas.openxmlformats.org/officeDocument/2006/relationships/image" Target="../media/image129.png"/><Relationship Id="rId161" Type="http://schemas.openxmlformats.org/officeDocument/2006/relationships/customXml" Target="../ink/ink126.xml"/><Relationship Id="rId182" Type="http://schemas.openxmlformats.org/officeDocument/2006/relationships/image" Target="../media/image150.png"/><Relationship Id="rId217" Type="http://schemas.openxmlformats.org/officeDocument/2006/relationships/customXml" Target="../ink/ink154.xml"/><Relationship Id="rId6" Type="http://schemas.openxmlformats.org/officeDocument/2006/relationships/image" Target="../media/image37.png"/><Relationship Id="rId238" Type="http://schemas.openxmlformats.org/officeDocument/2006/relationships/image" Target="../media/image179.png"/><Relationship Id="rId259" Type="http://schemas.openxmlformats.org/officeDocument/2006/relationships/customXml" Target="../ink/ink175.xml"/><Relationship Id="rId23" Type="http://schemas.openxmlformats.org/officeDocument/2006/relationships/customXml" Target="../ink/ink57.xml"/><Relationship Id="rId119" Type="http://schemas.openxmlformats.org/officeDocument/2006/relationships/customXml" Target="../ink/ink105.xml"/><Relationship Id="rId270" Type="http://schemas.openxmlformats.org/officeDocument/2006/relationships/image" Target="../media/image195.png"/><Relationship Id="rId44" Type="http://schemas.openxmlformats.org/officeDocument/2006/relationships/image" Target="../media/image81.png"/><Relationship Id="rId65" Type="http://schemas.openxmlformats.org/officeDocument/2006/relationships/customXml" Target="../ink/ink78.xml"/><Relationship Id="rId86" Type="http://schemas.openxmlformats.org/officeDocument/2006/relationships/image" Target="../media/image102.png"/><Relationship Id="rId130" Type="http://schemas.openxmlformats.org/officeDocument/2006/relationships/image" Target="../media/image124.png"/><Relationship Id="rId151" Type="http://schemas.openxmlformats.org/officeDocument/2006/relationships/customXml" Target="../ink/ink121.xml"/><Relationship Id="rId172" Type="http://schemas.openxmlformats.org/officeDocument/2006/relationships/image" Target="../media/image145.png"/><Relationship Id="rId193" Type="http://schemas.openxmlformats.org/officeDocument/2006/relationships/customXml" Target="../ink/ink142.xml"/><Relationship Id="rId207" Type="http://schemas.openxmlformats.org/officeDocument/2006/relationships/customXml" Target="../ink/ink149.xml"/><Relationship Id="rId228" Type="http://schemas.openxmlformats.org/officeDocument/2006/relationships/image" Target="../media/image174.png"/><Relationship Id="rId249" Type="http://schemas.openxmlformats.org/officeDocument/2006/relationships/customXml" Target="../ink/ink170.xml"/><Relationship Id="rId13" Type="http://schemas.openxmlformats.org/officeDocument/2006/relationships/customXml" Target="../ink/ink52.xml"/><Relationship Id="rId109" Type="http://schemas.openxmlformats.org/officeDocument/2006/relationships/customXml" Target="../ink/ink100.xml"/><Relationship Id="rId260" Type="http://schemas.openxmlformats.org/officeDocument/2006/relationships/image" Target="../media/image190.png"/><Relationship Id="rId281" Type="http://schemas.openxmlformats.org/officeDocument/2006/relationships/customXml" Target="../ink/ink186.xml"/><Relationship Id="rId34" Type="http://schemas.openxmlformats.org/officeDocument/2006/relationships/image" Target="../media/image76.png"/><Relationship Id="rId55" Type="http://schemas.openxmlformats.org/officeDocument/2006/relationships/customXml" Target="../ink/ink73.xml"/><Relationship Id="rId76" Type="http://schemas.openxmlformats.org/officeDocument/2006/relationships/image" Target="../media/image97.png"/><Relationship Id="rId97" Type="http://schemas.openxmlformats.org/officeDocument/2006/relationships/customXml" Target="../ink/ink94.xml"/><Relationship Id="rId120" Type="http://schemas.openxmlformats.org/officeDocument/2006/relationships/image" Target="../media/image119.png"/><Relationship Id="rId141" Type="http://schemas.openxmlformats.org/officeDocument/2006/relationships/customXml" Target="../ink/ink116.xml"/><Relationship Id="rId7" Type="http://schemas.openxmlformats.org/officeDocument/2006/relationships/customXml" Target="../ink/ink49.xml"/><Relationship Id="rId162" Type="http://schemas.openxmlformats.org/officeDocument/2006/relationships/image" Target="../media/image140.png"/><Relationship Id="rId183" Type="http://schemas.openxmlformats.org/officeDocument/2006/relationships/customXml" Target="../ink/ink137.xml"/><Relationship Id="rId218" Type="http://schemas.openxmlformats.org/officeDocument/2006/relationships/image" Target="../media/image169.png"/><Relationship Id="rId239" Type="http://schemas.openxmlformats.org/officeDocument/2006/relationships/customXml" Target="../ink/ink165.xml"/><Relationship Id="rId250" Type="http://schemas.openxmlformats.org/officeDocument/2006/relationships/image" Target="../media/image185.png"/><Relationship Id="rId271" Type="http://schemas.openxmlformats.org/officeDocument/2006/relationships/customXml" Target="../ink/ink181.xml"/><Relationship Id="rId24" Type="http://schemas.openxmlformats.org/officeDocument/2006/relationships/image" Target="../media/image46.png"/><Relationship Id="rId45" Type="http://schemas.openxmlformats.org/officeDocument/2006/relationships/customXml" Target="../ink/ink68.xml"/><Relationship Id="rId66" Type="http://schemas.openxmlformats.org/officeDocument/2006/relationships/image" Target="../media/image92.png"/><Relationship Id="rId87" Type="http://schemas.openxmlformats.org/officeDocument/2006/relationships/customXml" Target="../ink/ink89.xml"/><Relationship Id="rId110" Type="http://schemas.openxmlformats.org/officeDocument/2006/relationships/image" Target="../media/image114.png"/><Relationship Id="rId131" Type="http://schemas.openxmlformats.org/officeDocument/2006/relationships/customXml" Target="../ink/ink111.xml"/><Relationship Id="rId152" Type="http://schemas.openxmlformats.org/officeDocument/2006/relationships/image" Target="../media/image135.png"/><Relationship Id="rId173" Type="http://schemas.openxmlformats.org/officeDocument/2006/relationships/customXml" Target="../ink/ink132.xml"/><Relationship Id="rId194" Type="http://schemas.openxmlformats.org/officeDocument/2006/relationships/image" Target="../media/image157.png"/><Relationship Id="rId208" Type="http://schemas.openxmlformats.org/officeDocument/2006/relationships/image" Target="../media/image164.png"/><Relationship Id="rId229" Type="http://schemas.openxmlformats.org/officeDocument/2006/relationships/customXml" Target="../ink/ink160.xml"/><Relationship Id="rId240" Type="http://schemas.openxmlformats.org/officeDocument/2006/relationships/image" Target="../media/image180.png"/><Relationship Id="rId261" Type="http://schemas.openxmlformats.org/officeDocument/2006/relationships/customXml" Target="../ink/ink176.xml"/><Relationship Id="rId14" Type="http://schemas.openxmlformats.org/officeDocument/2006/relationships/image" Target="../media/image41.png"/><Relationship Id="rId35" Type="http://schemas.openxmlformats.org/officeDocument/2006/relationships/customXml" Target="../ink/ink63.xml"/><Relationship Id="rId56" Type="http://schemas.openxmlformats.org/officeDocument/2006/relationships/image" Target="../media/image87.png"/><Relationship Id="rId77" Type="http://schemas.openxmlformats.org/officeDocument/2006/relationships/customXml" Target="../ink/ink84.xml"/><Relationship Id="rId100" Type="http://schemas.openxmlformats.org/officeDocument/2006/relationships/image" Target="../media/image109.png"/><Relationship Id="rId282" Type="http://schemas.openxmlformats.org/officeDocument/2006/relationships/image" Target="../media/image201.png"/><Relationship Id="rId8" Type="http://schemas.openxmlformats.org/officeDocument/2006/relationships/image" Target="../media/image38.png"/><Relationship Id="rId98" Type="http://schemas.openxmlformats.org/officeDocument/2006/relationships/image" Target="../media/image108.png"/><Relationship Id="rId121" Type="http://schemas.openxmlformats.org/officeDocument/2006/relationships/customXml" Target="../ink/ink106.xml"/><Relationship Id="rId142" Type="http://schemas.openxmlformats.org/officeDocument/2006/relationships/image" Target="../media/image130.png"/><Relationship Id="rId163" Type="http://schemas.openxmlformats.org/officeDocument/2006/relationships/customXml" Target="../ink/ink127.xml"/><Relationship Id="rId184" Type="http://schemas.openxmlformats.org/officeDocument/2006/relationships/image" Target="../media/image152.png"/><Relationship Id="rId219" Type="http://schemas.openxmlformats.org/officeDocument/2006/relationships/customXml" Target="../ink/ink155.xml"/><Relationship Id="rId230" Type="http://schemas.openxmlformats.org/officeDocument/2006/relationships/image" Target="../media/image175.png"/><Relationship Id="rId251" Type="http://schemas.openxmlformats.org/officeDocument/2006/relationships/customXml" Target="../ink/ink171.xml"/><Relationship Id="rId25" Type="http://schemas.openxmlformats.org/officeDocument/2006/relationships/customXml" Target="../ink/ink58.xml"/><Relationship Id="rId46" Type="http://schemas.openxmlformats.org/officeDocument/2006/relationships/image" Target="../media/image82.png"/><Relationship Id="rId67" Type="http://schemas.openxmlformats.org/officeDocument/2006/relationships/customXml" Target="../ink/ink79.xml"/><Relationship Id="rId272" Type="http://schemas.openxmlformats.org/officeDocument/2006/relationships/image" Target="../media/image196.png"/><Relationship Id="rId88" Type="http://schemas.openxmlformats.org/officeDocument/2006/relationships/image" Target="../media/image103.png"/><Relationship Id="rId111" Type="http://schemas.openxmlformats.org/officeDocument/2006/relationships/customXml" Target="../ink/ink101.xml"/><Relationship Id="rId132" Type="http://schemas.openxmlformats.org/officeDocument/2006/relationships/image" Target="../media/image125.png"/><Relationship Id="rId153" Type="http://schemas.openxmlformats.org/officeDocument/2006/relationships/customXml" Target="../ink/ink122.xml"/><Relationship Id="rId174" Type="http://schemas.openxmlformats.org/officeDocument/2006/relationships/image" Target="../media/image146.png"/><Relationship Id="rId195" Type="http://schemas.openxmlformats.org/officeDocument/2006/relationships/customXml" Target="../ink/ink143.xml"/><Relationship Id="rId209" Type="http://schemas.openxmlformats.org/officeDocument/2006/relationships/customXml" Target="../ink/ink150.xml"/><Relationship Id="rId220" Type="http://schemas.openxmlformats.org/officeDocument/2006/relationships/image" Target="../media/image170.png"/><Relationship Id="rId241" Type="http://schemas.openxmlformats.org/officeDocument/2006/relationships/customXml" Target="../ink/ink166.xml"/><Relationship Id="rId15" Type="http://schemas.openxmlformats.org/officeDocument/2006/relationships/customXml" Target="../ink/ink53.xml"/><Relationship Id="rId36" Type="http://schemas.openxmlformats.org/officeDocument/2006/relationships/image" Target="../media/image77.png"/><Relationship Id="rId57" Type="http://schemas.openxmlformats.org/officeDocument/2006/relationships/customXml" Target="../ink/ink74.xml"/><Relationship Id="rId262" Type="http://schemas.openxmlformats.org/officeDocument/2006/relationships/image" Target="../media/image191.png"/><Relationship Id="rId78" Type="http://schemas.openxmlformats.org/officeDocument/2006/relationships/image" Target="../media/image98.png"/><Relationship Id="rId99" Type="http://schemas.openxmlformats.org/officeDocument/2006/relationships/customXml" Target="../ink/ink95.xml"/><Relationship Id="rId101" Type="http://schemas.openxmlformats.org/officeDocument/2006/relationships/customXml" Target="../ink/ink96.xml"/><Relationship Id="rId122" Type="http://schemas.openxmlformats.org/officeDocument/2006/relationships/image" Target="../media/image120.png"/><Relationship Id="rId143" Type="http://schemas.openxmlformats.org/officeDocument/2006/relationships/customXml" Target="../ink/ink117.xml"/><Relationship Id="rId164" Type="http://schemas.openxmlformats.org/officeDocument/2006/relationships/image" Target="../media/image141.png"/><Relationship Id="rId185" Type="http://schemas.openxmlformats.org/officeDocument/2006/relationships/customXml" Target="../ink/ink138.xml"/><Relationship Id="rId9" Type="http://schemas.openxmlformats.org/officeDocument/2006/relationships/customXml" Target="../ink/ink50.xml"/><Relationship Id="rId210" Type="http://schemas.openxmlformats.org/officeDocument/2006/relationships/image" Target="../media/image165.png"/><Relationship Id="rId26" Type="http://schemas.openxmlformats.org/officeDocument/2006/relationships/image" Target="../media/image47.png"/><Relationship Id="rId231" Type="http://schemas.openxmlformats.org/officeDocument/2006/relationships/customXml" Target="../ink/ink161.xml"/><Relationship Id="rId252" Type="http://schemas.openxmlformats.org/officeDocument/2006/relationships/image" Target="../media/image186.png"/><Relationship Id="rId273" Type="http://schemas.openxmlformats.org/officeDocument/2006/relationships/customXml" Target="../ink/ink182.xml"/><Relationship Id="rId47" Type="http://schemas.openxmlformats.org/officeDocument/2006/relationships/customXml" Target="../ink/ink69.xml"/><Relationship Id="rId68" Type="http://schemas.openxmlformats.org/officeDocument/2006/relationships/image" Target="../media/image93.png"/><Relationship Id="rId89" Type="http://schemas.openxmlformats.org/officeDocument/2006/relationships/customXml" Target="../ink/ink90.xml"/><Relationship Id="rId112" Type="http://schemas.openxmlformats.org/officeDocument/2006/relationships/image" Target="../media/image115.png"/><Relationship Id="rId133" Type="http://schemas.openxmlformats.org/officeDocument/2006/relationships/customXml" Target="../ink/ink112.xml"/><Relationship Id="rId154" Type="http://schemas.openxmlformats.org/officeDocument/2006/relationships/image" Target="../media/image136.png"/><Relationship Id="rId175" Type="http://schemas.openxmlformats.org/officeDocument/2006/relationships/customXml" Target="../ink/ink133.xml"/><Relationship Id="rId196" Type="http://schemas.openxmlformats.org/officeDocument/2006/relationships/image" Target="../media/image158.png"/><Relationship Id="rId200" Type="http://schemas.openxmlformats.org/officeDocument/2006/relationships/image" Target="../media/image160.png"/><Relationship Id="rId16" Type="http://schemas.openxmlformats.org/officeDocument/2006/relationships/image" Target="../media/image42.png"/><Relationship Id="rId221" Type="http://schemas.openxmlformats.org/officeDocument/2006/relationships/customXml" Target="../ink/ink156.xml"/><Relationship Id="rId242" Type="http://schemas.openxmlformats.org/officeDocument/2006/relationships/image" Target="../media/image181.png"/><Relationship Id="rId263" Type="http://schemas.openxmlformats.org/officeDocument/2006/relationships/customXml" Target="../ink/ink177.xml"/><Relationship Id="rId37" Type="http://schemas.openxmlformats.org/officeDocument/2006/relationships/customXml" Target="../ink/ink64.xml"/><Relationship Id="rId58" Type="http://schemas.openxmlformats.org/officeDocument/2006/relationships/image" Target="../media/image88.png"/><Relationship Id="rId79" Type="http://schemas.openxmlformats.org/officeDocument/2006/relationships/customXml" Target="../ink/ink85.xml"/><Relationship Id="rId102" Type="http://schemas.openxmlformats.org/officeDocument/2006/relationships/image" Target="../media/image110.png"/><Relationship Id="rId123" Type="http://schemas.openxmlformats.org/officeDocument/2006/relationships/customXml" Target="../ink/ink107.xml"/><Relationship Id="rId144" Type="http://schemas.openxmlformats.org/officeDocument/2006/relationships/image" Target="../media/image131.png"/><Relationship Id="rId90" Type="http://schemas.openxmlformats.org/officeDocument/2006/relationships/image" Target="../media/image104.png"/><Relationship Id="rId165" Type="http://schemas.openxmlformats.org/officeDocument/2006/relationships/customXml" Target="../ink/ink128.xml"/><Relationship Id="rId186" Type="http://schemas.openxmlformats.org/officeDocument/2006/relationships/image" Target="../media/image153.png"/><Relationship Id="rId211" Type="http://schemas.openxmlformats.org/officeDocument/2006/relationships/customXml" Target="../ink/ink151.xml"/><Relationship Id="rId232" Type="http://schemas.openxmlformats.org/officeDocument/2006/relationships/image" Target="../media/image176.png"/><Relationship Id="rId253" Type="http://schemas.openxmlformats.org/officeDocument/2006/relationships/customXml" Target="../ink/ink172.xml"/><Relationship Id="rId274" Type="http://schemas.openxmlformats.org/officeDocument/2006/relationships/image" Target="../media/image197.png"/><Relationship Id="rId27" Type="http://schemas.openxmlformats.org/officeDocument/2006/relationships/customXml" Target="../ink/ink59.xml"/><Relationship Id="rId48" Type="http://schemas.openxmlformats.org/officeDocument/2006/relationships/image" Target="../media/image83.png"/><Relationship Id="rId69" Type="http://schemas.openxmlformats.org/officeDocument/2006/relationships/customXml" Target="../ink/ink80.xml"/><Relationship Id="rId113" Type="http://schemas.openxmlformats.org/officeDocument/2006/relationships/customXml" Target="../ink/ink102.xml"/><Relationship Id="rId134" Type="http://schemas.openxmlformats.org/officeDocument/2006/relationships/image" Target="../media/image126.png"/><Relationship Id="rId80" Type="http://schemas.openxmlformats.org/officeDocument/2006/relationships/image" Target="../media/image99.png"/><Relationship Id="rId155" Type="http://schemas.openxmlformats.org/officeDocument/2006/relationships/customXml" Target="../ink/ink123.xml"/><Relationship Id="rId176" Type="http://schemas.openxmlformats.org/officeDocument/2006/relationships/image" Target="../media/image147.png"/><Relationship Id="rId197" Type="http://schemas.openxmlformats.org/officeDocument/2006/relationships/customXml" Target="../ink/ink144.xml"/><Relationship Id="rId201" Type="http://schemas.openxmlformats.org/officeDocument/2006/relationships/customXml" Target="../ink/ink146.xml"/><Relationship Id="rId222" Type="http://schemas.openxmlformats.org/officeDocument/2006/relationships/image" Target="../media/image171.png"/><Relationship Id="rId243" Type="http://schemas.openxmlformats.org/officeDocument/2006/relationships/customXml" Target="../ink/ink167.xml"/><Relationship Id="rId264" Type="http://schemas.openxmlformats.org/officeDocument/2006/relationships/image" Target="../media/image192.png"/><Relationship Id="rId17" Type="http://schemas.openxmlformats.org/officeDocument/2006/relationships/customXml" Target="../ink/ink54.xml"/><Relationship Id="rId38" Type="http://schemas.openxmlformats.org/officeDocument/2006/relationships/image" Target="../media/image78.png"/><Relationship Id="rId59" Type="http://schemas.openxmlformats.org/officeDocument/2006/relationships/customXml" Target="../ink/ink75.xml"/><Relationship Id="rId103" Type="http://schemas.openxmlformats.org/officeDocument/2006/relationships/customXml" Target="../ink/ink97.xml"/><Relationship Id="rId124" Type="http://schemas.openxmlformats.org/officeDocument/2006/relationships/image" Target="../media/image121.png"/><Relationship Id="rId70" Type="http://schemas.openxmlformats.org/officeDocument/2006/relationships/image" Target="../media/image94.png"/><Relationship Id="rId91" Type="http://schemas.openxmlformats.org/officeDocument/2006/relationships/customXml" Target="../ink/ink91.xml"/><Relationship Id="rId145" Type="http://schemas.openxmlformats.org/officeDocument/2006/relationships/customXml" Target="../ink/ink118.xml"/><Relationship Id="rId166" Type="http://schemas.openxmlformats.org/officeDocument/2006/relationships/image" Target="../media/image142.png"/><Relationship Id="rId187" Type="http://schemas.openxmlformats.org/officeDocument/2006/relationships/customXml" Target="../ink/ink139.xml"/><Relationship Id="rId1" Type="http://schemas.openxmlformats.org/officeDocument/2006/relationships/slideLayout" Target="../slideLayouts/slideLayout3.xml"/><Relationship Id="rId212" Type="http://schemas.openxmlformats.org/officeDocument/2006/relationships/image" Target="../media/image166.png"/><Relationship Id="rId233" Type="http://schemas.openxmlformats.org/officeDocument/2006/relationships/customXml" Target="../ink/ink162.xml"/><Relationship Id="rId254" Type="http://schemas.openxmlformats.org/officeDocument/2006/relationships/image" Target="../media/image187.png"/><Relationship Id="rId28" Type="http://schemas.openxmlformats.org/officeDocument/2006/relationships/image" Target="../media/image48.png"/><Relationship Id="rId49" Type="http://schemas.openxmlformats.org/officeDocument/2006/relationships/customXml" Target="../ink/ink70.xml"/><Relationship Id="rId114" Type="http://schemas.openxmlformats.org/officeDocument/2006/relationships/image" Target="../media/image116.png"/><Relationship Id="rId275" Type="http://schemas.openxmlformats.org/officeDocument/2006/relationships/customXml" Target="../ink/ink183.xml"/><Relationship Id="rId60" Type="http://schemas.openxmlformats.org/officeDocument/2006/relationships/image" Target="../media/image89.png"/><Relationship Id="rId81" Type="http://schemas.openxmlformats.org/officeDocument/2006/relationships/customXml" Target="../ink/ink86.xml"/><Relationship Id="rId135" Type="http://schemas.openxmlformats.org/officeDocument/2006/relationships/customXml" Target="../ink/ink113.xml"/><Relationship Id="rId156" Type="http://schemas.openxmlformats.org/officeDocument/2006/relationships/image" Target="../media/image137.png"/><Relationship Id="rId177" Type="http://schemas.openxmlformats.org/officeDocument/2006/relationships/customXml" Target="../ink/ink134.xml"/><Relationship Id="rId198" Type="http://schemas.openxmlformats.org/officeDocument/2006/relationships/image" Target="../media/image159.png"/><Relationship Id="rId202" Type="http://schemas.openxmlformats.org/officeDocument/2006/relationships/image" Target="../media/image161.png"/><Relationship Id="rId223" Type="http://schemas.openxmlformats.org/officeDocument/2006/relationships/customXml" Target="../ink/ink157.xml"/><Relationship Id="rId244" Type="http://schemas.openxmlformats.org/officeDocument/2006/relationships/image" Target="../media/image182.png"/><Relationship Id="rId18" Type="http://schemas.openxmlformats.org/officeDocument/2006/relationships/image" Target="../media/image43.png"/><Relationship Id="rId39" Type="http://schemas.openxmlformats.org/officeDocument/2006/relationships/customXml" Target="../ink/ink65.xml"/><Relationship Id="rId265" Type="http://schemas.openxmlformats.org/officeDocument/2006/relationships/customXml" Target="../ink/ink178.xml"/><Relationship Id="rId50" Type="http://schemas.openxmlformats.org/officeDocument/2006/relationships/image" Target="../media/image84.png"/><Relationship Id="rId104" Type="http://schemas.openxmlformats.org/officeDocument/2006/relationships/image" Target="../media/image111.png"/><Relationship Id="rId125" Type="http://schemas.openxmlformats.org/officeDocument/2006/relationships/customXml" Target="../ink/ink108.xml"/><Relationship Id="rId146" Type="http://schemas.openxmlformats.org/officeDocument/2006/relationships/image" Target="../media/image132.png"/><Relationship Id="rId167" Type="http://schemas.openxmlformats.org/officeDocument/2006/relationships/customXml" Target="../ink/ink129.xml"/><Relationship Id="rId188" Type="http://schemas.openxmlformats.org/officeDocument/2006/relationships/image" Target="../media/image154.png"/><Relationship Id="rId71" Type="http://schemas.openxmlformats.org/officeDocument/2006/relationships/customXml" Target="../ink/ink81.xml"/><Relationship Id="rId92" Type="http://schemas.openxmlformats.org/officeDocument/2006/relationships/image" Target="../media/image105.png"/><Relationship Id="rId213" Type="http://schemas.openxmlformats.org/officeDocument/2006/relationships/customXml" Target="../ink/ink152.xml"/><Relationship Id="rId234" Type="http://schemas.openxmlformats.org/officeDocument/2006/relationships/image" Target="../media/image177.png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60.xml"/><Relationship Id="rId255" Type="http://schemas.openxmlformats.org/officeDocument/2006/relationships/customXml" Target="../ink/ink173.xml"/><Relationship Id="rId276" Type="http://schemas.openxmlformats.org/officeDocument/2006/relationships/image" Target="../media/image198.png"/><Relationship Id="rId40" Type="http://schemas.openxmlformats.org/officeDocument/2006/relationships/image" Target="../media/image79.png"/><Relationship Id="rId115" Type="http://schemas.openxmlformats.org/officeDocument/2006/relationships/customXml" Target="../ink/ink103.xml"/><Relationship Id="rId136" Type="http://schemas.openxmlformats.org/officeDocument/2006/relationships/image" Target="../media/image127.png"/><Relationship Id="rId157" Type="http://schemas.openxmlformats.org/officeDocument/2006/relationships/customXml" Target="../ink/ink124.xml"/><Relationship Id="rId178" Type="http://schemas.openxmlformats.org/officeDocument/2006/relationships/image" Target="../media/image148.png"/><Relationship Id="rId61" Type="http://schemas.openxmlformats.org/officeDocument/2006/relationships/customXml" Target="../ink/ink76.xml"/><Relationship Id="rId82" Type="http://schemas.openxmlformats.org/officeDocument/2006/relationships/image" Target="../media/image100.png"/><Relationship Id="rId199" Type="http://schemas.openxmlformats.org/officeDocument/2006/relationships/customXml" Target="../ink/ink145.xml"/><Relationship Id="rId203" Type="http://schemas.openxmlformats.org/officeDocument/2006/relationships/customXml" Target="../ink/ink147.xml"/><Relationship Id="rId19" Type="http://schemas.openxmlformats.org/officeDocument/2006/relationships/customXml" Target="../ink/ink55.xml"/><Relationship Id="rId224" Type="http://schemas.openxmlformats.org/officeDocument/2006/relationships/image" Target="../media/image172.png"/><Relationship Id="rId245" Type="http://schemas.openxmlformats.org/officeDocument/2006/relationships/customXml" Target="../ink/ink168.xml"/><Relationship Id="rId266" Type="http://schemas.openxmlformats.org/officeDocument/2006/relationships/image" Target="../media/image193.png"/><Relationship Id="rId30" Type="http://schemas.openxmlformats.org/officeDocument/2006/relationships/image" Target="../media/image74.png"/><Relationship Id="rId105" Type="http://schemas.openxmlformats.org/officeDocument/2006/relationships/customXml" Target="../ink/ink98.xml"/><Relationship Id="rId126" Type="http://schemas.openxmlformats.org/officeDocument/2006/relationships/image" Target="../media/image122.png"/><Relationship Id="rId147" Type="http://schemas.openxmlformats.org/officeDocument/2006/relationships/customXml" Target="../ink/ink119.xml"/><Relationship Id="rId168" Type="http://schemas.openxmlformats.org/officeDocument/2006/relationships/image" Target="../media/image143.png"/><Relationship Id="rId51" Type="http://schemas.openxmlformats.org/officeDocument/2006/relationships/customXml" Target="../ink/ink71.xml"/><Relationship Id="rId72" Type="http://schemas.openxmlformats.org/officeDocument/2006/relationships/image" Target="../media/image95.png"/><Relationship Id="rId93" Type="http://schemas.openxmlformats.org/officeDocument/2006/relationships/customXml" Target="../ink/ink92.xml"/><Relationship Id="rId189" Type="http://schemas.openxmlformats.org/officeDocument/2006/relationships/customXml" Target="../ink/ink140.xml"/><Relationship Id="rId3" Type="http://schemas.openxmlformats.org/officeDocument/2006/relationships/customXml" Target="../ink/ink47.xml"/><Relationship Id="rId214" Type="http://schemas.openxmlformats.org/officeDocument/2006/relationships/image" Target="../media/image167.png"/><Relationship Id="rId235" Type="http://schemas.openxmlformats.org/officeDocument/2006/relationships/customXml" Target="../ink/ink163.xml"/><Relationship Id="rId256" Type="http://schemas.openxmlformats.org/officeDocument/2006/relationships/image" Target="../media/image188.png"/><Relationship Id="rId277" Type="http://schemas.openxmlformats.org/officeDocument/2006/relationships/customXml" Target="../ink/ink184.xml"/><Relationship Id="rId116" Type="http://schemas.openxmlformats.org/officeDocument/2006/relationships/image" Target="../media/image117.png"/><Relationship Id="rId137" Type="http://schemas.openxmlformats.org/officeDocument/2006/relationships/customXml" Target="../ink/ink114.xml"/><Relationship Id="rId158" Type="http://schemas.openxmlformats.org/officeDocument/2006/relationships/image" Target="../media/image138.png"/><Relationship Id="rId20" Type="http://schemas.openxmlformats.org/officeDocument/2006/relationships/image" Target="../media/image44.png"/><Relationship Id="rId41" Type="http://schemas.openxmlformats.org/officeDocument/2006/relationships/customXml" Target="../ink/ink66.xml"/><Relationship Id="rId62" Type="http://schemas.openxmlformats.org/officeDocument/2006/relationships/image" Target="../media/image90.png"/><Relationship Id="rId83" Type="http://schemas.openxmlformats.org/officeDocument/2006/relationships/customXml" Target="../ink/ink87.xml"/><Relationship Id="rId179" Type="http://schemas.openxmlformats.org/officeDocument/2006/relationships/customXml" Target="../ink/ink135.xml"/><Relationship Id="rId190" Type="http://schemas.openxmlformats.org/officeDocument/2006/relationships/image" Target="../media/image155.png"/><Relationship Id="rId204" Type="http://schemas.openxmlformats.org/officeDocument/2006/relationships/image" Target="../media/image162.png"/><Relationship Id="rId225" Type="http://schemas.openxmlformats.org/officeDocument/2006/relationships/customXml" Target="../ink/ink158.xml"/><Relationship Id="rId246" Type="http://schemas.openxmlformats.org/officeDocument/2006/relationships/image" Target="../media/image183.png"/><Relationship Id="rId267" Type="http://schemas.openxmlformats.org/officeDocument/2006/relationships/customXml" Target="../ink/ink179.xml"/><Relationship Id="rId106" Type="http://schemas.openxmlformats.org/officeDocument/2006/relationships/image" Target="../media/image112.png"/><Relationship Id="rId127" Type="http://schemas.openxmlformats.org/officeDocument/2006/relationships/customXml" Target="../ink/ink109.xml"/><Relationship Id="rId10" Type="http://schemas.openxmlformats.org/officeDocument/2006/relationships/image" Target="../media/image39.png"/><Relationship Id="rId31" Type="http://schemas.openxmlformats.org/officeDocument/2006/relationships/customXml" Target="../ink/ink61.xml"/><Relationship Id="rId52" Type="http://schemas.openxmlformats.org/officeDocument/2006/relationships/image" Target="../media/image85.png"/><Relationship Id="rId73" Type="http://schemas.openxmlformats.org/officeDocument/2006/relationships/customXml" Target="../ink/ink82.xml"/><Relationship Id="rId94" Type="http://schemas.openxmlformats.org/officeDocument/2006/relationships/image" Target="../media/image106.png"/><Relationship Id="rId148" Type="http://schemas.openxmlformats.org/officeDocument/2006/relationships/image" Target="../media/image133.png"/><Relationship Id="rId169" Type="http://schemas.openxmlformats.org/officeDocument/2006/relationships/customXml" Target="../ink/ink130.xml"/><Relationship Id="rId4" Type="http://schemas.openxmlformats.org/officeDocument/2006/relationships/image" Target="../media/image36.png"/><Relationship Id="rId180" Type="http://schemas.openxmlformats.org/officeDocument/2006/relationships/image" Target="../media/image149.png"/><Relationship Id="rId215" Type="http://schemas.openxmlformats.org/officeDocument/2006/relationships/customXml" Target="../ink/ink153.xml"/><Relationship Id="rId236" Type="http://schemas.openxmlformats.org/officeDocument/2006/relationships/image" Target="../media/image178.png"/><Relationship Id="rId257" Type="http://schemas.openxmlformats.org/officeDocument/2006/relationships/customXml" Target="../ink/ink174.xml"/><Relationship Id="rId278" Type="http://schemas.openxmlformats.org/officeDocument/2006/relationships/image" Target="../media/image199.png"/><Relationship Id="rId42" Type="http://schemas.openxmlformats.org/officeDocument/2006/relationships/image" Target="../media/image80.png"/><Relationship Id="rId84" Type="http://schemas.openxmlformats.org/officeDocument/2006/relationships/image" Target="../media/image101.png"/><Relationship Id="rId138" Type="http://schemas.openxmlformats.org/officeDocument/2006/relationships/image" Target="../media/image128.png"/><Relationship Id="rId191" Type="http://schemas.openxmlformats.org/officeDocument/2006/relationships/customXml" Target="../ink/ink141.xml"/><Relationship Id="rId205" Type="http://schemas.openxmlformats.org/officeDocument/2006/relationships/customXml" Target="../ink/ink148.xml"/><Relationship Id="rId247" Type="http://schemas.openxmlformats.org/officeDocument/2006/relationships/customXml" Target="../ink/ink169.xml"/><Relationship Id="rId107" Type="http://schemas.openxmlformats.org/officeDocument/2006/relationships/customXml" Target="../ink/ink99.xml"/><Relationship Id="rId11" Type="http://schemas.openxmlformats.org/officeDocument/2006/relationships/customXml" Target="../ink/ink51.xml"/><Relationship Id="rId53" Type="http://schemas.openxmlformats.org/officeDocument/2006/relationships/customXml" Target="../ink/ink72.xml"/><Relationship Id="rId149" Type="http://schemas.openxmlformats.org/officeDocument/2006/relationships/customXml" Target="../ink/ink120.xml"/><Relationship Id="rId95" Type="http://schemas.openxmlformats.org/officeDocument/2006/relationships/customXml" Target="../ink/ink93.xml"/><Relationship Id="rId160" Type="http://schemas.openxmlformats.org/officeDocument/2006/relationships/image" Target="../media/image139.png"/><Relationship Id="rId216" Type="http://schemas.openxmlformats.org/officeDocument/2006/relationships/image" Target="../media/image168.png"/><Relationship Id="rId258" Type="http://schemas.openxmlformats.org/officeDocument/2006/relationships/image" Target="../media/image18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FF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API Gateway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39F286A-CC9D-4BAB-809E-5F08557B4E23}"/>
              </a:ext>
            </a:extLst>
          </p:cNvPr>
          <p:cNvSpPr txBox="1">
            <a:spLocks/>
          </p:cNvSpPr>
          <p:nvPr/>
        </p:nvSpPr>
        <p:spPr>
          <a:xfrm>
            <a:off x="685800" y="1815646"/>
            <a:ext cx="7010400" cy="3213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Programming example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API Gateway + lambda</a:t>
            </a:r>
          </a:p>
          <a:p>
            <a:pPr lvl="1" indent="-342900">
              <a:buFont typeface="Arial" pitchFamily="34" charset="0"/>
              <a:buChar char="•"/>
              <a:defRPr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Other ways to call lambda functions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1E00E-19E6-8771-AE74-609F5426E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18" y="5796339"/>
            <a:ext cx="1615382" cy="909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758302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Python-based client-side app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FB48E1-022C-06BB-693F-123F6608FCA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85800" y="2057400"/>
            <a:ext cx="4800600" cy="39164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 requests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baseurl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'API Gateway Endpoint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</a:p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 = input('Enter base x&gt; ')</a:t>
            </a:r>
          </a:p>
          <a:p>
            <a:pPr>
              <a:lnSpc>
                <a:spcPts val="1400"/>
              </a:lnSpc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input('Enter exponent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')</a:t>
            </a:r>
          </a:p>
          <a:p>
            <a:pPr>
              <a:lnSpc>
                <a:spcPts val="1400"/>
              </a:lnSpc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build URL: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url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baseurl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'/pow/' + x + '/' + e</a:t>
            </a:r>
          </a:p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call the web service: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response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requests.get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url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output the result:</a:t>
            </a:r>
          </a:p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b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ody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response.json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print('status code:',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response.status_code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print('result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x^e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:', body)</a:t>
            </a:r>
          </a:p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DE5AD1-DA15-A0FC-4DB5-5B75A9ECE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024661"/>
            <a:ext cx="1371600" cy="816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DCCDFE-BEA7-49C8-A43E-04FB6E576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2167164"/>
            <a:ext cx="2286000" cy="3082017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1F98A58B-DF96-0AD0-2AA2-39D00AB8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248400"/>
            <a:ext cx="55354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06090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Summary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8229600" cy="1219200"/>
          </a:xfrm>
        </p:spPr>
        <p:txBody>
          <a:bodyPr/>
          <a:lstStyle/>
          <a:p>
            <a:pPr marL="227013" indent="-227013"/>
            <a:r>
              <a:rPr lang="en-US" dirty="0"/>
              <a:t>We have a serverless solution to running computations in the cloud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F1F11C0-9D6F-AAE5-F26C-42A2D389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0225" y="6286337"/>
            <a:ext cx="381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996E49-74F3-6A90-C31C-E8D56721AEB8}"/>
                  </a:ext>
                </a:extLst>
              </p14:cNvPr>
              <p14:cNvContentPartPr/>
              <p14:nvPr/>
            </p14:nvContentPartPr>
            <p14:xfrm>
              <a:off x="2663900" y="2395457"/>
              <a:ext cx="129960" cy="808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996E49-74F3-6A90-C31C-E8D56721AE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4900" y="2386457"/>
                <a:ext cx="147600" cy="82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B2D7F97-D152-B99D-79BB-CE38D0D72B80}"/>
                  </a:ext>
                </a:extLst>
              </p14:cNvPr>
              <p14:cNvContentPartPr/>
              <p14:nvPr/>
            </p14:nvContentPartPr>
            <p14:xfrm>
              <a:off x="2719700" y="2315897"/>
              <a:ext cx="2245320" cy="1009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B2D7F97-D152-B99D-79BB-CE38D0D72B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0700" y="2306897"/>
                <a:ext cx="2262960" cy="10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199AC07-02B0-18A3-0B2B-ADDEEC64658B}"/>
                  </a:ext>
                </a:extLst>
              </p14:cNvPr>
              <p14:cNvContentPartPr/>
              <p14:nvPr/>
            </p14:nvContentPartPr>
            <p14:xfrm>
              <a:off x="2927060" y="2637017"/>
              <a:ext cx="33480" cy="346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199AC07-02B0-18A3-0B2B-ADDEEC64658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18060" y="2628377"/>
                <a:ext cx="5112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81E31D-0B6A-6F76-CEF4-96F59615F8DD}"/>
                  </a:ext>
                </a:extLst>
              </p14:cNvPr>
              <p14:cNvContentPartPr/>
              <p14:nvPr/>
            </p14:nvContentPartPr>
            <p14:xfrm>
              <a:off x="2921300" y="2724137"/>
              <a:ext cx="110160" cy="231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81E31D-0B6A-6F76-CEF4-96F59615F8D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12300" y="2715137"/>
                <a:ext cx="12780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F1700CE-09DA-B28D-452E-479D28DC87A4}"/>
                  </a:ext>
                </a:extLst>
              </p14:cNvPr>
              <p14:cNvContentPartPr/>
              <p14:nvPr/>
            </p14:nvContentPartPr>
            <p14:xfrm>
              <a:off x="2915900" y="2823137"/>
              <a:ext cx="147600" cy="48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F1700CE-09DA-B28D-452E-479D28DC87A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07260" y="2814137"/>
                <a:ext cx="165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A99859C-D675-132F-4539-AF11F8776F01}"/>
                  </a:ext>
                </a:extLst>
              </p14:cNvPr>
              <p14:cNvContentPartPr/>
              <p14:nvPr/>
            </p14:nvContentPartPr>
            <p14:xfrm>
              <a:off x="3130820" y="2724497"/>
              <a:ext cx="118800" cy="278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A99859C-D675-132F-4539-AF11F8776F0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21820" y="2715857"/>
                <a:ext cx="13644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C179D33-BF07-0E2F-589D-F577E85F4FD2}"/>
                  </a:ext>
                </a:extLst>
              </p14:cNvPr>
              <p14:cNvContentPartPr/>
              <p14:nvPr/>
            </p14:nvContentPartPr>
            <p14:xfrm>
              <a:off x="3346100" y="2725217"/>
              <a:ext cx="36720" cy="188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C179D33-BF07-0E2F-589D-F577E85F4F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37100" y="2716577"/>
                <a:ext cx="543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0F485F0-738D-71EC-CC3B-40936CC7E44B}"/>
                  </a:ext>
                </a:extLst>
              </p14:cNvPr>
              <p14:cNvContentPartPr/>
              <p14:nvPr/>
            </p14:nvContentPartPr>
            <p14:xfrm>
              <a:off x="3263660" y="2696417"/>
              <a:ext cx="186840" cy="48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0F485F0-738D-71EC-CC3B-40936CC7E4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55020" y="2687777"/>
                <a:ext cx="20448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808DBC1-30CC-05BA-2683-CB3DB97CBA25}"/>
                  </a:ext>
                </a:extLst>
              </p14:cNvPr>
              <p14:cNvContentPartPr/>
              <p14:nvPr/>
            </p14:nvContentPartPr>
            <p14:xfrm>
              <a:off x="3255740" y="2905217"/>
              <a:ext cx="201600" cy="93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808DBC1-30CC-05BA-2683-CB3DB97CBA2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246740" y="2896577"/>
                <a:ext cx="2192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3B26ACA-B40B-DE07-1A65-8CF06F05220B}"/>
                  </a:ext>
                </a:extLst>
              </p14:cNvPr>
              <p14:cNvContentPartPr/>
              <p14:nvPr/>
            </p14:nvContentPartPr>
            <p14:xfrm>
              <a:off x="3732380" y="2636297"/>
              <a:ext cx="200160" cy="337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3B26ACA-B40B-DE07-1A65-8CF06F05220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23380" y="2627657"/>
                <a:ext cx="21780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204310E-A0FE-3965-D469-CA0A03BD5170}"/>
                  </a:ext>
                </a:extLst>
              </p14:cNvPr>
              <p14:cNvContentPartPr/>
              <p14:nvPr/>
            </p14:nvContentPartPr>
            <p14:xfrm>
              <a:off x="3953420" y="2845457"/>
              <a:ext cx="120600" cy="140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204310E-A0FE-3965-D469-CA0A03BD517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944780" y="2836817"/>
                <a:ext cx="1382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62B4991-E0E0-EFE7-1D3D-F167F718E56B}"/>
                  </a:ext>
                </a:extLst>
              </p14:cNvPr>
              <p14:cNvContentPartPr/>
              <p14:nvPr/>
            </p14:nvContentPartPr>
            <p14:xfrm>
              <a:off x="4108220" y="2575097"/>
              <a:ext cx="59040" cy="3430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62B4991-E0E0-EFE7-1D3D-F167F718E56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99580" y="2566097"/>
                <a:ext cx="7668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758BFD9-2E2A-D6F9-87A8-35FC72591D6A}"/>
                  </a:ext>
                </a:extLst>
              </p14:cNvPr>
              <p14:cNvContentPartPr/>
              <p14:nvPr/>
            </p14:nvContentPartPr>
            <p14:xfrm>
              <a:off x="4046300" y="2735657"/>
              <a:ext cx="223920" cy="186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758BFD9-2E2A-D6F9-87A8-35FC72591D6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37300" y="2726657"/>
                <a:ext cx="24156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6FCD308-759E-4DE6-132A-F0B1941E6C77}"/>
                  </a:ext>
                </a:extLst>
              </p14:cNvPr>
              <p14:cNvContentPartPr/>
              <p14:nvPr/>
            </p14:nvContentPartPr>
            <p14:xfrm>
              <a:off x="4281380" y="2779937"/>
              <a:ext cx="167040" cy="110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6FCD308-759E-4DE6-132A-F0B1941E6C7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272380" y="2771297"/>
                <a:ext cx="18468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310657C-0E83-2C5B-0FED-66E53549C7D5}"/>
                  </a:ext>
                </a:extLst>
              </p14:cNvPr>
              <p14:cNvContentPartPr/>
              <p14:nvPr/>
            </p14:nvContentPartPr>
            <p14:xfrm>
              <a:off x="4446260" y="2792537"/>
              <a:ext cx="140760" cy="120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310657C-0E83-2C5B-0FED-66E53549C7D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437620" y="2783897"/>
                <a:ext cx="1584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DE02459-7439-1A5A-9D7A-8988E67D2479}"/>
                  </a:ext>
                </a:extLst>
              </p14:cNvPr>
              <p14:cNvContentPartPr/>
              <p14:nvPr/>
            </p14:nvContentPartPr>
            <p14:xfrm>
              <a:off x="4597820" y="2772377"/>
              <a:ext cx="133200" cy="333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DE02459-7439-1A5A-9D7A-8988E67D247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588820" y="2763737"/>
                <a:ext cx="15084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482708-AA02-6687-B50F-CF448C9151D2}"/>
                  </a:ext>
                </a:extLst>
              </p14:cNvPr>
              <p14:cNvContentPartPr/>
              <p14:nvPr/>
            </p14:nvContentPartPr>
            <p14:xfrm>
              <a:off x="3764060" y="3390857"/>
              <a:ext cx="83160" cy="500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482708-AA02-6687-B50F-CF448C9151D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755060" y="3381857"/>
                <a:ext cx="10080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53BBDB2-9500-1F19-BCF8-CB114DA634BA}"/>
                  </a:ext>
                </a:extLst>
              </p14:cNvPr>
              <p14:cNvContentPartPr/>
              <p14:nvPr/>
            </p14:nvContentPartPr>
            <p14:xfrm>
              <a:off x="3924260" y="3343697"/>
              <a:ext cx="50040" cy="5562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53BBDB2-9500-1F19-BCF8-CB114DA634B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915260" y="3334697"/>
                <a:ext cx="6768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57F6EA1-4446-428A-42F6-32D7BB8A22A0}"/>
                  </a:ext>
                </a:extLst>
              </p14:cNvPr>
              <p14:cNvContentPartPr/>
              <p14:nvPr/>
            </p14:nvContentPartPr>
            <p14:xfrm>
              <a:off x="3712940" y="3679937"/>
              <a:ext cx="407880" cy="255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57F6EA1-4446-428A-42F6-32D7BB8A22A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703940" y="3670937"/>
                <a:ext cx="425520" cy="27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945D2F45-4823-7CF0-2CD0-A4F2168315FC}"/>
              </a:ext>
            </a:extLst>
          </p:cNvPr>
          <p:cNvGrpSpPr/>
          <p:nvPr/>
        </p:nvGrpSpPr>
        <p:grpSpPr>
          <a:xfrm>
            <a:off x="540260" y="4137137"/>
            <a:ext cx="4621320" cy="1571400"/>
            <a:chOff x="804697" y="4203233"/>
            <a:chExt cx="4621320" cy="157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E0A12AF-741B-AB1E-B791-8BE573A975C0}"/>
                    </a:ext>
                  </a:extLst>
                </p14:cNvPr>
                <p14:cNvContentPartPr/>
                <p14:nvPr/>
              </p14:nvContentPartPr>
              <p14:xfrm>
                <a:off x="3097177" y="4203233"/>
                <a:ext cx="76320" cy="1383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E0A12AF-741B-AB1E-B791-8BE573A975C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088177" y="4194593"/>
                  <a:ext cx="93960" cy="14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759C3B9-C3BD-CFCD-A045-CAAB3B4D670D}"/>
                    </a:ext>
                  </a:extLst>
                </p14:cNvPr>
                <p14:cNvContentPartPr/>
                <p14:nvPr/>
              </p14:nvContentPartPr>
              <p14:xfrm>
                <a:off x="3165937" y="4242833"/>
                <a:ext cx="2260080" cy="1531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759C3B9-C3BD-CFCD-A045-CAAB3B4D670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57297" y="4234193"/>
                  <a:ext cx="2277720" cy="15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2C209E3-6075-1C7E-2175-D243E7160FFE}"/>
                    </a:ext>
                  </a:extLst>
                </p14:cNvPr>
                <p14:cNvContentPartPr/>
                <p14:nvPr/>
              </p14:nvContentPartPr>
              <p14:xfrm>
                <a:off x="3694417" y="4406633"/>
                <a:ext cx="147960" cy="326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2C209E3-6075-1C7E-2175-D243E7160FF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685777" y="4397633"/>
                  <a:ext cx="1656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7A5A253-6F13-AE9C-027B-FE21085B340E}"/>
                    </a:ext>
                  </a:extLst>
                </p14:cNvPr>
                <p14:cNvContentPartPr/>
                <p14:nvPr/>
              </p14:nvContentPartPr>
              <p14:xfrm>
                <a:off x="3947857" y="4430033"/>
                <a:ext cx="300600" cy="204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7A5A253-6F13-AE9C-027B-FE21085B340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939217" y="4421033"/>
                  <a:ext cx="3182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D4D423D-7E20-2520-C9EF-9E22FDE05523}"/>
                    </a:ext>
                  </a:extLst>
                </p14:cNvPr>
                <p14:cNvContentPartPr/>
                <p14:nvPr/>
              </p14:nvContentPartPr>
              <p14:xfrm>
                <a:off x="4263217" y="4343633"/>
                <a:ext cx="213840" cy="302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D4D423D-7E20-2520-C9EF-9E22FDE0552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254217" y="4334993"/>
                  <a:ext cx="2314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DF368D6-7FEB-F42B-5739-8F7315E1D793}"/>
                    </a:ext>
                  </a:extLst>
                </p14:cNvPr>
                <p14:cNvContentPartPr/>
                <p14:nvPr/>
              </p14:nvContentPartPr>
              <p14:xfrm>
                <a:off x="3409657" y="4793993"/>
                <a:ext cx="361800" cy="122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DF368D6-7FEB-F42B-5739-8F7315E1D79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400657" y="4784993"/>
                  <a:ext cx="3794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0F17B89-6F50-DB5D-72FD-AF3468902CB8}"/>
                    </a:ext>
                  </a:extLst>
                </p14:cNvPr>
                <p14:cNvContentPartPr/>
                <p14:nvPr/>
              </p14:nvContentPartPr>
              <p14:xfrm>
                <a:off x="3809617" y="4782833"/>
                <a:ext cx="149040" cy="129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0F17B89-6F50-DB5D-72FD-AF3468902CB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00977" y="4774193"/>
                  <a:ext cx="1666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9BC18FF-69FD-43AF-7F5C-F2A57019B431}"/>
                    </a:ext>
                  </a:extLst>
                </p14:cNvPr>
                <p14:cNvContentPartPr/>
                <p14:nvPr/>
              </p14:nvContentPartPr>
              <p14:xfrm>
                <a:off x="3961177" y="4815233"/>
                <a:ext cx="155880" cy="101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9BC18FF-69FD-43AF-7F5C-F2A57019B43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952177" y="4806233"/>
                  <a:ext cx="1735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A397D2A-4777-47A0-995E-0AC3490B2EAE}"/>
                    </a:ext>
                  </a:extLst>
                </p14:cNvPr>
                <p14:cNvContentPartPr/>
                <p14:nvPr/>
              </p14:nvContentPartPr>
              <p14:xfrm>
                <a:off x="4199497" y="4802273"/>
                <a:ext cx="91800" cy="105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A397D2A-4777-47A0-995E-0AC3490B2EA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190497" y="4793633"/>
                  <a:ext cx="1094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194DCCD-1222-2F59-CF0E-93379A2811E0}"/>
                    </a:ext>
                  </a:extLst>
                </p14:cNvPr>
                <p14:cNvContentPartPr/>
                <p14:nvPr/>
              </p14:nvContentPartPr>
              <p14:xfrm>
                <a:off x="4314697" y="4794353"/>
                <a:ext cx="273960" cy="264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194DCCD-1222-2F59-CF0E-93379A2811E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305697" y="4785713"/>
                  <a:ext cx="2916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E921471-F884-2628-54D2-3C71145FF0E5}"/>
                    </a:ext>
                  </a:extLst>
                </p14:cNvPr>
                <p14:cNvContentPartPr/>
                <p14:nvPr/>
              </p14:nvContentPartPr>
              <p14:xfrm>
                <a:off x="4625377" y="4623353"/>
                <a:ext cx="135000" cy="269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E921471-F884-2628-54D2-3C71145FF0E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616737" y="4614353"/>
                  <a:ext cx="1526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283A7CB-2968-677C-4F0B-02E564B4BEA4}"/>
                    </a:ext>
                  </a:extLst>
                </p14:cNvPr>
                <p14:cNvContentPartPr/>
                <p14:nvPr/>
              </p14:nvContentPartPr>
              <p14:xfrm>
                <a:off x="3817177" y="5084153"/>
                <a:ext cx="272880" cy="130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283A7CB-2968-677C-4F0B-02E564B4BEA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808537" y="5075153"/>
                  <a:ext cx="2905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C8D8D09-07D4-2B5E-A358-DF67D01ADD2F}"/>
                    </a:ext>
                  </a:extLst>
                </p14:cNvPr>
                <p14:cNvContentPartPr/>
                <p14:nvPr/>
              </p14:nvContentPartPr>
              <p14:xfrm>
                <a:off x="4075657" y="4990193"/>
                <a:ext cx="335520" cy="236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C8D8D09-07D4-2B5E-A358-DF67D01ADD2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67017" y="4981193"/>
                  <a:ext cx="3531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69D9E8B-57CB-5879-73EB-2FE197A2E56C}"/>
                    </a:ext>
                  </a:extLst>
                </p14:cNvPr>
                <p14:cNvContentPartPr/>
                <p14:nvPr/>
              </p14:nvContentPartPr>
              <p14:xfrm>
                <a:off x="3551137" y="5377553"/>
                <a:ext cx="143640" cy="174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69D9E8B-57CB-5879-73EB-2FE197A2E56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542497" y="5368553"/>
                  <a:ext cx="1612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886EF00-4C39-D3AD-CC39-CF3A7FFBDC81}"/>
                    </a:ext>
                  </a:extLst>
                </p14:cNvPr>
                <p14:cNvContentPartPr/>
                <p14:nvPr/>
              </p14:nvContentPartPr>
              <p14:xfrm>
                <a:off x="3708457" y="5361353"/>
                <a:ext cx="336600" cy="174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886EF00-4C39-D3AD-CC39-CF3A7FFBDC8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699457" y="5352353"/>
                  <a:ext cx="354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A8BC024-7C46-4738-A2BA-D383C274C50F}"/>
                    </a:ext>
                  </a:extLst>
                </p14:cNvPr>
                <p14:cNvContentPartPr/>
                <p14:nvPr/>
              </p14:nvContentPartPr>
              <p14:xfrm>
                <a:off x="4092217" y="5281433"/>
                <a:ext cx="580680" cy="218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A8BC024-7C46-4738-A2BA-D383C274C50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083577" y="5272793"/>
                  <a:ext cx="598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6719564-F87F-31F0-DF4F-930F467BEE75}"/>
                    </a:ext>
                  </a:extLst>
                </p14:cNvPr>
                <p14:cNvContentPartPr/>
                <p14:nvPr/>
              </p14:nvContentPartPr>
              <p14:xfrm>
                <a:off x="804697" y="4326353"/>
                <a:ext cx="131760" cy="1110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6719564-F87F-31F0-DF4F-930F467BEE7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96057" y="4317353"/>
                  <a:ext cx="149400" cy="11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5C546E5-2F02-2622-6CBE-2F8B0BD6CEDA}"/>
                    </a:ext>
                  </a:extLst>
                </p14:cNvPr>
                <p14:cNvContentPartPr/>
                <p14:nvPr/>
              </p14:nvContentPartPr>
              <p14:xfrm>
                <a:off x="878497" y="4284953"/>
                <a:ext cx="854280" cy="1158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5C546E5-2F02-2622-6CBE-2F8B0BD6CED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69857" y="4276313"/>
                  <a:ext cx="871920" cy="11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6BBBDF4-09BB-418E-B5E3-2A5A47161479}"/>
                    </a:ext>
                  </a:extLst>
                </p14:cNvPr>
                <p14:cNvContentPartPr/>
                <p14:nvPr/>
              </p14:nvContentPartPr>
              <p14:xfrm>
                <a:off x="956977" y="4819913"/>
                <a:ext cx="117000" cy="267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6BBBDF4-09BB-418E-B5E3-2A5A4716147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48337" y="4810913"/>
                  <a:ext cx="1346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272946D-5AE3-BCD2-EE87-521C2F57790B}"/>
                    </a:ext>
                  </a:extLst>
                </p14:cNvPr>
                <p14:cNvContentPartPr/>
                <p14:nvPr/>
              </p14:nvContentPartPr>
              <p14:xfrm>
                <a:off x="1120777" y="4660433"/>
                <a:ext cx="89640" cy="404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272946D-5AE3-BCD2-EE87-521C2F57790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12137" y="4651433"/>
                  <a:ext cx="10728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78BB926-5473-EDCD-91CB-F83922499A0A}"/>
                    </a:ext>
                  </a:extLst>
                </p14:cNvPr>
                <p14:cNvContentPartPr/>
                <p14:nvPr/>
              </p14:nvContentPartPr>
              <p14:xfrm>
                <a:off x="1206097" y="4770233"/>
                <a:ext cx="32040" cy="282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78BB926-5473-EDCD-91CB-F83922499A0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97457" y="4761593"/>
                  <a:ext cx="496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B621ED4-7B6A-AFCE-63A5-E1DBC9C05464}"/>
                    </a:ext>
                  </a:extLst>
                </p14:cNvPr>
                <p14:cNvContentPartPr/>
                <p14:nvPr/>
              </p14:nvContentPartPr>
              <p14:xfrm>
                <a:off x="1302937" y="4817033"/>
                <a:ext cx="259560" cy="232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B621ED4-7B6A-AFCE-63A5-E1DBC9C0546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293937" y="4808393"/>
                  <a:ext cx="2772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29B8338-1E43-DE19-0700-0C56D893F18C}"/>
                    </a:ext>
                  </a:extLst>
                </p14:cNvPr>
                <p14:cNvContentPartPr/>
                <p14:nvPr/>
              </p14:nvContentPartPr>
              <p14:xfrm>
                <a:off x="1570057" y="4563953"/>
                <a:ext cx="57240" cy="486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29B8338-1E43-DE19-0700-0C56D893F18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561057" y="4555313"/>
                  <a:ext cx="7488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6A8F7F0-7B44-9DFA-516F-9986B28C435E}"/>
                    </a:ext>
                  </a:extLst>
                </p14:cNvPr>
                <p14:cNvContentPartPr/>
                <p14:nvPr/>
              </p14:nvContentPartPr>
              <p14:xfrm>
                <a:off x="1383577" y="4772393"/>
                <a:ext cx="286920" cy="94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6A8F7F0-7B44-9DFA-516F-9986B28C435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74577" y="4763753"/>
                  <a:ext cx="3045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3402C8C-F4AA-C3AF-DDD6-680E43217C34}"/>
                    </a:ext>
                  </a:extLst>
                </p14:cNvPr>
                <p14:cNvContentPartPr/>
                <p14:nvPr/>
              </p14:nvContentPartPr>
              <p14:xfrm>
                <a:off x="1917097" y="4823153"/>
                <a:ext cx="1100520" cy="246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3402C8C-F4AA-C3AF-DDD6-680E43217C3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908457" y="4814153"/>
                  <a:ext cx="1118160" cy="26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3DE0E17-46A2-2C66-619E-E76E341B52A6}"/>
              </a:ext>
            </a:extLst>
          </p:cNvPr>
          <p:cNvGrpSpPr/>
          <p:nvPr/>
        </p:nvGrpSpPr>
        <p:grpSpPr>
          <a:xfrm>
            <a:off x="4994900" y="2138777"/>
            <a:ext cx="3798000" cy="1436400"/>
            <a:chOff x="5259337" y="2204873"/>
            <a:chExt cx="3798000" cy="143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B260C60-DD23-A581-8B0C-93CAEE732630}"/>
                    </a:ext>
                  </a:extLst>
                </p14:cNvPr>
                <p14:cNvContentPartPr/>
                <p14:nvPr/>
              </p14:nvContentPartPr>
              <p14:xfrm>
                <a:off x="6562177" y="2381993"/>
                <a:ext cx="183960" cy="274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B260C60-DD23-A581-8B0C-93CAEE73263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553537" y="2372993"/>
                  <a:ext cx="2016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B1B615B-4CAB-D3F9-EDCC-306B2AD2D678}"/>
                    </a:ext>
                  </a:extLst>
                </p14:cNvPr>
                <p14:cNvContentPartPr/>
                <p14:nvPr/>
              </p14:nvContentPartPr>
              <p14:xfrm>
                <a:off x="6790057" y="2456873"/>
                <a:ext cx="38880" cy="235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B1B615B-4CAB-D3F9-EDCC-306B2AD2D67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781057" y="2447873"/>
                  <a:ext cx="565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605499D-945B-77EE-3B9E-DB6976572748}"/>
                    </a:ext>
                  </a:extLst>
                </p14:cNvPr>
                <p14:cNvContentPartPr/>
                <p14:nvPr/>
              </p14:nvContentPartPr>
              <p14:xfrm>
                <a:off x="6805537" y="2421953"/>
                <a:ext cx="120240" cy="37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605499D-945B-77EE-3B9E-DB697657274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796897" y="2412953"/>
                  <a:ext cx="1378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290E817-8150-C4BA-182E-29036ACFC62E}"/>
                    </a:ext>
                  </a:extLst>
                </p14:cNvPr>
                <p14:cNvContentPartPr/>
                <p14:nvPr/>
              </p14:nvContentPartPr>
              <p14:xfrm>
                <a:off x="6798337" y="2525273"/>
                <a:ext cx="87840" cy="23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290E817-8150-C4BA-182E-29036ACFC62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789697" y="2516633"/>
                  <a:ext cx="1054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78F9BB8-AE0C-B033-86AE-28C7FD11F6FD}"/>
                    </a:ext>
                  </a:extLst>
                </p14:cNvPr>
                <p14:cNvContentPartPr/>
                <p14:nvPr/>
              </p14:nvContentPartPr>
              <p14:xfrm>
                <a:off x="6806977" y="2438513"/>
                <a:ext cx="275040" cy="219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78F9BB8-AE0C-B033-86AE-28C7FD11F6F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98337" y="2429513"/>
                  <a:ext cx="2926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CFDDED7-A08A-BA75-1507-379A9B124FB0}"/>
                    </a:ext>
                  </a:extLst>
                </p14:cNvPr>
                <p14:cNvContentPartPr/>
                <p14:nvPr/>
              </p14:nvContentPartPr>
              <p14:xfrm>
                <a:off x="6981937" y="2377313"/>
                <a:ext cx="229680" cy="94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CFDDED7-A08A-BA75-1507-379A9B124F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972937" y="2368673"/>
                  <a:ext cx="2473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A444B1C-FA39-4B44-10E7-740D7A3D6179}"/>
                    </a:ext>
                  </a:extLst>
                </p14:cNvPr>
                <p14:cNvContentPartPr/>
                <p14:nvPr/>
              </p14:nvContentPartPr>
              <p14:xfrm>
                <a:off x="7644697" y="2288033"/>
                <a:ext cx="102960" cy="337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A444B1C-FA39-4B44-10E7-740D7A3D617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636057" y="2279393"/>
                  <a:ext cx="1206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CB1616C-A309-3610-A663-DC7A425A386C}"/>
                    </a:ext>
                  </a:extLst>
                </p14:cNvPr>
                <p14:cNvContentPartPr/>
                <p14:nvPr/>
              </p14:nvContentPartPr>
              <p14:xfrm>
                <a:off x="7754857" y="2384873"/>
                <a:ext cx="191520" cy="156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CB1616C-A309-3610-A663-DC7A425A386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745857" y="2376233"/>
                  <a:ext cx="2091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9C25B1C-3A55-A71E-00D0-8AF9BE137B12}"/>
                    </a:ext>
                  </a:extLst>
                </p14:cNvPr>
                <p14:cNvContentPartPr/>
                <p14:nvPr/>
              </p14:nvContentPartPr>
              <p14:xfrm>
                <a:off x="8002177" y="2377673"/>
                <a:ext cx="150120" cy="129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9C25B1C-3A55-A71E-00D0-8AF9BE137B1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993537" y="2368673"/>
                  <a:ext cx="1677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11663F0-44BB-BE33-F98F-CD4B71D1AD4F}"/>
                    </a:ext>
                  </a:extLst>
                </p14:cNvPr>
                <p14:cNvContentPartPr/>
                <p14:nvPr/>
              </p14:nvContentPartPr>
              <p14:xfrm>
                <a:off x="8253457" y="2375153"/>
                <a:ext cx="46440" cy="135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11663F0-44BB-BE33-F98F-CD4B71D1AD4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244457" y="2366153"/>
                  <a:ext cx="640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921A0BE-1381-5690-5B43-73C1F63CD353}"/>
                    </a:ext>
                  </a:extLst>
                </p14:cNvPr>
                <p14:cNvContentPartPr/>
                <p14:nvPr/>
              </p14:nvContentPartPr>
              <p14:xfrm>
                <a:off x="8244817" y="2243393"/>
                <a:ext cx="7200" cy="25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921A0BE-1381-5690-5B43-73C1F63CD35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235817" y="2234393"/>
                  <a:ext cx="248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6C96BF8-22EC-A88B-7A74-317E2F0E3E78}"/>
                    </a:ext>
                  </a:extLst>
                </p14:cNvPr>
                <p14:cNvContentPartPr/>
                <p14:nvPr/>
              </p14:nvContentPartPr>
              <p14:xfrm>
                <a:off x="8357497" y="2204873"/>
                <a:ext cx="173520" cy="294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6C96BF8-22EC-A88B-7A74-317E2F0E3E7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348857" y="2195873"/>
                  <a:ext cx="1911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2FEA1EA-427C-E1DD-80C5-FEDC2C234AEA}"/>
                    </a:ext>
                  </a:extLst>
                </p14:cNvPr>
                <p14:cNvContentPartPr/>
                <p14:nvPr/>
              </p14:nvContentPartPr>
              <p14:xfrm>
                <a:off x="6544537" y="2887073"/>
                <a:ext cx="223560" cy="233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2FEA1EA-427C-E1DD-80C5-FEDC2C234AE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535897" y="2878073"/>
                  <a:ext cx="2412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17013F2-C509-00C6-7179-40F57863F1DA}"/>
                    </a:ext>
                  </a:extLst>
                </p14:cNvPr>
                <p14:cNvContentPartPr/>
                <p14:nvPr/>
              </p14:nvContentPartPr>
              <p14:xfrm>
                <a:off x="6838657" y="2912273"/>
                <a:ext cx="19800" cy="187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17013F2-C509-00C6-7179-40F57863F1D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830017" y="2903273"/>
                  <a:ext cx="374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8A0EA96-1C80-A0ED-71E2-028605166778}"/>
                    </a:ext>
                  </a:extLst>
                </p14:cNvPr>
                <p14:cNvContentPartPr/>
                <p14:nvPr/>
              </p14:nvContentPartPr>
              <p14:xfrm>
                <a:off x="6804457" y="2876633"/>
                <a:ext cx="100800" cy="40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8A0EA96-1C80-A0ED-71E2-02860516677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795457" y="2867633"/>
                  <a:ext cx="1184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91D89DF-3168-85CE-8BA7-FD0319AF0C04}"/>
                    </a:ext>
                  </a:extLst>
                </p14:cNvPr>
                <p14:cNvContentPartPr/>
                <p14:nvPr/>
              </p14:nvContentPartPr>
              <p14:xfrm>
                <a:off x="6826057" y="2938193"/>
                <a:ext cx="120240" cy="164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91D89DF-3168-85CE-8BA7-FD0319AF0C0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817417" y="2929193"/>
                  <a:ext cx="1378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F9E6BCD-F12F-69A5-07B1-C71EA553F4EE}"/>
                    </a:ext>
                  </a:extLst>
                </p14:cNvPr>
                <p14:cNvContentPartPr/>
                <p14:nvPr/>
              </p14:nvContentPartPr>
              <p14:xfrm>
                <a:off x="7039537" y="2867993"/>
                <a:ext cx="50040" cy="200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F9E6BCD-F12F-69A5-07B1-C71EA553F4E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030897" y="2858993"/>
                  <a:ext cx="676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E2312EC-B570-34C7-963C-444F2913C7B7}"/>
                    </a:ext>
                  </a:extLst>
                </p14:cNvPr>
                <p14:cNvContentPartPr/>
                <p14:nvPr/>
              </p14:nvContentPartPr>
              <p14:xfrm>
                <a:off x="6943417" y="2830553"/>
                <a:ext cx="247320" cy="91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E2312EC-B570-34C7-963C-444F2913C7B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934777" y="2821553"/>
                  <a:ext cx="2649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5571714-9061-8644-0DAC-733C3CB2B0DC}"/>
                    </a:ext>
                  </a:extLst>
                </p14:cNvPr>
                <p14:cNvContentPartPr/>
                <p14:nvPr/>
              </p14:nvContentPartPr>
              <p14:xfrm>
                <a:off x="7409257" y="2794193"/>
                <a:ext cx="123120" cy="332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5571714-9061-8644-0DAC-733C3CB2B0D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400617" y="2785553"/>
                  <a:ext cx="1407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1C59391-8685-D449-9B58-1B9A0DD9648F}"/>
                    </a:ext>
                  </a:extLst>
                </p14:cNvPr>
                <p14:cNvContentPartPr/>
                <p14:nvPr/>
              </p14:nvContentPartPr>
              <p14:xfrm>
                <a:off x="7596457" y="2822633"/>
                <a:ext cx="77400" cy="3092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1C59391-8685-D449-9B58-1B9A0DD9648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587817" y="2813993"/>
                  <a:ext cx="950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C649836-5B0F-4F1B-D232-06FC2424C1C5}"/>
                    </a:ext>
                  </a:extLst>
                </p14:cNvPr>
                <p14:cNvContentPartPr/>
                <p14:nvPr/>
              </p14:nvContentPartPr>
              <p14:xfrm>
                <a:off x="7508257" y="2990393"/>
                <a:ext cx="189720" cy="49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C649836-5B0F-4F1B-D232-06FC2424C1C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499617" y="2981753"/>
                  <a:ext cx="2073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DC4EB9C-B30B-87DD-64FB-7BE711C840F4}"/>
                    </a:ext>
                  </a:extLst>
                </p14:cNvPr>
                <p14:cNvContentPartPr/>
                <p14:nvPr/>
              </p14:nvContentPartPr>
              <p14:xfrm>
                <a:off x="7722097" y="2963753"/>
                <a:ext cx="122400" cy="100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DC4EB9C-B30B-87DD-64FB-7BE711C840F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713097" y="2954753"/>
                  <a:ext cx="1400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54AC42F-3C36-2122-6D92-53BED5C2F2FA}"/>
                    </a:ext>
                  </a:extLst>
                </p14:cNvPr>
                <p14:cNvContentPartPr/>
                <p14:nvPr/>
              </p14:nvContentPartPr>
              <p14:xfrm>
                <a:off x="7861777" y="2974913"/>
                <a:ext cx="84600" cy="1065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54AC42F-3C36-2122-6D92-53BED5C2F2F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853137" y="2965913"/>
                  <a:ext cx="1022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C1EE866-C2CC-6610-CC89-750DDA910232}"/>
                    </a:ext>
                  </a:extLst>
                </p14:cNvPr>
                <p14:cNvContentPartPr/>
                <p14:nvPr/>
              </p14:nvContentPartPr>
              <p14:xfrm>
                <a:off x="7947457" y="2750633"/>
                <a:ext cx="77400" cy="3056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C1EE866-C2CC-6610-CC89-750DDA91023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38817" y="2741633"/>
                  <a:ext cx="950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03EE232-9F84-51EB-377D-6B9BFEAB8E3A}"/>
                    </a:ext>
                  </a:extLst>
                </p14:cNvPr>
                <p14:cNvContentPartPr/>
                <p14:nvPr/>
              </p14:nvContentPartPr>
              <p14:xfrm>
                <a:off x="7835497" y="2878073"/>
                <a:ext cx="206640" cy="69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03EE232-9F84-51EB-377D-6B9BFEAB8E3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826497" y="2869433"/>
                  <a:ext cx="2242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FA09A5C-7A47-6D26-02EC-E5EFAA6A9C6A}"/>
                    </a:ext>
                  </a:extLst>
                </p14:cNvPr>
                <p14:cNvContentPartPr/>
                <p14:nvPr/>
              </p14:nvContentPartPr>
              <p14:xfrm>
                <a:off x="8059777" y="2896793"/>
                <a:ext cx="149760" cy="129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FA09A5C-7A47-6D26-02EC-E5EFAA6A9C6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051137" y="2888153"/>
                  <a:ext cx="167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8D8F692-B2B5-6C72-1F60-8218A78D5020}"/>
                    </a:ext>
                  </a:extLst>
                </p14:cNvPr>
                <p14:cNvContentPartPr/>
                <p14:nvPr/>
              </p14:nvContentPartPr>
              <p14:xfrm>
                <a:off x="8237977" y="2878433"/>
                <a:ext cx="111600" cy="129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8D8F692-B2B5-6C72-1F60-8218A78D502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228977" y="2869793"/>
                  <a:ext cx="1292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DD75ACE-058D-12FA-66F8-7CCFDADE32C9}"/>
                    </a:ext>
                  </a:extLst>
                </p14:cNvPr>
                <p14:cNvContentPartPr/>
                <p14:nvPr/>
              </p14:nvContentPartPr>
              <p14:xfrm>
                <a:off x="8403577" y="2835593"/>
                <a:ext cx="94680" cy="199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DD75ACE-058D-12FA-66F8-7CCFDADE32C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394937" y="2826953"/>
                  <a:ext cx="1123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958429F-BFB4-3470-310C-FB3B8A9141F4}"/>
                    </a:ext>
                  </a:extLst>
                </p14:cNvPr>
                <p14:cNvContentPartPr/>
                <p14:nvPr/>
              </p14:nvContentPartPr>
              <p14:xfrm>
                <a:off x="8531017" y="2631113"/>
                <a:ext cx="191880" cy="211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958429F-BFB4-3470-310C-FB3B8A9141F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522377" y="2622113"/>
                  <a:ext cx="2095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2829537-7ECF-A3D5-9E3A-81A56EFC4B3E}"/>
                    </a:ext>
                  </a:extLst>
                </p14:cNvPr>
                <p14:cNvContentPartPr/>
                <p14:nvPr/>
              </p14:nvContentPartPr>
              <p14:xfrm>
                <a:off x="8655937" y="3016313"/>
                <a:ext cx="16920" cy="37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2829537-7ECF-A3D5-9E3A-81A56EFC4B3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646937" y="3007673"/>
                  <a:ext cx="345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E4C9C4C-B799-BA57-CCBD-3EF39ABADAEE}"/>
                    </a:ext>
                  </a:extLst>
                </p14:cNvPr>
                <p14:cNvContentPartPr/>
                <p14:nvPr/>
              </p14:nvContentPartPr>
              <p14:xfrm>
                <a:off x="8772577" y="2864033"/>
                <a:ext cx="140400" cy="14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E4C9C4C-B799-BA57-CCBD-3EF39ABADAE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763937" y="2855033"/>
                  <a:ext cx="1580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83ACEEA-159D-D77E-F0EE-4E9E9C0D5BDF}"/>
                    </a:ext>
                  </a:extLst>
                </p14:cNvPr>
                <p14:cNvContentPartPr/>
                <p14:nvPr/>
              </p14:nvContentPartPr>
              <p14:xfrm>
                <a:off x="8944657" y="2919833"/>
                <a:ext cx="74160" cy="23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83ACEEA-159D-D77E-F0EE-4E9E9C0D5BD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936017" y="2910833"/>
                  <a:ext cx="918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7695ED5-04D3-4E0F-7870-D15AB9EB0CA2}"/>
                    </a:ext>
                  </a:extLst>
                </p14:cNvPr>
                <p14:cNvContentPartPr/>
                <p14:nvPr/>
              </p14:nvContentPartPr>
              <p14:xfrm>
                <a:off x="8970577" y="3006593"/>
                <a:ext cx="86760" cy="18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7695ED5-04D3-4E0F-7870-D15AB9EB0CA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961937" y="2997953"/>
                  <a:ext cx="104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CE3373E-759B-0963-B695-103D778E9829}"/>
                    </a:ext>
                  </a:extLst>
                </p14:cNvPr>
                <p14:cNvContentPartPr/>
                <p14:nvPr/>
              </p14:nvContentPartPr>
              <p14:xfrm>
                <a:off x="6600337" y="3279473"/>
                <a:ext cx="235440" cy="249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CE3373E-759B-0963-B695-103D778E982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591697" y="3270833"/>
                  <a:ext cx="2530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BD870C2-1E8E-D13D-D6AC-5A1BDFC8ECA1}"/>
                    </a:ext>
                  </a:extLst>
                </p14:cNvPr>
                <p14:cNvContentPartPr/>
                <p14:nvPr/>
              </p14:nvContentPartPr>
              <p14:xfrm>
                <a:off x="6895897" y="3296753"/>
                <a:ext cx="27360" cy="235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BD870C2-1E8E-D13D-D6AC-5A1BDFC8ECA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886897" y="3288113"/>
                  <a:ext cx="450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7886EEB-F403-1049-F8BC-20015C329192}"/>
                    </a:ext>
                  </a:extLst>
                </p14:cNvPr>
                <p14:cNvContentPartPr/>
                <p14:nvPr/>
              </p14:nvContentPartPr>
              <p14:xfrm>
                <a:off x="6853057" y="3241673"/>
                <a:ext cx="200160" cy="157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7886EEB-F403-1049-F8BC-20015C32919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844417" y="3232673"/>
                  <a:ext cx="2178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CA1DB95-ECFB-1DD1-F9F6-9477B8806846}"/>
                    </a:ext>
                  </a:extLst>
                </p14:cNvPr>
                <p14:cNvContentPartPr/>
                <p14:nvPr/>
              </p14:nvContentPartPr>
              <p14:xfrm>
                <a:off x="6907417" y="3436073"/>
                <a:ext cx="151920" cy="864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CA1DB95-ECFB-1DD1-F9F6-9477B880684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898417" y="3427433"/>
                  <a:ext cx="169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8031BAE-A8EF-E765-945E-17783D22071D}"/>
                    </a:ext>
                  </a:extLst>
                </p14:cNvPr>
                <p14:cNvContentPartPr/>
                <p14:nvPr/>
              </p14:nvContentPartPr>
              <p14:xfrm>
                <a:off x="7132057" y="3275513"/>
                <a:ext cx="25920" cy="225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8031BAE-A8EF-E765-945E-17783D22071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123057" y="3266873"/>
                  <a:ext cx="435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7C5C131-6111-688C-3C79-E5C8C600F5B7}"/>
                    </a:ext>
                  </a:extLst>
                </p14:cNvPr>
                <p14:cNvContentPartPr/>
                <p14:nvPr/>
              </p14:nvContentPartPr>
              <p14:xfrm>
                <a:off x="7021897" y="3256433"/>
                <a:ext cx="221040" cy="78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7C5C131-6111-688C-3C79-E5C8C600F5B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012897" y="3247793"/>
                  <a:ext cx="2386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3767F51-38D2-8498-4736-8321F800CB5A}"/>
                    </a:ext>
                  </a:extLst>
                </p14:cNvPr>
                <p14:cNvContentPartPr/>
                <p14:nvPr/>
              </p14:nvContentPartPr>
              <p14:xfrm>
                <a:off x="7454257" y="3253553"/>
                <a:ext cx="156600" cy="383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3767F51-38D2-8498-4736-8321F800CB5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445617" y="3244913"/>
                  <a:ext cx="17424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5BFC61C-74D1-206B-4E99-84D2E68A9654}"/>
                    </a:ext>
                  </a:extLst>
                </p14:cNvPr>
                <p14:cNvContentPartPr/>
                <p14:nvPr/>
              </p14:nvContentPartPr>
              <p14:xfrm>
                <a:off x="7621297" y="3401153"/>
                <a:ext cx="153360" cy="240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5BFC61C-74D1-206B-4E99-84D2E68A965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612297" y="3392153"/>
                  <a:ext cx="1710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12E163F-C2A2-A9E7-9331-3496D577A1FF}"/>
                    </a:ext>
                  </a:extLst>
                </p14:cNvPr>
                <p14:cNvContentPartPr/>
                <p14:nvPr/>
              </p14:nvContentPartPr>
              <p14:xfrm>
                <a:off x="7766377" y="3379913"/>
                <a:ext cx="89640" cy="1591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12E163F-C2A2-A9E7-9331-3496D577A1F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757377" y="3370913"/>
                  <a:ext cx="1072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3112C8F-A84C-618D-9EC3-BA449125CC36}"/>
                    </a:ext>
                  </a:extLst>
                </p14:cNvPr>
                <p14:cNvContentPartPr/>
                <p14:nvPr/>
              </p14:nvContentPartPr>
              <p14:xfrm>
                <a:off x="7870417" y="3368393"/>
                <a:ext cx="211680" cy="145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3112C8F-A84C-618D-9EC3-BA449125CC3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861777" y="3359753"/>
                  <a:ext cx="2293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381432C-879F-D902-199C-E48DFDF4CDB9}"/>
                    </a:ext>
                  </a:extLst>
                </p14:cNvPr>
                <p14:cNvContentPartPr/>
                <p14:nvPr/>
              </p14:nvContentPartPr>
              <p14:xfrm>
                <a:off x="8101897" y="3236993"/>
                <a:ext cx="132840" cy="378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381432C-879F-D902-199C-E48DFDF4CDB9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093257" y="3227993"/>
                  <a:ext cx="15048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AB9EB57-CF29-2A90-5721-944E66BC9A5A}"/>
                    </a:ext>
                  </a:extLst>
                </p14:cNvPr>
                <p14:cNvContentPartPr/>
                <p14:nvPr/>
              </p14:nvContentPartPr>
              <p14:xfrm>
                <a:off x="8271097" y="3392153"/>
                <a:ext cx="223560" cy="1324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AB9EB57-CF29-2A90-5721-944E66BC9A5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262457" y="3383153"/>
                  <a:ext cx="2412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D8DCB3F-499D-18C9-AE1E-86A9E6624E34}"/>
                    </a:ext>
                  </a:extLst>
                </p14:cNvPr>
                <p14:cNvContentPartPr/>
                <p14:nvPr/>
              </p14:nvContentPartPr>
              <p14:xfrm>
                <a:off x="8335537" y="3386753"/>
                <a:ext cx="68760" cy="164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D8DCB3F-499D-18C9-AE1E-86A9E6624E3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326897" y="3377753"/>
                  <a:ext cx="864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40C3B1D-6C3A-E047-A66D-AF6AEEDB85A1}"/>
                    </a:ext>
                  </a:extLst>
                </p14:cNvPr>
                <p14:cNvContentPartPr/>
                <p14:nvPr/>
              </p14:nvContentPartPr>
              <p14:xfrm>
                <a:off x="8536777" y="3280193"/>
                <a:ext cx="138600" cy="3430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40C3B1D-6C3A-E047-A66D-AF6AEEDB85A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527777" y="3271193"/>
                  <a:ext cx="1562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2F2FBD2-D3BD-7DEB-1D8E-4DB3CFD422AE}"/>
                    </a:ext>
                  </a:extLst>
                </p14:cNvPr>
                <p14:cNvContentPartPr/>
                <p14:nvPr/>
              </p14:nvContentPartPr>
              <p14:xfrm>
                <a:off x="8638657" y="3343553"/>
                <a:ext cx="311760" cy="245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2F2FBD2-D3BD-7DEB-1D8E-4DB3CFD422A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630017" y="3334553"/>
                  <a:ext cx="3294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ABA49AA-67BE-2666-3A19-CEEFF1E57787}"/>
                    </a:ext>
                  </a:extLst>
                </p14:cNvPr>
                <p14:cNvContentPartPr/>
                <p14:nvPr/>
              </p14:nvContentPartPr>
              <p14:xfrm>
                <a:off x="6257257" y="2224313"/>
                <a:ext cx="414720" cy="1365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ABA49AA-67BE-2666-3A19-CEEFF1E5778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248617" y="2215313"/>
                  <a:ext cx="432360" cy="13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3510563-3A2C-1E50-A252-E86A0EDC67CE}"/>
                    </a:ext>
                  </a:extLst>
                </p14:cNvPr>
                <p14:cNvContentPartPr/>
                <p14:nvPr/>
              </p14:nvContentPartPr>
              <p14:xfrm>
                <a:off x="5259337" y="2801753"/>
                <a:ext cx="1042200" cy="2667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3510563-3A2C-1E50-A252-E86A0EDC67C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250337" y="2792753"/>
                  <a:ext cx="10598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8E3F39C-BD8F-7A0D-9B1A-C5EABC29A83F}"/>
                    </a:ext>
                  </a:extLst>
                </p14:cNvPr>
                <p14:cNvContentPartPr/>
                <p14:nvPr/>
              </p14:nvContentPartPr>
              <p14:xfrm>
                <a:off x="5392537" y="2482073"/>
                <a:ext cx="105840" cy="150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8E3F39C-BD8F-7A0D-9B1A-C5EABC29A83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383537" y="2473433"/>
                  <a:ext cx="123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86DCA63-ECD3-771A-8A75-04EB0D45D0D4}"/>
                    </a:ext>
                  </a:extLst>
                </p14:cNvPr>
                <p14:cNvContentPartPr/>
                <p14:nvPr/>
              </p14:nvContentPartPr>
              <p14:xfrm>
                <a:off x="5501257" y="2462993"/>
                <a:ext cx="128520" cy="1602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86DCA63-ECD3-771A-8A75-04EB0D45D0D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492257" y="2454353"/>
                  <a:ext cx="1461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29A21A9-7337-185E-5930-26E8981656D4}"/>
                    </a:ext>
                  </a:extLst>
                </p14:cNvPr>
                <p14:cNvContentPartPr/>
                <p14:nvPr/>
              </p14:nvContentPartPr>
              <p14:xfrm>
                <a:off x="5704657" y="2451113"/>
                <a:ext cx="97560" cy="136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29A21A9-7337-185E-5930-26E8981656D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695657" y="2442113"/>
                  <a:ext cx="1152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BF57B5C-7BDC-7B20-5030-8818D4C8D02F}"/>
                    </a:ext>
                  </a:extLst>
                </p14:cNvPr>
                <p14:cNvContentPartPr/>
                <p14:nvPr/>
              </p14:nvContentPartPr>
              <p14:xfrm>
                <a:off x="5829937" y="2294153"/>
                <a:ext cx="126000" cy="368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BF57B5C-7BDC-7B20-5030-8818D4C8D02F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820937" y="2285513"/>
                  <a:ext cx="1436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0C10E1A-0E2D-E95B-488C-CBA72A0DEECC}"/>
                    </a:ext>
                  </a:extLst>
                </p14:cNvPr>
                <p14:cNvContentPartPr/>
                <p14:nvPr/>
              </p14:nvContentPartPr>
              <p14:xfrm>
                <a:off x="5816257" y="2441393"/>
                <a:ext cx="160560" cy="306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0C10E1A-0E2D-E95B-488C-CBA72A0DEEC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807257" y="2432393"/>
                  <a:ext cx="1782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52B7E3E-97A5-CF05-4B36-A3ABD9E7FD3C}"/>
                    </a:ext>
                  </a:extLst>
                </p14:cNvPr>
                <p14:cNvContentPartPr/>
                <p14:nvPr/>
              </p14:nvContentPartPr>
              <p14:xfrm>
                <a:off x="6033337" y="2466593"/>
                <a:ext cx="12960" cy="143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52B7E3E-97A5-CF05-4B36-A3ABD9E7FD3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024337" y="2457953"/>
                  <a:ext cx="306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81C2E6C-A222-0C50-E359-204ECD0CFCED}"/>
                    </a:ext>
                  </a:extLst>
                </p14:cNvPr>
                <p14:cNvContentPartPr/>
                <p14:nvPr/>
              </p14:nvContentPartPr>
              <p14:xfrm>
                <a:off x="6045937" y="2380913"/>
                <a:ext cx="21240" cy="72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81C2E6C-A222-0C50-E359-204ECD0CFCE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037297" y="2371913"/>
                  <a:ext cx="388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D3FE0AE-E19B-FA77-B72C-509239C5EABC}"/>
                    </a:ext>
                  </a:extLst>
                </p14:cNvPr>
                <p14:cNvContentPartPr/>
                <p14:nvPr/>
              </p14:nvContentPartPr>
              <p14:xfrm>
                <a:off x="6089497" y="2460833"/>
                <a:ext cx="187920" cy="4665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D3FE0AE-E19B-FA77-B72C-509239C5EAB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080857" y="2451833"/>
                  <a:ext cx="205560" cy="48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BAC9C12-0A80-8D1E-7E2B-E5A80C0725A8}"/>
              </a:ext>
            </a:extLst>
          </p:cNvPr>
          <p:cNvGrpSpPr/>
          <p:nvPr/>
        </p:nvGrpSpPr>
        <p:grpSpPr>
          <a:xfrm>
            <a:off x="5194700" y="4236497"/>
            <a:ext cx="2320920" cy="698400"/>
            <a:chOff x="5459137" y="4302593"/>
            <a:chExt cx="2320920" cy="69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2CD3588-FD2F-7E53-ADFB-DFE6A6668A59}"/>
                    </a:ext>
                  </a:extLst>
                </p14:cNvPr>
                <p14:cNvContentPartPr/>
                <p14:nvPr/>
              </p14:nvContentPartPr>
              <p14:xfrm>
                <a:off x="6795457" y="4302593"/>
                <a:ext cx="79920" cy="5637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2CD3588-FD2F-7E53-ADFB-DFE6A6668A59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786817" y="4293593"/>
                  <a:ext cx="9756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7F7EEAB-FB11-0099-4694-15FE58642C50}"/>
                    </a:ext>
                  </a:extLst>
                </p14:cNvPr>
                <p14:cNvContentPartPr/>
                <p14:nvPr/>
              </p14:nvContentPartPr>
              <p14:xfrm>
                <a:off x="6875737" y="4309793"/>
                <a:ext cx="904320" cy="691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7F7EEAB-FB11-0099-4694-15FE58642C5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866737" y="4300793"/>
                  <a:ext cx="921960" cy="70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1ECCF83-7345-6C2A-64D7-6EB1DAF0F38B}"/>
                    </a:ext>
                  </a:extLst>
                </p14:cNvPr>
                <p14:cNvContentPartPr/>
                <p14:nvPr/>
              </p14:nvContentPartPr>
              <p14:xfrm>
                <a:off x="7059337" y="4425713"/>
                <a:ext cx="402120" cy="357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1ECCF83-7345-6C2A-64D7-6EB1DAF0F38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050337" y="4417073"/>
                  <a:ext cx="4197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2B9A50A-ADCB-DD6E-BE45-41026452D782}"/>
                    </a:ext>
                  </a:extLst>
                </p14:cNvPr>
                <p14:cNvContentPartPr/>
                <p14:nvPr/>
              </p14:nvContentPartPr>
              <p14:xfrm>
                <a:off x="7128457" y="4575473"/>
                <a:ext cx="182880" cy="214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2B9A50A-ADCB-DD6E-BE45-41026452D78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119457" y="4566833"/>
                  <a:ext cx="2005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75414C2-4BFE-9390-72F9-07DFB222E139}"/>
                    </a:ext>
                  </a:extLst>
                </p14:cNvPr>
                <p14:cNvContentPartPr/>
                <p14:nvPr/>
              </p14:nvContentPartPr>
              <p14:xfrm>
                <a:off x="5459137" y="4498793"/>
                <a:ext cx="1231200" cy="178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75414C2-4BFE-9390-72F9-07DFB222E13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450497" y="4490153"/>
                  <a:ext cx="124884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140D2ED-698F-93F8-E660-DAB3A1DE1226}"/>
              </a:ext>
            </a:extLst>
          </p:cNvPr>
          <p:cNvGrpSpPr/>
          <p:nvPr/>
        </p:nvGrpSpPr>
        <p:grpSpPr>
          <a:xfrm>
            <a:off x="5153300" y="5087177"/>
            <a:ext cx="2517120" cy="1367640"/>
            <a:chOff x="5417737" y="5153273"/>
            <a:chExt cx="2517120" cy="13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140C738-09B4-A5CB-FB76-1DE7AE743E8A}"/>
                    </a:ext>
                  </a:extLst>
                </p14:cNvPr>
                <p14:cNvContentPartPr/>
                <p14:nvPr/>
              </p14:nvContentPartPr>
              <p14:xfrm>
                <a:off x="6991297" y="5153273"/>
                <a:ext cx="24120" cy="5288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140C738-09B4-A5CB-FB76-1DE7AE743E8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982657" y="5144273"/>
                  <a:ext cx="4176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9047656-C79F-74A2-0D7C-A758E30340F6}"/>
                    </a:ext>
                  </a:extLst>
                </p14:cNvPr>
                <p14:cNvContentPartPr/>
                <p14:nvPr/>
              </p14:nvContentPartPr>
              <p14:xfrm>
                <a:off x="7065097" y="5153273"/>
                <a:ext cx="782280" cy="6742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9047656-C79F-74A2-0D7C-A758E30340F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056097" y="5144273"/>
                  <a:ext cx="799920" cy="6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44CE3BE-0F9A-010C-35A5-9FE200CC9D0A}"/>
                    </a:ext>
                  </a:extLst>
                </p14:cNvPr>
                <p14:cNvContentPartPr/>
                <p14:nvPr/>
              </p14:nvContentPartPr>
              <p14:xfrm>
                <a:off x="7303777" y="5258753"/>
                <a:ext cx="270360" cy="3193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44CE3BE-0F9A-010C-35A5-9FE200CC9D0A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295137" y="5249753"/>
                  <a:ext cx="2880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A2A6DA1-C826-2AA7-30AB-2EC0EB677686}"/>
                    </a:ext>
                  </a:extLst>
                </p14:cNvPr>
                <p14:cNvContentPartPr/>
                <p14:nvPr/>
              </p14:nvContentPartPr>
              <p14:xfrm>
                <a:off x="7304857" y="5397353"/>
                <a:ext cx="99360" cy="253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A2A6DA1-C826-2AA7-30AB-2EC0EB67768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296217" y="5388353"/>
                  <a:ext cx="1170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C3D9522-2F55-7396-F0E5-E743057EF006}"/>
                    </a:ext>
                  </a:extLst>
                </p14:cNvPr>
                <p14:cNvContentPartPr/>
                <p14:nvPr/>
              </p14:nvContentPartPr>
              <p14:xfrm>
                <a:off x="7105417" y="5893433"/>
                <a:ext cx="127440" cy="511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C3D9522-2F55-7396-F0E5-E743057EF00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096417" y="5884793"/>
                  <a:ext cx="14508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9B76520-694C-EEB8-B78E-71FD44740DCF}"/>
                    </a:ext>
                  </a:extLst>
                </p14:cNvPr>
                <p14:cNvContentPartPr/>
                <p14:nvPr/>
              </p14:nvContentPartPr>
              <p14:xfrm>
                <a:off x="7180657" y="5888753"/>
                <a:ext cx="754200" cy="6321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9B76520-694C-EEB8-B78E-71FD44740DC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172017" y="5879753"/>
                  <a:ext cx="771840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806EE01-42AA-242F-6685-584034FFFB8C}"/>
                    </a:ext>
                  </a:extLst>
                </p14:cNvPr>
                <p14:cNvContentPartPr/>
                <p14:nvPr/>
              </p14:nvContentPartPr>
              <p14:xfrm>
                <a:off x="7382257" y="6028793"/>
                <a:ext cx="262440" cy="275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806EE01-42AA-242F-6685-584034FFFB8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373257" y="6020153"/>
                  <a:ext cx="2800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9B4415E-E7DE-1D66-C4D9-56B3A2BA3253}"/>
                    </a:ext>
                  </a:extLst>
                </p14:cNvPr>
                <p14:cNvContentPartPr/>
                <p14:nvPr/>
              </p14:nvContentPartPr>
              <p14:xfrm>
                <a:off x="7413217" y="6137153"/>
                <a:ext cx="139680" cy="2404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9B4415E-E7DE-1D66-C4D9-56B3A2BA325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404577" y="6128153"/>
                  <a:ext cx="1573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D184DE3-D4DE-2DFB-9024-443418E9A76C}"/>
                    </a:ext>
                  </a:extLst>
                </p14:cNvPr>
                <p14:cNvContentPartPr/>
                <p14:nvPr/>
              </p14:nvContentPartPr>
              <p14:xfrm>
                <a:off x="5417737" y="5290793"/>
                <a:ext cx="1466640" cy="2044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D184DE3-D4DE-2DFB-9024-443418E9A76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409097" y="5281793"/>
                  <a:ext cx="14842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1D64ECF-473A-787D-6C9D-F7DD84BDD0AC}"/>
                    </a:ext>
                  </a:extLst>
                </p14:cNvPr>
                <p14:cNvContentPartPr/>
                <p14:nvPr/>
              </p14:nvContentPartPr>
              <p14:xfrm>
                <a:off x="5421697" y="5612273"/>
                <a:ext cx="1660320" cy="751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1D64ECF-473A-787D-6C9D-F7DD84BDD0AC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413057" y="5603633"/>
                  <a:ext cx="1677960" cy="76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327956F-18C5-5019-0483-F8C09BC93D32}"/>
              </a:ext>
            </a:extLst>
          </p:cNvPr>
          <p:cNvGrpSpPr/>
          <p:nvPr/>
        </p:nvGrpSpPr>
        <p:grpSpPr>
          <a:xfrm>
            <a:off x="7620740" y="4304537"/>
            <a:ext cx="865080" cy="340200"/>
            <a:chOff x="7885177" y="4370633"/>
            <a:chExt cx="865080" cy="34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DCB2B6B-9EB7-F264-F30E-3EAFBBB3BAFE}"/>
                    </a:ext>
                  </a:extLst>
                </p14:cNvPr>
                <p14:cNvContentPartPr/>
                <p14:nvPr/>
              </p14:nvContentPartPr>
              <p14:xfrm>
                <a:off x="7885177" y="4562873"/>
                <a:ext cx="140400" cy="1436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DCB2B6B-9EB7-F264-F30E-3EAFBBB3BAFE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876537" y="4554233"/>
                  <a:ext cx="1580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1F7C50F-D463-F1B0-6436-550EB96645EB}"/>
                    </a:ext>
                  </a:extLst>
                </p14:cNvPr>
                <p14:cNvContentPartPr/>
                <p14:nvPr/>
              </p14:nvContentPartPr>
              <p14:xfrm>
                <a:off x="8059417" y="4576193"/>
                <a:ext cx="133200" cy="1170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1F7C50F-D463-F1B0-6436-550EB96645EB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050417" y="4567553"/>
                  <a:ext cx="150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FC30F6B-E5A1-4030-44B2-2C0508E83E8C}"/>
                    </a:ext>
                  </a:extLst>
                </p14:cNvPr>
                <p14:cNvContentPartPr/>
                <p14:nvPr/>
              </p14:nvContentPartPr>
              <p14:xfrm>
                <a:off x="8235457" y="4456313"/>
                <a:ext cx="39600" cy="2415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FC30F6B-E5A1-4030-44B2-2C0508E83E8C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226817" y="4447673"/>
                  <a:ext cx="572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5A0FD18-12AC-153E-F9DE-648DAB46DE0C}"/>
                    </a:ext>
                  </a:extLst>
                </p14:cNvPr>
                <p14:cNvContentPartPr/>
                <p14:nvPr/>
              </p14:nvContentPartPr>
              <p14:xfrm>
                <a:off x="8331577" y="4477913"/>
                <a:ext cx="142560" cy="1854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5A0FD18-12AC-153E-F9DE-648DAB46DE0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322937" y="4468913"/>
                  <a:ext cx="1602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6BC3ED0-F3ED-2563-BC6F-C16A535730F1}"/>
                    </a:ext>
                  </a:extLst>
                </p14:cNvPr>
                <p14:cNvContentPartPr/>
                <p14:nvPr/>
              </p14:nvContentPartPr>
              <p14:xfrm>
                <a:off x="8497537" y="4370633"/>
                <a:ext cx="252720" cy="3402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6BC3ED0-F3ED-2563-BC6F-C16A535730F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488897" y="4361993"/>
                  <a:ext cx="270360" cy="35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A8D1146-BF2B-8DA8-262D-C0D4292B019E}"/>
              </a:ext>
            </a:extLst>
          </p:cNvPr>
          <p:cNvGrpSpPr/>
          <p:nvPr/>
        </p:nvGrpSpPr>
        <p:grpSpPr>
          <a:xfrm>
            <a:off x="7658900" y="5152697"/>
            <a:ext cx="1201680" cy="1200600"/>
            <a:chOff x="7923337" y="5218793"/>
            <a:chExt cx="1201680" cy="12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3ED8E3A-B3F4-AEDD-FE4B-49070A4769D6}"/>
                    </a:ext>
                  </a:extLst>
                </p14:cNvPr>
                <p14:cNvContentPartPr/>
                <p14:nvPr/>
              </p14:nvContentPartPr>
              <p14:xfrm>
                <a:off x="7979497" y="5323193"/>
                <a:ext cx="105480" cy="2538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3ED8E3A-B3F4-AEDD-FE4B-49070A4769D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970497" y="5314553"/>
                  <a:ext cx="1231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8059890-47E3-0177-22A9-A9C2843CBB82}"/>
                    </a:ext>
                  </a:extLst>
                </p14:cNvPr>
                <p14:cNvContentPartPr/>
                <p14:nvPr/>
              </p14:nvContentPartPr>
              <p14:xfrm>
                <a:off x="7923337" y="5450273"/>
                <a:ext cx="170280" cy="327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8059890-47E3-0177-22A9-A9C2843CBB8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914697" y="5441273"/>
                  <a:ext cx="1879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D08A3ED-52DF-ECCD-9CAD-FD0419937A79}"/>
                    </a:ext>
                  </a:extLst>
                </p14:cNvPr>
                <p14:cNvContentPartPr/>
                <p14:nvPr/>
              </p14:nvContentPartPr>
              <p14:xfrm>
                <a:off x="8086417" y="5438033"/>
                <a:ext cx="105120" cy="1170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D08A3ED-52DF-ECCD-9CAD-FD0419937A79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077417" y="5429033"/>
                  <a:ext cx="1227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2C3AD88-C5C8-787B-B8C3-CC449987DFA7}"/>
                    </a:ext>
                  </a:extLst>
                </p14:cNvPr>
                <p14:cNvContentPartPr/>
                <p14:nvPr/>
              </p14:nvContentPartPr>
              <p14:xfrm>
                <a:off x="8232577" y="5441633"/>
                <a:ext cx="89640" cy="1350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2C3AD88-C5C8-787B-B8C3-CC449987DFA7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223937" y="5432633"/>
                  <a:ext cx="1072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E9A672B-7FB3-168E-9380-399E584288EF}"/>
                    </a:ext>
                  </a:extLst>
                </p14:cNvPr>
                <p14:cNvContentPartPr/>
                <p14:nvPr/>
              </p14:nvContentPartPr>
              <p14:xfrm>
                <a:off x="8254537" y="5264513"/>
                <a:ext cx="164520" cy="3013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E9A672B-7FB3-168E-9380-399E584288E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245537" y="5255513"/>
                  <a:ext cx="1821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D39D356-F0B2-8401-E43C-7B53CE5674B5}"/>
                    </a:ext>
                  </a:extLst>
                </p14:cNvPr>
                <p14:cNvContentPartPr/>
                <p14:nvPr/>
              </p14:nvContentPartPr>
              <p14:xfrm>
                <a:off x="8374777" y="5377193"/>
                <a:ext cx="173160" cy="190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D39D356-F0B2-8401-E43C-7B53CE5674B5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366137" y="5368193"/>
                  <a:ext cx="1908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99861CA-5706-BDA6-BE0E-A0753D7D56EA}"/>
                    </a:ext>
                  </a:extLst>
                </p14:cNvPr>
                <p14:cNvContentPartPr/>
                <p14:nvPr/>
              </p14:nvContentPartPr>
              <p14:xfrm>
                <a:off x="8521297" y="5352353"/>
                <a:ext cx="150120" cy="243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99861CA-5706-BDA6-BE0E-A0753D7D56EA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512297" y="5343353"/>
                  <a:ext cx="1677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4DE63A2-8175-AA0C-3509-5341BB79052B}"/>
                    </a:ext>
                  </a:extLst>
                </p14:cNvPr>
                <p14:cNvContentPartPr/>
                <p14:nvPr/>
              </p14:nvContentPartPr>
              <p14:xfrm>
                <a:off x="8642977" y="5220953"/>
                <a:ext cx="149400" cy="4172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4DE63A2-8175-AA0C-3509-5341BB79052B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634337" y="5212313"/>
                  <a:ext cx="16704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9483BD7-AC0B-2BB8-BB55-7625B7CFFFE8}"/>
                    </a:ext>
                  </a:extLst>
                </p14:cNvPr>
                <p14:cNvContentPartPr/>
                <p14:nvPr/>
              </p14:nvContentPartPr>
              <p14:xfrm>
                <a:off x="8763577" y="5218793"/>
                <a:ext cx="212040" cy="5000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9483BD7-AC0B-2BB8-BB55-7625B7CFFFE8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754577" y="5209793"/>
                  <a:ext cx="22968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9D66A52-35E1-1E5A-6013-65D320338917}"/>
                    </a:ext>
                  </a:extLst>
                </p14:cNvPr>
                <p14:cNvContentPartPr/>
                <p14:nvPr/>
              </p14:nvContentPartPr>
              <p14:xfrm>
                <a:off x="8018017" y="6126713"/>
                <a:ext cx="143640" cy="2926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9D66A52-35E1-1E5A-6013-65D320338917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009017" y="6118073"/>
                  <a:ext cx="161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DBF30B5-12BC-BE6A-56B7-C0BAA734E195}"/>
                    </a:ext>
                  </a:extLst>
                </p14:cNvPr>
                <p14:cNvContentPartPr/>
                <p14:nvPr/>
              </p14:nvContentPartPr>
              <p14:xfrm>
                <a:off x="8152297" y="6133553"/>
                <a:ext cx="146520" cy="1688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DBF30B5-12BC-BE6A-56B7-C0BAA734E195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143657" y="6124913"/>
                  <a:ext cx="1641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868B1FB-9F3E-0A01-A749-E372AC62ABEA}"/>
                    </a:ext>
                  </a:extLst>
                </p14:cNvPr>
                <p14:cNvContentPartPr/>
                <p14:nvPr/>
              </p14:nvContentPartPr>
              <p14:xfrm>
                <a:off x="8337337" y="6053633"/>
                <a:ext cx="216720" cy="1998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868B1FB-9F3E-0A01-A749-E372AC62ABE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328697" y="6044633"/>
                  <a:ext cx="2343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36C7009-1CD0-D502-5183-CAEBE634EAAD}"/>
                    </a:ext>
                  </a:extLst>
                </p14:cNvPr>
                <p14:cNvContentPartPr/>
                <p14:nvPr/>
              </p14:nvContentPartPr>
              <p14:xfrm>
                <a:off x="8617057" y="5910713"/>
                <a:ext cx="118440" cy="3960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36C7009-1CD0-D502-5183-CAEBE634EAA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608057" y="5902073"/>
                  <a:ext cx="13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AF0D63D-DB90-45DD-4BF9-148445A8CEB5}"/>
                    </a:ext>
                  </a:extLst>
                </p14:cNvPr>
                <p14:cNvContentPartPr/>
                <p14:nvPr/>
              </p14:nvContentPartPr>
              <p14:xfrm>
                <a:off x="8677177" y="6002873"/>
                <a:ext cx="167400" cy="2530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AF0D63D-DB90-45DD-4BF9-148445A8CEB5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668177" y="5994233"/>
                  <a:ext cx="1850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E98E04D-A361-12ED-099D-896271CA1BC8}"/>
                    </a:ext>
                  </a:extLst>
                </p14:cNvPr>
                <p14:cNvContentPartPr/>
                <p14:nvPr/>
              </p14:nvContentPartPr>
              <p14:xfrm>
                <a:off x="8666017" y="6014033"/>
                <a:ext cx="183600" cy="2394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E98E04D-A361-12ED-099D-896271CA1BC8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657377" y="6005033"/>
                  <a:ext cx="2012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1BF782C-9537-5430-D69B-B4CF755479A0}"/>
                    </a:ext>
                  </a:extLst>
                </p14:cNvPr>
                <p14:cNvContentPartPr/>
                <p14:nvPr/>
              </p14:nvContentPartPr>
              <p14:xfrm>
                <a:off x="8833417" y="6179633"/>
                <a:ext cx="58680" cy="1627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1BF782C-9537-5430-D69B-B4CF755479A0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824777" y="6170993"/>
                  <a:ext cx="763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C1CC92B-FF29-0D37-753C-5FAF76F25FD9}"/>
                    </a:ext>
                  </a:extLst>
                </p14:cNvPr>
                <p14:cNvContentPartPr/>
                <p14:nvPr/>
              </p14:nvContentPartPr>
              <p14:xfrm>
                <a:off x="8890657" y="6018713"/>
                <a:ext cx="154800" cy="1861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C1CC92B-FF29-0D37-753C-5FAF76F25FD9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882017" y="6009713"/>
                  <a:ext cx="1724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EFC6D6D-BB7F-F590-3F31-E0D1DCF79CEC}"/>
                    </a:ext>
                  </a:extLst>
                </p14:cNvPr>
                <p14:cNvContentPartPr/>
                <p14:nvPr/>
              </p14:nvContentPartPr>
              <p14:xfrm>
                <a:off x="8991457" y="5795153"/>
                <a:ext cx="133560" cy="5572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EFC6D6D-BB7F-F590-3F31-E0D1DCF79CE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982817" y="5786153"/>
                  <a:ext cx="151200" cy="57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08943775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Recall what we did earlier…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8000998" cy="1159650"/>
          </a:xfrm>
        </p:spPr>
        <p:txBody>
          <a:bodyPr/>
          <a:lstStyle/>
          <a:p>
            <a:pPr marL="227013" indent="-227013"/>
            <a:r>
              <a:rPr lang="en-US" dirty="0"/>
              <a:t>We did a similar web service using JS and node.js</a:t>
            </a:r>
            <a:endParaRPr lang="en-US" b="0" dirty="0">
              <a:solidFill>
                <a:srgbClr val="0000FF"/>
              </a:solidFill>
            </a:endParaRPr>
          </a:p>
          <a:p>
            <a:pPr marL="227013" indent="-227013"/>
            <a:endParaRPr lang="en-US" sz="2400" dirty="0"/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21" y="6385023"/>
            <a:ext cx="53867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DF9C03-5B8B-0C1B-0AC1-6F8432D9DC6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676400" y="2090646"/>
            <a:ext cx="7277098" cy="4310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express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require('express');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express();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main():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app.listen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(3000, ()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console.log('**SERVER: web service running, listening on port 3000...');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requests for default page /: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app.get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'/'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(req, res)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console.log('**SERVER: call to /');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res.send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&lt;HTML&gt;&lt;body&gt;Home page is empty, we are a calculator service!&lt;/body&gt;&lt;/HTML&gt;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API functions: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raise x to the exponent e: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app.get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/pow/:x/:e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F262C0-B7AC-C165-A7AC-6A65D6DFD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1" y="2116937"/>
            <a:ext cx="1478661" cy="199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794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AWS lambda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F8ABB28-30C5-B144-2861-5E51A80C3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762000"/>
          </a:xfrm>
        </p:spPr>
        <p:txBody>
          <a:bodyPr/>
          <a:lstStyle/>
          <a:p>
            <a:r>
              <a:rPr lang="en-US" dirty="0"/>
              <a:t>By far the simplest, least expensive way to compute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8B1F60-19A9-A673-62F3-2FE97A48E4FD}"/>
              </a:ext>
            </a:extLst>
          </p:cNvPr>
          <p:cNvSpPr txBox="1"/>
          <p:nvPr/>
        </p:nvSpPr>
        <p:spPr>
          <a:xfrm>
            <a:off x="-76200" y="2459339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EC2, EKS, ECS,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Fargate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428B4-633F-3105-5F0C-65BAFE0D064A}"/>
              </a:ext>
            </a:extLst>
          </p:cNvPr>
          <p:cNvSpPr txBox="1"/>
          <p:nvPr/>
        </p:nvSpPr>
        <p:spPr>
          <a:xfrm>
            <a:off x="2527300" y="2449416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Elastic Beanstalk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564802-4411-77C6-28E1-37DF3313D6A5}"/>
              </a:ext>
            </a:extLst>
          </p:cNvPr>
          <p:cNvSpPr txBox="1"/>
          <p:nvPr/>
        </p:nvSpPr>
        <p:spPr>
          <a:xfrm>
            <a:off x="4813300" y="2445973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API Gateway + Lambda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B08FD-493A-3BCB-076D-E9CCAF84D2A7}"/>
              </a:ext>
            </a:extLst>
          </p:cNvPr>
          <p:cNvSpPr txBox="1"/>
          <p:nvPr/>
        </p:nvSpPr>
        <p:spPr>
          <a:xfrm>
            <a:off x="7239000" y="2553694"/>
            <a:ext cx="1384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Lambda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C7A2A5-A3D0-87EF-5D93-76623FF869BB}"/>
              </a:ext>
            </a:extLst>
          </p:cNvPr>
          <p:cNvCxnSpPr>
            <a:cxnSpLocks/>
          </p:cNvCxnSpPr>
          <p:nvPr/>
        </p:nvCxnSpPr>
        <p:spPr>
          <a:xfrm>
            <a:off x="317500" y="2268996"/>
            <a:ext cx="8534400" cy="0"/>
          </a:xfrm>
          <a:prstGeom prst="straightConnector1">
            <a:avLst/>
          </a:prstGeom>
          <a:ln w="38100"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F329E-AFC3-97EF-14FC-1A25AB399EE1}"/>
              </a:ext>
            </a:extLst>
          </p:cNvPr>
          <p:cNvSpPr/>
          <p:nvPr/>
        </p:nvSpPr>
        <p:spPr>
          <a:xfrm>
            <a:off x="7239000" y="3048002"/>
            <a:ext cx="1524000" cy="380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334A32-5229-C2C1-8F9A-4EBCDCC05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853" y="4343400"/>
            <a:ext cx="1762294" cy="132172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37C048-1877-2417-ADF5-F40FB8F9902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8001000" y="3429000"/>
            <a:ext cx="0" cy="914400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39237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Calling </a:t>
            </a:r>
            <a:r>
              <a:rPr lang="en-US" sz="3200" dirty="0">
                <a:solidFill>
                  <a:srgbClr val="0000FF"/>
                </a:solidFill>
                <a:latin typeface="Calibri"/>
              </a:rPr>
              <a:t>l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ambda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functions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7620000" cy="1600200"/>
          </a:xfrm>
        </p:spPr>
        <p:txBody>
          <a:bodyPr/>
          <a:lstStyle/>
          <a:p>
            <a:r>
              <a:rPr lang="en-US" sz="2400" dirty="0"/>
              <a:t>We used API Gateway to "call" our lambda functions</a:t>
            </a:r>
          </a:p>
          <a:p>
            <a:pPr lvl="1"/>
            <a:r>
              <a:rPr lang="en-US" sz="2000" dirty="0"/>
              <a:t>All the benefits of a traditional multi-tier design</a:t>
            </a:r>
          </a:p>
          <a:p>
            <a:pPr lvl="1"/>
            <a:r>
              <a:rPr lang="en-US" sz="2000" dirty="0"/>
              <a:t>Offers the most customization / config options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24A5D8-ED07-E872-2B30-6F4DE7195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00" y="3419755"/>
            <a:ext cx="954912" cy="18305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2EE6CA-1F74-08B4-C0F8-CB8987CB2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584" y="3457855"/>
            <a:ext cx="3531632" cy="28984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3B85EC-1854-E7F5-47B7-37CC023AE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717" y="3422186"/>
            <a:ext cx="1524000" cy="1143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A606F60-E8E1-FCEA-D168-B2C49DDCA04C}"/>
              </a:ext>
            </a:extLst>
          </p:cNvPr>
          <p:cNvGrpSpPr/>
          <p:nvPr/>
        </p:nvGrpSpPr>
        <p:grpSpPr>
          <a:xfrm>
            <a:off x="5919117" y="4717739"/>
            <a:ext cx="1089329" cy="1078914"/>
            <a:chOff x="3792294" y="5335270"/>
            <a:chExt cx="1089329" cy="107891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9F51C7A-64DF-BD61-AF61-70D1ED467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2294" y="5335270"/>
              <a:ext cx="784529" cy="77411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CC5B33C-FFD2-C654-54A5-9EC6A3E17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44694" y="5487670"/>
              <a:ext cx="784529" cy="77411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D41BD8B-4CA0-ED22-5606-9CFEE792D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97094" y="5640070"/>
              <a:ext cx="784529" cy="774114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74B60FA-26A9-D2C5-2AF5-CDC075B89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84" y="3862914"/>
            <a:ext cx="954912" cy="18305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5CFBF5-90AB-97CB-FC9B-91FC28443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072" y="4370552"/>
            <a:ext cx="954912" cy="18305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7D05B04-D25F-8059-05BC-2D0FFEE89ECD}"/>
                  </a:ext>
                </a:extLst>
              </p14:cNvPr>
              <p14:cNvContentPartPr/>
              <p14:nvPr/>
            </p14:nvContentPartPr>
            <p14:xfrm>
              <a:off x="1291024" y="2688295"/>
              <a:ext cx="7025040" cy="3201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7D05B04-D25F-8059-05BC-2D0FFEE89EC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81664" y="2678935"/>
                <a:ext cx="7043760" cy="32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84A7FD4-466B-DE42-875D-847CD257B015}"/>
                  </a:ext>
                </a:extLst>
              </p14:cNvPr>
              <p14:cNvContentPartPr/>
              <p14:nvPr/>
            </p14:nvContentPartPr>
            <p14:xfrm>
              <a:off x="2419788" y="3663272"/>
              <a:ext cx="1569240" cy="2976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84A7FD4-466B-DE42-875D-847CD257B0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10428" y="3653912"/>
                <a:ext cx="1587960" cy="299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72791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(1) Calling lambda via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 URL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6E319DF0-2467-E98C-9E38-4045CEB8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40BC6D40-19CF-7929-2FDB-B030ED19D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4702"/>
            <a:ext cx="7848598" cy="874001"/>
          </a:xfrm>
        </p:spPr>
        <p:txBody>
          <a:bodyPr/>
          <a:lstStyle/>
          <a:p>
            <a:pPr marL="227013" indent="-227013"/>
            <a:r>
              <a:rPr lang="en-US" sz="2400" dirty="0"/>
              <a:t>Multi-tier through AWS-managed web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1BF2F9-7BBF-152A-5945-E4D8B5655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66" y="1967560"/>
            <a:ext cx="954912" cy="18305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05D0D41-67E2-6234-45C3-2820A7FD0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955263"/>
            <a:ext cx="3531632" cy="289849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552C580-5F82-3273-283C-D2A4A2FEE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2933" y="1919594"/>
            <a:ext cx="1524000" cy="11430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0E237E49-4645-F343-A4A8-D702B541F21A}"/>
              </a:ext>
            </a:extLst>
          </p:cNvPr>
          <p:cNvGrpSpPr/>
          <p:nvPr/>
        </p:nvGrpSpPr>
        <p:grpSpPr>
          <a:xfrm>
            <a:off x="6152333" y="3215147"/>
            <a:ext cx="1089329" cy="1078914"/>
            <a:chOff x="3792294" y="5335270"/>
            <a:chExt cx="1089329" cy="10789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635F09-E513-00BB-33CE-B53F48185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2294" y="5335270"/>
              <a:ext cx="784529" cy="774114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B4A1867-B9C4-2158-D76E-3EEE006D5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44694" y="5487670"/>
              <a:ext cx="784529" cy="774114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5143345-DCE8-1095-5E6D-6F295C45C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97094" y="5640070"/>
              <a:ext cx="784529" cy="774114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8CDBE4F6-ED6E-0415-31E7-037C79260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95" y="2285825"/>
            <a:ext cx="954912" cy="183050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4DB8D36-A224-30B8-E5CA-4E19A821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18" y="2641063"/>
            <a:ext cx="954912" cy="1830503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47A4F52F-A156-0CDB-7B82-3B4DCCB56285}"/>
              </a:ext>
            </a:extLst>
          </p:cNvPr>
          <p:cNvSpPr/>
          <p:nvPr/>
        </p:nvSpPr>
        <p:spPr>
          <a:xfrm>
            <a:off x="2514600" y="5058365"/>
            <a:ext cx="5090489" cy="1647235"/>
          </a:xfrm>
          <a:prstGeom prst="wedgeRoundRectCallout">
            <a:avLst>
              <a:gd name="adj1" fmla="val -20080"/>
              <a:gd name="adj2" fmla="val -113382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>
                <a:solidFill>
                  <a:prstClr val="black"/>
                </a:solidFill>
                <a:latin typeface="Calibri"/>
              </a:rPr>
              <a:t>Multi-tier design with the usual advantages. Good for simpler apps with a small API (not too many URLs)</a:t>
            </a:r>
            <a:endParaRPr kumimoji="0" lang="en-US" sz="1500" b="1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500" b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>
                <a:solidFill>
                  <a:prstClr val="black"/>
                </a:solidFill>
                <a:latin typeface="Calibri"/>
              </a:rPr>
              <a:t>Cannot map to non-lambda services to improve latency; limited configuration options (e.g. cannot support real-time WebSocket apps)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873B7E-030A-C974-DEEA-FA4B7CF49FF6}"/>
              </a:ext>
            </a:extLst>
          </p:cNvPr>
          <p:cNvSpPr txBox="1"/>
          <p:nvPr/>
        </p:nvSpPr>
        <p:spPr>
          <a:xfrm>
            <a:off x="173655" y="3906739"/>
            <a:ext cx="3158882" cy="5386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/>
            <a:r>
              <a:rPr lang="en-US" sz="1200" dirty="0" err="1">
                <a:latin typeface="Cascadia Mono" panose="020B0609020000020004" pitchFamily="49" charset="0"/>
              </a:rPr>
              <a:t>url</a:t>
            </a:r>
            <a:r>
              <a:rPr lang="en-US" sz="1200" dirty="0">
                <a:latin typeface="Cascadia Mono" panose="020B0609020000020004" pitchFamily="49" charset="0"/>
              </a:rPr>
              <a:t> = 'https://.../?n1=10&amp;n2=20'</a:t>
            </a:r>
          </a:p>
          <a:p>
            <a:pPr lvl="0">
              <a:spcBef>
                <a:spcPts val="600"/>
              </a:spcBef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scadia Mono" panose="020B0609020000020004" pitchFamily="49" charset="0"/>
              </a:rPr>
              <a:t>response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scadia Mono" panose="020B0609020000020004" pitchFamily="49" charset="0"/>
              </a:rPr>
              <a:t>requests.get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scadia Mono" panose="020B0609020000020004" pitchFamily="49" charset="0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scadia Mono" panose="020B0609020000020004" pitchFamily="49" charset="0"/>
              </a:rPr>
              <a:t>url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scadia Mono" panose="020B060902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37216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(1) Calling lambda via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 URL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6E319DF0-2467-E98C-9E38-4045CEB8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40BC6D40-19CF-7929-2FDB-B030ED19D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4702"/>
            <a:ext cx="7848598" cy="874001"/>
          </a:xfrm>
        </p:spPr>
        <p:txBody>
          <a:bodyPr/>
          <a:lstStyle/>
          <a:p>
            <a:pPr marL="227013" indent="-227013"/>
            <a:r>
              <a:rPr lang="en-US" sz="2400" dirty="0"/>
              <a:t>Multi-tier through AWS-managed web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1BF2F9-7BBF-152A-5945-E4D8B5655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66" y="1967560"/>
            <a:ext cx="954912" cy="18305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05D0D41-67E2-6234-45C3-2820A7FD0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955263"/>
            <a:ext cx="3531632" cy="289849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552C580-5F82-3273-283C-D2A4A2FEE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2933" y="1919594"/>
            <a:ext cx="1524000" cy="11430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0E237E49-4645-F343-A4A8-D702B541F21A}"/>
              </a:ext>
            </a:extLst>
          </p:cNvPr>
          <p:cNvGrpSpPr/>
          <p:nvPr/>
        </p:nvGrpSpPr>
        <p:grpSpPr>
          <a:xfrm>
            <a:off x="6152333" y="3215147"/>
            <a:ext cx="1089329" cy="1078914"/>
            <a:chOff x="3792294" y="5335270"/>
            <a:chExt cx="1089329" cy="10789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635F09-E513-00BB-33CE-B53F48185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2294" y="5335270"/>
              <a:ext cx="784529" cy="774114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B4A1867-B9C4-2158-D76E-3EEE006D5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44694" y="5487670"/>
              <a:ext cx="784529" cy="774114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5143345-DCE8-1095-5E6D-6F295C45C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97094" y="5640070"/>
              <a:ext cx="784529" cy="774114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8CDBE4F6-ED6E-0415-31E7-037C79260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95" y="2285825"/>
            <a:ext cx="954912" cy="183050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4DB8D36-A224-30B8-E5CA-4E19A821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18" y="2641063"/>
            <a:ext cx="954912" cy="18305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C4D6D5-FFCF-25E2-7E7E-7A235FD39555}"/>
                  </a:ext>
                </a:extLst>
              </p14:cNvPr>
              <p14:cNvContentPartPr/>
              <p14:nvPr/>
            </p14:nvContentPartPr>
            <p14:xfrm>
              <a:off x="1079811" y="1878703"/>
              <a:ext cx="7447680" cy="2353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C4D6D5-FFCF-25E2-7E7E-7A235FD3955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0451" y="1869343"/>
                <a:ext cx="7466400" cy="23724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47A4F52F-A156-0CDB-7B82-3B4DCCB56285}"/>
              </a:ext>
            </a:extLst>
          </p:cNvPr>
          <p:cNvSpPr/>
          <p:nvPr/>
        </p:nvSpPr>
        <p:spPr>
          <a:xfrm>
            <a:off x="2514600" y="5058365"/>
            <a:ext cx="5090489" cy="1647235"/>
          </a:xfrm>
          <a:prstGeom prst="wedgeRoundRectCallout">
            <a:avLst>
              <a:gd name="adj1" fmla="val -20080"/>
              <a:gd name="adj2" fmla="val -113382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>
                <a:solidFill>
                  <a:prstClr val="black"/>
                </a:solidFill>
                <a:latin typeface="Calibri"/>
              </a:rPr>
              <a:t>Multi-tier design with the usual advantages. Good for simpler apps with a small API (not too many URLs)</a:t>
            </a:r>
            <a:endParaRPr kumimoji="0" lang="en-US" sz="1500" b="1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500" b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>
                <a:solidFill>
                  <a:prstClr val="black"/>
                </a:solidFill>
                <a:latin typeface="Calibri"/>
              </a:rPr>
              <a:t>Cannot map to non-lambda services to improve latency; limited configuration options (e.g. cannot support real-time WebSocket apps)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873B7E-030A-C974-DEEA-FA4B7CF49FF6}"/>
              </a:ext>
            </a:extLst>
          </p:cNvPr>
          <p:cNvSpPr txBox="1"/>
          <p:nvPr/>
        </p:nvSpPr>
        <p:spPr>
          <a:xfrm>
            <a:off x="173655" y="3906739"/>
            <a:ext cx="3158882" cy="5386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/>
            <a:r>
              <a:rPr lang="en-US" sz="1200" dirty="0" err="1">
                <a:latin typeface="Cascadia Mono" panose="020B0609020000020004" pitchFamily="49" charset="0"/>
              </a:rPr>
              <a:t>url</a:t>
            </a:r>
            <a:r>
              <a:rPr lang="en-US" sz="1200" dirty="0">
                <a:latin typeface="Cascadia Mono" panose="020B0609020000020004" pitchFamily="49" charset="0"/>
              </a:rPr>
              <a:t> = 'https://.../?n1=10&amp;n2=20'</a:t>
            </a:r>
          </a:p>
          <a:p>
            <a:pPr lvl="0">
              <a:spcBef>
                <a:spcPts val="600"/>
              </a:spcBef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scadia Mono" panose="020B0609020000020004" pitchFamily="49" charset="0"/>
              </a:rPr>
              <a:t>response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scadia Mono" panose="020B0609020000020004" pitchFamily="49" charset="0"/>
              </a:rPr>
              <a:t>requests.get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scadia Mono" panose="020B0609020000020004" pitchFamily="49" charset="0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scadia Mono" panose="020B0609020000020004" pitchFamily="49" charset="0"/>
              </a:rPr>
              <a:t>url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scadia Mono" panose="020B060902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9279764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(2) Calling lambda directly from client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6E319DF0-2467-E98C-9E38-4045CEB8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40BC6D40-19CF-7929-2FDB-B030ED19D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7848598" cy="1044958"/>
          </a:xfrm>
        </p:spPr>
        <p:txBody>
          <a:bodyPr/>
          <a:lstStyle/>
          <a:p>
            <a:pPr marL="227013" indent="-227013"/>
            <a:r>
              <a:rPr lang="en-US" sz="2400" dirty="0"/>
              <a:t>You can use AWS libraries (e.g. boto3) to call lambda functions directly…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1BF2F9-7BBF-152A-5945-E4D8B5655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29" y="2188670"/>
            <a:ext cx="954912" cy="18305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05D0D41-67E2-6234-45C3-2820A7FD0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2187958"/>
            <a:ext cx="3531632" cy="289849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552C580-5F82-3273-283C-D2A4A2FEE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3333" y="2152289"/>
            <a:ext cx="1524000" cy="11430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0E237E49-4645-F343-A4A8-D702B541F21A}"/>
              </a:ext>
            </a:extLst>
          </p:cNvPr>
          <p:cNvGrpSpPr/>
          <p:nvPr/>
        </p:nvGrpSpPr>
        <p:grpSpPr>
          <a:xfrm>
            <a:off x="5542733" y="3447842"/>
            <a:ext cx="1089329" cy="1078914"/>
            <a:chOff x="3792294" y="5335270"/>
            <a:chExt cx="1089329" cy="10789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635F09-E513-00BB-33CE-B53F48185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2294" y="5335270"/>
              <a:ext cx="784529" cy="774114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B4A1867-B9C4-2158-D76E-3EEE006D5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44694" y="5487670"/>
              <a:ext cx="784529" cy="774114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5143345-DCE8-1095-5E6D-6F295C45C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97094" y="5640070"/>
              <a:ext cx="784529" cy="774114"/>
            </a:xfrm>
            <a:prstGeom prst="rect">
              <a:avLst/>
            </a:prstGeom>
          </p:spPr>
        </p:pic>
      </p:grp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7DD516B6-8134-BA83-1F1C-BA967B1284B6}"/>
              </a:ext>
            </a:extLst>
          </p:cNvPr>
          <p:cNvSpPr/>
          <p:nvPr/>
        </p:nvSpPr>
        <p:spPr>
          <a:xfrm>
            <a:off x="2057400" y="5644601"/>
            <a:ext cx="5105400" cy="1137199"/>
          </a:xfrm>
          <a:prstGeom prst="wedgeRoundRectCallout">
            <a:avLst>
              <a:gd name="adj1" fmla="val -20080"/>
              <a:gd name="adj2" fmla="val -11338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Great for small projects and prototypes…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Requires config / credentials on the client;</a:t>
            </a: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standard installation</a:t>
            </a: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concerns</a:t>
            </a:r>
            <a:r>
              <a:rPr lang="en-US" sz="1600" b="1" dirty="0">
                <a:solidFill>
                  <a:prstClr val="black"/>
                </a:solidFill>
                <a:latin typeface="Calibri"/>
              </a:rPr>
              <a:t>;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less</a:t>
            </a: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secure?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CDBE4F6-ED6E-0415-31E7-037C79260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658" y="2506935"/>
            <a:ext cx="954912" cy="183050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4DB8D36-A224-30B8-E5CA-4E19A821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381" y="2862173"/>
            <a:ext cx="954912" cy="18305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D76662-64B7-5007-1105-45CA0F1964F1}"/>
              </a:ext>
            </a:extLst>
          </p:cNvPr>
          <p:cNvSpPr txBox="1"/>
          <p:nvPr/>
        </p:nvSpPr>
        <p:spPr>
          <a:xfrm>
            <a:off x="22860" y="4659505"/>
            <a:ext cx="298294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/>
            <a:r>
              <a:rPr lang="en-US" sz="1200" noProof="0" dirty="0">
                <a:latin typeface="Cascadia Mono" panose="020B0609020000020004" pitchFamily="49" charset="0"/>
              </a:rPr>
              <a:t>result = </a:t>
            </a:r>
            <a:r>
              <a:rPr lang="en-US" sz="1200" noProof="0" dirty="0" err="1">
                <a:latin typeface="Cascadia Mono" panose="020B0609020000020004" pitchFamily="49" charset="0"/>
              </a:rPr>
              <a:t>lambda.invoke</a:t>
            </a:r>
            <a:r>
              <a:rPr lang="en-US" sz="1200" noProof="0" dirty="0">
                <a:latin typeface="Cascadia Mono" panose="020B0609020000020004" pitchFamily="49" charset="0"/>
              </a:rPr>
              <a:t>(</a:t>
            </a:r>
          </a:p>
          <a:p>
            <a:pPr lvl="0"/>
            <a:r>
              <a:rPr kumimoji="0" lang="en-US" sz="12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Cascadia Mono" panose="020B0609020000020004" pitchFamily="49" charset="0"/>
              </a:rPr>
              <a:t>  </a:t>
            </a:r>
            <a:r>
              <a:rPr kumimoji="0" lang="en-US" sz="12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Cascadia Mono" panose="020B0609020000020004" pitchFamily="49" charset="0"/>
              </a:rPr>
              <a:t>FunctionName</a:t>
            </a:r>
            <a:r>
              <a:rPr kumimoji="0" lang="en-US" sz="12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Cascadia Mono" panose="020B0609020000020004" pitchFamily="49" charset="0"/>
              </a:rPr>
              <a:t>="factors",</a:t>
            </a:r>
          </a:p>
          <a:p>
            <a:pPr lvl="0"/>
            <a:r>
              <a:rPr lang="en-US" sz="1200" noProof="0" dirty="0">
                <a:latin typeface="Cascadia Mono" panose="020B0609020000020004" pitchFamily="49" charset="0"/>
              </a:rPr>
              <a:t>  Payload=</a:t>
            </a:r>
            <a:r>
              <a:rPr lang="en-US" sz="1200" noProof="0" dirty="0" err="1">
                <a:latin typeface="Cascadia Mono" panose="020B0609020000020004" pitchFamily="49" charset="0"/>
              </a:rPr>
              <a:t>json.dumps</a:t>
            </a:r>
            <a:r>
              <a:rPr lang="en-US" sz="1200" noProof="0" dirty="0">
                <a:latin typeface="Cascadia Mono" panose="020B0609020000020004" pitchFamily="49" charset="0"/>
              </a:rPr>
              <a:t>({"n": 33})</a:t>
            </a:r>
          </a:p>
          <a:p>
            <a:pPr lvl="0"/>
            <a:r>
              <a:rPr kumimoji="0" lang="en-US" sz="12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Cascadia Mono" panose="020B0609020000020004" pitchFamily="49" charset="0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6998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(2) Calling lambda directly from client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6E319DF0-2467-E98C-9E38-4045CEB8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40BC6D40-19CF-7929-2FDB-B030ED19D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7848598" cy="1044958"/>
          </a:xfrm>
        </p:spPr>
        <p:txBody>
          <a:bodyPr/>
          <a:lstStyle/>
          <a:p>
            <a:pPr marL="227013" indent="-227013"/>
            <a:r>
              <a:rPr lang="en-US" sz="2400" dirty="0"/>
              <a:t>You can use AWS libraries (e.g. boto3) to call lambda functions directly…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1BF2F9-7BBF-152A-5945-E4D8B5655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29" y="2188670"/>
            <a:ext cx="954912" cy="18305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05D0D41-67E2-6234-45C3-2820A7FD0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2187958"/>
            <a:ext cx="3531632" cy="289849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552C580-5F82-3273-283C-D2A4A2FEE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3333" y="2152289"/>
            <a:ext cx="1524000" cy="11430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0E237E49-4645-F343-A4A8-D702B541F21A}"/>
              </a:ext>
            </a:extLst>
          </p:cNvPr>
          <p:cNvGrpSpPr/>
          <p:nvPr/>
        </p:nvGrpSpPr>
        <p:grpSpPr>
          <a:xfrm>
            <a:off x="5542733" y="3447842"/>
            <a:ext cx="1089329" cy="1078914"/>
            <a:chOff x="3792294" y="5335270"/>
            <a:chExt cx="1089329" cy="10789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635F09-E513-00BB-33CE-B53F48185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2294" y="5335270"/>
              <a:ext cx="784529" cy="774114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B4A1867-B9C4-2158-D76E-3EEE006D5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44694" y="5487670"/>
              <a:ext cx="784529" cy="774114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5143345-DCE8-1095-5E6D-6F295C45C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97094" y="5640070"/>
              <a:ext cx="784529" cy="774114"/>
            </a:xfrm>
            <a:prstGeom prst="rect">
              <a:avLst/>
            </a:prstGeom>
          </p:spPr>
        </p:pic>
      </p:grp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7DD516B6-8134-BA83-1F1C-BA967B1284B6}"/>
              </a:ext>
            </a:extLst>
          </p:cNvPr>
          <p:cNvSpPr/>
          <p:nvPr/>
        </p:nvSpPr>
        <p:spPr>
          <a:xfrm>
            <a:off x="2019300" y="5476800"/>
            <a:ext cx="5105400" cy="1137199"/>
          </a:xfrm>
          <a:prstGeom prst="wedgeRoundRectCallout">
            <a:avLst>
              <a:gd name="adj1" fmla="val -20080"/>
              <a:gd name="adj2" fmla="val -11338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Great for small projects and prototypes…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Requires config / credentials on the client;</a:t>
            </a: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standard installation</a:t>
            </a: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concerns</a:t>
            </a:r>
            <a:r>
              <a:rPr lang="en-US" sz="1600" b="1" dirty="0">
                <a:solidFill>
                  <a:prstClr val="black"/>
                </a:solidFill>
                <a:latin typeface="Calibri"/>
              </a:rPr>
              <a:t>;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less</a:t>
            </a: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secure?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CDBE4F6-ED6E-0415-31E7-037C79260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658" y="2506935"/>
            <a:ext cx="954912" cy="183050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4DB8D36-A224-30B8-E5CA-4E19A821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381" y="2862173"/>
            <a:ext cx="954912" cy="18305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F214739-29B2-B107-7F03-45D26ECF2585}"/>
                  </a:ext>
                </a:extLst>
              </p14:cNvPr>
              <p14:cNvContentPartPr/>
              <p14:nvPr/>
            </p14:nvContentPartPr>
            <p14:xfrm>
              <a:off x="1722480" y="2345398"/>
              <a:ext cx="6091560" cy="2431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F214739-29B2-B107-7F03-45D26ECF258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13120" y="2336038"/>
                <a:ext cx="6110280" cy="24505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A60C2A6-14AD-AF00-2E62-07382C27AE3E}"/>
              </a:ext>
            </a:extLst>
          </p:cNvPr>
          <p:cNvSpPr txBox="1"/>
          <p:nvPr/>
        </p:nvSpPr>
        <p:spPr>
          <a:xfrm>
            <a:off x="22860" y="4659505"/>
            <a:ext cx="298294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/>
            <a:r>
              <a:rPr lang="en-US" sz="1200" noProof="0" dirty="0">
                <a:latin typeface="Cascadia Mono" panose="020B0609020000020004" pitchFamily="49" charset="0"/>
              </a:rPr>
              <a:t>result = </a:t>
            </a:r>
            <a:r>
              <a:rPr lang="en-US" sz="1200" noProof="0" dirty="0" err="1">
                <a:latin typeface="Cascadia Mono" panose="020B0609020000020004" pitchFamily="49" charset="0"/>
              </a:rPr>
              <a:t>lambda.invoke</a:t>
            </a:r>
            <a:r>
              <a:rPr lang="en-US" sz="1200" noProof="0" dirty="0">
                <a:latin typeface="Cascadia Mono" panose="020B0609020000020004" pitchFamily="49" charset="0"/>
              </a:rPr>
              <a:t>(</a:t>
            </a:r>
          </a:p>
          <a:p>
            <a:pPr lvl="0"/>
            <a:r>
              <a:rPr kumimoji="0" lang="en-US" sz="12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Cascadia Mono" panose="020B0609020000020004" pitchFamily="49" charset="0"/>
              </a:rPr>
              <a:t>  </a:t>
            </a:r>
            <a:r>
              <a:rPr kumimoji="0" lang="en-US" sz="12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Cascadia Mono" panose="020B0609020000020004" pitchFamily="49" charset="0"/>
              </a:rPr>
              <a:t>FunctionName</a:t>
            </a:r>
            <a:r>
              <a:rPr kumimoji="0" lang="en-US" sz="12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Cascadia Mono" panose="020B0609020000020004" pitchFamily="49" charset="0"/>
              </a:rPr>
              <a:t>="factors",</a:t>
            </a:r>
          </a:p>
          <a:p>
            <a:pPr lvl="0"/>
            <a:r>
              <a:rPr lang="en-US" sz="1200" noProof="0" dirty="0">
                <a:latin typeface="Cascadia Mono" panose="020B0609020000020004" pitchFamily="49" charset="0"/>
              </a:rPr>
              <a:t>  Payload=</a:t>
            </a:r>
            <a:r>
              <a:rPr lang="en-US" sz="1200" noProof="0" dirty="0" err="1">
                <a:latin typeface="Cascadia Mono" panose="020B0609020000020004" pitchFamily="49" charset="0"/>
              </a:rPr>
              <a:t>json.dumps</a:t>
            </a:r>
            <a:r>
              <a:rPr lang="en-US" sz="1200" noProof="0" dirty="0">
                <a:latin typeface="Cascadia Mono" panose="020B0609020000020004" pitchFamily="49" charset="0"/>
              </a:rPr>
              <a:t>({"n": 33})</a:t>
            </a:r>
          </a:p>
          <a:p>
            <a:pPr lvl="0"/>
            <a:r>
              <a:rPr kumimoji="0" lang="en-US" sz="12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Cascadia Mono" panose="020B0609020000020004" pitchFamily="49" charset="0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023497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C0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That's it, thank you!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8360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API Gateway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97750"/>
            <a:ext cx="8000998" cy="169305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API Gateway </a:t>
            </a:r>
            <a:r>
              <a:rPr lang="en-US" dirty="0"/>
              <a:t>allows you to define a RESTful API that forwards to other services / lambdas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Define HTTP verb and URL path (e.g. GET /movies)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Specify target…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D43D4-227B-86FD-340B-06CB3CFD2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330" y="2892120"/>
            <a:ext cx="4745402" cy="1633524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A32F80C-6098-1855-051F-51CA03932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737" y="6018729"/>
            <a:ext cx="452880" cy="446868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FA3FBA3-AD23-43F0-9A58-88EBF05D1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907" y="6074421"/>
            <a:ext cx="452880" cy="4468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CAC9749-2706-43C0-03C4-470AD9BB811B}"/>
                  </a:ext>
                </a:extLst>
              </p14:cNvPr>
              <p14:cNvContentPartPr/>
              <p14:nvPr/>
            </p14:nvContentPartPr>
            <p14:xfrm>
              <a:off x="6184585" y="4869249"/>
              <a:ext cx="128880" cy="466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CAC9749-2706-43C0-03C4-470AD9BB81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75585" y="4860609"/>
                <a:ext cx="14652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8418EED-7845-4E9B-EC37-B4136C86CA14}"/>
                  </a:ext>
                </a:extLst>
              </p14:cNvPr>
              <p14:cNvContentPartPr/>
              <p14:nvPr/>
            </p14:nvContentPartPr>
            <p14:xfrm>
              <a:off x="6246145" y="4843689"/>
              <a:ext cx="1058040" cy="634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8418EED-7845-4E9B-EC37-B4136C86CA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37505" y="4835049"/>
                <a:ext cx="1075680" cy="6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A5B85D6-F2F8-1C43-2C71-AFDC44F6860D}"/>
                  </a:ext>
                </a:extLst>
              </p14:cNvPr>
              <p14:cNvContentPartPr/>
              <p14:nvPr/>
            </p14:nvContentPartPr>
            <p14:xfrm>
              <a:off x="6378625" y="4855929"/>
              <a:ext cx="526680" cy="173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A5B85D6-F2F8-1C43-2C71-AFDC44F6860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69625" y="4847289"/>
                <a:ext cx="54432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2EBEF8D-C92B-DECF-1B7A-506464EAD052}"/>
                  </a:ext>
                </a:extLst>
              </p14:cNvPr>
              <p14:cNvContentPartPr/>
              <p14:nvPr/>
            </p14:nvContentPartPr>
            <p14:xfrm>
              <a:off x="6371785" y="5113329"/>
              <a:ext cx="384840" cy="182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2EBEF8D-C92B-DECF-1B7A-506464EAD05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63145" y="5104689"/>
                <a:ext cx="4024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9342AD5-8C67-4F8F-559E-54436D5D2DFC}"/>
                  </a:ext>
                </a:extLst>
              </p14:cNvPr>
              <p14:cNvContentPartPr/>
              <p14:nvPr/>
            </p14:nvContentPartPr>
            <p14:xfrm>
              <a:off x="6815305" y="5138169"/>
              <a:ext cx="281160" cy="1641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9342AD5-8C67-4F8F-559E-54436D5D2DF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06665" y="5129529"/>
                <a:ext cx="2988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F9D67B8-9408-AFAF-6916-F46AE4FD637A}"/>
                  </a:ext>
                </a:extLst>
              </p14:cNvPr>
              <p14:cNvContentPartPr/>
              <p14:nvPr/>
            </p14:nvContentPartPr>
            <p14:xfrm>
              <a:off x="7235065" y="4899129"/>
              <a:ext cx="451800" cy="900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F9D67B8-9408-AFAF-6916-F46AE4FD637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26058" y="4890165"/>
                <a:ext cx="469454" cy="1075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095DBE5-6526-CE96-E1C1-C3E0C6FE9CBF}"/>
                  </a:ext>
                </a:extLst>
              </p14:cNvPr>
              <p14:cNvContentPartPr/>
              <p14:nvPr/>
            </p14:nvContentPartPr>
            <p14:xfrm>
              <a:off x="7210585" y="5040609"/>
              <a:ext cx="474840" cy="127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095DBE5-6526-CE96-E1C1-C3E0C6FE9CB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01585" y="5031969"/>
                <a:ext cx="4924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BCE76EE-9E66-FCDE-7951-8DF689357544}"/>
                  </a:ext>
                </a:extLst>
              </p14:cNvPr>
              <p14:cNvContentPartPr/>
              <p14:nvPr/>
            </p14:nvContentPartPr>
            <p14:xfrm>
              <a:off x="7241545" y="5182809"/>
              <a:ext cx="455760" cy="1360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BCE76EE-9E66-FCDE-7951-8DF68935754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32905" y="5173833"/>
                <a:ext cx="473400" cy="153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D75E7B8-F687-D587-E6A4-45A87E39BA7B}"/>
                  </a:ext>
                </a:extLst>
              </p14:cNvPr>
              <p14:cNvContentPartPr/>
              <p14:nvPr/>
            </p14:nvContentPartPr>
            <p14:xfrm>
              <a:off x="5242465" y="5057889"/>
              <a:ext cx="990000" cy="2358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D75E7B8-F687-D587-E6A4-45A87E39BA7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233465" y="5048903"/>
                <a:ext cx="1007640" cy="2534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D7F01BF-0AB1-9678-186B-121F811A1BF5}"/>
                  </a:ext>
                </a:extLst>
              </p14:cNvPr>
              <p14:cNvContentPartPr/>
              <p14:nvPr/>
            </p14:nvContentPartPr>
            <p14:xfrm>
              <a:off x="6339385" y="5554329"/>
              <a:ext cx="42480" cy="3549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D7F01BF-0AB1-9678-186B-121F811A1BF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330745" y="5545689"/>
                <a:ext cx="6012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784E356-C78C-36CA-7CD4-9A47236927B4}"/>
                  </a:ext>
                </a:extLst>
              </p14:cNvPr>
              <p14:cNvContentPartPr/>
              <p14:nvPr/>
            </p14:nvContentPartPr>
            <p14:xfrm>
              <a:off x="6355945" y="5580249"/>
              <a:ext cx="1048680" cy="5025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784E356-C78C-36CA-7CD4-9A47236927B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346945" y="5571609"/>
                <a:ext cx="106632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B14FF0B-8CF9-D312-6BF7-6749269E06E4}"/>
                  </a:ext>
                </a:extLst>
              </p14:cNvPr>
              <p14:cNvContentPartPr/>
              <p14:nvPr/>
            </p14:nvContentPartPr>
            <p14:xfrm>
              <a:off x="6461425" y="5510769"/>
              <a:ext cx="455760" cy="2066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B14FF0B-8CF9-D312-6BF7-6749269E06E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452785" y="5501785"/>
                <a:ext cx="473400" cy="2242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47F551C-183B-8733-DBEC-E43D5E444916}"/>
                  </a:ext>
                </a:extLst>
              </p14:cNvPr>
              <p14:cNvContentPartPr/>
              <p14:nvPr/>
            </p14:nvContentPartPr>
            <p14:xfrm>
              <a:off x="6521905" y="5776809"/>
              <a:ext cx="442440" cy="1231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47F551C-183B-8733-DBEC-E43D5E44491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512912" y="5767835"/>
                <a:ext cx="460066" cy="1407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B6FD2BF-0A6C-E5E9-8564-6748D8032E16}"/>
                  </a:ext>
                </a:extLst>
              </p14:cNvPr>
              <p14:cNvContentPartPr/>
              <p14:nvPr/>
            </p14:nvContentPartPr>
            <p14:xfrm>
              <a:off x="6973705" y="5818929"/>
              <a:ext cx="3240" cy="781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B6FD2BF-0A6C-E5E9-8564-6748D8032E1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965065" y="5810289"/>
                <a:ext cx="20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8DC9E0F-1150-BC1F-9533-13D4E08FC81B}"/>
                  </a:ext>
                </a:extLst>
              </p14:cNvPr>
              <p14:cNvContentPartPr/>
              <p14:nvPr/>
            </p14:nvContentPartPr>
            <p14:xfrm>
              <a:off x="6997465" y="5676369"/>
              <a:ext cx="27000" cy="33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8DC9E0F-1150-BC1F-9533-13D4E08FC81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988825" y="5667729"/>
                <a:ext cx="446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F0E0C88-1F94-5FFD-435A-2D455CC94643}"/>
                  </a:ext>
                </a:extLst>
              </p14:cNvPr>
              <p14:cNvContentPartPr/>
              <p14:nvPr/>
            </p14:nvContentPartPr>
            <p14:xfrm>
              <a:off x="7012945" y="5809929"/>
              <a:ext cx="182880" cy="1306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F0E0C88-1F94-5FFD-435A-2D455CC9464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04305" y="5801289"/>
                <a:ext cx="2005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2A0094B-F1A7-9035-A160-58CDA53FC25E}"/>
                  </a:ext>
                </a:extLst>
              </p14:cNvPr>
              <p14:cNvContentPartPr/>
              <p14:nvPr/>
            </p14:nvContentPartPr>
            <p14:xfrm>
              <a:off x="7443145" y="5733969"/>
              <a:ext cx="276840" cy="316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2A0094B-F1A7-9035-A160-58CDA53FC25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34505" y="5725329"/>
                <a:ext cx="2944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246F4B2-CC63-6891-7C4C-499207364B39}"/>
                  </a:ext>
                </a:extLst>
              </p14:cNvPr>
              <p14:cNvContentPartPr/>
              <p14:nvPr/>
            </p14:nvContentPartPr>
            <p14:xfrm>
              <a:off x="7374385" y="5824689"/>
              <a:ext cx="338760" cy="424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246F4B2-CC63-6891-7C4C-499207364B3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365745" y="5816049"/>
                <a:ext cx="35640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D197816-B164-D543-E65B-887EAEE288A2}"/>
                  </a:ext>
                </a:extLst>
              </p14:cNvPr>
              <p14:cNvContentPartPr/>
              <p14:nvPr/>
            </p14:nvContentPartPr>
            <p14:xfrm>
              <a:off x="7384465" y="5937729"/>
              <a:ext cx="293400" cy="810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D197816-B164-D543-E65B-887EAEE288A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375825" y="5929089"/>
                <a:ext cx="31104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295B38C-7CDD-2D97-66DD-12223B47F835}"/>
                  </a:ext>
                </a:extLst>
              </p14:cNvPr>
              <p14:cNvContentPartPr/>
              <p14:nvPr/>
            </p14:nvContentPartPr>
            <p14:xfrm>
              <a:off x="5343265" y="5678169"/>
              <a:ext cx="993600" cy="2066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295B38C-7CDD-2D97-66DD-12223B47F83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334262" y="5669529"/>
                <a:ext cx="1011246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EEF214C-F33D-0711-F14A-A8DE4B96D6CF}"/>
                  </a:ext>
                </a:extLst>
              </p14:cNvPr>
              <p14:cNvContentPartPr/>
              <p14:nvPr/>
            </p14:nvContentPartPr>
            <p14:xfrm>
              <a:off x="5344345" y="6083889"/>
              <a:ext cx="1005480" cy="2754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EEF214C-F33D-0711-F14A-A8DE4B96D6C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335345" y="6075249"/>
                <a:ext cx="1023120" cy="29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44D9DF61-C974-9113-7FCC-388D65518E29}"/>
              </a:ext>
            </a:extLst>
          </p:cNvPr>
          <p:cNvGrpSpPr/>
          <p:nvPr/>
        </p:nvGrpSpPr>
        <p:grpSpPr>
          <a:xfrm>
            <a:off x="1890505" y="4871769"/>
            <a:ext cx="3497400" cy="1582200"/>
            <a:chOff x="1228057" y="5181202"/>
            <a:chExt cx="3497400" cy="158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6644C3D-322C-9453-FC2E-7654A0D0C60B}"/>
                    </a:ext>
                  </a:extLst>
                </p14:cNvPr>
                <p14:cNvContentPartPr/>
                <p14:nvPr/>
              </p14:nvContentPartPr>
              <p14:xfrm>
                <a:off x="1228057" y="5508442"/>
                <a:ext cx="34200" cy="8899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6644C3D-322C-9453-FC2E-7654A0D0C60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219417" y="5499442"/>
                  <a:ext cx="51840" cy="90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3E8BE3C-C5CA-5A5B-DFC4-6496FAC11837}"/>
                    </a:ext>
                  </a:extLst>
                </p14:cNvPr>
                <p14:cNvContentPartPr/>
                <p14:nvPr/>
              </p14:nvContentPartPr>
              <p14:xfrm>
                <a:off x="1296097" y="5469922"/>
                <a:ext cx="1112040" cy="1071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3E8BE3C-C5CA-5A5B-DFC4-6496FAC1183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287097" y="5460922"/>
                  <a:ext cx="1129680" cy="10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B938E18-EBA0-C8B4-BD64-12299B9E53DC}"/>
                    </a:ext>
                  </a:extLst>
                </p14:cNvPr>
                <p14:cNvContentPartPr/>
                <p14:nvPr/>
              </p14:nvContentPartPr>
              <p14:xfrm>
                <a:off x="1354417" y="5827042"/>
                <a:ext cx="181440" cy="204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B938E18-EBA0-C8B4-BD64-12299B9E53D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345777" y="5818042"/>
                  <a:ext cx="1990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B7B19A2-3D80-BD00-ABB2-2E6AEE42F3BE}"/>
                    </a:ext>
                  </a:extLst>
                </p14:cNvPr>
                <p14:cNvContentPartPr/>
                <p14:nvPr/>
              </p14:nvContentPartPr>
              <p14:xfrm>
                <a:off x="1576177" y="5612482"/>
                <a:ext cx="63000" cy="387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B7B19A2-3D80-BD00-ABB2-2E6AEE42F3B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567537" y="5603842"/>
                  <a:ext cx="8064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672E2D1-40F2-FDB7-423A-0EB919B31250}"/>
                    </a:ext>
                  </a:extLst>
                </p14:cNvPr>
                <p14:cNvContentPartPr/>
                <p14:nvPr/>
              </p14:nvContentPartPr>
              <p14:xfrm>
                <a:off x="1721977" y="5815882"/>
                <a:ext cx="13680" cy="185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672E2D1-40F2-FDB7-423A-0EB919B3125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713337" y="5806882"/>
                  <a:ext cx="313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96BFAD5-5724-EEC1-3E07-EB3F686D3FE6}"/>
                    </a:ext>
                  </a:extLst>
                </p14:cNvPr>
                <p14:cNvContentPartPr/>
                <p14:nvPr/>
              </p14:nvContentPartPr>
              <p14:xfrm>
                <a:off x="1778857" y="5658562"/>
                <a:ext cx="2520" cy="27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96BFAD5-5724-EEC1-3E07-EB3F686D3FE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770217" y="5649922"/>
                  <a:ext cx="201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1D68FB-95D3-3690-9BF9-5B9EDBCC0486}"/>
                    </a:ext>
                  </a:extLst>
                </p14:cNvPr>
                <p14:cNvContentPartPr/>
                <p14:nvPr/>
              </p14:nvContentPartPr>
              <p14:xfrm>
                <a:off x="1830337" y="5838922"/>
                <a:ext cx="294480" cy="209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51D68FB-95D3-3690-9BF9-5B9EDBCC048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821337" y="5829922"/>
                  <a:ext cx="3121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A87EFC4-3AF5-2473-1AA6-0B4E61BA6242}"/>
                    </a:ext>
                  </a:extLst>
                </p14:cNvPr>
                <p14:cNvContentPartPr/>
                <p14:nvPr/>
              </p14:nvContentPartPr>
              <p14:xfrm>
                <a:off x="2203297" y="5591242"/>
                <a:ext cx="11160" cy="405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A87EFC4-3AF5-2473-1AA6-0B4E61BA624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194657" y="5582602"/>
                  <a:ext cx="288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89AC370-318B-6CB4-897A-16A6D64CE3E9}"/>
                    </a:ext>
                  </a:extLst>
                </p14:cNvPr>
                <p14:cNvContentPartPr/>
                <p14:nvPr/>
              </p14:nvContentPartPr>
              <p14:xfrm>
                <a:off x="2059297" y="5792122"/>
                <a:ext cx="196200" cy="33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89AC370-318B-6CB4-897A-16A6D64CE3E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050657" y="5783482"/>
                  <a:ext cx="213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70784AD-35C1-6C61-9A0D-17B0F4078D4D}"/>
                    </a:ext>
                  </a:extLst>
                </p14:cNvPr>
                <p14:cNvContentPartPr/>
                <p14:nvPr/>
              </p14:nvContentPartPr>
              <p14:xfrm>
                <a:off x="3508657" y="5393962"/>
                <a:ext cx="7200" cy="19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70784AD-35C1-6C61-9A0D-17B0F4078D4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499657" y="5384962"/>
                  <a:ext cx="248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322079D-458A-D1ED-3F0C-7614EE915A5C}"/>
                    </a:ext>
                  </a:extLst>
                </p14:cNvPr>
                <p14:cNvContentPartPr/>
                <p14:nvPr/>
              </p14:nvContentPartPr>
              <p14:xfrm>
                <a:off x="3614497" y="5222242"/>
                <a:ext cx="28800" cy="1541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322079D-458A-D1ED-3F0C-7614EE915A5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605497" y="5213602"/>
                  <a:ext cx="46440" cy="15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77215E-467D-F69E-DE49-4FA3C50AFF80}"/>
                    </a:ext>
                  </a:extLst>
                </p14:cNvPr>
                <p14:cNvContentPartPr/>
                <p14:nvPr/>
              </p14:nvContentPartPr>
              <p14:xfrm>
                <a:off x="3660577" y="5181202"/>
                <a:ext cx="1064880" cy="1562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77215E-467D-F69E-DE49-4FA3C50AFF8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651577" y="5172562"/>
                  <a:ext cx="1082520" cy="15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71262C6-28B6-1081-BE84-7B1EB1E0BE7B}"/>
                    </a:ext>
                  </a:extLst>
                </p14:cNvPr>
                <p14:cNvContentPartPr/>
                <p14:nvPr/>
              </p14:nvContentPartPr>
              <p14:xfrm>
                <a:off x="3741577" y="5493322"/>
                <a:ext cx="70920" cy="430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71262C6-28B6-1081-BE84-7B1EB1E0BE7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732937" y="5484682"/>
                  <a:ext cx="8856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D0EA74-B195-B70A-C08A-E51E976AA0C9}"/>
                    </a:ext>
                  </a:extLst>
                </p14:cNvPr>
                <p14:cNvContentPartPr/>
                <p14:nvPr/>
              </p14:nvContentPartPr>
              <p14:xfrm>
                <a:off x="3791977" y="5503762"/>
                <a:ext cx="109800" cy="351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D0EA74-B195-B70A-C08A-E51E976AA0C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782977" y="5494762"/>
                  <a:ext cx="1274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4BD896B-D3F1-50C3-1201-81E6BACFA8D5}"/>
                    </a:ext>
                  </a:extLst>
                </p14:cNvPr>
                <p14:cNvContentPartPr/>
                <p14:nvPr/>
              </p14:nvContentPartPr>
              <p14:xfrm>
                <a:off x="3738697" y="5697802"/>
                <a:ext cx="201240" cy="73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4BD896B-D3F1-50C3-1201-81E6BACFA8D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730057" y="5688802"/>
                  <a:ext cx="2188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1CCC32B-AFC3-A5E7-A1A9-1208D44D4318}"/>
                    </a:ext>
                  </a:extLst>
                </p14:cNvPr>
                <p14:cNvContentPartPr/>
                <p14:nvPr/>
              </p14:nvContentPartPr>
              <p14:xfrm>
                <a:off x="3991057" y="5550202"/>
                <a:ext cx="176760" cy="350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1CCC32B-AFC3-A5E7-A1A9-1208D44D431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982057" y="5541202"/>
                  <a:ext cx="19440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2633C6A-69D1-EE15-2D77-5749BD6BF597}"/>
                    </a:ext>
                  </a:extLst>
                </p14:cNvPr>
                <p14:cNvContentPartPr/>
                <p14:nvPr/>
              </p14:nvContentPartPr>
              <p14:xfrm>
                <a:off x="4254217" y="5553442"/>
                <a:ext cx="30240" cy="262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2633C6A-69D1-EE15-2D77-5749BD6BF59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245217" y="5544442"/>
                  <a:ext cx="47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FA434F8-CD3C-4826-5BB4-21BD7CE9E077}"/>
                    </a:ext>
                  </a:extLst>
                </p14:cNvPr>
                <p14:cNvContentPartPr/>
                <p14:nvPr/>
              </p14:nvContentPartPr>
              <p14:xfrm>
                <a:off x="4145857" y="5576842"/>
                <a:ext cx="217440" cy="37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FA434F8-CD3C-4826-5BB4-21BD7CE9E07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137217" y="5568202"/>
                  <a:ext cx="235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9A06E50-906C-F91E-81FA-1FBDDC5D56FC}"/>
                    </a:ext>
                  </a:extLst>
                </p14:cNvPr>
                <p14:cNvContentPartPr/>
                <p14:nvPr/>
              </p14:nvContentPartPr>
              <p14:xfrm>
                <a:off x="4138297" y="5778802"/>
                <a:ext cx="323280" cy="67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9A06E50-906C-F91E-81FA-1FBDDC5D56F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129657" y="5769802"/>
                  <a:ext cx="3409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10F9347-A15E-6260-3E45-1CB113AEDD2F}"/>
                    </a:ext>
                  </a:extLst>
                </p14:cNvPr>
                <p14:cNvContentPartPr/>
                <p14:nvPr/>
              </p14:nvContentPartPr>
              <p14:xfrm>
                <a:off x="3664897" y="6261922"/>
                <a:ext cx="137880" cy="271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10F9347-A15E-6260-3E45-1CB113AEDD2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655897" y="6252922"/>
                  <a:ext cx="1555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B2A71D0-39BB-2297-C130-CAE87F055867}"/>
                    </a:ext>
                  </a:extLst>
                </p14:cNvPr>
                <p14:cNvContentPartPr/>
                <p14:nvPr/>
              </p14:nvContentPartPr>
              <p14:xfrm>
                <a:off x="3803857" y="6264802"/>
                <a:ext cx="92520" cy="158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B2A71D0-39BB-2297-C130-CAE87F05586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794857" y="6256162"/>
                  <a:ext cx="1101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E9EEE90-0069-11FA-63F5-464F9B6E6B8F}"/>
                    </a:ext>
                  </a:extLst>
                </p14:cNvPr>
                <p14:cNvContentPartPr/>
                <p14:nvPr/>
              </p14:nvContentPartPr>
              <p14:xfrm>
                <a:off x="3952537" y="6071482"/>
                <a:ext cx="36000" cy="287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E9EEE90-0069-11FA-63F5-464F9B6E6B8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943897" y="6062482"/>
                  <a:ext cx="536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ACA2CB5-3ACD-62AF-72DD-661394777B7C}"/>
                    </a:ext>
                  </a:extLst>
                </p14:cNvPr>
                <p14:cNvContentPartPr/>
                <p14:nvPr/>
              </p14:nvContentPartPr>
              <p14:xfrm>
                <a:off x="3870817" y="6175162"/>
                <a:ext cx="518400" cy="158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ACA2CB5-3ACD-62AF-72DD-661394777B7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861817" y="6166522"/>
                  <a:ext cx="5360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7210E75-2B5A-2AFD-6294-BE011C41CD95}"/>
                    </a:ext>
                  </a:extLst>
                </p14:cNvPr>
                <p14:cNvContentPartPr/>
                <p14:nvPr/>
              </p14:nvContentPartPr>
              <p14:xfrm>
                <a:off x="4391737" y="6179842"/>
                <a:ext cx="114840" cy="282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7210E75-2B5A-2AFD-6294-BE011C41CD9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383097" y="6170842"/>
                  <a:ext cx="1324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78B3CA8-15FF-C4B4-B81E-E69C2B3DAAE0}"/>
                    </a:ext>
                  </a:extLst>
                </p14:cNvPr>
                <p14:cNvContentPartPr/>
                <p14:nvPr/>
              </p14:nvContentPartPr>
              <p14:xfrm>
                <a:off x="2404897" y="5860882"/>
                <a:ext cx="1202040" cy="264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78B3CA8-15FF-C4B4-B81E-E69C2B3DAAE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395897" y="5852242"/>
                  <a:ext cx="1219680" cy="281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188537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Programming demo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8077200" cy="1219200"/>
          </a:xfrm>
        </p:spPr>
        <p:txBody>
          <a:bodyPr/>
          <a:lstStyle/>
          <a:p>
            <a:pPr marL="227013" indent="-227013"/>
            <a:r>
              <a:rPr lang="en-US" dirty="0"/>
              <a:t>Let's build a simple calculator using API Gateway and lambda…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F1F11C0-9D6F-AAE5-F26C-42A2D389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370637"/>
            <a:ext cx="381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549622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In-class programming demo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8077200" cy="1219200"/>
          </a:xfrm>
        </p:spPr>
        <p:txBody>
          <a:bodyPr/>
          <a:lstStyle/>
          <a:p>
            <a:pPr marL="227013" indent="-227013"/>
            <a:r>
              <a:rPr lang="en-US" dirty="0"/>
              <a:t>Let's build a simple calculator using API Gateway and lambda…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F1F11C0-9D6F-AAE5-F26C-42A2D389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370637"/>
            <a:ext cx="381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F035DAF-3C7E-250F-A650-4F9057B79D8C}"/>
                  </a:ext>
                </a:extLst>
              </p14:cNvPr>
              <p14:cNvContentPartPr/>
              <p14:nvPr/>
            </p14:nvContentPartPr>
            <p14:xfrm>
              <a:off x="2928337" y="2461553"/>
              <a:ext cx="129960" cy="808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F035DAF-3C7E-250F-A650-4F9057B79D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19337" y="2452553"/>
                <a:ext cx="147600" cy="82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62DEF14-9AE4-227F-7787-4EC719595375}"/>
                  </a:ext>
                </a:extLst>
              </p14:cNvPr>
              <p14:cNvContentPartPr/>
              <p14:nvPr/>
            </p14:nvContentPartPr>
            <p14:xfrm>
              <a:off x="2984137" y="2381993"/>
              <a:ext cx="2245320" cy="1009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62DEF14-9AE4-227F-7787-4EC71959537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75137" y="2372993"/>
                <a:ext cx="2262960" cy="10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366B207-2DE7-DFF7-98AC-48A043BE4794}"/>
                  </a:ext>
                </a:extLst>
              </p14:cNvPr>
              <p14:cNvContentPartPr/>
              <p14:nvPr/>
            </p14:nvContentPartPr>
            <p14:xfrm>
              <a:off x="3191497" y="2703113"/>
              <a:ext cx="33480" cy="346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366B207-2DE7-DFF7-98AC-48A043BE479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82497" y="2694473"/>
                <a:ext cx="5112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5FF6324-E8E6-19EB-7943-699C3FE98A77}"/>
                  </a:ext>
                </a:extLst>
              </p14:cNvPr>
              <p14:cNvContentPartPr/>
              <p14:nvPr/>
            </p14:nvContentPartPr>
            <p14:xfrm>
              <a:off x="3185737" y="2790233"/>
              <a:ext cx="110160" cy="231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5FF6324-E8E6-19EB-7943-699C3FE98A7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76737" y="2781233"/>
                <a:ext cx="12780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D1E34BA-214D-F5F0-3F24-9D88BA82AF71}"/>
                  </a:ext>
                </a:extLst>
              </p14:cNvPr>
              <p14:cNvContentPartPr/>
              <p14:nvPr/>
            </p14:nvContentPartPr>
            <p14:xfrm>
              <a:off x="3180337" y="2889233"/>
              <a:ext cx="147600" cy="48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D1E34BA-214D-F5F0-3F24-9D88BA82AF7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71697" y="2880233"/>
                <a:ext cx="165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B5D26E2-2900-C759-8E55-26C6E2FB1A41}"/>
                  </a:ext>
                </a:extLst>
              </p14:cNvPr>
              <p14:cNvContentPartPr/>
              <p14:nvPr/>
            </p14:nvContentPartPr>
            <p14:xfrm>
              <a:off x="3395257" y="2790593"/>
              <a:ext cx="118800" cy="278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B5D26E2-2900-C759-8E55-26C6E2FB1A4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86257" y="2781953"/>
                <a:ext cx="13644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52AB145-6B25-49AC-FA1D-D03525428851}"/>
                  </a:ext>
                </a:extLst>
              </p14:cNvPr>
              <p14:cNvContentPartPr/>
              <p14:nvPr/>
            </p14:nvContentPartPr>
            <p14:xfrm>
              <a:off x="3610537" y="2791313"/>
              <a:ext cx="36720" cy="188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52AB145-6B25-49AC-FA1D-D0352542885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01537" y="2782673"/>
                <a:ext cx="543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AF17D64-38F5-3997-BCD0-8E540B22DA04}"/>
                  </a:ext>
                </a:extLst>
              </p14:cNvPr>
              <p14:cNvContentPartPr/>
              <p14:nvPr/>
            </p14:nvContentPartPr>
            <p14:xfrm>
              <a:off x="3528097" y="2762513"/>
              <a:ext cx="186840" cy="48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AF17D64-38F5-3997-BCD0-8E540B22DA0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19457" y="2753873"/>
                <a:ext cx="20448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1B4C9FE-781F-74AC-6E85-858B0D2A8098}"/>
                  </a:ext>
                </a:extLst>
              </p14:cNvPr>
              <p14:cNvContentPartPr/>
              <p14:nvPr/>
            </p14:nvContentPartPr>
            <p14:xfrm>
              <a:off x="3520177" y="2971313"/>
              <a:ext cx="201600" cy="93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1B4C9FE-781F-74AC-6E85-858B0D2A809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511177" y="2962673"/>
                <a:ext cx="2192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E0DEADD-645B-201A-1A0B-EAE03841EF71}"/>
                  </a:ext>
                </a:extLst>
              </p14:cNvPr>
              <p14:cNvContentPartPr/>
              <p14:nvPr/>
            </p14:nvContentPartPr>
            <p14:xfrm>
              <a:off x="3996817" y="2702393"/>
              <a:ext cx="200160" cy="337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E0DEADD-645B-201A-1A0B-EAE03841EF7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987817" y="2693753"/>
                <a:ext cx="21780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1926A0C-7BC0-9FCB-084A-6A64CADA5C61}"/>
                  </a:ext>
                </a:extLst>
              </p14:cNvPr>
              <p14:cNvContentPartPr/>
              <p14:nvPr/>
            </p14:nvContentPartPr>
            <p14:xfrm>
              <a:off x="4217857" y="2911553"/>
              <a:ext cx="120600" cy="140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1926A0C-7BC0-9FCB-084A-6A64CADA5C6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209217" y="2902913"/>
                <a:ext cx="1382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48B0F63-FF11-A77A-FF87-59EA8168A844}"/>
                  </a:ext>
                </a:extLst>
              </p14:cNvPr>
              <p14:cNvContentPartPr/>
              <p14:nvPr/>
            </p14:nvContentPartPr>
            <p14:xfrm>
              <a:off x="4372657" y="2641193"/>
              <a:ext cx="59040" cy="3430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48B0F63-FF11-A77A-FF87-59EA8168A84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364017" y="2632193"/>
                <a:ext cx="7668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5BABD99-E696-DC94-2951-9EA7068A0E90}"/>
                  </a:ext>
                </a:extLst>
              </p14:cNvPr>
              <p14:cNvContentPartPr/>
              <p14:nvPr/>
            </p14:nvContentPartPr>
            <p14:xfrm>
              <a:off x="4310737" y="2801753"/>
              <a:ext cx="223920" cy="186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5BABD99-E696-DC94-2951-9EA7068A0E9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301737" y="2792753"/>
                <a:ext cx="24156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F407DB5-E3E9-4FA2-11D7-2797D1B63D23}"/>
                  </a:ext>
                </a:extLst>
              </p14:cNvPr>
              <p14:cNvContentPartPr/>
              <p14:nvPr/>
            </p14:nvContentPartPr>
            <p14:xfrm>
              <a:off x="4545817" y="2846033"/>
              <a:ext cx="167040" cy="110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F407DB5-E3E9-4FA2-11D7-2797D1B63D2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536817" y="2837393"/>
                <a:ext cx="18468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5A31A2B-87C8-5387-6A2C-278CB1021D35}"/>
                  </a:ext>
                </a:extLst>
              </p14:cNvPr>
              <p14:cNvContentPartPr/>
              <p14:nvPr/>
            </p14:nvContentPartPr>
            <p14:xfrm>
              <a:off x="4710697" y="2858633"/>
              <a:ext cx="140760" cy="120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5A31A2B-87C8-5387-6A2C-278CB1021D3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702057" y="2849993"/>
                <a:ext cx="1584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A5C62B3-AB1C-8EDD-ED4A-0FB78F18FECA}"/>
                  </a:ext>
                </a:extLst>
              </p14:cNvPr>
              <p14:cNvContentPartPr/>
              <p14:nvPr/>
            </p14:nvContentPartPr>
            <p14:xfrm>
              <a:off x="4862257" y="2838473"/>
              <a:ext cx="133200" cy="3330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A5C62B3-AB1C-8EDD-ED4A-0FB78F18FEC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853257" y="2829833"/>
                <a:ext cx="15084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2B115FF-BD70-ACAE-E307-B0B3D41F1ABA}"/>
                  </a:ext>
                </a:extLst>
              </p14:cNvPr>
              <p14:cNvContentPartPr/>
              <p14:nvPr/>
            </p14:nvContentPartPr>
            <p14:xfrm>
              <a:off x="4028497" y="3456953"/>
              <a:ext cx="83160" cy="500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2B115FF-BD70-ACAE-E307-B0B3D41F1AB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019497" y="3447953"/>
                <a:ext cx="10080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A87063C-79F1-8197-487A-FD1ACD02543A}"/>
                  </a:ext>
                </a:extLst>
              </p14:cNvPr>
              <p14:cNvContentPartPr/>
              <p14:nvPr/>
            </p14:nvContentPartPr>
            <p14:xfrm>
              <a:off x="4188697" y="3409793"/>
              <a:ext cx="50040" cy="556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A87063C-79F1-8197-487A-FD1ACD02543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179697" y="3400793"/>
                <a:ext cx="6768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909666F-3A04-49A5-10E4-CC9BBB199788}"/>
                  </a:ext>
                </a:extLst>
              </p14:cNvPr>
              <p14:cNvContentPartPr/>
              <p14:nvPr/>
            </p14:nvContentPartPr>
            <p14:xfrm>
              <a:off x="3977377" y="3746033"/>
              <a:ext cx="407880" cy="255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909666F-3A04-49A5-10E4-CC9BBB19978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968377" y="3737033"/>
                <a:ext cx="425520" cy="27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08D66AC4-7497-1516-8E24-4B347BE4D273}"/>
              </a:ext>
            </a:extLst>
          </p:cNvPr>
          <p:cNvGrpSpPr/>
          <p:nvPr/>
        </p:nvGrpSpPr>
        <p:grpSpPr>
          <a:xfrm>
            <a:off x="804697" y="4203233"/>
            <a:ext cx="4621320" cy="1571400"/>
            <a:chOff x="804697" y="4203233"/>
            <a:chExt cx="4621320" cy="157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12961E4-8AF4-29AC-A559-47733E6C0214}"/>
                    </a:ext>
                  </a:extLst>
                </p14:cNvPr>
                <p14:cNvContentPartPr/>
                <p14:nvPr/>
              </p14:nvContentPartPr>
              <p14:xfrm>
                <a:off x="3097177" y="4203233"/>
                <a:ext cx="76320" cy="1383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12961E4-8AF4-29AC-A559-47733E6C021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088177" y="4194593"/>
                  <a:ext cx="93960" cy="14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FEF96C3-764B-90B1-178D-CA9B1A4C38A8}"/>
                    </a:ext>
                  </a:extLst>
                </p14:cNvPr>
                <p14:cNvContentPartPr/>
                <p14:nvPr/>
              </p14:nvContentPartPr>
              <p14:xfrm>
                <a:off x="3165937" y="4242833"/>
                <a:ext cx="2260080" cy="1531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FEF96C3-764B-90B1-178D-CA9B1A4C38A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57297" y="4234193"/>
                  <a:ext cx="2277720" cy="15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C1786E1-24E0-B3C2-3FA9-389406437DC8}"/>
                    </a:ext>
                  </a:extLst>
                </p14:cNvPr>
                <p14:cNvContentPartPr/>
                <p14:nvPr/>
              </p14:nvContentPartPr>
              <p14:xfrm>
                <a:off x="3694417" y="4406633"/>
                <a:ext cx="147960" cy="326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C1786E1-24E0-B3C2-3FA9-389406437DC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685777" y="4397633"/>
                  <a:ext cx="1656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2E59732-14CF-9A2C-147C-DE6EA1A7B055}"/>
                    </a:ext>
                  </a:extLst>
                </p14:cNvPr>
                <p14:cNvContentPartPr/>
                <p14:nvPr/>
              </p14:nvContentPartPr>
              <p14:xfrm>
                <a:off x="3947857" y="4430033"/>
                <a:ext cx="300600" cy="204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2E59732-14CF-9A2C-147C-DE6EA1A7B05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939217" y="4421033"/>
                  <a:ext cx="3182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5E389CE-7163-C727-BAFE-6A6519C57B6F}"/>
                    </a:ext>
                  </a:extLst>
                </p14:cNvPr>
                <p14:cNvContentPartPr/>
                <p14:nvPr/>
              </p14:nvContentPartPr>
              <p14:xfrm>
                <a:off x="4263217" y="4343633"/>
                <a:ext cx="213840" cy="302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5E389CE-7163-C727-BAFE-6A6519C57B6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254217" y="4334993"/>
                  <a:ext cx="2314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58415E3-8744-7B1B-A4DE-5AF3906D4BF3}"/>
                    </a:ext>
                  </a:extLst>
                </p14:cNvPr>
                <p14:cNvContentPartPr/>
                <p14:nvPr/>
              </p14:nvContentPartPr>
              <p14:xfrm>
                <a:off x="3409657" y="4793993"/>
                <a:ext cx="361800" cy="122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58415E3-8744-7B1B-A4DE-5AF3906D4BF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400657" y="4784993"/>
                  <a:ext cx="3794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B8A8243-C3FE-ED35-7030-FE36A12F3C0A}"/>
                    </a:ext>
                  </a:extLst>
                </p14:cNvPr>
                <p14:cNvContentPartPr/>
                <p14:nvPr/>
              </p14:nvContentPartPr>
              <p14:xfrm>
                <a:off x="3809617" y="4782833"/>
                <a:ext cx="149040" cy="129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B8A8243-C3FE-ED35-7030-FE36A12F3C0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00977" y="4774193"/>
                  <a:ext cx="1666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33A3D17-BFC0-D186-C469-55293CBE71DE}"/>
                    </a:ext>
                  </a:extLst>
                </p14:cNvPr>
                <p14:cNvContentPartPr/>
                <p14:nvPr/>
              </p14:nvContentPartPr>
              <p14:xfrm>
                <a:off x="3961177" y="4815233"/>
                <a:ext cx="155880" cy="101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33A3D17-BFC0-D186-C469-55293CBE71D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952177" y="4806233"/>
                  <a:ext cx="1735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A71E4C7-2D05-E612-D8AB-7DCAFA61A618}"/>
                    </a:ext>
                  </a:extLst>
                </p14:cNvPr>
                <p14:cNvContentPartPr/>
                <p14:nvPr/>
              </p14:nvContentPartPr>
              <p14:xfrm>
                <a:off x="4199497" y="4802273"/>
                <a:ext cx="91800" cy="105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A71E4C7-2D05-E612-D8AB-7DCAFA61A61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190497" y="4793633"/>
                  <a:ext cx="1094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6FD3914-3382-779D-7C06-7244E36C408C}"/>
                    </a:ext>
                  </a:extLst>
                </p14:cNvPr>
                <p14:cNvContentPartPr/>
                <p14:nvPr/>
              </p14:nvContentPartPr>
              <p14:xfrm>
                <a:off x="4314697" y="4794353"/>
                <a:ext cx="273960" cy="264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6FD3914-3382-779D-7C06-7244E36C408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305697" y="4785713"/>
                  <a:ext cx="2916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55BF794-E92D-9A1A-6173-EAF6AD32ACFC}"/>
                    </a:ext>
                  </a:extLst>
                </p14:cNvPr>
                <p14:cNvContentPartPr/>
                <p14:nvPr/>
              </p14:nvContentPartPr>
              <p14:xfrm>
                <a:off x="4625377" y="4623353"/>
                <a:ext cx="135000" cy="269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55BF794-E92D-9A1A-6173-EAF6AD32ACF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616737" y="4614353"/>
                  <a:ext cx="1526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0E0FE05-CA0A-6CBB-523C-38DC33B5A4BA}"/>
                    </a:ext>
                  </a:extLst>
                </p14:cNvPr>
                <p14:cNvContentPartPr/>
                <p14:nvPr/>
              </p14:nvContentPartPr>
              <p14:xfrm>
                <a:off x="3817177" y="5084153"/>
                <a:ext cx="272880" cy="130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0E0FE05-CA0A-6CBB-523C-38DC33B5A4B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808537" y="5075153"/>
                  <a:ext cx="2905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0D04170-5708-A9B4-93C9-48B197F42F96}"/>
                    </a:ext>
                  </a:extLst>
                </p14:cNvPr>
                <p14:cNvContentPartPr/>
                <p14:nvPr/>
              </p14:nvContentPartPr>
              <p14:xfrm>
                <a:off x="4075657" y="4990193"/>
                <a:ext cx="335520" cy="236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0D04170-5708-A9B4-93C9-48B197F42F9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67017" y="4981193"/>
                  <a:ext cx="3531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84D6A15-2FF4-A0C0-42BC-A1B2A403E889}"/>
                    </a:ext>
                  </a:extLst>
                </p14:cNvPr>
                <p14:cNvContentPartPr/>
                <p14:nvPr/>
              </p14:nvContentPartPr>
              <p14:xfrm>
                <a:off x="3551137" y="5377553"/>
                <a:ext cx="143640" cy="174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84D6A15-2FF4-A0C0-42BC-A1B2A403E88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542497" y="5368553"/>
                  <a:ext cx="1612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2FEBE8B-4934-0505-5600-0EFA3D093D7C}"/>
                    </a:ext>
                  </a:extLst>
                </p14:cNvPr>
                <p14:cNvContentPartPr/>
                <p14:nvPr/>
              </p14:nvContentPartPr>
              <p14:xfrm>
                <a:off x="3708457" y="5361353"/>
                <a:ext cx="336600" cy="174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2FEBE8B-4934-0505-5600-0EFA3D093D7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699457" y="5352353"/>
                  <a:ext cx="354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2213D2C-C743-680F-297C-62CD26784ED1}"/>
                    </a:ext>
                  </a:extLst>
                </p14:cNvPr>
                <p14:cNvContentPartPr/>
                <p14:nvPr/>
              </p14:nvContentPartPr>
              <p14:xfrm>
                <a:off x="4092217" y="5281433"/>
                <a:ext cx="580680" cy="218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2213D2C-C743-680F-297C-62CD26784ED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083577" y="5272793"/>
                  <a:ext cx="598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2951B74-96B8-D9A2-5E63-026DD1679D79}"/>
                    </a:ext>
                  </a:extLst>
                </p14:cNvPr>
                <p14:cNvContentPartPr/>
                <p14:nvPr/>
              </p14:nvContentPartPr>
              <p14:xfrm>
                <a:off x="804697" y="4326353"/>
                <a:ext cx="131760" cy="1110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2951B74-96B8-D9A2-5E63-026DD1679D7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96057" y="4317353"/>
                  <a:ext cx="149400" cy="11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D20E6FF-634E-2852-3F72-79E4C9B736D5}"/>
                    </a:ext>
                  </a:extLst>
                </p14:cNvPr>
                <p14:cNvContentPartPr/>
                <p14:nvPr/>
              </p14:nvContentPartPr>
              <p14:xfrm>
                <a:off x="878497" y="4284953"/>
                <a:ext cx="854280" cy="1158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D20E6FF-634E-2852-3F72-79E4C9B736D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69857" y="4276313"/>
                  <a:ext cx="871920" cy="11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EF1D439-347A-BD54-CEDC-A6E8480E66E3}"/>
                    </a:ext>
                  </a:extLst>
                </p14:cNvPr>
                <p14:cNvContentPartPr/>
                <p14:nvPr/>
              </p14:nvContentPartPr>
              <p14:xfrm>
                <a:off x="956977" y="4819913"/>
                <a:ext cx="117000" cy="267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EF1D439-347A-BD54-CEDC-A6E8480E66E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48337" y="4810913"/>
                  <a:ext cx="1346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64E889B-FF8E-C420-6CBA-BAA277C1723B}"/>
                    </a:ext>
                  </a:extLst>
                </p14:cNvPr>
                <p14:cNvContentPartPr/>
                <p14:nvPr/>
              </p14:nvContentPartPr>
              <p14:xfrm>
                <a:off x="1120777" y="4660433"/>
                <a:ext cx="89640" cy="404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64E889B-FF8E-C420-6CBA-BAA277C1723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12137" y="4651433"/>
                  <a:ext cx="10728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02EACA1-773B-A345-AC4A-8BA6F44219A1}"/>
                    </a:ext>
                  </a:extLst>
                </p14:cNvPr>
                <p14:cNvContentPartPr/>
                <p14:nvPr/>
              </p14:nvContentPartPr>
              <p14:xfrm>
                <a:off x="1206097" y="4770233"/>
                <a:ext cx="32040" cy="282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02EACA1-773B-A345-AC4A-8BA6F44219A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97457" y="4761593"/>
                  <a:ext cx="496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175BD54-1881-FB91-C478-478C3614B759}"/>
                    </a:ext>
                  </a:extLst>
                </p14:cNvPr>
                <p14:cNvContentPartPr/>
                <p14:nvPr/>
              </p14:nvContentPartPr>
              <p14:xfrm>
                <a:off x="1302937" y="4817033"/>
                <a:ext cx="259560" cy="232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175BD54-1881-FB91-C478-478C3614B75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293937" y="4808393"/>
                  <a:ext cx="2772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A15CB18-23A3-857A-224C-C2A9C6F42C15}"/>
                    </a:ext>
                  </a:extLst>
                </p14:cNvPr>
                <p14:cNvContentPartPr/>
                <p14:nvPr/>
              </p14:nvContentPartPr>
              <p14:xfrm>
                <a:off x="1570057" y="4563953"/>
                <a:ext cx="57240" cy="486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A15CB18-23A3-857A-224C-C2A9C6F42C1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561057" y="4555313"/>
                  <a:ext cx="7488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63677B6-1E92-735A-A4F1-75DD98416387}"/>
                    </a:ext>
                  </a:extLst>
                </p14:cNvPr>
                <p14:cNvContentPartPr/>
                <p14:nvPr/>
              </p14:nvContentPartPr>
              <p14:xfrm>
                <a:off x="1383577" y="4772393"/>
                <a:ext cx="286920" cy="94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63677B6-1E92-735A-A4F1-75DD9841638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74577" y="4763753"/>
                  <a:ext cx="3045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1565EFC-5737-2411-3A0B-28243D1287FD}"/>
                    </a:ext>
                  </a:extLst>
                </p14:cNvPr>
                <p14:cNvContentPartPr/>
                <p14:nvPr/>
              </p14:nvContentPartPr>
              <p14:xfrm>
                <a:off x="1917097" y="4823153"/>
                <a:ext cx="1100520" cy="246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1565EFC-5737-2411-3A0B-28243D1287F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908457" y="4814153"/>
                  <a:ext cx="1118160" cy="26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677F545-1017-BA14-0E66-7B49F3D02856}"/>
              </a:ext>
            </a:extLst>
          </p:cNvPr>
          <p:cNvGrpSpPr/>
          <p:nvPr/>
        </p:nvGrpSpPr>
        <p:grpSpPr>
          <a:xfrm>
            <a:off x="5259337" y="2204873"/>
            <a:ext cx="3798000" cy="1436400"/>
            <a:chOff x="5259337" y="2204873"/>
            <a:chExt cx="3798000" cy="143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F39CDC7-9018-0533-6A8B-792ACCFF138A}"/>
                    </a:ext>
                  </a:extLst>
                </p14:cNvPr>
                <p14:cNvContentPartPr/>
                <p14:nvPr/>
              </p14:nvContentPartPr>
              <p14:xfrm>
                <a:off x="6562177" y="2381993"/>
                <a:ext cx="183960" cy="274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F39CDC7-9018-0533-6A8B-792ACCFF138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553537" y="2372993"/>
                  <a:ext cx="2016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0CDCE-9602-C82D-7674-CD3C5FA8EC55}"/>
                    </a:ext>
                  </a:extLst>
                </p14:cNvPr>
                <p14:cNvContentPartPr/>
                <p14:nvPr/>
              </p14:nvContentPartPr>
              <p14:xfrm>
                <a:off x="6790057" y="2456873"/>
                <a:ext cx="38880" cy="235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0CDCE-9602-C82D-7674-CD3C5FA8EC5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781057" y="2447873"/>
                  <a:ext cx="565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D897EE4-087F-2169-24DA-49D56F87BD5F}"/>
                    </a:ext>
                  </a:extLst>
                </p14:cNvPr>
                <p14:cNvContentPartPr/>
                <p14:nvPr/>
              </p14:nvContentPartPr>
              <p14:xfrm>
                <a:off x="6805537" y="2421953"/>
                <a:ext cx="120240" cy="37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D897EE4-087F-2169-24DA-49D56F87BD5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796897" y="2412953"/>
                  <a:ext cx="1378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A666EC1-96C7-196D-A865-5A5F524E0694}"/>
                    </a:ext>
                  </a:extLst>
                </p14:cNvPr>
                <p14:cNvContentPartPr/>
                <p14:nvPr/>
              </p14:nvContentPartPr>
              <p14:xfrm>
                <a:off x="6798337" y="2525273"/>
                <a:ext cx="87840" cy="23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A666EC1-96C7-196D-A865-5A5F524E069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789697" y="2516633"/>
                  <a:ext cx="1054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6DB64A2-E155-636E-644A-F0DD6979DF94}"/>
                    </a:ext>
                  </a:extLst>
                </p14:cNvPr>
                <p14:cNvContentPartPr/>
                <p14:nvPr/>
              </p14:nvContentPartPr>
              <p14:xfrm>
                <a:off x="6806977" y="2438513"/>
                <a:ext cx="275040" cy="219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6DB64A2-E155-636E-644A-F0DD6979DF9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98337" y="2429513"/>
                  <a:ext cx="2926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4C3CEA-FF2B-711B-F492-A36E45BF2680}"/>
                    </a:ext>
                  </a:extLst>
                </p14:cNvPr>
                <p14:cNvContentPartPr/>
                <p14:nvPr/>
              </p14:nvContentPartPr>
              <p14:xfrm>
                <a:off x="6981937" y="2377313"/>
                <a:ext cx="229680" cy="94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4C3CEA-FF2B-711B-F492-A36E45BF268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972937" y="2368673"/>
                  <a:ext cx="2473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8D88891-2494-25AE-D77B-7A8BFC6ADC6E}"/>
                    </a:ext>
                  </a:extLst>
                </p14:cNvPr>
                <p14:cNvContentPartPr/>
                <p14:nvPr/>
              </p14:nvContentPartPr>
              <p14:xfrm>
                <a:off x="7644697" y="2288033"/>
                <a:ext cx="102960" cy="337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8D88891-2494-25AE-D77B-7A8BFC6ADC6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636057" y="2279393"/>
                  <a:ext cx="1206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541615C-F916-5161-1D4E-4130C7613EF8}"/>
                    </a:ext>
                  </a:extLst>
                </p14:cNvPr>
                <p14:cNvContentPartPr/>
                <p14:nvPr/>
              </p14:nvContentPartPr>
              <p14:xfrm>
                <a:off x="7754857" y="2384873"/>
                <a:ext cx="191520" cy="156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541615C-F916-5161-1D4E-4130C7613EF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745857" y="2376233"/>
                  <a:ext cx="2091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7024BAD-1039-C2EF-8022-A6B505EC89C8}"/>
                    </a:ext>
                  </a:extLst>
                </p14:cNvPr>
                <p14:cNvContentPartPr/>
                <p14:nvPr/>
              </p14:nvContentPartPr>
              <p14:xfrm>
                <a:off x="8002177" y="2377673"/>
                <a:ext cx="150120" cy="129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7024BAD-1039-C2EF-8022-A6B505EC89C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993537" y="2368673"/>
                  <a:ext cx="1677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F1069D7-E298-E70E-9481-916B5AADA17F}"/>
                    </a:ext>
                  </a:extLst>
                </p14:cNvPr>
                <p14:cNvContentPartPr/>
                <p14:nvPr/>
              </p14:nvContentPartPr>
              <p14:xfrm>
                <a:off x="8253457" y="2375153"/>
                <a:ext cx="46440" cy="135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F1069D7-E298-E70E-9481-916B5AADA17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244457" y="2366153"/>
                  <a:ext cx="640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9B512D5-1DF4-8B53-959E-98ED1FB7B961}"/>
                    </a:ext>
                  </a:extLst>
                </p14:cNvPr>
                <p14:cNvContentPartPr/>
                <p14:nvPr/>
              </p14:nvContentPartPr>
              <p14:xfrm>
                <a:off x="8244817" y="2243393"/>
                <a:ext cx="7200" cy="25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9B512D5-1DF4-8B53-959E-98ED1FB7B96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235817" y="2234393"/>
                  <a:ext cx="248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F947A79-DD52-26B5-A9B3-A2DCD2B4B7C4}"/>
                    </a:ext>
                  </a:extLst>
                </p14:cNvPr>
                <p14:cNvContentPartPr/>
                <p14:nvPr/>
              </p14:nvContentPartPr>
              <p14:xfrm>
                <a:off x="8357497" y="2204873"/>
                <a:ext cx="173520" cy="294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F947A79-DD52-26B5-A9B3-A2DCD2B4B7C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348857" y="2195873"/>
                  <a:ext cx="1911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CA1A030-6910-59A6-31DF-875706244E87}"/>
                    </a:ext>
                  </a:extLst>
                </p14:cNvPr>
                <p14:cNvContentPartPr/>
                <p14:nvPr/>
              </p14:nvContentPartPr>
              <p14:xfrm>
                <a:off x="6544537" y="2887073"/>
                <a:ext cx="223560" cy="233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CA1A030-6910-59A6-31DF-875706244E8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535897" y="2878073"/>
                  <a:ext cx="2412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5AAE002-91A2-DC49-4671-6480802EB53D}"/>
                    </a:ext>
                  </a:extLst>
                </p14:cNvPr>
                <p14:cNvContentPartPr/>
                <p14:nvPr/>
              </p14:nvContentPartPr>
              <p14:xfrm>
                <a:off x="6838657" y="2912273"/>
                <a:ext cx="19800" cy="1879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5AAE002-91A2-DC49-4671-6480802EB53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830017" y="2903273"/>
                  <a:ext cx="374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750CA38-594C-0EED-39F3-3B32EFFCFAC6}"/>
                    </a:ext>
                  </a:extLst>
                </p14:cNvPr>
                <p14:cNvContentPartPr/>
                <p14:nvPr/>
              </p14:nvContentPartPr>
              <p14:xfrm>
                <a:off x="6804457" y="2876633"/>
                <a:ext cx="100800" cy="40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750CA38-594C-0EED-39F3-3B32EFFCFAC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795457" y="2867633"/>
                  <a:ext cx="1184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BDDD777-3E6A-9F68-E2A5-BFEFF59B7DE9}"/>
                    </a:ext>
                  </a:extLst>
                </p14:cNvPr>
                <p14:cNvContentPartPr/>
                <p14:nvPr/>
              </p14:nvContentPartPr>
              <p14:xfrm>
                <a:off x="6826057" y="2938193"/>
                <a:ext cx="120240" cy="1641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BDDD777-3E6A-9F68-E2A5-BFEFF59B7DE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817417" y="2929193"/>
                  <a:ext cx="1378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D8C6472-2053-3D54-C5A7-08956507AF3A}"/>
                    </a:ext>
                  </a:extLst>
                </p14:cNvPr>
                <p14:cNvContentPartPr/>
                <p14:nvPr/>
              </p14:nvContentPartPr>
              <p14:xfrm>
                <a:off x="7039537" y="2867993"/>
                <a:ext cx="50040" cy="200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D8C6472-2053-3D54-C5A7-08956507AF3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030897" y="2858993"/>
                  <a:ext cx="676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FD33A1E-EC65-00D3-FC00-6D0CFBDDBB18}"/>
                    </a:ext>
                  </a:extLst>
                </p14:cNvPr>
                <p14:cNvContentPartPr/>
                <p14:nvPr/>
              </p14:nvContentPartPr>
              <p14:xfrm>
                <a:off x="6943417" y="2830553"/>
                <a:ext cx="247320" cy="91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FD33A1E-EC65-00D3-FC00-6D0CFBDDBB1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934777" y="2821553"/>
                  <a:ext cx="2649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CAFEC51-A6BF-B109-5187-5BE25E7ADF23}"/>
                    </a:ext>
                  </a:extLst>
                </p14:cNvPr>
                <p14:cNvContentPartPr/>
                <p14:nvPr/>
              </p14:nvContentPartPr>
              <p14:xfrm>
                <a:off x="7409257" y="2794193"/>
                <a:ext cx="123120" cy="332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CAFEC51-A6BF-B109-5187-5BE25E7ADF2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400617" y="2785553"/>
                  <a:ext cx="1407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04441DB-3D77-00A6-32A4-AED71A4BBB2E}"/>
                    </a:ext>
                  </a:extLst>
                </p14:cNvPr>
                <p14:cNvContentPartPr/>
                <p14:nvPr/>
              </p14:nvContentPartPr>
              <p14:xfrm>
                <a:off x="7596457" y="2822633"/>
                <a:ext cx="77400" cy="309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04441DB-3D77-00A6-32A4-AED71A4BBB2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587817" y="2813993"/>
                  <a:ext cx="950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CD881B5-C55B-F952-E3C8-6CA114FBF726}"/>
                    </a:ext>
                  </a:extLst>
                </p14:cNvPr>
                <p14:cNvContentPartPr/>
                <p14:nvPr/>
              </p14:nvContentPartPr>
              <p14:xfrm>
                <a:off x="7508257" y="2990393"/>
                <a:ext cx="189720" cy="49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CD881B5-C55B-F952-E3C8-6CA114FBF72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499617" y="2981753"/>
                  <a:ext cx="2073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82BF285-46E0-4EB3-874D-C3A0A85BC52E}"/>
                    </a:ext>
                  </a:extLst>
                </p14:cNvPr>
                <p14:cNvContentPartPr/>
                <p14:nvPr/>
              </p14:nvContentPartPr>
              <p14:xfrm>
                <a:off x="7722097" y="2963753"/>
                <a:ext cx="122400" cy="100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82BF285-46E0-4EB3-874D-C3A0A85BC52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713097" y="2954753"/>
                  <a:ext cx="1400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97A6F6A-02A3-EC90-59E5-0043453E7339}"/>
                    </a:ext>
                  </a:extLst>
                </p14:cNvPr>
                <p14:cNvContentPartPr/>
                <p14:nvPr/>
              </p14:nvContentPartPr>
              <p14:xfrm>
                <a:off x="7861777" y="2974913"/>
                <a:ext cx="84600" cy="1065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97A6F6A-02A3-EC90-59E5-0043453E733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853137" y="2965913"/>
                  <a:ext cx="1022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BB85382-51BD-DB6F-C200-81050AE648F3}"/>
                    </a:ext>
                  </a:extLst>
                </p14:cNvPr>
                <p14:cNvContentPartPr/>
                <p14:nvPr/>
              </p14:nvContentPartPr>
              <p14:xfrm>
                <a:off x="7947457" y="2750633"/>
                <a:ext cx="77400" cy="305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BB85382-51BD-DB6F-C200-81050AE648F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38817" y="2741633"/>
                  <a:ext cx="950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F2ADAAA-3E62-AEFF-29A9-26772FC2C6F3}"/>
                    </a:ext>
                  </a:extLst>
                </p14:cNvPr>
                <p14:cNvContentPartPr/>
                <p14:nvPr/>
              </p14:nvContentPartPr>
              <p14:xfrm>
                <a:off x="7835497" y="2878073"/>
                <a:ext cx="206640" cy="69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F2ADAAA-3E62-AEFF-29A9-26772FC2C6F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826497" y="2869433"/>
                  <a:ext cx="2242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B9742E6-09F0-799D-1D57-2E51CEC4DA49}"/>
                    </a:ext>
                  </a:extLst>
                </p14:cNvPr>
                <p14:cNvContentPartPr/>
                <p14:nvPr/>
              </p14:nvContentPartPr>
              <p14:xfrm>
                <a:off x="8059777" y="2896793"/>
                <a:ext cx="149760" cy="1296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B9742E6-09F0-799D-1D57-2E51CEC4DA4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051137" y="2888153"/>
                  <a:ext cx="167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912FE28-1757-4647-74B0-DA6FCD9973B0}"/>
                    </a:ext>
                  </a:extLst>
                </p14:cNvPr>
                <p14:cNvContentPartPr/>
                <p14:nvPr/>
              </p14:nvContentPartPr>
              <p14:xfrm>
                <a:off x="8237977" y="2878433"/>
                <a:ext cx="111600" cy="1296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912FE28-1757-4647-74B0-DA6FCD9973B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228977" y="2869793"/>
                  <a:ext cx="1292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4F13A49-D7A5-AAA9-B3AF-C0781756CBBC}"/>
                    </a:ext>
                  </a:extLst>
                </p14:cNvPr>
                <p14:cNvContentPartPr/>
                <p14:nvPr/>
              </p14:nvContentPartPr>
              <p14:xfrm>
                <a:off x="8403577" y="2835593"/>
                <a:ext cx="94680" cy="1998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4F13A49-D7A5-AAA9-B3AF-C0781756CBB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394937" y="2826953"/>
                  <a:ext cx="1123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0B84DFD-6E72-1806-2BF2-1E211170B7FF}"/>
                    </a:ext>
                  </a:extLst>
                </p14:cNvPr>
                <p14:cNvContentPartPr/>
                <p14:nvPr/>
              </p14:nvContentPartPr>
              <p14:xfrm>
                <a:off x="8531017" y="2631113"/>
                <a:ext cx="191880" cy="2113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0B84DFD-6E72-1806-2BF2-1E211170B7F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522377" y="2622113"/>
                  <a:ext cx="2095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24CA71F-70F2-FCC9-9763-A84F455400D2}"/>
                    </a:ext>
                  </a:extLst>
                </p14:cNvPr>
                <p14:cNvContentPartPr/>
                <p14:nvPr/>
              </p14:nvContentPartPr>
              <p14:xfrm>
                <a:off x="8655937" y="3016313"/>
                <a:ext cx="16920" cy="370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24CA71F-70F2-FCC9-9763-A84F455400D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646937" y="3007673"/>
                  <a:ext cx="345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13FE948-DB6E-DCB9-FB69-DE1F78F89BC2}"/>
                    </a:ext>
                  </a:extLst>
                </p14:cNvPr>
                <p14:cNvContentPartPr/>
                <p14:nvPr/>
              </p14:nvContentPartPr>
              <p14:xfrm>
                <a:off x="8772577" y="2864033"/>
                <a:ext cx="140400" cy="140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13FE948-DB6E-DCB9-FB69-DE1F78F89BC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763937" y="2855033"/>
                  <a:ext cx="1580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223C555-D84D-EB7B-4BF8-2968B1AC5DB5}"/>
                    </a:ext>
                  </a:extLst>
                </p14:cNvPr>
                <p14:cNvContentPartPr/>
                <p14:nvPr/>
              </p14:nvContentPartPr>
              <p14:xfrm>
                <a:off x="8944657" y="2919833"/>
                <a:ext cx="74160" cy="23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223C555-D84D-EB7B-4BF8-2968B1AC5DB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936017" y="2910833"/>
                  <a:ext cx="918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A4A32CE-E325-3DA1-5A2F-BDC655897D48}"/>
                    </a:ext>
                  </a:extLst>
                </p14:cNvPr>
                <p14:cNvContentPartPr/>
                <p14:nvPr/>
              </p14:nvContentPartPr>
              <p14:xfrm>
                <a:off x="8970577" y="3006593"/>
                <a:ext cx="86760" cy="18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A4A32CE-E325-3DA1-5A2F-BDC655897D4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961937" y="2997953"/>
                  <a:ext cx="104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3141A21-B6EF-3A4D-A9BB-4C64E4F021D2}"/>
                    </a:ext>
                  </a:extLst>
                </p14:cNvPr>
                <p14:cNvContentPartPr/>
                <p14:nvPr/>
              </p14:nvContentPartPr>
              <p14:xfrm>
                <a:off x="6600337" y="3279473"/>
                <a:ext cx="235440" cy="2494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3141A21-B6EF-3A4D-A9BB-4C64E4F021D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591697" y="3270833"/>
                  <a:ext cx="2530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50974D0-CA8B-1AE6-C71D-26B8B3B3480D}"/>
                    </a:ext>
                  </a:extLst>
                </p14:cNvPr>
                <p14:cNvContentPartPr/>
                <p14:nvPr/>
              </p14:nvContentPartPr>
              <p14:xfrm>
                <a:off x="6895897" y="3296753"/>
                <a:ext cx="27360" cy="235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50974D0-CA8B-1AE6-C71D-26B8B3B3480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886897" y="3288113"/>
                  <a:ext cx="450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880B586-0092-C2A2-45B5-D9525A747EBD}"/>
                    </a:ext>
                  </a:extLst>
                </p14:cNvPr>
                <p14:cNvContentPartPr/>
                <p14:nvPr/>
              </p14:nvContentPartPr>
              <p14:xfrm>
                <a:off x="6853057" y="3241673"/>
                <a:ext cx="200160" cy="1576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880B586-0092-C2A2-45B5-D9525A747EB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844417" y="3232673"/>
                  <a:ext cx="2178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1E34CE2-2F8D-E773-DBE5-C5FE750DA19C}"/>
                    </a:ext>
                  </a:extLst>
                </p14:cNvPr>
                <p14:cNvContentPartPr/>
                <p14:nvPr/>
              </p14:nvContentPartPr>
              <p14:xfrm>
                <a:off x="6907417" y="3436073"/>
                <a:ext cx="151920" cy="864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1E34CE2-2F8D-E773-DBE5-C5FE750DA19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898417" y="3427433"/>
                  <a:ext cx="169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28D00EC-022E-EC8E-5AA7-1E9C1FADDAC5}"/>
                    </a:ext>
                  </a:extLst>
                </p14:cNvPr>
                <p14:cNvContentPartPr/>
                <p14:nvPr/>
              </p14:nvContentPartPr>
              <p14:xfrm>
                <a:off x="7132057" y="3275513"/>
                <a:ext cx="25920" cy="2250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28D00EC-022E-EC8E-5AA7-1E9C1FADDAC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123057" y="3266873"/>
                  <a:ext cx="435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88109EA-52F7-EF52-CABF-8645B02ACE86}"/>
                    </a:ext>
                  </a:extLst>
                </p14:cNvPr>
                <p14:cNvContentPartPr/>
                <p14:nvPr/>
              </p14:nvContentPartPr>
              <p14:xfrm>
                <a:off x="7021897" y="3256433"/>
                <a:ext cx="221040" cy="781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88109EA-52F7-EF52-CABF-8645B02ACE8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012897" y="3247793"/>
                  <a:ext cx="2386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832F84B-72B8-E4D5-E758-72EC161FF15F}"/>
                    </a:ext>
                  </a:extLst>
                </p14:cNvPr>
                <p14:cNvContentPartPr/>
                <p14:nvPr/>
              </p14:nvContentPartPr>
              <p14:xfrm>
                <a:off x="7454257" y="3253553"/>
                <a:ext cx="156600" cy="383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832F84B-72B8-E4D5-E758-72EC161FF15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445617" y="3244913"/>
                  <a:ext cx="17424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08AA0E0-D64E-D4C8-07CB-CDDCF5A004E9}"/>
                    </a:ext>
                  </a:extLst>
                </p14:cNvPr>
                <p14:cNvContentPartPr/>
                <p14:nvPr/>
              </p14:nvContentPartPr>
              <p14:xfrm>
                <a:off x="7621297" y="3401153"/>
                <a:ext cx="153360" cy="2401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08AA0E0-D64E-D4C8-07CB-CDDCF5A004E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612297" y="3392153"/>
                  <a:ext cx="1710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2C3521B-30B1-E65B-8AFE-C27F9464795D}"/>
                    </a:ext>
                  </a:extLst>
                </p14:cNvPr>
                <p14:cNvContentPartPr/>
                <p14:nvPr/>
              </p14:nvContentPartPr>
              <p14:xfrm>
                <a:off x="7766377" y="3379913"/>
                <a:ext cx="89640" cy="1591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2C3521B-30B1-E65B-8AFE-C27F9464795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757377" y="3370913"/>
                  <a:ext cx="1072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E518C43-752E-F5D7-BCB2-BE3DE907ECDC}"/>
                    </a:ext>
                  </a:extLst>
                </p14:cNvPr>
                <p14:cNvContentPartPr/>
                <p14:nvPr/>
              </p14:nvContentPartPr>
              <p14:xfrm>
                <a:off x="7870417" y="3368393"/>
                <a:ext cx="211680" cy="145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E518C43-752E-F5D7-BCB2-BE3DE907ECD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861777" y="3359753"/>
                  <a:ext cx="2293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B076771-51BE-90F4-CB39-1C2631C206F8}"/>
                    </a:ext>
                  </a:extLst>
                </p14:cNvPr>
                <p14:cNvContentPartPr/>
                <p14:nvPr/>
              </p14:nvContentPartPr>
              <p14:xfrm>
                <a:off x="8101897" y="3236993"/>
                <a:ext cx="132840" cy="378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B076771-51BE-90F4-CB39-1C2631C206F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093257" y="3227993"/>
                  <a:ext cx="15048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64A6D38-3C8C-6FD5-6822-A27259C038C9}"/>
                    </a:ext>
                  </a:extLst>
                </p14:cNvPr>
                <p14:cNvContentPartPr/>
                <p14:nvPr/>
              </p14:nvContentPartPr>
              <p14:xfrm>
                <a:off x="8271097" y="3392153"/>
                <a:ext cx="223560" cy="1324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64A6D38-3C8C-6FD5-6822-A27259C038C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262457" y="3383153"/>
                  <a:ext cx="2412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C4E0F06-81FC-2870-E316-CA850DB70E8C}"/>
                    </a:ext>
                  </a:extLst>
                </p14:cNvPr>
                <p14:cNvContentPartPr/>
                <p14:nvPr/>
              </p14:nvContentPartPr>
              <p14:xfrm>
                <a:off x="8335537" y="3386753"/>
                <a:ext cx="68760" cy="164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C4E0F06-81FC-2870-E316-CA850DB70E8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326897" y="3377753"/>
                  <a:ext cx="864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1923518-BA3B-5CD1-DC33-1F93CD51D2B6}"/>
                    </a:ext>
                  </a:extLst>
                </p14:cNvPr>
                <p14:cNvContentPartPr/>
                <p14:nvPr/>
              </p14:nvContentPartPr>
              <p14:xfrm>
                <a:off x="8536777" y="3280193"/>
                <a:ext cx="138600" cy="3430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1923518-BA3B-5CD1-DC33-1F93CD51D2B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527777" y="3271193"/>
                  <a:ext cx="1562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99E768B-4082-49D9-D7CC-5D4BD769E771}"/>
                    </a:ext>
                  </a:extLst>
                </p14:cNvPr>
                <p14:cNvContentPartPr/>
                <p14:nvPr/>
              </p14:nvContentPartPr>
              <p14:xfrm>
                <a:off x="8638657" y="3343553"/>
                <a:ext cx="311760" cy="2451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99E768B-4082-49D9-D7CC-5D4BD769E77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630017" y="3334553"/>
                  <a:ext cx="3294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B0FE4EA-28D4-DA99-F302-F3D7ACC57FB2}"/>
                    </a:ext>
                  </a:extLst>
                </p14:cNvPr>
                <p14:cNvContentPartPr/>
                <p14:nvPr/>
              </p14:nvContentPartPr>
              <p14:xfrm>
                <a:off x="6257257" y="2224313"/>
                <a:ext cx="414720" cy="13654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B0FE4EA-28D4-DA99-F302-F3D7ACC57FB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248617" y="2215313"/>
                  <a:ext cx="432360" cy="13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BEF918E-DD47-D019-671B-29A45FBE0433}"/>
                    </a:ext>
                  </a:extLst>
                </p14:cNvPr>
                <p14:cNvContentPartPr/>
                <p14:nvPr/>
              </p14:nvContentPartPr>
              <p14:xfrm>
                <a:off x="5259337" y="2801753"/>
                <a:ext cx="1042200" cy="2667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BEF918E-DD47-D019-671B-29A45FBE043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250337" y="2792753"/>
                  <a:ext cx="10598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EA9433D-12A1-AFF1-3CA8-F95CA0A1E2DD}"/>
                    </a:ext>
                  </a:extLst>
                </p14:cNvPr>
                <p14:cNvContentPartPr/>
                <p14:nvPr/>
              </p14:nvContentPartPr>
              <p14:xfrm>
                <a:off x="5392537" y="2482073"/>
                <a:ext cx="105840" cy="150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EA9433D-12A1-AFF1-3CA8-F95CA0A1E2D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383537" y="2473433"/>
                  <a:ext cx="123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E2E5FC2-D346-DC3F-E773-497F502DF5E5}"/>
                    </a:ext>
                  </a:extLst>
                </p14:cNvPr>
                <p14:cNvContentPartPr/>
                <p14:nvPr/>
              </p14:nvContentPartPr>
              <p14:xfrm>
                <a:off x="5501257" y="2462993"/>
                <a:ext cx="128520" cy="160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E2E5FC2-D346-DC3F-E773-497F502DF5E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492257" y="2454353"/>
                  <a:ext cx="1461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D3878CE-85B1-6041-638D-5992D0598FBE}"/>
                    </a:ext>
                  </a:extLst>
                </p14:cNvPr>
                <p14:cNvContentPartPr/>
                <p14:nvPr/>
              </p14:nvContentPartPr>
              <p14:xfrm>
                <a:off x="5704657" y="2451113"/>
                <a:ext cx="97560" cy="13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D3878CE-85B1-6041-638D-5992D0598FB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695657" y="2442113"/>
                  <a:ext cx="1152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742EACC-20CC-7082-5375-94E682731AD9}"/>
                    </a:ext>
                  </a:extLst>
                </p14:cNvPr>
                <p14:cNvContentPartPr/>
                <p14:nvPr/>
              </p14:nvContentPartPr>
              <p14:xfrm>
                <a:off x="5829937" y="2294153"/>
                <a:ext cx="126000" cy="3686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742EACC-20CC-7082-5375-94E682731AD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820937" y="2285513"/>
                  <a:ext cx="1436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C0814C2-83FC-A233-2B91-815CDAD2C4DE}"/>
                    </a:ext>
                  </a:extLst>
                </p14:cNvPr>
                <p14:cNvContentPartPr/>
                <p14:nvPr/>
              </p14:nvContentPartPr>
              <p14:xfrm>
                <a:off x="5816257" y="2441393"/>
                <a:ext cx="160560" cy="306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C0814C2-83FC-A233-2B91-815CDAD2C4D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807257" y="2432393"/>
                  <a:ext cx="1782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93FEBA4-7F0A-D56A-6914-891BEBF62AD5}"/>
                    </a:ext>
                  </a:extLst>
                </p14:cNvPr>
                <p14:cNvContentPartPr/>
                <p14:nvPr/>
              </p14:nvContentPartPr>
              <p14:xfrm>
                <a:off x="6033337" y="2466593"/>
                <a:ext cx="12960" cy="1432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93FEBA4-7F0A-D56A-6914-891BEBF62AD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024337" y="2457953"/>
                  <a:ext cx="306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F4071D1-BFCD-1F3D-CF62-ECA82F0DABD0}"/>
                    </a:ext>
                  </a:extLst>
                </p14:cNvPr>
                <p14:cNvContentPartPr/>
                <p14:nvPr/>
              </p14:nvContentPartPr>
              <p14:xfrm>
                <a:off x="6045937" y="2380913"/>
                <a:ext cx="21240" cy="72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F4071D1-BFCD-1F3D-CF62-ECA82F0DABD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037297" y="2371913"/>
                  <a:ext cx="388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8B11B7E-62E4-0417-A085-4FBC32376DE8}"/>
                    </a:ext>
                  </a:extLst>
                </p14:cNvPr>
                <p14:cNvContentPartPr/>
                <p14:nvPr/>
              </p14:nvContentPartPr>
              <p14:xfrm>
                <a:off x="6089497" y="2460833"/>
                <a:ext cx="187920" cy="4665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8B11B7E-62E4-0417-A085-4FBC32376DE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080857" y="2451833"/>
                  <a:ext cx="205560" cy="48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681402BD-52C2-2583-1AE8-B85068C19F54}"/>
              </a:ext>
            </a:extLst>
          </p:cNvPr>
          <p:cNvGrpSpPr/>
          <p:nvPr/>
        </p:nvGrpSpPr>
        <p:grpSpPr>
          <a:xfrm>
            <a:off x="5459137" y="4302593"/>
            <a:ext cx="2320920" cy="698400"/>
            <a:chOff x="5459137" y="4302593"/>
            <a:chExt cx="2320920" cy="69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595CFEE-873D-3FE6-6D3D-35F60BAC704D}"/>
                    </a:ext>
                  </a:extLst>
                </p14:cNvPr>
                <p14:cNvContentPartPr/>
                <p14:nvPr/>
              </p14:nvContentPartPr>
              <p14:xfrm>
                <a:off x="6795457" y="4302593"/>
                <a:ext cx="79920" cy="5637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595CFEE-873D-3FE6-6D3D-35F60BAC704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786817" y="4293593"/>
                  <a:ext cx="9756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79DC0BB-F1CA-34DA-8EC1-C358A3517452}"/>
                    </a:ext>
                  </a:extLst>
                </p14:cNvPr>
                <p14:cNvContentPartPr/>
                <p14:nvPr/>
              </p14:nvContentPartPr>
              <p14:xfrm>
                <a:off x="6875737" y="4309793"/>
                <a:ext cx="904320" cy="691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79DC0BB-F1CA-34DA-8EC1-C358A351745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866737" y="4300793"/>
                  <a:ext cx="921960" cy="70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6A96EE0-7CE1-BF6B-882A-8FBF22EB9E9E}"/>
                    </a:ext>
                  </a:extLst>
                </p14:cNvPr>
                <p14:cNvContentPartPr/>
                <p14:nvPr/>
              </p14:nvContentPartPr>
              <p14:xfrm>
                <a:off x="7059337" y="4425713"/>
                <a:ext cx="402120" cy="3571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6A96EE0-7CE1-BF6B-882A-8FBF22EB9E9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050337" y="4417073"/>
                  <a:ext cx="4197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02FC579-9ABF-6AAD-C205-C6D47A08D013}"/>
                    </a:ext>
                  </a:extLst>
                </p14:cNvPr>
                <p14:cNvContentPartPr/>
                <p14:nvPr/>
              </p14:nvContentPartPr>
              <p14:xfrm>
                <a:off x="7128457" y="4575473"/>
                <a:ext cx="182880" cy="2145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02FC579-9ABF-6AAD-C205-C6D47A08D01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119457" y="4566833"/>
                  <a:ext cx="2005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D1304E4-4E00-DC0C-2123-E8682AC2CF8B}"/>
                    </a:ext>
                  </a:extLst>
                </p14:cNvPr>
                <p14:cNvContentPartPr/>
                <p14:nvPr/>
              </p14:nvContentPartPr>
              <p14:xfrm>
                <a:off x="5459137" y="4498793"/>
                <a:ext cx="1231200" cy="1785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D1304E4-4E00-DC0C-2123-E8682AC2CF8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450497" y="4490153"/>
                  <a:ext cx="124884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52956E2D-169F-8504-ABB2-89AD2F9362DA}"/>
              </a:ext>
            </a:extLst>
          </p:cNvPr>
          <p:cNvGrpSpPr/>
          <p:nvPr/>
        </p:nvGrpSpPr>
        <p:grpSpPr>
          <a:xfrm>
            <a:off x="5417737" y="5153273"/>
            <a:ext cx="2517120" cy="1367640"/>
            <a:chOff x="5417737" y="5153273"/>
            <a:chExt cx="2517120" cy="13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A79B492-515F-DE68-EB6A-DED4E0526EC8}"/>
                    </a:ext>
                  </a:extLst>
                </p14:cNvPr>
                <p14:cNvContentPartPr/>
                <p14:nvPr/>
              </p14:nvContentPartPr>
              <p14:xfrm>
                <a:off x="6991297" y="5153273"/>
                <a:ext cx="24120" cy="5288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A79B492-515F-DE68-EB6A-DED4E0526EC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982657" y="5144273"/>
                  <a:ext cx="4176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B7AED7C-5CF3-7F6B-98E1-8D75A5C7C4A7}"/>
                    </a:ext>
                  </a:extLst>
                </p14:cNvPr>
                <p14:cNvContentPartPr/>
                <p14:nvPr/>
              </p14:nvContentPartPr>
              <p14:xfrm>
                <a:off x="7065097" y="5153273"/>
                <a:ext cx="782280" cy="6742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B7AED7C-5CF3-7F6B-98E1-8D75A5C7C4A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056097" y="5144273"/>
                  <a:ext cx="799920" cy="6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DF2E552-4761-98A1-7B52-119F94BC2480}"/>
                    </a:ext>
                  </a:extLst>
                </p14:cNvPr>
                <p14:cNvContentPartPr/>
                <p14:nvPr/>
              </p14:nvContentPartPr>
              <p14:xfrm>
                <a:off x="7303777" y="5258753"/>
                <a:ext cx="270360" cy="319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DF2E552-4761-98A1-7B52-119F94BC248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295137" y="5249753"/>
                  <a:ext cx="2880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839185A-8BFA-0DDD-0B53-C1C5EF9A1CEB}"/>
                    </a:ext>
                  </a:extLst>
                </p14:cNvPr>
                <p14:cNvContentPartPr/>
                <p14:nvPr/>
              </p14:nvContentPartPr>
              <p14:xfrm>
                <a:off x="7304857" y="5397353"/>
                <a:ext cx="99360" cy="2530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839185A-8BFA-0DDD-0B53-C1C5EF9A1CE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296217" y="5388353"/>
                  <a:ext cx="1170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6B2F037-7B0F-B519-8C71-7B32DEADB158}"/>
                    </a:ext>
                  </a:extLst>
                </p14:cNvPr>
                <p14:cNvContentPartPr/>
                <p14:nvPr/>
              </p14:nvContentPartPr>
              <p14:xfrm>
                <a:off x="7105417" y="5893433"/>
                <a:ext cx="127440" cy="5112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6B2F037-7B0F-B519-8C71-7B32DEADB15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096417" y="5884793"/>
                  <a:ext cx="14508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AC12F3A-C53A-5491-1C0A-48F24B9C5AEC}"/>
                    </a:ext>
                  </a:extLst>
                </p14:cNvPr>
                <p14:cNvContentPartPr/>
                <p14:nvPr/>
              </p14:nvContentPartPr>
              <p14:xfrm>
                <a:off x="7180657" y="5888753"/>
                <a:ext cx="754200" cy="6321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AC12F3A-C53A-5491-1C0A-48F24B9C5AE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172017" y="5879753"/>
                  <a:ext cx="771840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FD5630C-1D75-E1D8-71D6-0BC1B1E795BC}"/>
                    </a:ext>
                  </a:extLst>
                </p14:cNvPr>
                <p14:cNvContentPartPr/>
                <p14:nvPr/>
              </p14:nvContentPartPr>
              <p14:xfrm>
                <a:off x="7382257" y="6028793"/>
                <a:ext cx="262440" cy="2754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FD5630C-1D75-E1D8-71D6-0BC1B1E795B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373257" y="6020153"/>
                  <a:ext cx="2800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AFAECAB-3D5C-6E24-7097-D592B10769A5}"/>
                    </a:ext>
                  </a:extLst>
                </p14:cNvPr>
                <p14:cNvContentPartPr/>
                <p14:nvPr/>
              </p14:nvContentPartPr>
              <p14:xfrm>
                <a:off x="7413217" y="6137153"/>
                <a:ext cx="139680" cy="2404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AFAECAB-3D5C-6E24-7097-D592B10769A5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404577" y="6128153"/>
                  <a:ext cx="1573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1529AF6-0D95-4D51-82BE-D0640B5A4930}"/>
                    </a:ext>
                  </a:extLst>
                </p14:cNvPr>
                <p14:cNvContentPartPr/>
                <p14:nvPr/>
              </p14:nvContentPartPr>
              <p14:xfrm>
                <a:off x="5417737" y="5290793"/>
                <a:ext cx="1466640" cy="2044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1529AF6-0D95-4D51-82BE-D0640B5A493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409097" y="5281793"/>
                  <a:ext cx="14842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071FA08-64A1-AA27-0E99-369727ED0D8A}"/>
                    </a:ext>
                  </a:extLst>
                </p14:cNvPr>
                <p14:cNvContentPartPr/>
                <p14:nvPr/>
              </p14:nvContentPartPr>
              <p14:xfrm>
                <a:off x="5421697" y="5612273"/>
                <a:ext cx="1660320" cy="7513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071FA08-64A1-AA27-0E99-369727ED0D8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413057" y="5603633"/>
                  <a:ext cx="1677960" cy="76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DAB9311-05D3-6ED8-8712-33A70362343B}"/>
              </a:ext>
            </a:extLst>
          </p:cNvPr>
          <p:cNvGrpSpPr/>
          <p:nvPr/>
        </p:nvGrpSpPr>
        <p:grpSpPr>
          <a:xfrm>
            <a:off x="7885177" y="4370633"/>
            <a:ext cx="865080" cy="340200"/>
            <a:chOff x="7885177" y="4370633"/>
            <a:chExt cx="865080" cy="34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4FA70C4-6C28-BEB8-9152-4D7171BF503C}"/>
                    </a:ext>
                  </a:extLst>
                </p14:cNvPr>
                <p14:cNvContentPartPr/>
                <p14:nvPr/>
              </p14:nvContentPartPr>
              <p14:xfrm>
                <a:off x="7885177" y="4562873"/>
                <a:ext cx="140400" cy="1436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4FA70C4-6C28-BEB8-9152-4D7171BF503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876537" y="4554233"/>
                  <a:ext cx="1580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3DC50C3-DEB2-CBD7-869E-49205C3455BB}"/>
                    </a:ext>
                  </a:extLst>
                </p14:cNvPr>
                <p14:cNvContentPartPr/>
                <p14:nvPr/>
              </p14:nvContentPartPr>
              <p14:xfrm>
                <a:off x="8059417" y="4576193"/>
                <a:ext cx="133200" cy="117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3DC50C3-DEB2-CBD7-869E-49205C3455BB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050417" y="4567553"/>
                  <a:ext cx="150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5A92993-3248-8F92-86A8-01083C839295}"/>
                    </a:ext>
                  </a:extLst>
                </p14:cNvPr>
                <p14:cNvContentPartPr/>
                <p14:nvPr/>
              </p14:nvContentPartPr>
              <p14:xfrm>
                <a:off x="8235457" y="4456313"/>
                <a:ext cx="39600" cy="2415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5A92993-3248-8F92-86A8-01083C839295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226817" y="4447673"/>
                  <a:ext cx="572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30FDC9B-1CF4-6DAD-D578-172F618CED93}"/>
                    </a:ext>
                  </a:extLst>
                </p14:cNvPr>
                <p14:cNvContentPartPr/>
                <p14:nvPr/>
              </p14:nvContentPartPr>
              <p14:xfrm>
                <a:off x="8331577" y="4477913"/>
                <a:ext cx="142560" cy="1854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30FDC9B-1CF4-6DAD-D578-172F618CED9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322937" y="4468913"/>
                  <a:ext cx="1602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73BB3F1-3A5E-C5EB-A4DE-308729CB3B1B}"/>
                    </a:ext>
                  </a:extLst>
                </p14:cNvPr>
                <p14:cNvContentPartPr/>
                <p14:nvPr/>
              </p14:nvContentPartPr>
              <p14:xfrm>
                <a:off x="8497537" y="4370633"/>
                <a:ext cx="252720" cy="3402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73BB3F1-3A5E-C5EB-A4DE-308729CB3B1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488897" y="4361993"/>
                  <a:ext cx="270360" cy="35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BDAB61E8-7034-CFD2-706E-94AA55224A51}"/>
              </a:ext>
            </a:extLst>
          </p:cNvPr>
          <p:cNvGrpSpPr/>
          <p:nvPr/>
        </p:nvGrpSpPr>
        <p:grpSpPr>
          <a:xfrm>
            <a:off x="7923337" y="5218793"/>
            <a:ext cx="1201680" cy="1200600"/>
            <a:chOff x="7923337" y="5218793"/>
            <a:chExt cx="1201680" cy="12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AB8165A-2856-F799-EBE4-E597E6872707}"/>
                    </a:ext>
                  </a:extLst>
                </p14:cNvPr>
                <p14:cNvContentPartPr/>
                <p14:nvPr/>
              </p14:nvContentPartPr>
              <p14:xfrm>
                <a:off x="7979497" y="5323193"/>
                <a:ext cx="105480" cy="2538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AB8165A-2856-F799-EBE4-E597E687270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970497" y="5314553"/>
                  <a:ext cx="1231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4C3BF3D-732F-4053-B70B-F5503D83C516}"/>
                    </a:ext>
                  </a:extLst>
                </p14:cNvPr>
                <p14:cNvContentPartPr/>
                <p14:nvPr/>
              </p14:nvContentPartPr>
              <p14:xfrm>
                <a:off x="7923337" y="5450273"/>
                <a:ext cx="170280" cy="327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4C3BF3D-732F-4053-B70B-F5503D83C51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914697" y="5441273"/>
                  <a:ext cx="1879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7DAA7B3-8AB4-7390-9205-A9874A64D59D}"/>
                    </a:ext>
                  </a:extLst>
                </p14:cNvPr>
                <p14:cNvContentPartPr/>
                <p14:nvPr/>
              </p14:nvContentPartPr>
              <p14:xfrm>
                <a:off x="8086417" y="5438033"/>
                <a:ext cx="105120" cy="1170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7DAA7B3-8AB4-7390-9205-A9874A64D59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077417" y="5429033"/>
                  <a:ext cx="1227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7A0F6DF-5AA2-7C03-8094-B09CEEB1DEDC}"/>
                    </a:ext>
                  </a:extLst>
                </p14:cNvPr>
                <p14:cNvContentPartPr/>
                <p14:nvPr/>
              </p14:nvContentPartPr>
              <p14:xfrm>
                <a:off x="8232577" y="5441633"/>
                <a:ext cx="89640" cy="1350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7A0F6DF-5AA2-7C03-8094-B09CEEB1DEDC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223937" y="5432633"/>
                  <a:ext cx="1072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444AFA6-F3D4-EE0C-FDA8-D9653DCF6053}"/>
                    </a:ext>
                  </a:extLst>
                </p14:cNvPr>
                <p14:cNvContentPartPr/>
                <p14:nvPr/>
              </p14:nvContentPartPr>
              <p14:xfrm>
                <a:off x="8254537" y="5264513"/>
                <a:ext cx="164520" cy="3013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444AFA6-F3D4-EE0C-FDA8-D9653DCF605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245537" y="5255513"/>
                  <a:ext cx="1821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017D995-5838-FEDB-3D29-18BB9103FB1B}"/>
                    </a:ext>
                  </a:extLst>
                </p14:cNvPr>
                <p14:cNvContentPartPr/>
                <p14:nvPr/>
              </p14:nvContentPartPr>
              <p14:xfrm>
                <a:off x="8374777" y="5377193"/>
                <a:ext cx="173160" cy="1900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017D995-5838-FEDB-3D29-18BB9103FB1B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366137" y="5368193"/>
                  <a:ext cx="1908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75D582B-882C-9B43-EB4E-5F7D8E37D196}"/>
                    </a:ext>
                  </a:extLst>
                </p14:cNvPr>
                <p14:cNvContentPartPr/>
                <p14:nvPr/>
              </p14:nvContentPartPr>
              <p14:xfrm>
                <a:off x="8521297" y="5352353"/>
                <a:ext cx="150120" cy="2433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75D582B-882C-9B43-EB4E-5F7D8E37D196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512297" y="5343353"/>
                  <a:ext cx="1677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58852A3-EEE6-7DBE-9089-964B2C47CEBF}"/>
                    </a:ext>
                  </a:extLst>
                </p14:cNvPr>
                <p14:cNvContentPartPr/>
                <p14:nvPr/>
              </p14:nvContentPartPr>
              <p14:xfrm>
                <a:off x="8642977" y="5220953"/>
                <a:ext cx="149400" cy="4172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58852A3-EEE6-7DBE-9089-964B2C47CEB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634337" y="5212313"/>
                  <a:ext cx="16704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CDE5A42-1D80-8B13-BEB8-4136BEBE80CF}"/>
                    </a:ext>
                  </a:extLst>
                </p14:cNvPr>
                <p14:cNvContentPartPr/>
                <p14:nvPr/>
              </p14:nvContentPartPr>
              <p14:xfrm>
                <a:off x="8763577" y="5218793"/>
                <a:ext cx="212040" cy="5000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CDE5A42-1D80-8B13-BEB8-4136BEBE80CF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754577" y="5209793"/>
                  <a:ext cx="22968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8BEFCC7-D351-8106-70D1-F265E060100C}"/>
                    </a:ext>
                  </a:extLst>
                </p14:cNvPr>
                <p14:cNvContentPartPr/>
                <p14:nvPr/>
              </p14:nvContentPartPr>
              <p14:xfrm>
                <a:off x="8018017" y="6126713"/>
                <a:ext cx="143640" cy="2926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8BEFCC7-D351-8106-70D1-F265E060100C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009017" y="6118073"/>
                  <a:ext cx="161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872E954-DBF0-B135-3E71-9A773BAD46BC}"/>
                    </a:ext>
                  </a:extLst>
                </p14:cNvPr>
                <p14:cNvContentPartPr/>
                <p14:nvPr/>
              </p14:nvContentPartPr>
              <p14:xfrm>
                <a:off x="8152297" y="6133553"/>
                <a:ext cx="146520" cy="1688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872E954-DBF0-B135-3E71-9A773BAD46B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143657" y="6124913"/>
                  <a:ext cx="1641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FFBB0D3-A10F-4583-407A-2BB71515E49E}"/>
                    </a:ext>
                  </a:extLst>
                </p14:cNvPr>
                <p14:cNvContentPartPr/>
                <p14:nvPr/>
              </p14:nvContentPartPr>
              <p14:xfrm>
                <a:off x="8337337" y="6053633"/>
                <a:ext cx="216720" cy="1998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FFBB0D3-A10F-4583-407A-2BB71515E49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328697" y="6044633"/>
                  <a:ext cx="2343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799B46B-5D75-F695-D4E3-95CF1DC418FF}"/>
                    </a:ext>
                  </a:extLst>
                </p14:cNvPr>
                <p14:cNvContentPartPr/>
                <p14:nvPr/>
              </p14:nvContentPartPr>
              <p14:xfrm>
                <a:off x="8617057" y="5910713"/>
                <a:ext cx="118440" cy="3960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799B46B-5D75-F695-D4E3-95CF1DC418FF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608057" y="5902073"/>
                  <a:ext cx="13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5BCABE0-C771-FAE2-0987-DCDF14370368}"/>
                    </a:ext>
                  </a:extLst>
                </p14:cNvPr>
                <p14:cNvContentPartPr/>
                <p14:nvPr/>
              </p14:nvContentPartPr>
              <p14:xfrm>
                <a:off x="8677177" y="6002873"/>
                <a:ext cx="167400" cy="2530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5BCABE0-C771-FAE2-0987-DCDF14370368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668177" y="5994233"/>
                  <a:ext cx="1850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1B51E8B-D0DB-DD9B-C38F-8828F0B9D08E}"/>
                    </a:ext>
                  </a:extLst>
                </p14:cNvPr>
                <p14:cNvContentPartPr/>
                <p14:nvPr/>
              </p14:nvContentPartPr>
              <p14:xfrm>
                <a:off x="8666017" y="6014033"/>
                <a:ext cx="183600" cy="2394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1B51E8B-D0DB-DD9B-C38F-8828F0B9D08E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657377" y="6005033"/>
                  <a:ext cx="2012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E29D8C5-3C92-33E1-0C4F-118BA848CB31}"/>
                    </a:ext>
                  </a:extLst>
                </p14:cNvPr>
                <p14:cNvContentPartPr/>
                <p14:nvPr/>
              </p14:nvContentPartPr>
              <p14:xfrm>
                <a:off x="8833417" y="6179633"/>
                <a:ext cx="58680" cy="1627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E29D8C5-3C92-33E1-0C4F-118BA848CB3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824777" y="6170993"/>
                  <a:ext cx="763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A8B0135-9D99-A4CE-9FC1-9DAAC3485C6B}"/>
                    </a:ext>
                  </a:extLst>
                </p14:cNvPr>
                <p14:cNvContentPartPr/>
                <p14:nvPr/>
              </p14:nvContentPartPr>
              <p14:xfrm>
                <a:off x="8890657" y="6018713"/>
                <a:ext cx="154800" cy="1861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A8B0135-9D99-A4CE-9FC1-9DAAC3485C6B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882017" y="6009713"/>
                  <a:ext cx="1724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D082C64-1BD8-C8DB-EC2F-968E6B82AA3E}"/>
                    </a:ext>
                  </a:extLst>
                </p14:cNvPr>
                <p14:cNvContentPartPr/>
                <p14:nvPr/>
              </p14:nvContentPartPr>
              <p14:xfrm>
                <a:off x="8991457" y="5795153"/>
                <a:ext cx="133560" cy="5572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D082C64-1BD8-C8DB-EC2F-968E6B82AA3E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982817" y="5786153"/>
                  <a:ext cx="151200" cy="57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0283591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4114801" y="122238"/>
            <a:ext cx="45720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(1) lambda functions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F1F11C0-9D6F-AAE5-F26C-42A2D389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370637"/>
            <a:ext cx="381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62C209-8385-7992-6255-0FD2BF869FE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768446" y="1066800"/>
            <a:ext cx="4204645" cy="55874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lvl="0">
              <a:defRPr/>
            </a:pPr>
            <a:r>
              <a:rPr lang="en-US" sz="1300" b="1" i="1" dirty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</a:p>
          <a:p>
            <a:pPr lvl="0">
              <a:defRPr/>
            </a:pPr>
            <a:r>
              <a:rPr lang="en-US" sz="1300" b="1" i="1" dirty="0">
                <a:solidFill>
                  <a:srgbClr val="008000"/>
                </a:solidFill>
                <a:latin typeface="Consolas" panose="020B0609020204030204" pitchFamily="49" charset="0"/>
              </a:rPr>
              <a:t># factors(n)</a:t>
            </a:r>
          </a:p>
          <a:p>
            <a:pPr lvl="0">
              <a:defRPr/>
            </a:pPr>
            <a:r>
              <a:rPr lang="en-US" sz="1300" b="1" i="1" dirty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</a:p>
          <a:p>
            <a:pPr lvl="0">
              <a:defRPr/>
            </a:pPr>
            <a:r>
              <a:rPr lang="en-US" sz="1300" i="1" dirty="0">
                <a:latin typeface="Consolas" panose="020B0609020204030204" pitchFamily="49" charset="0"/>
              </a:rPr>
              <a:t>import </a:t>
            </a:r>
            <a:r>
              <a:rPr lang="en-US" sz="1300" i="1" dirty="0" err="1">
                <a:latin typeface="Consolas" panose="020B0609020204030204" pitchFamily="49" charset="0"/>
              </a:rPr>
              <a:t>json</a:t>
            </a:r>
            <a:endParaRPr lang="en-US" sz="1300" i="1" dirty="0">
              <a:latin typeface="Consolas" panose="020B0609020204030204" pitchFamily="49" charset="0"/>
            </a:endParaRPr>
          </a:p>
          <a:p>
            <a:pPr lvl="0">
              <a:defRPr/>
            </a:pPr>
            <a:endParaRPr lang="en-US" sz="1300" dirty="0"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300" b="1" dirty="0">
                <a:latin typeface="Consolas" panose="020B0609020204030204" pitchFamily="49" charset="0"/>
              </a:rPr>
              <a:t>def </a:t>
            </a:r>
            <a:r>
              <a:rPr lang="en-US" sz="1300" b="1" dirty="0" err="1">
                <a:latin typeface="Consolas" panose="020B0609020204030204" pitchFamily="49" charset="0"/>
              </a:rPr>
              <a:t>lambda_handler</a:t>
            </a:r>
            <a:r>
              <a:rPr lang="en-US" sz="1300" b="1" dirty="0">
                <a:latin typeface="Consolas" panose="020B0609020204030204" pitchFamily="49" charset="0"/>
              </a:rPr>
              <a:t>(event, context):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params = event["</a:t>
            </a:r>
            <a:r>
              <a:rPr lang="en-US" sz="1300" dirty="0" err="1">
                <a:latin typeface="Consolas" panose="020B0609020204030204" pitchFamily="49" charset="0"/>
              </a:rPr>
              <a:t>queryStringParameters</a:t>
            </a:r>
            <a:r>
              <a:rPr lang="en-US" sz="1300" dirty="0">
                <a:latin typeface="Consolas" panose="020B0609020204030204" pitchFamily="49" charset="0"/>
              </a:rPr>
              <a:t>"]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n = int(params["n"])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  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i = 2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factors = []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while i * i &lt;= n: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  if n % i: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    i += 1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  else: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    n //= i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    </a:t>
            </a:r>
            <a:r>
              <a:rPr lang="en-US" sz="1300" dirty="0" err="1">
                <a:latin typeface="Consolas" panose="020B0609020204030204" pitchFamily="49" charset="0"/>
              </a:rPr>
              <a:t>factors.append</a:t>
            </a:r>
            <a:r>
              <a:rPr lang="en-US" sz="1300" dirty="0">
                <a:latin typeface="Consolas" panose="020B0609020204030204" pitchFamily="49" charset="0"/>
              </a:rPr>
              <a:t>(i)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          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if n &gt; 1: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</a:rPr>
              <a:t>factors.append</a:t>
            </a:r>
            <a:r>
              <a:rPr lang="en-US" sz="1300" dirty="0">
                <a:latin typeface="Consolas" panose="020B0609020204030204" pitchFamily="49" charset="0"/>
              </a:rPr>
              <a:t>(n)</a:t>
            </a:r>
          </a:p>
          <a:p>
            <a:pPr lvl="0">
              <a:defRPr/>
            </a:pPr>
            <a:endParaRPr lang="en-US" sz="1300" dirty="0"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print("factors:", n, factors)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  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return {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  '</a:t>
            </a:r>
            <a:r>
              <a:rPr lang="en-US" sz="1300" dirty="0" err="1">
                <a:latin typeface="Consolas" panose="020B0609020204030204" pitchFamily="49" charset="0"/>
              </a:rPr>
              <a:t>statusCode</a:t>
            </a:r>
            <a:r>
              <a:rPr lang="en-US" sz="1300" dirty="0">
                <a:latin typeface="Consolas" panose="020B0609020204030204" pitchFamily="49" charset="0"/>
              </a:rPr>
              <a:t>': 200,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  'body': </a:t>
            </a:r>
            <a:r>
              <a:rPr lang="en-US" sz="1300" dirty="0" err="1">
                <a:latin typeface="Consolas" panose="020B0609020204030204" pitchFamily="49" charset="0"/>
              </a:rPr>
              <a:t>json.dumps</a:t>
            </a:r>
            <a:r>
              <a:rPr lang="en-US" sz="1300" dirty="0">
                <a:latin typeface="Consolas" panose="020B0609020204030204" pitchFamily="49" charset="0"/>
              </a:rPr>
              <a:t>(factors)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049A1D-010B-A867-3127-62C29456AFA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99776" y="56940"/>
            <a:ext cx="3581400" cy="318677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lvl="0">
              <a:defRPr/>
            </a:pPr>
            <a:r>
              <a:rPr lang="en-US" sz="1300" b="1" i="1" dirty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</a:p>
          <a:p>
            <a:pPr lvl="0">
              <a:defRPr/>
            </a:pPr>
            <a:r>
              <a:rPr lang="en-US" sz="1300" b="1" i="1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sz="1300" b="1" i="1" dirty="0" err="1">
                <a:solidFill>
                  <a:srgbClr val="008000"/>
                </a:solidFill>
                <a:latin typeface="Consolas" panose="020B0609020204030204" pitchFamily="49" charset="0"/>
              </a:rPr>
              <a:t>uuid</a:t>
            </a:r>
            <a:r>
              <a:rPr lang="en-US" sz="1300" b="1" i="1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</a:p>
          <a:p>
            <a:pPr lvl="0">
              <a:defRPr/>
            </a:pPr>
            <a:r>
              <a:rPr lang="en-US" sz="1300" b="1" i="1" dirty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</a:p>
          <a:p>
            <a:pPr lvl="0">
              <a:defRPr/>
            </a:pPr>
            <a:r>
              <a:rPr lang="en-US" sz="1300" i="1" dirty="0">
                <a:latin typeface="Consolas" panose="020B0609020204030204" pitchFamily="49" charset="0"/>
              </a:rPr>
              <a:t>import </a:t>
            </a:r>
            <a:r>
              <a:rPr lang="en-US" sz="1300" i="1" dirty="0" err="1">
                <a:latin typeface="Consolas" panose="020B0609020204030204" pitchFamily="49" charset="0"/>
              </a:rPr>
              <a:t>json</a:t>
            </a:r>
            <a:endParaRPr lang="en-US" sz="1300" i="1" dirty="0"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300" i="1" dirty="0">
                <a:latin typeface="Consolas" panose="020B0609020204030204" pitchFamily="49" charset="0"/>
              </a:rPr>
              <a:t>import </a:t>
            </a:r>
            <a:r>
              <a:rPr lang="en-US" sz="1300" i="1" dirty="0" err="1">
                <a:latin typeface="Consolas" panose="020B0609020204030204" pitchFamily="49" charset="0"/>
              </a:rPr>
              <a:t>uuid</a:t>
            </a:r>
            <a:endParaRPr lang="en-US" sz="1300" i="1" dirty="0">
              <a:latin typeface="Consolas" panose="020B0609020204030204" pitchFamily="49" charset="0"/>
            </a:endParaRPr>
          </a:p>
          <a:p>
            <a:pPr lvl="0">
              <a:defRPr/>
            </a:pPr>
            <a:endParaRPr lang="en-US" sz="1300" dirty="0"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300" b="1" dirty="0">
                <a:latin typeface="Consolas" panose="020B0609020204030204" pitchFamily="49" charset="0"/>
              </a:rPr>
              <a:t>def </a:t>
            </a:r>
            <a:r>
              <a:rPr lang="en-US" sz="1300" b="1" dirty="0" err="1">
                <a:latin typeface="Consolas" panose="020B0609020204030204" pitchFamily="49" charset="0"/>
              </a:rPr>
              <a:t>lambda_handler</a:t>
            </a:r>
            <a:r>
              <a:rPr lang="en-US" sz="1300" b="1" dirty="0">
                <a:latin typeface="Consolas" panose="020B0609020204030204" pitchFamily="49" charset="0"/>
              </a:rPr>
              <a:t>(event, context):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result = str(uuid.uuid4())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  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print("</a:t>
            </a:r>
            <a:r>
              <a:rPr lang="en-US" sz="1300" dirty="0" err="1">
                <a:latin typeface="Consolas" panose="020B0609020204030204" pitchFamily="49" charset="0"/>
              </a:rPr>
              <a:t>uuid</a:t>
            </a:r>
            <a:r>
              <a:rPr lang="en-US" sz="1300" dirty="0">
                <a:latin typeface="Consolas" panose="020B0609020204030204" pitchFamily="49" charset="0"/>
              </a:rPr>
              <a:t>:", result)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return {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  '</a:t>
            </a:r>
            <a:r>
              <a:rPr lang="en-US" sz="1300" dirty="0" err="1">
                <a:latin typeface="Consolas" panose="020B0609020204030204" pitchFamily="49" charset="0"/>
              </a:rPr>
              <a:t>statusCode</a:t>
            </a:r>
            <a:r>
              <a:rPr lang="en-US" sz="1300" dirty="0">
                <a:latin typeface="Consolas" panose="020B0609020204030204" pitchFamily="49" charset="0"/>
              </a:rPr>
              <a:t>': 200,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  'body': </a:t>
            </a:r>
            <a:r>
              <a:rPr lang="en-US" sz="1300" dirty="0" err="1">
                <a:latin typeface="Consolas" panose="020B0609020204030204" pitchFamily="49" charset="0"/>
              </a:rPr>
              <a:t>json.dumps</a:t>
            </a:r>
            <a:r>
              <a:rPr lang="en-US" sz="1300" dirty="0">
                <a:latin typeface="Consolas" panose="020B0609020204030204" pitchFamily="49" charset="0"/>
              </a:rPr>
              <a:t>(result)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}</a:t>
            </a:r>
            <a:endParaRPr kumimoji="0" lang="en-US" sz="13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70103C-8A36-AA33-0F84-4274A4A6C790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38200" y="3034334"/>
            <a:ext cx="3581401" cy="3786934"/>
          </a:xfrm>
          <a:prstGeom prst="rect">
            <a:avLst/>
          </a:prstGeom>
          <a:solidFill>
            <a:srgbClr val="98FB98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lvl="0">
              <a:defRPr/>
            </a:pPr>
            <a:r>
              <a:rPr lang="en-US" sz="1300" b="1" i="1" dirty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</a:p>
          <a:p>
            <a:pPr lvl="0">
              <a:defRPr/>
            </a:pPr>
            <a:r>
              <a:rPr lang="en-US" sz="1300" b="1" i="1" dirty="0">
                <a:solidFill>
                  <a:srgbClr val="008000"/>
                </a:solidFill>
                <a:latin typeface="Consolas" panose="020B0609020204030204" pitchFamily="49" charset="0"/>
              </a:rPr>
              <a:t># pow(x, e)</a:t>
            </a:r>
          </a:p>
          <a:p>
            <a:pPr lvl="0">
              <a:defRPr/>
            </a:pPr>
            <a:r>
              <a:rPr lang="en-US" sz="1300" b="1" i="1" dirty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</a:p>
          <a:p>
            <a:pPr lvl="0">
              <a:defRPr/>
            </a:pPr>
            <a:r>
              <a:rPr lang="en-US" sz="1300" i="1" dirty="0">
                <a:latin typeface="Consolas" panose="020B0609020204030204" pitchFamily="49" charset="0"/>
              </a:rPr>
              <a:t>import </a:t>
            </a:r>
            <a:r>
              <a:rPr lang="en-US" sz="1300" i="1" dirty="0" err="1">
                <a:latin typeface="Consolas" panose="020B0609020204030204" pitchFamily="49" charset="0"/>
              </a:rPr>
              <a:t>json</a:t>
            </a:r>
            <a:endParaRPr lang="en-US" sz="1300" i="1" dirty="0">
              <a:latin typeface="Consolas" panose="020B0609020204030204" pitchFamily="49" charset="0"/>
            </a:endParaRPr>
          </a:p>
          <a:p>
            <a:pPr lvl="0">
              <a:defRPr/>
            </a:pPr>
            <a:endParaRPr lang="en-US" sz="1300" dirty="0"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300" b="1" dirty="0">
                <a:latin typeface="Consolas" panose="020B0609020204030204" pitchFamily="49" charset="0"/>
              </a:rPr>
              <a:t>def </a:t>
            </a:r>
            <a:r>
              <a:rPr lang="en-US" sz="1300" b="1" dirty="0" err="1">
                <a:latin typeface="Consolas" panose="020B0609020204030204" pitchFamily="49" charset="0"/>
              </a:rPr>
              <a:t>lambda_handler</a:t>
            </a:r>
            <a:r>
              <a:rPr lang="en-US" sz="1300" b="1" dirty="0">
                <a:latin typeface="Consolas" panose="020B0609020204030204" pitchFamily="49" charset="0"/>
              </a:rPr>
              <a:t>(event, context):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params = event["</a:t>
            </a:r>
            <a:r>
              <a:rPr lang="en-US" sz="1300" dirty="0" err="1">
                <a:latin typeface="Consolas" panose="020B0609020204030204" pitchFamily="49" charset="0"/>
              </a:rPr>
              <a:t>pathParameters</a:t>
            </a:r>
            <a:r>
              <a:rPr lang="en-US" sz="1300" dirty="0">
                <a:latin typeface="Consolas" panose="020B0609020204030204" pitchFamily="49" charset="0"/>
              </a:rPr>
              <a:t>"]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x = float(params["x"])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e = float(params["e"])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  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result = x ** e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  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print("pow:", x, e, result)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return {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  '</a:t>
            </a:r>
            <a:r>
              <a:rPr lang="en-US" sz="1300" dirty="0" err="1">
                <a:latin typeface="Consolas" panose="020B0609020204030204" pitchFamily="49" charset="0"/>
              </a:rPr>
              <a:t>statusCode</a:t>
            </a:r>
            <a:r>
              <a:rPr lang="en-US" sz="1300" dirty="0">
                <a:latin typeface="Consolas" panose="020B0609020204030204" pitchFamily="49" charset="0"/>
              </a:rPr>
              <a:t>': 200,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  'body': </a:t>
            </a:r>
            <a:r>
              <a:rPr lang="en-US" sz="1300" dirty="0" err="1">
                <a:latin typeface="Consolas" panose="020B0609020204030204" pitchFamily="49" charset="0"/>
              </a:rPr>
              <a:t>json.dumps</a:t>
            </a:r>
            <a:r>
              <a:rPr lang="en-US" sz="1300" dirty="0">
                <a:latin typeface="Consolas" panose="020B0609020204030204" pitchFamily="49" charset="0"/>
              </a:rPr>
              <a:t>(result)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}</a:t>
            </a:r>
            <a:endParaRPr kumimoji="0" lang="en-US" sz="13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048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304800" y="152400"/>
            <a:ext cx="8458200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(2) Build API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F1F11C0-9D6F-AAE5-F26C-42A2D389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5165" y="6310658"/>
            <a:ext cx="381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B3483386-D38E-D73B-E8DA-ED43F00B0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5638800"/>
          </a:xfrm>
        </p:spPr>
        <p:txBody>
          <a:bodyPr/>
          <a:lstStyle/>
          <a:p>
            <a:pPr marL="227013" indent="-227013"/>
            <a:r>
              <a:rPr lang="en-US" dirty="0"/>
              <a:t>In AWS, search for API Gateway service</a:t>
            </a:r>
          </a:p>
          <a:p>
            <a:pPr marL="227013" indent="-227013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7013" indent="-227013"/>
            <a:r>
              <a:rPr lang="en-US" dirty="0"/>
              <a:t>Create API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2200" dirty="0"/>
              <a:t>Select: </a:t>
            </a:r>
            <a:r>
              <a:rPr lang="en-US" sz="2200" b="1" dirty="0"/>
              <a:t>REST API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2200" dirty="0"/>
              <a:t>Name: </a:t>
            </a:r>
            <a:r>
              <a:rPr lang="en-US" sz="2200" b="1" dirty="0" err="1"/>
              <a:t>ComputeAPI</a:t>
            </a:r>
            <a:endParaRPr lang="en-US" sz="2200" b="1" dirty="0"/>
          </a:p>
          <a:p>
            <a:pPr marL="627063" lvl="1" indent="-227013">
              <a:spcBef>
                <a:spcPts val="600"/>
              </a:spcBef>
            </a:pPr>
            <a:r>
              <a:rPr lang="en-US" sz="2200" dirty="0"/>
              <a:t>Create resources and method as shown (steps 1-3)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2200" dirty="0"/>
              <a:t>When you create methods:</a:t>
            </a:r>
          </a:p>
          <a:p>
            <a:pPr marL="1027113" lvl="2" indent="-227013"/>
            <a:r>
              <a:rPr lang="en-US" dirty="0"/>
              <a:t>Lambda function</a:t>
            </a:r>
          </a:p>
          <a:p>
            <a:pPr marL="1027113" lvl="2" indent="-227013"/>
            <a:r>
              <a:rPr lang="en-US" dirty="0"/>
              <a:t>Enable Lambda proxy integration</a:t>
            </a:r>
          </a:p>
          <a:p>
            <a:pPr marL="1027113" lvl="2" indent="-227013"/>
            <a:r>
              <a:rPr lang="en-US" dirty="0"/>
              <a:t>Select function </a:t>
            </a:r>
          </a:p>
          <a:p>
            <a:pPr marL="627063" lvl="1" indent="-227013">
              <a:spcBef>
                <a:spcPts val="600"/>
              </a:spcBef>
            </a:pPr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7160404-C59F-8B29-E3D2-4F4EE9FF8EDB}"/>
              </a:ext>
            </a:extLst>
          </p:cNvPr>
          <p:cNvSpPr/>
          <p:nvPr/>
        </p:nvSpPr>
        <p:spPr>
          <a:xfrm>
            <a:off x="5410200" y="6023164"/>
            <a:ext cx="3581400" cy="682436"/>
          </a:xfrm>
          <a:prstGeom prst="wedgeRoundRectCallout">
            <a:avLst>
              <a:gd name="adj1" fmla="val 19486"/>
              <a:gd name="adj2" fmla="val -16803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>
                <a:solidFill>
                  <a:prstClr val="black"/>
                </a:solidFill>
                <a:latin typeface="Calibri"/>
              </a:rPr>
              <a:t>When you're done, click "Deploy" and stage if you want (e.g. test)</a:t>
            </a:r>
            <a:endParaRPr kumimoji="0" lang="en-US" sz="1600" i="0" u="none" strike="noStrike" kern="1200" cap="none" spc="0" normalizeH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D9E021-8B6B-7905-9A9F-3AF680071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084" y="1524000"/>
            <a:ext cx="5393266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094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304800" y="152400"/>
            <a:ext cx="8458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(3) Test API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F1F11C0-9D6F-AAE5-F26C-42A2D389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5165" y="6310658"/>
            <a:ext cx="381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B3483386-D38E-D73B-E8DA-ED43F00B0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2590800"/>
          </a:xfrm>
        </p:spPr>
        <p:txBody>
          <a:bodyPr/>
          <a:lstStyle/>
          <a:p>
            <a:pPr marL="227013" indent="-227013"/>
            <a:r>
              <a:rPr lang="en-US" sz="2600" dirty="0"/>
              <a:t>Use the Test tab to test each function…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err="1"/>
              <a:t>uuid</a:t>
            </a:r>
            <a:r>
              <a:rPr lang="en-US" sz="2200" dirty="0"/>
              <a:t>( ) has no parameters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/>
              <a:t>factors(n) has a query parameter, e.g. ?n=33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/>
              <a:t>pow(x, e) has path parameters, e.g. /pow/12/2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79C32-410F-9D85-1B87-85EADB3D5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055350"/>
            <a:ext cx="4504154" cy="3631428"/>
          </a:xfrm>
          <a:prstGeom prst="rect">
            <a:avLst/>
          </a:prstGeom>
          <a:solidFill>
            <a:srgbClr val="000000">
              <a:shade val="95000"/>
            </a:srgbClr>
          </a:solidFill>
          <a:ln w="190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39731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304800" y="152400"/>
            <a:ext cx="8458200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(4) Deploy and copy API endpoint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F1F11C0-9D6F-AAE5-F26C-42A2D389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5165" y="6310658"/>
            <a:ext cx="381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B3483386-D38E-D73B-E8DA-ED43F00B0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2133600"/>
          </a:xfrm>
        </p:spPr>
        <p:txBody>
          <a:bodyPr/>
          <a:lstStyle/>
          <a:p>
            <a:pPr marL="227013" indent="-227013"/>
            <a:r>
              <a:rPr lang="en-US" sz="2600" dirty="0"/>
              <a:t>Click "Deploy API"</a:t>
            </a:r>
          </a:p>
          <a:p>
            <a:pPr marL="227013" indent="-227013"/>
            <a:r>
              <a:rPr lang="en-US" sz="2600" dirty="0"/>
              <a:t>Stages --- none, or e.g. "test" or "prod" (production)</a:t>
            </a:r>
          </a:p>
          <a:p>
            <a:pPr marL="227013" indent="-227013"/>
            <a:r>
              <a:rPr lang="en-US" sz="2600" dirty="0"/>
              <a:t>Click "Deploy"</a:t>
            </a:r>
          </a:p>
          <a:p>
            <a:pPr marL="227013" indent="-227013"/>
            <a:r>
              <a:rPr lang="en-US" sz="2600" dirty="0"/>
              <a:t>View stage, copy "Invoke URL"</a:t>
            </a:r>
          </a:p>
          <a:p>
            <a:pPr marL="627063" lvl="1" indent="-227013">
              <a:spcBef>
                <a:spcPts val="600"/>
              </a:spcBef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947D2-00FC-17E9-E73E-B40E7A8D4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429000"/>
            <a:ext cx="7335779" cy="2228850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85625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(5) client-side testing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8153400" cy="5181600"/>
          </a:xfrm>
        </p:spPr>
        <p:txBody>
          <a:bodyPr/>
          <a:lstStyle/>
          <a:p>
            <a:pPr marL="227013" indent="-227013"/>
            <a:r>
              <a:rPr lang="en-US" dirty="0"/>
              <a:t>Since all the methods are GET, use web browser</a:t>
            </a:r>
          </a:p>
          <a:p>
            <a:pPr marL="627063" lvl="1" indent="-227013"/>
            <a:r>
              <a:rPr lang="en-US" sz="1800" dirty="0"/>
              <a:t>API Gateway Endpoint/</a:t>
            </a:r>
            <a:r>
              <a:rPr lang="en-US" sz="1800" dirty="0" err="1"/>
              <a:t>uuid</a:t>
            </a:r>
            <a:endParaRPr lang="en-US" sz="1800" dirty="0"/>
          </a:p>
          <a:p>
            <a:pPr marL="627063" lvl="1" indent="-227013"/>
            <a:r>
              <a:rPr lang="en-US" sz="1800" dirty="0"/>
              <a:t>API Gateway Endpoint/</a:t>
            </a:r>
            <a:r>
              <a:rPr lang="en-US" sz="1800" dirty="0" err="1"/>
              <a:t>factors?n</a:t>
            </a:r>
            <a:r>
              <a:rPr lang="en-US" sz="1800" dirty="0"/>
              <a:t>=33</a:t>
            </a:r>
          </a:p>
          <a:p>
            <a:pPr marL="627063" lvl="1" indent="-227013"/>
            <a:r>
              <a:rPr lang="en-US" sz="1800" dirty="0"/>
              <a:t>API Gateway Endpoint/pow/2/16</a:t>
            </a:r>
          </a:p>
          <a:p>
            <a:pPr marL="227013" indent="-227013"/>
            <a:endParaRPr lang="en-US" dirty="0"/>
          </a:p>
          <a:p>
            <a:pPr marL="227013" indent="-227013"/>
            <a:r>
              <a:rPr lang="en-US" dirty="0"/>
              <a:t>Alternatively:</a:t>
            </a:r>
          </a:p>
          <a:p>
            <a:pPr marL="627063" lvl="1" indent="-227013"/>
            <a:r>
              <a:rPr lang="en-US" dirty="0"/>
              <a:t>postman.com</a:t>
            </a:r>
          </a:p>
          <a:p>
            <a:pPr marL="627063" lvl="1" indent="-227013"/>
            <a:r>
              <a:rPr lang="en-US" dirty="0"/>
              <a:t>HTTP requests from client app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F1F11C0-9D6F-AAE5-F26C-42A2D389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370637"/>
            <a:ext cx="381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05334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79E3F46-B87E-4110-A958-99191F7F6417}">
  <we:reference id="8ba0e366-a439-4baa-944c-1a9790a138b7" version="1.0.0.3" store="EXCatalog" storeType="EXCatalog"/>
  <we:alternateReferences>
    <we:reference id="WA200002290" version="1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8425</TotalTime>
  <Words>1204</Words>
  <Application>Microsoft Office PowerPoint</Application>
  <PresentationFormat>On-screen Show (4:3)</PresentationFormat>
  <Paragraphs>216</Paragraphs>
  <Slides>19</Slides>
  <Notes>19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Cascadia Mono</vt:lpstr>
      <vt:lpstr>Consolas</vt:lpstr>
      <vt:lpstr>Times New Roman</vt:lpstr>
      <vt:lpstr>Office Theme</vt:lpstr>
      <vt:lpstr>1_Office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joe.hummel</dc:creator>
  <cp:lastModifiedBy>Joe Hummel, PhD</cp:lastModifiedBy>
  <cp:revision>2121</cp:revision>
  <cp:lastPrinted>2023-04-18T16:10:34Z</cp:lastPrinted>
  <dcterms:created xsi:type="dcterms:W3CDTF">2013-01-13T00:19:11Z</dcterms:created>
  <dcterms:modified xsi:type="dcterms:W3CDTF">2024-11-05T02:25:42Z</dcterms:modified>
</cp:coreProperties>
</file>