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12"/>
  </p:notesMasterIdLst>
  <p:handoutMasterIdLst>
    <p:handoutMasterId r:id="rId13"/>
  </p:handoutMasterIdLst>
  <p:sldIdLst>
    <p:sldId id="311" r:id="rId3"/>
    <p:sldId id="973" r:id="rId4"/>
    <p:sldId id="979" r:id="rId5"/>
    <p:sldId id="1080" r:id="rId6"/>
    <p:sldId id="1179" r:id="rId7"/>
    <p:sldId id="1164" r:id="rId8"/>
    <p:sldId id="1180" r:id="rId9"/>
    <p:sldId id="1081" r:id="rId10"/>
    <p:sldId id="965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99FF66"/>
    <a:srgbClr val="0099CC"/>
    <a:srgbClr val="FFFF66"/>
    <a:srgbClr val="92F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25" autoAdjust="0"/>
    <p:restoredTop sz="88767" autoAdjust="0"/>
  </p:normalViewPr>
  <p:slideViewPr>
    <p:cSldViewPr>
      <p:cViewPr varScale="1">
        <p:scale>
          <a:sx n="83" d="100"/>
          <a:sy n="83" d="100"/>
        </p:scale>
        <p:origin x="157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1890" y="4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1040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pPr algn="ctr"/>
            <a:r>
              <a:rPr lang="en-US" sz="1400" b="1" dirty="0"/>
              <a:t>CS 211  :  Fundamentals of Programming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5764107" y="8829967"/>
            <a:ext cx="1244671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CB50AC30-B37F-4D76-906B-329B14AA6A96}" type="slidenum">
              <a:rPr lang="en-US" sz="1400" b="1"/>
              <a:t>‹#›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4160915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5T08:25:42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23652 9582 1267 0,'-3'-2'112'0,"0"-1"-89"0,0 1-23 0,3 1 0 0,-2 0 42 0,-2-1 4 0,-2-1 1 0,-5 0 0 0,-3-3-12 0,-3-2-3 0,-5 2 0 0,2 0 0 0,-4 0-62 0,0 2-13 0,0 0-2 0,-2 0-1 0,-2 2 30 0,-2 0 7 0,-4 0 1 0,-3 0 0 0,-5 0 62 0,-1 2 13 16,1-1 2-16,-3 1 1 0,0 1 18 0,-3 0 4 15,-3 3 1-15,-2 0 0 0,-2 1-31 0,-2 2-6 16,1 1-2-16,-2 1 0 0,0 1-20 0,-4 1-4 0,-3 1-1 16,0 3 0-16,2 1-19 0,-4 0-10 0,2 2 10 0,-4 1-10 15,-1 2 10-15,2-1-10 0,3-1 10 0,-2 2-10 16,3 2 13-16,-2-1-3 0,0 0-1 0,4-1 0 15,2-1 3-15,3 1 1 16,1 1 0-16,0-1 0 0,3 0-5 0,1 0-8 16,3 2 11-16,2-3-11 0,6 1 8 0,0 1-8 0,2-1 0 0,1 0 0 15,3 0 0-15,2-2 0 0,4 0 0 0,3-2 0 16,4-1 0-16,3 0 0 0,5 1 0 0,3 0 0 16,3-1-16-16,5 1 2 0,5 0 1 0,4 1 0 15,2-1-3-15,5 2-1 0,4 1 0 0,7-1 0 0,4 2 6 16,5 1 2-16,5 0 0 0,2 0 0 0,4-3 9 0,4 0-10 31,1-1 10-31,3 3-10 0,6 0-16 0,4 0-3 0,1-3-1 0,3 2 0 0,3 1-10 0,3 1-1 16,5-2-1-16,3 2 0 15,0-1 23-15,-2-4 5 0,2 0 1 0,1-1 0 16,6 0 13-16,-2-1 0 0,-2-3 0 0,3-2 0 16,6-1 0-16,-5-4 10 0,3 1-10 15,-2-3 8-15,3-1 1 0,-4-3 0 0,-2-2 0 0,-3-1 0 0,-1-2-9 0,-3-2 8 16,-3-2-8-16,-2-3 8 0,-4-2 11 0,-1-2 1 15,1 1 1-15,-8-1 0 0,-3 0 15 0,-3-3 2 16,-2-1 1-16,-4-1 0 0,-1 0 3 0,-4-2 1 16,-4 0 0-16,-4-4 0 0,-6 2-4 0,-3-2-1 0,-6-1 0 0,-1-2 0 31,-6 0-14-31,-2-2-2 0,-5 1-1 0,-1-1 0 0,-2 2-9 0,-5-1-1 0,-3 0-1 0,-1 0 0 16,-4 0-10-16,-2-1 12 31,-2 0-12-16,-4-1 12 1,-1 0-12-16,-3 0 0 0,-3 0 9 0,-2 3-9 0,-2 2 0 0,-6 0 0 0,-2 4 0 0,-6-1 0 16,2 1 0-16,-3 2 0 0,-3 0 0 0,-2 2 0 0,-1 2 12 0,-4 0-3 0,-3 0 0 0,2 3 0 15,1 3-25-15,5 0-4 0,3 4-2 0,-1 0 0 0,0 0-25 0,-1 3-5 0,-1 0 0 0,0 2-1 32,5 2-79-32,0 2-16 0,2 2-4 0,1 1 0 0,4 3-82 0,-1 0-17 0,2 4-3 0,-2 4-1 15,-2 3 202-15,1 3 40 16,0 2 13-16,4 2 0 0</inkml:trace>
  <inkml:trace contextRef="#ctx0" brushRef="#br0" timeOffset="653.92">21030 10428 1785 0,'1'0'159'0,"0"1"-127"0,-1 1-32 0,2 0 0 15,-1 0 17-15,-1 2-2 0,1 3-1 0,4 4 0 0,2 5-4 0,-1 6-1 0,0 3 0 0,2 3 0 0,-1 2 3 0,1 1 1 0,-2 3 0 0,2 3 0 0,-2 5 11 0,3 3 3 0,0 6 0 0,-2 2 0 16,2 2-19-16,-2 3-8 0,-2 6 8 0,0 2-8 15,0 7 8-15,-2 0-8 0,-1 1 0 0,2 4 8 16,-1 1-8-16,2 2 0 0,-1 0 0 0,3 0-11 16,-1-2 11-16,1 2 0 0,2 2 10 0,1-2-10 0,1-2 40 15,1-3 3-15,-1-1 0 0,2-6 0 0,-2-3-5 16,-1-5-1-16,1-2 0 0,-1-2 0 0,-1 0-23 0,-1-4-5 16,2-3-1-16,-1-5 0 0,1 0-8 0,-1-5 0 15,1-1 0-15,-1-4 0 0,0-1-12 0,-1-3-5 16,-1-2-1-16,-1-3 0 0,2-4-19 0,-4-5-4 15,1-3-1-15,-1-3 0 0,-1-2-26 0,0-4-6 16,0-2-1-16,-1-3-514 16,1 0-103-16</inkml:trace>
  <inkml:trace contextRef="#ctx0" brushRef="#br0" timeOffset="1505.31">23996 10407 1555 0,'4'-1'138'0,"-1"1"-110"0,-1 0-28 0,-2 1 0 0,2 1 75 0,0 2 9 0,3 2 3 0,3 4 0 15,1 5-75-15,3 5-12 0,0 5 0 0,-1 2-12 16,0 3-50-16,-1 2-10 0,1 2-3 0,-1 5 0 0,-1 3 47 16,-1 5 10-1,1 3 2-15,-3 1 0 0,1 3 50 0,-1 1 10 0,-1 2 3 0,-2 2 0 0,-2 4 28 16,-1 2 5-16,0 1 2 0,-2 0 0 0,1 0-47 0,-1 1-10 15,-1 3-1-15,3-3-1 0,-1-1-23 0,1 0 8 32,1-2-8-32,-1 1 0 0,2 2 0 0,0-1 8 0,0-3-8 15,1 0 0-15,0-1 0 0,-1 0 0 0,-2 2 0 0,1-1 0 0,-2 2 0 0,0-2-13 16,0-1 5-16,0-1 8 0,-1-1-36 0,2-2 1 16,-1-4 0-16,-1-4 0 15,1-3-5-15,-1-1 0 0,1-1-1 0,-1-2 0 16,2-2 8-16,-2-7 1 0,-1-2 1 0,1-2 0 0,-1-4 31 0,1-3-9 0,-1-1 9 15,-1-4 0-15,-1-3 29 0,0-4 11 0,0-2 3 0,-1-3 0 32,0-2 5-32,-4-1 2 0,1-2 0 0,-3-2 0 15,-3-1-18-15,0-1-4 0,-3 0-1 0,-1-3 0 16,-1 0-27-16,-1-1-16 0,-1-2 3 0,-2-1 0 16,-2-1 1-16,-5-3 1 0,-1 0 0 0,-5-1 0 15,-2-1 11-15,-8 0-8 0,-3 1 8 0,-5 0-8 16,-2 1 8-16,-4 2 0 0,-4 0 0 0,-4 4 0 15,-9 0-9-15,-3 1 9 0,-1 1-10 0,-3 2 10 0,-3 4 0 0,0 0 0 16,2 1 0-16,0 2 0 0,1 4 0 0,-2-1 8 16,4 1 1-16,-3 3 0 0,1 3 31 15,0-1 5-15,-1 2 2 0,4 0 0 0,6 1 5 0,3 0 0 16,3-1 1-16,5 0 0 0,5-3-15 0,4-2-3 16,4 0-1-16,0-1 0 0,2 0-34 0,2-1 0 15,3 0 0-15,5-1 0 0,2-2-47 0,3 0-16 16,6-2-3-16,2-2-1 15,4-2-85-15,5-1-18 0</inkml:trace>
  <inkml:trace contextRef="#ctx0" brushRef="#br0" timeOffset="2810.87">21666 11289 1440 0,'2'0'128'0,"-1"0"-103"0,0 0-25 0,0 1 0 0,1 0 18 0,0 1-2 0,-1 1 0 0,4 3 0 0,2 0-16 0,0 4-9 32,2 0 1-32,-1 0 0 0,2 2-15 0,-3-1-2 0,2 0-1 0,-1 2 0 0,-1-1 26 0,1 1 0 31,-1 1 9-31,1-1-9 0,-2 1 70 0,-1 1 7 0,2-2 2 0,-1-1 0 16,-2 0 9-16,0 0 1 0,1-1 1 0,0-1 0 15,0 1-43-15,-3-3-9 0,2 0-2 0,0 0 0 0,-2-2-20 0,3-2-5 31,-3 0-1-31,0 0 0 0,2-2-10 0,-3-2 0 0,3 0 0 0,-2-1 0 0,0-1 0 0,0-2 0 16,0-1 0-16,0 0 0 0,-1-4 0 0,1 0 0 0,-1-1 0 0,0-3 0 31,0-1 0-31,-1 0 0 0,0-2 0 0,0-1 0 16,2 0 0-16,-2 0 0 0,1 0-11 0,-1 0 11 16,1 1-20-16,2-1 0 0,-1 1 1 0,2 1 0 15,-1 2 3-15,0 0 0 0,0 2 0 0,1-1 0 16,-1 4 16-16,2 0 0 0,-2 3 0 0,0 0 0 15,0 1 0-15,0 2 0 0,-1 2 0 0,2 3 0 16,-2 2-17-16,1 2 3 0,-1 2 1 0,1 2 0 16,0 2-15-16,-1 2-4 0,-1 2 0 0,1 1 0 0,-1 0 23 15,0-1 9-15,1 0-8 0,-1 0 8 0,1-1 0 0,-2-1 0 16,3 0 0-16,-1-1 0 0,-2-1 0 0,2-2 8 16,-1-2-8-16,0-1 8 0,3-3 0 0,-3-1 0 15,4-1 0-15,-2-2 0 0,-2-1 6 0,4-2 2 16,0-1 0-16,0-1 0 0,0-3-4 0,3-2-1 15,-2-1 0-15,2-2 0 0,-2-2-11 0,4-2 8 16,-2 0-8-16,2-1 8 0,0 1-22 0,0-1-5 16,0 0-1-16,0 1 0 0,0 1-5 0,2 1-2 15,-2 1 0-15,2 2 0 0,-3 1 12 0,2 1 3 16,-3 3 0-16,1 1 0 0,0 1 12 0,-3 2 0 0,2 2 0 0,-2 0 0 16,-1 3 0-16,1 2 0 0,-1 1 0 0,-2 2-9 15,1 2 9-15,-2 2 0 0,-2 1 0 0,0 0-8 16,0 1-8-16,-2 0-2 0,-2 2 0 0,1 0 0 15,0 0-16-15,-2 0-3 0,1 0-1 0,-1-2 0 16,1 1-12-16,0-3-2 0,-1 0-1 0,2-3 0 16,0 2-10-16,-1-4-1 0,-1 1-1 0,1-3-488 15</inkml:trace>
  <inkml:trace contextRef="#ctx0" brushRef="#br0" timeOffset="3882.5">22445 11309 691 0,'-1'-2'61'0,"0"0"-49"0,-1 2-12 0,2-1 0 0,0 0 162 0,-1 0 30 0,-1 0 5 0,0-1 2 15,-2-1-77-15,-2 0-15 0,1 3-3 0,0 0-1 16,0 1-103-16,-1 2-18 16,1 1-5-16,-2 0-1 15,2 2-60-15,-4 2-13 0,2 1-3 0,-3 1 0 0,1 0 46 0,-2 1 9 0,0 0 1 0,1 1 1 16,0 0 74-16,1 0 14 0,-1 0 3 0,3 2 1 15,-1-1 11-15,3 0 3 16,-1 2 0-16,1-1 0 0,3 0-33 0,-1 0-6 16,1-1-2-16,2-1 0 0,0 1-22 0,0-3 0 15,5-1-10-15,-2-2 10 0,3-2-35 0,1-1 0 0,0-1 0 0,3-2 0 0,0 0 35 0,-1-3 0 16,3-1 0-16,-1-1 0 0,0-1 8 0,1-1-8 16,0-1 11-16,-2 0-11 0,1-2 21 0,0 0-2 31,0-2-1-31,-2-1 0 0,2 0 11 0,-2 0 3 0,1 0 0 0,-2 0 0 0,-2 0-10 0,-1 2-2 15,0-1 0-15,-2 2 0 0,-1 0-20 0,0 1 0 16,0-1-12-16,-2 2 4 0,0-2-30 0,0 2-6 0,-1 0 0 0,0 0-1 47,-1 0-55-47,1 0-10 0,0-1-2 0,0 1-1 16,-1 0-15-16,-1 0-4 0,1-1 0 0,0 1 0 15,2 0 28-15,-3-1 4 0,3 2 2 0,-1-2 0 0,1 2 46 0,-1 0 8 0,1 1 3 0,1 1 0 16,0 3 41-16,-1-1 19 0,1 2-2 0,1 0 0 15,-1 2 43-15,0 0 8 0,1 2 1 0,0 1 1 16,-1 1-18-16,3 1-4 0,-1 1-1 0,-1-1 0 16,3 2-4-16,0 0-1 0,0 0 0 0,-1 2 0 0,4-1-11 15,-3 1-3-15,2 0 0 0,1 0 0 0,-2 1 39 0,2 1 7 16,-2-2 2-16,0-1 0 0,2 1 6 0,-2-1 2 16,3-1 0-16,-4 0 0 0,3-1-7 0,-2 0-1 15,0-2 0-15,1-1 0 0,-1-2-16 0,0-1-4 16,1-2-1-16,0-1 0 0,0 0 1 0,1-3 1 15,0 0 0-15,-2-2 0 0,-1-1-32 0,1 0-6 16,1-3-2-16,-1 1 0 0,-1-1-1 0,0 0-1 16,0 0 0-16,-1-1 0 0,1 1-7 0,-1 0 0 15,0-1-8-15,-1 2 12 0,0 0-2 0,0-2-1 16,-1 3 0-16,-1-1 0 0,1 1-9 0,-1-1 0 0,-1 1-12 16,0-1 12-16,1 2-35 0,-2-2 1 0,1 2 0 0,-3 0 0 31,3 0-35-31,-2-1-7 0,-1 1-2 0,0-1 0 15,1 2-61-15,-1 0-12 0,0 0-2 0,-1 1-565 0</inkml:trace>
  <inkml:trace contextRef="#ctx0" brushRef="#br0" timeOffset="4104.6">22786 11327 401 0,'6'11'36'0,"-2"-3"-36"0,0 0 0 0,-2-4 0 0,0 0 57 0,-1-1 5 0,0 2 1 0,2 1 0 0,2 4 193 0,1 5 38 16,0 2 8-16,2-1 3 0,-2 0-213 0,-1-3-44 15,3-2-8-15,-4-2-1 0,-1-1-53 0,2-2-10 16,0-3-3-16,-2 0 0 16,1-3-48-16,0 0-9 0,-1-2-3 0,1-2 0 0,1-1 23 0,0-3 4 0,-1 0 0 15,-1-2-526-15</inkml:trace>
  <inkml:trace contextRef="#ctx0" brushRef="#br0" timeOffset="4613.16">22882 11209 633 0,'-3'-2'28'0,"3"-1"6"0,-1 1-34 0,0 2 0 0,1 0 0 0,0 0 0 0,0 1 68 0,0 0 6 0,1 1 2 0,0 1 0 0,-1 2-33 0,0-5-7 0,0 0 0 0,9 17-1 0,-5-10-55 0,1-2-10 0,1 3-2 0,1-2-1 0,0 2 10 0,0 0 3 0,1-2 0 0,0 1 0 0,1-3 53 0,0 1 11 0,0-1 3 0,2-1 0 0,0 0 37 16,1-3 8-16,1 1 2 0,1 0 0 0,-1-2-48 0,2 0-10 0,0 0-1 0,0-1-1 0,-1-1-22 0,-1 0-12 0,2-1 12 0,-2 1-12 0,-1-1 0 0,-2 0-22 0,3-1 3 0,-2 2 1 0,-2-1 3 0,1 0 1 15,0-1 0-15,-3 2 0 16,-1-2 14-1,-2 1 8-15,0 0 0 0,-3 0-8 0,0 0 40 0,-2 0 0 0,-2 0 1 0,0 1 0 16,-1 0 6-16,-1 0 1 0,-2-1 0 0,0 1 0 16,-2 1-20-16,0 0-3 0,-5 0-1 0,3 1 0 0,-3 1-24 0,0 0 0 15,1 2 0-15,-2 0 0 0,2 1 0 0,0 1 0 0,0 2 0 0,2 1 0 16,-1 3 14-16,1 0-2 0,1 3-1 0,-1 0 0 16,3 2 6-16,-1 0 2 0,5 2 0 0,-2-1 0 15,5 0-3-15,0 0-1 0,2 1 0 0,1 0 0 0,3 1-15 0,2-1 0 16,2 2 0-16,0 0 0 0,2-1 10 0,0-1-10 15,-1 0 10-15,2-3-10 16,0-2 23-16,-2-2-2 0,2 0 0 0,0-3 0 0,2-1 6 0,-1-1 1 16,-2-3 0-16,2 0 0 0,1 0-7 0,-2-2-1 31,0-1 0-31,-1-1 0 0,0 0-20 0,1-2 0 16,-2-2 0-16,0 0 0 0,-2-3-32 0,0 0-4 15,1-3 0-15,-2 0-1 16,-1-1-81-16,1 0-16 0,-2-1-3 0,-1 0-659 0</inkml:trace>
  <inkml:trace contextRef="#ctx0" brushRef="#br0" timeOffset="4851.57">22802 11047 1670 0,'-1'-1'148'0,"-3"0"-118"0,2 0-30 0,-1 0 0 0,3 0 168 0,0 1 28 0,0 0 6 0,0 0 1 0,-1 1-171 0,1 1-32 16,1 1-9-16,-1-3-1 16,0 0-211-16,9 14-43 0,-4-7-8 0,0-2-1 0,1-4 216 0,-1-3 43 15</inkml:trace>
  <inkml:trace contextRef="#ctx0" brushRef="#br0" timeOffset="6740.2">23495 10935 1382 0,'3'-2'123'0,"-3"-1"-99"0,1 1-24 0,-1 1 0 0,0 1 139 0,2 1 22 0,-1 1 5 0,0 1 1 0,0 1-119 0,3 4-23 0,0 3-5 0,-1 5 0 0,0 2-76 0,0 2-16 0,-1 2-2 0,-1 3-1 0,-1 1 26 0,2 3 5 0,-1 1 0 0,-1 0 1 0,-1 1 43 0,-1 1 0 16,1 0 13-16,-1 1-3 0,0 0 25 0,-1 0 5 16,0-1 0-16,-1-1 1 0,2-1-25 0,-1-2-6 15,0-4-1-15,1-3 0 0,1-2-9 0,1-3-11 16,-3-4 3-16,2-1 0 0,0-5 0 0,0-1 0 15,1-2 0-15,-2-2 0 0,2-1-38 0,0 1-7 0,0-2-2 16,0 0 0 0,0-1-72-16,0 0-14 0,0 0-3 0,3-1-1 15,-1 2-30-15,1 1-5 0,1-2-2 0,2 0 0 0,0 0 93 0,-1-1 18 0,4 0 4 0,-2 0 1 16,3-1 82-16,-1-2 16 0,1 0 3 0,1 0 1 16,-1-3 18-16,0 1 4 0,1-1 1 0,2-2 0 15,-3 1 1-15,4-1 1 0,-3 0 0 0,0 0 0 16,0-1-5-16,0-1-2 15,-1 2 0-15,-1-1 0 0,-1 0 8 0,-1 0 2 16,1 0 0-16,-3 2 0 0,0-2 9 0,-2 2 3 16,0 0 0-16,-1-2 0 0,0 2-22 0,-2 0-4 0,-1 1-1 0,-2 1 0 0,2 1-27 15,-3 2-6-15,2 1 0 0,-2 1-1 16,-1 1-15-16,0 2 0 0,-3 1 8 16,2 2-8-16,-2 1 0 0,0 1-12 0,0 2 3 0,-1 1 0 0,2 1 9 0,-2 2 0 15,2 2-9-15,-3 0 9 0,4 2 0 0,-3-1 0 16,4 0 12-16,-2 0-4 0,2-1 7 0,2 1 1 15,0-1 0-15,2 2 0 0,0-3 10 0,1 1 2 16,1-2 1-16,0 1 0 16,2-2-29-16,-1-2 0 0,2 0 0 0,1-3 0 0,2-2-10 0,-1-1 10 0,0-2-8 15,3-2 8-15,0 0 0 0,0-2 0 16,1-1 0-16,0-1 0 16,0 0 0-16,1-1 8 0,0 0 0 0,-1-2 0 0,2 1-8 0,-2-2 0 15,-1 1 0-15,1-1 0 0,0 0 0 0,-1 0 0 0,1 0 0 0,-2 0 0 16,0 1-12-16,-1-2-3 0,-1 4-1 0,2-2 0 15,-3 1-9-15,0 1-3 0,-1 2 0 0,0 2 0 16,-2 1 0-16,0 1 0 0,-1 1 0 0,0 2 0 16,0 1 28-16,-1 1 0 15,0 3 0-15,0 0 0 0,0 4 0 0,-1 0 0 16,0 0 0-16,0 3 0 0,-1-1 15 0,0 1-2 0,0 1 0 0,0 0 0 0,-1-1-4 0,2-1-1 16,-1 0 0-16,0-3 0 0,2-2 0 0,0 0 0 15,0-2 0-15,0-1 0 0,2-1 13 0,-1-3 3 16,0 1 0-16,0-3 0 0,2 0 17 0,-1-1 4 31,0-1 1-31,-1-2 0 0,2 0-24 0,0-4-5 16,1 0-1-16,0-2 0 0,0-1-16 0,1-1 0 15,0 0 8-15,0-1-8 0,1 0-24 0,0-1-8 16,-2 0-1-16,2 0-1 0,2-1 0 0,-2 1 0 16,-1 2 0-16,2 1 0 0,0 2 12 0,-2 2 2 0,-1 2 1 15,0 1 0-15,0 2 19 0,-1 2 14 0,0 1-2 16,-2 3-1-16,3 0 7 0,-1 2 2 0,-1 3 0 0,1 1 0 15,-1 2-20-15,-1 2-9 0,0 2 1 0,0 1 0 16,-1 2-3-16,0 1 0 0,0 2 0 0,-1 0 0 16,0 0 11-16,1 0 0 0,-1 0 0 0,0 0 0 15,-2-1 0-15,2-3 0 0,-1-1 0 0,0-1 0 16,-1-3-13-16,0-4 2 0,0 0 1 0,1-3 0 16,-1-1-28-16,2-2-6 0,-1-1 0 0,0-2-1 15,1-2-51-15,0 0-11 0,0-2-1 0,-1-2-456 16</inkml:trace>
  <inkml:trace contextRef="#ctx0" brushRef="#br0" timeOffset="7232.68">24279 11358 979 0,'5'1'87'0,"-3"-1"-70"0,-1-1-17 0,-1 0 0 0,0 1 220 0,0-1 40 0,-1 0 8 0,-1 0 1 0,1 1-152 0,-3-3-30 0,-2 1-7 0,0 0 0 16,-3 1-109-16,-1 0-22 0,-2 0-4 0,1 1-1 15,-2 0-49-15,1 1-11 0,-1 1-1 0,0 0-1 16,-2 1 38-16,2-1 7 0,0 2 1 0,0 0 1 16,1-1 107-16,0 1 22 0,2 0 4 0,0 1 1 15,1 0-8-15,0-1-2 0,3 1 0 0,0 1 0 0,2-2-35 0,0 0-7 16,3 1-2-16,0 1 0 0,0-2-41 0,2 2-9 15,1 1-2-15,2-1 0 16,-2 3-19-16,2-1-4 0,3 1-1 0,0-1 0 16,-2 1 17-16,3-1 3 0,-2 0 1 0,4 1 0 15,-3-1 34-15,1 0 12 0,0-1-9 0,0 0 9 0,-1-1 0 0,-1-2 0 16,1 1 9-16,-3-1-9 0,1 0 0 0,0-1 0 16,-2 1 0-16,1-1 0 0,-1 1 14 0,-1-1-1 15,-1 0 0-15,1 1 0 16,-1 0 60-16,-1 0 12 0,-1-1 3 0,-1 3 0 0,1-1-8 0,-4 0 0 15,2 0-1-15,-1 1 0 0,-1 0-15 0,-2 0-2 0,1 1-1 0,-2-2 0 16,2 1-25-16,-3 0-6 0,3-2-1 0,-2 0 0 16,1-1-29-16,-1 0-16 0,0-1 1 0,1-1 1 15,0-1-45-15,0 0-9 16,0 0-1-16,1-1-1 16,-1-1-12-16,1 0-2 0,-1-1-1 0,1 1 0 15,0-1-43-15,-2 1-9 0,0 1-2 0,0 0 0 0</inkml:trace>
  <inkml:trace contextRef="#ctx0" brushRef="#br0" timeOffset="8074.94">22398 12035 1785 0,'0'-1'159'0,"-1"0"-127"0,0 1-32 0,0 0 0 0,1 1 72 0,0 1 9 0,0 0 2 0,-2 3 0 0,2 1-111 0,2 6-21 16,0 1-5-16,1 3-1 16,0 2-73-16,1 1-14 0,1 3-3 0,1 3-1 0,-2 1 79 0,1 1 16 15,0 4 3-15,-1-1 1 0,-4 0 47 0,2-3 20 16,-1-2-2-16,-1-2 0 0,0-3 78 0,0-3 15 0,0-3 3 0,0-3 1 16,1-2-16-16,-1-3-3 0,1-2-1 0,-1-2 0 15,0-2-8-15,0-2-2 0,0-1 0 0,0-2 0 16,0-2-33-16,0-2-8 0,0 0 0 0,-1-3-1 15,0-1-43-15,-2-2 0 0,3-1-13 0,-1-1 3 16,-2 0-14-16,3-3-2 0,-1 0-1 0,1-3 0 16,0 0 3-16,1-2 1 0,1-2 0 0,0-1 0 15,0 0 6-15,1-2 1 0,0 3 0 0,1 2 0 0,-1 1-7 0,1 4-1 16,1 3 0-16,1 1 0 16,2 3 9-16,0 2 2 0,-1 3 0 0,3-1 0 0,-1 3 13 0,1 2 0 15,0 1 0-15,2 1 0 0,-1 2 0 0,2 3 0 16,-2 1-8-16,1 2 8 0,1 2-16 0,1 3-1 15,1 0 0-15,-1 2 0 0,-1 1-29 0,1 1-6 16,-2 1 0-16,2 2-1 0,-1 0-4 0,-3 1-1 16,0 1 0-16,0 2 0 0,-5-1-3 0,2 1-1 15,-4 1 0-15,0-3 0 0,-2-1 30 0,-2-2 5 16,-2 0 2-16,0-2 0 0,-4-1 53 0,2-1 10 16,-4 1 2-16,-1-3 1 0,-1-1 17 0,-2-1 3 15,3 0 1-15,-2-1 0 0,-1-2 10 0,-1-1 1 0,0 0 1 0,-2-2 0 16,-1-1-12-16,1-1-2 15,-2-1-1-15,1-1 0 0,1-1-24 0,-1 0-5 16,1-1-1-16,2 0 0 0,2-1-29 0,1 0 0 16,0 0-13-16,2-1 4 0,1 0-17 0,0 1-3 0,1 0-1 0,1-1 0 15,1 0-34-15,1 2-6 0,1-2-2 0,1 1 0 16,0 0-40-16,2 1-8 0,0-1-1 0,0 0-578 16</inkml:trace>
  <inkml:trace contextRef="#ctx0" brushRef="#br0" timeOffset="8901.61">22897 12078 1285 0,'11'1'28'0,"-3"-1"5"16,-3 0 2-16,-2 1 2 0,-1-1-29 0,-1 1-8 0,1 1 0 0,1 0 0 0,0 3 112 0,2 1 20 0,1 3 5 0,1 1 1 0,-1 2-113 0,0 2-25 0,-1 1 0 0,0 1 0 0,2 2-38 0,-4 0-6 0,4 3 0 0,-2 1-1 16,-3 0-3-16,2 0-1 0,-1-1 0 0,0-2 0 31,-1-2 78-31,0-3 16 0,-1 1 3 0,1-4 1 0,-2-2 4 0,0-3 1 16,1-2 0-16,-1-1 0 0,0-2 16 0,0-2 3 0,0 0 1 0,-1-1 0 15,1-1-26-15,-2-3-6 0,-1 0-1 0,0-3 0 0,-1 0-21 0,-1-2-4 16,1-2 0-16,-2-2-1 0,0 0-15 0,0-3 0 31,-1-1 8-31,2-3-8 0,-1-1 8 0,1 0-8 16,1-2 11-16,0 0-11 0,-1-1 12 0,3 0-12 15,1 0 12-15,1-1-12 0,0 2 8 0,1 0-8 16,1 2 0-16,3 1 0 0,0 3-18 0,0 3-10 16,3 2-3-16,-2 2 0 0,3 2 4 0,-1 0 1 15,2 5 0-15,0-1 0 0,1 2 12 0,3 1 2 16,2 3 1-16,0 0 0 0,0 2-1 0,1 2 0 15,-1 1 0-15,0 0 0 0,0 2-18 0,-1 2-4 0,0 2-1 0,-3 1 0 16,-1 2-1-16,-3-1-1 0,0 2 0 16,-2 0 0-16,-1 1-15 0,-3-2-2 0,-1 1-1 0,-1-1 0 15,-3 0 31-15,1-1 5 0,-5-1 2 0,0 1 0 16,-2-2 29-16,-1-1 7 0,-3 1 1 0,1-1 0 16,-1 0 37-16,-1 0 8 0,1-1 2 0,0-1 0 15,-1-3-10-15,1 1-1 0,-1 0-1 0,3-3 0 0,-1 2-27 0,2-3-6 16,0 0-1-16,0 0 0 0,1-2-21 0,2 0 0 15,2 0 0-15,-2-1-12 16,1 0-8-16,4 0-1 0,-1-1-1 0,-1 0 0 0,2 0 1 16,1 0 0-16,-1 2 0 0,2-2 0 0,3 2-11 0,-1-1-3 15,3 1 0-15,0 0 0 0,3 1-21 0,0 1-4 16,2 0 0-16,1 1-1 0,-1 2 4 0,4-1 1 16,-1 0 0-16,-1 2 0 0,3 0-4 0,-1 0 0 15,0 2 0-15,0-1 0 0,-3 0 24 0,2 0 4 0,-2 2 0 16,1 0 1-16,-2 1 19 0,-1 0 3 0,1 0 1 15,-3 0 0-15,2-1 8 0,-4 1 11 16,2-1-3-16,-2 0 0 0,-2-1 12 0,1 0 1 16,-1 0 1-16,-2 0 0 0,0-2 48 0,-2 1 10 15,-1-2 1-15,-2 2 1 0,-1 0-6 0,-3-2 0 0,-1 1-1 0,-2 0 0 16,-4 0-6-16,-2 0-1 0,0-1 0 0,-1 1 0 16,-1-1-20-16,-2 0-5 0,0-2-1 0,2 0 0 15,-2 0-22-15,2-2-4 0,0 0 0 0,0-1-1 16,2-1-15-16,0-1-18 0,-1 0 4 0,-1-2 1 15,2 0-45-15,0-2-9 16,1 0-1-16,1 0-516 0,2-2-102 0</inkml:trace>
  <inkml:trace contextRef="#ctx0" brushRef="#br0" timeOffset="11079.34">15651 10971 979 0,'0'1'87'0,"0"0"-70"0,1 0-17 0,-1 0 0 0,1 0 32 0,-1 1 4 0,3 1 0 0,-1 1 0 16,1 4-45-16,1 0-9 0,1 2-2 0,-1-2 0 16,1 2 20-16,0-2 17 0,0 1-3 0,-3 0-1 0,3 1-13 15,-1 0-18-15,1 2 4 0,-2 0 1 0,1 2 61 0,1 2 13 16,0 3 3-16,-1 0 0 0,0 3-19 0,3 0-3 16,-1 3-1-16,0 2 0 0,0 3 12 0,1 3 3 15,-1 2 0-15,-2 4 0 0,2 1-41 0,-1 6-15 16,-1 4 11-16,0-1-11 0,-1-2 0 0,0-1-8 15,2 0-1-15,-2 0 0 0,2 3-3 0,0 0-1 16,1 3 0-16,-1-2 0 0,3-1 13 0,-4-1 0 16,2-2 0-16,0 0 10 0,-2 0-10 0,1 0 0 0,1 3 0 15,0-3-11 1,0-1 19-16,0-2 3 0,-1-1 1 0,2-2 0 0,-2 2-12 0,0-1-16 0,2 2 4 0,-2-3 1 16,2-1 19-16,-1-3 4 0,0-1 1 0,1-3 0 15,0-1-2-15,1-1-1 16,-1 2 0-16,3 0 0 0,-2-1 1 0,1 0 0 0,-2-1 0 0,3-2 0 15,-1-3-22-15,0-1-4 16,-1-3-1-16,0-2 0 0,-1-2 16 0,-1-3 0 0,-1-2 0 0,2-3 10 16,-2-2-10-16,-2-3-9 0,1-3 9 0,0-2-13 15,-2-1-144-15,2-4-29 0,-1 0-6 16,-1-5 0-16,3-2 152 0,-3-3 32 0,0-5 8 0,-2-3 0 0</inkml:trace>
  <inkml:trace contextRef="#ctx0" brushRef="#br0" timeOffset="12301.59">15744 10915 1152 0,'-1'-1'102'0,"0"1"-82"0,1 1-20 0,0 0 0 0,2 0 55 0,-2 0 6 0,4 1 2 0,-1 1 0 0,2 3-63 0,2 0 0 0,2 1 0 0,1 1-10 16,0-2 10-16,3-1 9 0,1 1-1 0,1-4-8 15,1 1 0-15,3-1-22 0,2-1 3 0,1-1 1 16,1 0 46-16,3-2 10 0,2 0 2 0,1 0 0 16,2 0 46-16,0 1 10 0,5-1 1 0,1 0 1 15,0 1-27-15,2-1-6 16,1 0-1-16,-2-2 0 0,3 2-51 0,-2-2-13 0,1 1 0 0,0 0 0 16,2 2 0-16,3-1 0 0,1 1 0 0,2-1 0 0,-4 0 0 15,1-1 0-15,0 2-12 0,0 0 12 0,0 2 0 0,1 0 0 16,4 0 8-16,-2-1-8 0,-2 0 0 0,-1 0 0 15,-3 1-11-15,-2 0 11 0,-3 1 0 0,0-1 0 16,-2 3 9-16,0-2-1 0,-3 0-8 0,0 0 0 16,-4-1-8-16,-4 1 8 0,0-1 10 0,-3 0 7 15,-2 2 2-15,-3 0 0 0,0 0 12 0,-3 1 2 16,1-1 1-16,-5 1 0 0,0 0-5 0,0 1-1 16,-1-1 0-16,-1 1 0 0,0 1-10 0,-3-2-2 15,1 3-1-15,0 0 0 0,-1 0-15 0,-1 2 11 16,-1 0-11-16,0 1 10 0,0 1-10 0,-2 1 0 0,0 1 9 0,0 2-9 15,-1 2 0-15,-2 1 0 0,2 3 0 0,-1 0 0 16,-1 1 0-16,0 1 0 0,2 0 0 0,-3 3 0 16,2-1 0-16,-1 2 0 0,0 1 0 0,1 1 0 15,-2 4 0-15,2 2 0 0,-1 1 0 0,2 0 0 16,-1 3 0-16,0-1 0 0,1 0 0 0,0 2 0 16,1-1 0-16,0 1 0 0,1 0 0 0,0 1 0 15,0 0 0-15,2 2 0 0,2 2 0 0,0-3 0 0,0-2 0 16,2-3 0-16,0-2 0 0,3-1 0 0,-1-1 0 0,2 1 0 15,0 1 0-15,0 0 0 0,1 3 0 0,0-3 0 16,1-1 0-16,-1-1 0 0,-1-2 0 0,2 0 0 16,-1 2 0-16,-1-1 0 0,1-1 0 0,0 1 0 15,-1 2 0-15,1-1 0 16,0-1 0-16,-3-1-13 0,0 1 5 0,1-4 8 0,-2-1-20 0,0 0 3 16,1-2 1-16,0 0 0 0,-3-3 16 0,2 0-8 15,-2 0 8-15,-1-2 0 0,0-1 0 0,0-2-8 16,-1-1 8-16,0-1 0 0,-1-1 0 0,0-1 0 15,0-1 0-15,-2-1 0 0,-1 0 0 0,1-1 0 0,-1-1 0 0,-1-1 0 16,1-1 0-16,-1 0 0 16,-2 0 0-16,0-2 0 0,-1 0 0 0,-1 1-12 0,1-3 12 0,-4 1-13 15,2-1 13-15,-3-1 8 0,0 0 0 0,-3 0-8 16,-1-1 15-16,-2-1-4 0,-3 2-1 0,-1-2 0 16,-2 1-10-16,-4-1 8 0,-1 0-8 0,-1 0 8 15,-3 0-8-15,-2-2 0 0,2 2 0 0,-2-1 0 16,-2 1 0-16,-2-1-9 0,-1 2 9 0,-4 0 0 31,-2 2-13-31,-1 0 4 0,-4 0 1 0,1-1 0 0,-1 1-1 0,2-1 0 0,0 0 0 0,-3 2 0 0,0 1 0 31,-2-1 0-31,0 1 0 0,0 0 0 0,3 0 9 0,1-2 0 16,2 2 0-16,1-2 0 0,1 0 9 0,2-1 1 16,0-1 0-16,2 0 0 0,2-1 4 0,3-1 1 15,2 0 0-15,3-1 0 0,2 0-15 0,1-1 0 16,5 1 8-16,-1-2-8 0,5 2 0 0,0-1 0 15,3-1-9-15,-1 0 9 0,4 0 0 0,1 1 0 16,2-2 0-16,-1 1 0 0,5 0-50 0,1 1-7 16,0-2-2-16,3-2 0 15,3 2-40-15,-1-2-8 0,2 0-1 0,4 0-453 0,-1-1-91 16</inkml:trace>
  <inkml:trace contextRef="#ctx0" brushRef="#br0" timeOffset="13319.07">16213 11434 403 0,'0'-3'36'0,"0"1"-36"0,1 1 0 16,0 0 0-16,-1 1 30 0,1-1-1 0,-1-1 0 0,4-1 0 0,-2 0 10 0,1-1 1 0,2 0 1 0,2 1 0 15,-3 1 19-15,3 1 3 0,-1-1 1 0,-1 2 0 16,4-1 26-16,-4 0 6 0,3 1 0 0,-2 0 1 16,2 0-26-16,-1 0-6 0,0 0-1 0,0 0 0 15,0 2-11-15,1-2-2 16,1 1-1-16,1 0 0 0,-1 1 2 0,1 0 0 16,4 1 0-16,-1 0 0 0,-1 0-32 0,2-1-7 0,1 2-1 0,2 0 0 0,-1 2 13 15,3-1 3-15,0 2 0 0,1 1 0 0,-1 1-28 0,3 2 8 16,0-1-8-16,-1 2 0 0,1 1 0 0,0 0 0 15,-2 1 0-15,0 0 0 0,0 0 0 0,-2 1 0 16,0-1 0-16,-1 1 0 16,0 1 0-16,-1 0 0 0,2 0-12 0,-2 1 12 0,0 1-9 0,0 0 9 15,0 2 0-15,0 0 0 0,0 0 0 0,0 0-8 16,1 0 8-16,-1 1 0 0,-1 1 0 0,-1-1 0 31,2 3 8-31,-2-1-8 0,-1-1 0 0,-2 1 0 16,0-3 0-16,-1 0 0 0,0 0 10 0,-2 0-10 0,0 1 10 0,0 2-10 15,-2 0 0-15,0 1 8 0,-1 1-8 0,-1 0 0 16,1 0 0-16,0 2 0 0,-2 0 0 0,-1 0 0 16,2 1 0-16,0-3 0 0,0 0 0 0,-2 0 0 15,-1-2 0-15,1 0 11 0,-2 1-3 0,2-2-8 16,-2-2 0-16,2 0 0 0,-1 1 0 0,0 1 0 16,0-1 16-16,1-2 2 0,-1-1 1 0,0-2 0 15,-1 0-7-15,0 0-2 0,0-3 0 0,-1-2 0 0,0 0 3 16,-1 0 1-16,2-2 0 0,-1-2 0 0,0-2-6 0,0 0-8 15,-1-2 11-15,2-1-11 0,0-1 0 0,-1-2 0 16,1 1 0-16,0-1 0 0,-1-1-20 0,1-3-4 16,0 1 0-16,-2-2-1 0,2 0-30 0,0-1-5 15,-1-2-2-15,0 0 0 16,-2-2-66-16,3 1-12 0,-2-1-4 0,-1-1-537 0</inkml:trace>
  <inkml:trace contextRef="#ctx0" brushRef="#br0" timeOffset="14022.04">16995 11981 576 0,'0'-3'51'0,"-1"0"-41"0,1 1-10 0,0 1 0 0,0 1 87 0,0-1 15 0,0-1 3 0,-1-1 1 16,0-1-69-16,-1 0-13 0,0 0-4 0,-1 1 0 0,1 2-35 16,-1 0-7-16,1 0-2 0,-2 0 0 15,0 0 15-15,-1 0 9 0,1 1-12 0,-2 0 12 16,-1 0 62-16,0 0 19 0,-2 0 4 0,2 1 1 0,-2 0 14 0,0 1 2 15,-1-1 1-15,-3 2 0 0,3 0-43 0,-4 2-8 16,0 0-1-16,0-1-1 0,0 2-26 0,-2 0-6 16,0 3-1-16,0 0 0 0,-1 2-17 0,0 1 0 15,1 0 8-15,-2 3-8 0,2 0 35 0,-2 2 3 16,1 0 1-16,-1 3 0 0,0 2-14 0,2 0-2 31,0 2-1-31,0 1 0 0,4 2-33 0,0 1-6 16,2 2-2-16,3-2 0 0,-1-3-1 0,3-2-1 15,1 0 0-15,-1-1 0 0,4 1 9 0,0-1 3 0,0-2 0 0,1-1 0 16,1 0 9-16,1-1 0 0,1-2 8 0,1 1-8 16,-1 1 29-16,4-1 2 0,-1-1 0 0,0 0 0 15,2 0-14-15,-2-1-2 0,4 0-1 0,-3 0 0 16,1-3 1-16,0 0 0 0,0-3 0 0,-1-2 0 16,2 1-3-16,-3-2-1 0,4-2 0 0,-2 1 0 15,0-1-11-15,-1-2 0 0,2 1 0 0,-1-1 0 16,0-1-15-16,-1 0 2 0,0-1 0 0,0-1 0 0,1 0-41 0,-1-1-8 15,0 1-2-15,1-1 0 16,-2 0-82-16,1 0-17 0</inkml:trace>
  <inkml:trace contextRef="#ctx0" brushRef="#br0" timeOffset="16721.68">17714 12096 576 0,'0'0'51'0,"0"0"-41"0,0 0-10 0,0 0 0 0,0 1 67 0,0-1 11 0,1 1 2 0,-1 0 1 16,2 0-52-16,-2 1-10 0,2 0-3 0,-2-2 0 15,0 0-16-15,0 0 0 0,0 0-11 0,15 5 11 16,-11-5 0-16,-1 0 8 0,2 0 0 0,1 0 1 16,0 0 50-16,0 0 9 0,-1-1 3 0,3 0 0 15,-2 0 2-15,3 0 1 0,0 0 0 0,2-1 0 16,-1 0-23-16,3 1-5 0,0 0-1 0,2 0 0 0,2 0-14 15,-1 0-3 1,2 1-1-16,1 0 0 0,3-1-9 0,0 1-2 16,1 0 0-16,2 0 0 0,3 0-4 0,-2 0-2 15,1 0 0-15,2 0 0 0,0 0-1 0,0 0 0 16,-1 0 0-16,4 0 0 0,-1 0-9 0,0 0 10 16,1 0-10-16,0 0 10 0,1 0-10 0,2 0 0 15,0-1 0-15,1 0 0 0,-1 0 0 0,0-1 0 16,-2 1 9-16,4 1-9 0,-2-1 24 0,2 1 0 15,0 1 0-15,3-1 0 0,0-1-8 0,-1 0-2 16,2 0 0-16,-1 0 0 0,0 0-5 0,-1 1-1 0,1 1 0 16,-1 1 0-16,1-1-8 0,-2 0 0 0,1 0 0 0,0-1 0 15,-2 1 0-15,1-1 0 0,0 2 0 0,0 1 0 16,-2-1 0-16,2 3 0 0,0-1 0 0,0-1 0 16,-1-1 0-16,-1 1 0 0,1 1 0 0,-2 0 0 15,-3 0 0-15,-1-1 12 0,3 1-4 0,-2 0 0 16,1 0-8-16,0-2 0 0,1 1 0 0,-2-1 8 15,1 1-8-15,-1 0 10 0,-1 0-10 0,-2 0 10 16,1-1 7-16,-3 1 2 0,1 0 0 0,-3 0 0 0,2-1-5 16,-1-1-1-16,0 0 0 0,-1-1 0 0,-1 1-13 0,-2-1 11 15,1-1-11-15,0 1 10 0,-2 0-10 0,1-2 0 16,-1 1 0-16,1 0 0 0,-2-1 0 0,-1 0 12 16,0 0-12-16,-3 0 12 0,1 0-12 0,-1 1 8 15,-1 1-8-15,0 0 8 0,2 0-8 0,-1 0 8 16,-1 0-8-16,-1 0 8 0,1 0 3 0,-2 0 0 15,0 0 0-15,-1 1 0 0,0 0-11 0,-2-1 8 16,2 1-8-16,-2 0 8 0,-1-1-8 0,3 0 10 16,-3 1-10-16,1-1 10 0,-3 0-10 0,2 0 0 15,-3 0 0-15,2 0 0 0,-2-1 0 0,-1 1 0 0,1 0 0 0,0 0 0 16,-1-1 0-16,0 1 10 0,-1-1-10 0,2 1 10 16,-1-1 5-16,0 0 1 0,0 1 0 0,0 0 0 15,0 0-8-15,-2 0 0 0,2 0-8 0,-2 0 12 16,2 0-12-16,-2 0 0 0,0 0 0 0,0 0 0 15,-1 0 0-15,0 0 0 0,1 0 0 0,-1 0 0 16,-2-1 0-16,3 1-10 0,-1-1 10 0,1 1-8 16,-1-1 8-16,-1 1 0 0,2-1 0 0,-3 1 0 0,1-1 0 15,2 1 8-15,-1-1-8 0,-2 1 0 0,3-1 0 0,-2 1 8 16,-1 0-8-16,1 0 0 0,-1-1 0 0,0 1 0 16,0-1 0-16,0 1 0 0,0-1 0 0,0 0 0 15,-1 0 0-15,-1 0 0 0,2 1 0 0,0 0 8 16,0 0-8-16,0 0 8 0,0 0-8 0,-16-10 9 15,10 8-9-15,2-1 10 0,-4-1-10 0,0 1 12 16,-1-1-12-16,-1 0 12 0,-1-1-12 0,-2 2 8 16,0-2-8-16,-2-1 8 0,1 2-8 0,0-2 0 15,-1 2 0-15,-1-1 8 0,-1 1-8 0,0-2 0 0,0 2 0 16,-1 0 0-16,0-1 0 0,0 1 0 0,-1 0 9 0,1 1-9 16,1-1 8-16,-2 0-8 15,1 0 10-15,1 1-10 0,0 0 9 0,0 0-9 0,1 0 8 0,1 1-8 16,1 0 0-16,0 1 0 0,3 0 0 0,1 0 0 15,1 1 0-15,0 0 0 0,3 0 0 0,0 1 0 16,2-1 0-16,0 0 0 0,2 2-11 0,1-2 11 16,1 0-11-16,1 0 11 0,2 1-13 0,1 0 5 15,1 0-5-15,0 1-1 0,5 1 0 0,-1-1 0 16,3 1 0-16,1-2 0 0,0 2 0 0,1 0 0 0,2 1 3 16,0 0 1-16,1-1 0 0,0 1 0 0,0 1 1 0,0-1 0 15,0 0 0-15,1 0 0 0,0 0 1 0,-2 0 0 16,1-1 0-16,-1 1 0 0,0 0 8 0,-1 0-13 15,1-1 5-15,-1 0 8 0,-1 2-8 0,0-1 8 16,-1 0 0-16,-1 0 0 0,0 0-10 0,-3 1 10 16,-1 0-13-16,-1 0 5 15,1 0-1-15,-3 0 0 0,1 0 0 0,-1 0 0 0,-3 0 9 0,0-1-10 0,1 1 10 16,-1 0-10-16,-2-1 10 0,-1 1 0 16,0 0 0-16,-2 1 8 0,-1 1 1 0,-1 0 1 0,-1 0 0 15,-2 1 0-15,0 0 4 0,-2 1 1 0,0-2 0 0,-1 2 0 16,1-2-1-16,-1 1 0 0,-2 0 0 0,1 1 0 15,0-2-3-15,-2 0-1 16,2 0 0-16,0-1 0 0,0 0-10 0,0-1 0 0,2-1 9 0,0 0-9 16,0-2 0-16,0 0-13 0,1-2 1 0,0 0 1 31,0 0-32-31,2-1-6 0,1-1-2 0,-1-1 0 16,0-1-38-16,2 0-8 0,-2 0-2 15,3 0-489-15,-2 0-97 0</inkml:trace>
  <inkml:trace contextRef="#ctx0" brushRef="#br0" timeOffset="22751.48">1106 10559 1094 0,'-2'-2'97'0,"2"1"-77"0,0 2-20 0,0 0 0 0,0 0 13 0,1 0-1 0,0 2 0 0,-1 0 0 16,2 3-3-16,0 2-1 0,0 3 0 0,1 0 0 15,0 1-8-15,-1 2 0 0,0 1 0 0,2 3 0 16,0 0 0-16,1 5 0 0,-3 2 0 0,3 5 0 16,0 3 24-16,0 2 4 15,1 5 0-15,0 2 0 0,0 2-5 0,0 4-1 0,3 7 0 0,-1 6 0 16,1 6-10-16,2 4-3 0,-2 1 0 0,0 4 0 0,1 4-9 16,-1 3-12-16,-1 3 2 0,1 5 1 0,1 2-3 0,-1 3-1 15,1 5 0-15,0 1 0 16,-1 0 5-16,1-1 8 0,1 1-13 0,0 2 5 0,0-1 8 0,-1-2 14 15,2-1-3-15,0-1-1 0,-2 0-2 0,-1-6-8 32,1-3 12-32,-1-2-4 0,2 0-8 0,-4-8 10 0,0-5-10 0,2-3 10 0,0-2-2 0,-4-3-8 15,1 1 12-15,-1-8-4 0,-1-5-8 0,1-5 0 16,0-4 9-16,-1-5-9 0,0-2 0 0,0-7-15 16,-2-4 3-16,2-5-594 15</inkml:trace>
  <inkml:trace contextRef="#ctx0" brushRef="#br0" timeOffset="23957.93">1098 10813 864 0,'3'-2'76'0,"-1"-1"-60"0,0 1-16 0,0 1 0 0,1 0 77 0,0 0 13 0,2 0 2 0,4-2 1 0,6-1-69 0,4-1-13 0,5 0-3 0,3-1-8 16,-1 1 8-16,2 0-8 0,1 0 0 0,1 0 0 15,3 0 0-15,0 0 0 0,0 0 0 0,0 0 0 16,-1 0 11-16,2-2-11 0,0 2 10 0,-2-2-10 16,4 2 35-16,1 0 1 0,3-1 0 0,2 2 0 15,3 1-3-15,-1 0 0 0,1 2 0 0,1 0 0 16,-1 1 4-16,2 0 1 0,2 0 0 0,3 1 0 0,1 1-11 0,0 1-3 16,0 2 0-16,0 1 0 0,1 0-16 0,2 1-8 15,2 1 8-15,-1 0-8 0,-1 1 0 0,-1 0 0 16,-2 0 0-16,0-1 0 0,2-1 0 0,-2 1 0 15,4-1 0-15,-5 1 0 0,0 1 8 0,-2-1 2 16,-1-1 1-16,1 0 0 0,0 2 21 0,-4-2 5 16,0 0 1-16,-4-2 0 0,-3 1-18 0,-1 1-3 15,-3 0-1-15,1 1 0 0,-1 0-4 0,-1 0 0 16,1-1-1-16,-2-1 0 0,-4-1 5 0,-2 1 2 16,-1-1 0-16,-4-1 0 0,-1 0-1 0,-1 2 0 15,-1 1 0-15,0-1 0 0,-4 1 4 0,1 0 1 16,-3 2 0-16,1-1 0 0,-2 2 0 0,-1 0 0 0,0 1 0 0,-2 2 0 15,1 2-8-15,-2-1-2 0,-1 3 0 0,0 1 0 16,0 1-12-16,-1 4 11 0,1 1-11 0,-1 4 10 16,-2-1-10-16,1 4 0 0,0-1 0 0,-1 3 8 15,-1-1-8-15,0 5 0 0,2 2 0 0,0 7 0 16,-2 4 0-16,1 1 0 0,0 2-8 0,-1-3 8 16,0-2 0-16,1 1-11 0,1 4 11 0,1 1-8 15,-1 4 8-15,1-4 0 0,2-4 0 0,0 1-8 0,2 3 8 16,2-1 0-16,0 3 0 0,0-2 0 0,-2-3 0 0,3 1-8 15,-2 1 8-15,1 1 0 0,-1 0-14 0,0 3 2 16,1 0 1-16,-1 0 0 0,0-4-16 0,1 2-3 16,-1 0-1-16,0 2 0 0,3 2 11 0,-3 0 1 15,0-2 1-15,1-1 0 16,0-4 9-16,-2-1 9 0,1 1-13 0,-3-1 5 0,1 0 8 0,-2-5 0 16,1-4 0-16,-3-3 0 15,1-4 0-15,-1-2 0 0,0-1 0 0,-1-1 0 0,-1-3 0 0,-1-2 0 16,-1-1 0-16,1-5 8 0,-2 0-8 0,-2-4 9 15,2-3-9-15,-2 0 10 0,-1-3-1 0,0-1 0 0,-2 1 0 16,0-3 0-16,-2 0 10 0,0-1 1 16,-2-1 1-16,-1-1 0 0,-2 0 12 0,-3-2 3 0,-1 0 0 0,-2-2 0 15,-1 0-12-15,-5-1-3 16,1 1 0-16,-3-2 0 0,1 1-11 0,-6-1-2 0,0 0-8 0,-4 1 12 16,-3 0-12-16,-2 1 0 0,-4 0 0 0,-2 1 0 15,0 0 0-15,0 2 0 16,-2 2 0-16,-2 0 0 0,1 1 0 0,-3 0 0 0,-1 0 0 0,0 0 0 15,0 1 0-15,1 0 0 0,1 1 0 0,-2 0 0 0,-2 2 0 16,1 0 0-16,0 1 0 0,-1-1 9 0,2 3-9 16,1-2 10-16,-3 0-10 0,3 1 10 0,-2 0-10 0,1-1 8 15,5-1-8-15,0 1 8 0,3-3 2 0,-1-1 0 16,0 0 0-16,-1-1 0 0,-1 0 0 0,2-2 0 16,2 0 0-16,4 0 0 0,1-1-10 0,2-1 8 15,2-1-8-15,-36 0 8 16,37-2 4-16,1 1-12 0,3-3 12 0,2 2-12 0,1 0 8 15,4 0-8-15,-1 0 8 0,3 0-8 0,1 0 0 16,1 1 0-16,1 0 0 0,1 0-19 0,-1 0 1 0,3 1 0 16,0 0 0-16,2-1-33 0,1 1-6 0,0-1-2 0,2 0 0 31,1 1-63-31,-1 0-13 0,4 0-2 0,0 1-752 16</inkml:trace>
  <inkml:trace contextRef="#ctx0" brushRef="#br0" timeOffset="24826.04">1851 12091 1382 0,'-6'1'123'0,"1"-1"-99"0,3 1-24 0,-1 0 0 16,2 0 11-16,-3 0-3 0,-3 2-8 0,-5 2 12 0,-2 2-12 0,-2 2-10 0,0 1 2 0,0 1 0 0,0-2-32 0,2 2-5 16,4 1-2-16,-3-1 0 0,2 2 31 0,2 1 5 15,0 1 2-15,1 1 0 0,0 2 26 0,-1 1 6 16,4 1 1-16,1 0 0 0,-1-1 13 0,4 2 3 16,0 0 1-16,1 0 0 0,2-1-19 0,1 1-4 15,2 0-1-15,1-1 0 0,3 2-3 0,-1-2-1 16,3-2 0-16,2-1 0 0,-1-2-13 0,3-2 9 15,-1-1-9-15,3-2 8 0,0-2-8 0,-1-1 0 16,1 0 9-16,-2-2-9 0,2-1 0 0,-2-3 0 0,0-1 0 0,0-2 0 16,-2-2-15-16,0-1 3 0,0 0 0 0,0-2 0 31,-2-1-56-31,2-2-10 0,-2-2-2 0,1 0-502 0</inkml:trace>
  <inkml:trace contextRef="#ctx0" brushRef="#br0" timeOffset="25175.62">2151 11768 864 0,'-1'-3'76'0,"-1"0"-60"15,1 1-16-15,0 2 0 0,0 0 148 0,1 0 26 16,0 1 6-16,0 0 0 0,0 3-108 0,0 2-21 15,2 1-5-15,-1 4-1 0,3 4-45 0,1 1 0 16,0 2 0-16,0 4 0 0,2 2 0 0,-1 2 0 16,0 0 0-16,-1 2 0 0,2-1 0 0,-2-1 0 0,0 1 11 0,0-1-11 31,0-1 22-31,0 3-2 0,1-1-1 0,-2 1 0 0,2 0 1 0,-1-2 0 0,1 0 0 0,0 2 0 16,0-2 9-16,-1-2 3 0,0-1 0 0,-1-1 0 15,0-1-19-15,0 0-3 0,-1 2-1 0,1-4 0 31,0 1-9-31,-3-1 0 0,3-1 0 0,-1-2 0 16,0-1-17-16,0-1 1 0,-1 0 0 0,-1-2 0 16,-1-2-42-16,0-2-8 0,1-2-2 0,-1-1 0 15,0-3-83-15,0-2-17 0</inkml:trace>
  <inkml:trace contextRef="#ctx0" brushRef="#br0" timeOffset="25412.86">2382 12366 345 0,'3'0'31'0,"-2"0"-31"16,1 1 0-16,-2 0 0 0,3 0 177 0,-2-1 30 0,0 2 5 15,2 2 2-15,2 2-89 0,2 1-17 0,0 4-4 16,0 1-1-16,0 1-55 0,0 2-12 0,0 2-1 0,-1 0-1 16,-1 0-15-16,-1 0-3 0,0-1-1 0,-1-1 0 15,-1-1-7-15,0-2-8 0,-1 0 11 0,1-3-11 16,-2-1 0-16,-2-3 0 0,2-1 0 0,-1-2-9 15,-1-2-3-15,0-1 0 0,-1-2 0 0,-2-2 0 32,1-2-58-32,-3-2-12 0,2-2-2 0,1-2-553 0</inkml:trace>
  <inkml:trace contextRef="#ctx0" brushRef="#br0" timeOffset="25572.27">2393 12284 403 0,'-1'-19'17'0,"-1"5"5"0,0 2-22 0,0 2 0 15,1 5 0-15,-1 2 0 0,2-2 102 0,-1-4 16 16,-3-5 3-16,3-3 1 0,-2 1-16 0,1 2-3 15,-1 3-1-15,3 3 0 0,-1 1-102 0,1 1-21 16,0 3-4-16,0 1-1 16,0 1-150-16,1 0-31 0,-1 1-5 0,2 1-2 0,-1 1 170 0,0 0 33 15,0 2 11-15,-1 2 0 0,0-6 0 0,0 0 0 16</inkml:trace>
  <inkml:trace contextRef="#ctx0" brushRef="#br0" timeOffset="26332.81">2515 12406 691 0,'10'10'30'0,"-2"-5"7"0,-2 0-29 0,-1-2-8 0,-2-1 0 0,1-1 0 16,0 0 53-16,4 0 10 0,4 2 1 0,3 0 1 15,3-1 41-15,-2-3 8 0,-2-1 2 0,0-3 0 16,0 0-49-16,-3-3-10 0,-2 0-1 0,1-3-1 16,-1 1-26-16,0-1-5 0,-4-1 0 0,1-1-1 15,-2 1-13-15,-1 0-2 0,-1-1-8 0,1 0 12 0,-3 0-12 0,-1 2 8 16,-1 0-8-16,-1 1 0 0,1 2 0 15,-2 0 8-15,-1 3-8 0,0-1 0 16,0 2 13-16,-1 2 0 0,-1 1 0 0,0 1 0 0,1 2-13 0,-1 2 0 16,-1 1 0-16,0 1 0 0,-1 2-20 0,2 2 4 15,-1 2 0-15,0 2 0 0,1 1 5 0,0 2 2 16,1 0 0-16,0-1 0 0,2 1 9 0,0-1 0 16,1-1 0-16,1 1 0 0,1-1 0 0,1-1 0 15,1-1 0-15,1-1 0 0,1-1 0 16,1-1 8-16,-1 0-8 0,2 0 11 0,0-2-11 0,0-1 0 0,1-1 0 15,0-2 0-15,0 0 11 0,1-3-3 0,1 0-8 0,-1-2 12 16,-1 0 1-16,2-2 0 0,1 0 0 0,-1-1 0 16,0-1-13-16,1-2 11 0,1 0-11 0,-2-3 10 15,0 1 1-15,0-1 0 0,-2 1 0 0,2-1 0 16,-2-1 3-16,2 1 1 0,-2 1 0 0,1-2 0 16,-1 3-15-16,-1 0 8 0,-1 1-8 0,1 1 0 15,0 0 0-15,-1 2 0 0,0 0 0 0,-1 1 0 0,2 1 0 16,0 0 0-1,-1 1 8-15,0 1-8 0,2 1 0 0,-2 1 0 16,2 2 0-16,-1 1 0 0,0 0 0 0,-1 3 0 0,3-1 0 0,-3 2 0 0,2 2-9 0,-1-1 9 16,1 2 0-16,-1-1-9 15,0 1 9-15,0-1 0 16,-1-1 0-16,0-1 0 0,-1 1 8 0,1-2-8 16,-2 1 10-16,1-2-10 0,-1 0 9 0,0-2-9 15,-1-1 8-15,1 0-8 0,-1-1 0 0,0-1 8 16,0 0-8-16,-1-2 0 0,0 0 8 0,0-1-8 15,3 0 0-15,-3-2 8 0,1-2-8 0,1 1 0 0,0-1 0 16,1-1 0-16,-1-2 17 0,2-3-1 0,-2 2-1 0,2-2 0 16,0 0 1-16,0 0 1 0,0 1 0 0,-1-2 0 15,5 3-9-15,-4 0-8 0,0 3 9 0,1-1-9 16,0 3 0-16,-2 0 0 0,1 1 0 0,0 1 0 16,1 1 0-16,-1 1 0 0,1 1 0 0,0 0 0 15,0 2 0-15,0 1-8 0,1 0 8 0,0 3 0 16,-2 0-10-16,3 3 10 0,-2 1-8 0,0 0 8 15,0 2-8-15,0 0 8 0,-1 2-8 0,1 1 8 16,0 0 0-16,-1 0-8 0,1 1 8 0,-2-1 0 16,2 0-12-16,-3-1 2 0,0 0 1 0,3-2 0 0,-3 0-16 15,1-1-3-15,0-3-1 0,-2-2 0 0,-1-2-27 16,3-3-4-16,-2-1-2 0,0-3 0 16,0-1-62-16,-1-1-13 0</inkml:trace>
  <inkml:trace contextRef="#ctx0" brushRef="#br0" timeOffset="26665.25">3112 11761 1843 0,'-2'-4'81'15,"-1"1"18"-15,0 0-79 0,1 1-20 0,1 1 0 0,1 1 0 0,0 1 55 0,-2-1 7 0,-1 1 2 0,1 3 0 0,-2 1-49 0,3 6-15 0,0 1 8 0,1 4-8 16,2 4 0-16,-1 2-16 0,4 4 4 0,-1 1 0 16,0 2 12-16,0-1 0 0,2 0-10 0,-2-1 10 15,2-1 0-15,-1 2 0 0,2-1 0 0,0 0 0 16,-1 1-8-16,0-2 8 0,1-1 0 0,-2-1 0 16,0 0 0-16,1-2 0 0,0 1 0 0,0-3 0 0,-1 0 0 0,-2-2 0 15,2-2 0-15,-2-1 0 0,2 0 0 0,-2-1-9 16,-2-1 9-16,3-4-10 0,-3 0-33 0,-1-2-6 15,0-1-2-15,0-2 0 16,-1 0-36-16,-1-2-7 0,-1-1-2 0,0-1 0 16,-2-1-48-16,-1-2-9 0,-2 0-3 0,1-1-188 15,-1-2-39-15</inkml:trace>
  <inkml:trace contextRef="#ctx0" brushRef="#br0" timeOffset="26903.4">2835 12174 1267 0,'3'0'112'0,"0"-1"-89"0,-1 1-23 0,0-1 0 15,1 1 112-15,2 0 19 0,4 0 3 0,4-1 1 16,5 0-57-16,6 0-11 0,-1 0-3 0,0 0 0 16,-1-1-44-16,0 1-8 0,-1-1-3 0,1 0 0 15,-3 1-18-15,1-2-4 0,-2 0-1 0,-1-1 0 16,1 1-41-16,-2 0-8 0,1 1-1 0,-2-1-1 15,0 0-65-15,0 0-13 0,0 2-2 0,-1 0-479 16</inkml:trace>
  <inkml:trace contextRef="#ctx0" brushRef="#br0" timeOffset="29992.99">4286 12433 1612 0,'0'0'144'0,"0"0"-116"0,0 0-28 0,1 0 0 0,0 1 63 0,2-1 6 0,-1 0 2 0,5 2 0 0,3 1-58 0,2 0-13 15,2 0 0-15,0 0 0 0,1-1 0 0,0 1-16 16,1-2 5-16,0 0 1 0,0-1 10 0,-2 0-10 16,3-1 10-16,0 0-10 0,0 0 10 0,0-1 11 15,4 0-3-15,-2-1 0 0,3 0 4 0,3-1 0 16,-1 2 0-16,4 0 0 0,2 1 6 0,2-2 2 15,0 1 0-15,1 0 0 0,-1 0-11 0,4-1-1 16,0 0-8-16,0 1 12 0,1 0-2 0,3 1-1 0,1 1 0 16,2-2 0-16,1 0-9 0,1-1-12 15,0-1 2-15,-2 1 1 0,-3 0 9 0,4 1 12 0,1 2-2 0,1-2-1 16,2 1-9-16,0 0 0 0,-1-3 0 0,0 1 0 16,-2 0 20-16,1 1 12 0,1 1 3 0,0-1 0 15,3 1-6-15,-2-1-1 0,-1-1 0 0,-2-1 0 16,-1 1-6-16,1 1-2 0,3 1 0 0,0 1 0 15,4-1-20-15,-1-1 9 0,-1 0-9 0,-1 0 0 16,-1 0-18-16,1 3-10 0,3-1-3 0,-1-1 0 16,2 0 53-16,-3 0 10 0,-2-1 3 0,-2 1 0 15,-2 1-5-15,2 0-1 0,1 2 0 0,-3-1 0 0,2-1-38 16,-3-1-8-16,-2 0-2 0,1 0 0 0,-2 1 31 0,-2 0 5 16,1 1 2-16,1-1 0 0,0 0-19 0,-1-2 0 15,-2 0 0-15,-1 0 0 0,-2-1 0 0,-1 2 0 16,0-1 11-16,-1 1-3 0,-1 1-8 0,0-1 0 15,0 0 0-15,-1 0 0 0,3 0 0 0,-2 0 12 16,-2 0-2-16,-2 0-1 0,-1 0 2 0,-1 0 0 16,-1 0 0-16,0 0 0 0,-3 1-2 0,2 0 0 15,-2 0 0-15,-2-1 0 0,3 1-9 0,-3 0 0 0,-2 0 0 16,0-1 0-16,-3 1 0 0,-2-1 0 0,1 0 10 16,-2 0-10-16,-2 1 0 0,-1-1 0 0,1 1 0 15,-2 0 0-15,-2 0 11 0,0 0-2 16,0 0 0-16,-2 0 0 0,1 0-9 0,-2 0 8 0,1 0-8 0,-2 0 8 15,0 0-8-15,-1 0 0 16,0-1 9-16,-1 1-9 0,1-1 8 0,-3 1-8 0,3 0 10 0,0 0-10 16,0 0 16-16,0 0-4 0,-15-9 0 0,10 5 0 15,-1 0-12-15,-2-1 9 0,1 1-9 0,-1 0 8 0,-1-2-8 16,-2 0 8-16,2 1-8 0,-2-1 8 0,-2 1-8 0,2 0 0 16,-1 0 9-16,-2-1-9 0,0 1 8 0,0-2-8 15,0 3 10-15,-1-1-10 0,-1 0 0 0,1 0 0 16,0 1 0-16,1-1 0 0,0 1 0 0,0 0 0 15,2 0 0-15,0 0 0 16,1 0 0-16,-1 0 0 0,4 2-8 0,0-2 8 0,-1 0 0 0,3 1 0 16,1 0 8-16,0 1-8 15,1-1 0-15,1 0-18 0,2 1 2 0,1 0 1 0,-1 1 5 0,2-1 1 16,0 1 0-16,1 0 0 16,2 1 9-16,0-2-13 0,2 2 5 0,0 0 8 0,2 0 0 0,1 0 10 15,0 1 1-15,3 0 0 0,-1 1-28 0,1 1-6 16,2 1-1-16,1 0 0 0,-1 0 24 0,1 0 0 15,1 2 0-15,-1-1 0 0,-1 0-18 0,1 1 1 0,-1 0 0 16,0 1 0 0,1 1 17-16,-1-2-8 0,1 2 8 0,-1-2 0 0,-1 1-15 0,-2-1 4 15,2 0 1-15,-1 1 0 0,-3-1-2 0,0 1 0 0,2 0 0 0,-2 0 0 16,1-1 12-16,-3 0 0 0,0 1 0 0,-3-1 0 16,2-2 0-16,-1 2 8 0,-1-1-8 0,-3 0 11 0,1 0-11 0,-1 1 0 15,-1 0 9-15,-1 0-9 16,0-1 21-16,-2 1 0 15,0 1 0-15,-3-1 0 0,0 3-5 0,-2-2-2 16,-1 2 0-16,-2-1 0 0,0 2 6 0,-2-1 2 16,0 1 0-16,-2-2 0 0,-1 1-22 0,-1 0-15 0,2-1 3 0,-1 0 0 15,1-2 12-15,0 0 0 0,1 1 0 0,1-2 0 0,-1 1-19 0,4-1-1 16,-1-1 0-16,2 0 0 0,-1 0-25 0,2-1-6 16,1 0-1-16,0-1 0 15,2-1-100-15,0 1-21 0</inkml:trace>
  <inkml:trace contextRef="#ctx0" brushRef="#br0" timeOffset="31379.59">8359 10267 1094 0,'2'-4'97'0,"-2"0"-77"0,0 3-20 0,1 0 0 0,0 1 91 0,0-1 14 0,1-1 3 0,0-1 1 0,3 1-84 0,2 1-17 0,0 2-8 16,-1 3 8 0,2 1-17-16,-2 3-4 0,2 1-1 0,-2 3 0 0,3 2-7 0,-3 2-2 15,3 4 0-15,-1 3 0 16,1 4 40-16,-2 6 8 0,2 4 2 0,-3 2 0 16,3 1 24-16,-4 4 5 0,4 5 0 0,-3 7 1 15,2 7-27-15,-2 7-6 0,-1 4 0 0,0 4-1 16,0 3-23-16,-1 4-12 0,0 4 2 0,-1 0 0 15,0 1-29-15,0 4-5 0,-1 3-2 0,3 2 0 16,0-1-7-16,-1 3-2 0,0 3 0 0,1-1 0 16,0 2 55-16,-1-4 0 0,1 0 0 0,1 6 12 15,-1 3 0-15,2-1 0 0,0-1 0 0,0-1 0 0,1-1 12 0,0-4 4 16,-1-4 0-16,0-4 0 0,0 0-4 0,-3-7 0 16,3-5 0-16,-1-2 0 0,-2-2 10 0,-1-8 2 15,2-3 0-15,-1-6 0 0,-1-4-66 0,-2-5-13 16,0-3-2-16,-1-7-1 0,2-4-13 0,-2-8-2 15,0-6-1-15,-2-5-575 16</inkml:trace>
  <inkml:trace contextRef="#ctx0" brushRef="#br0" timeOffset="32646.7">8450 10022 1486 0,'10'-1'32'15,"-1"1"8"-15,0 2 0 0,-3-1 3 0,4 1-35 0,2 0-8 0,9 1 0 0,13 0 0 0,12 3 8 0,4 0 0 0,1 0 0 0,-1 1 0 0,-2-2-8 0,0-1 0 0,0 0-10 0,-2-2 10 16,-1-1 0-16,3 0 0 0,-1-1 11 0,3-2-3 16,3-1 30-16,4-1 6 0,-3-1 2 0,3-1 0 15,-2 0-26-15,5-1-4 0,2-1-2 0,2 1 0 0,1 1 39 16,-1 0 8-1,0-1 2-15,5-2 0 0,1 2-47 0,2 0-8 0,-4 1-8 0,-1-1 9 0,2 0-9 0,-3-1 0 16,3 2 0-16,-4 2 0 0,-3-2 0 0,-3 0 8 16,0 0 2-16,-1 0 0 0,-2 0 20 0,0 0 4 15,-3-1 1-15,-3 2 0 0,-2-2 1 0,0 1 1 16,-3 1 0-16,0-1 0 0,-2 1-18 0,-1-2-4 16,-3-1-1-16,-3 1 0 0,-2 1 14 0,-2 2 2 15,-2 0 1-15,-1 0 0 0,-1 1-31 0,-1 1 0 16,-3 1-13-16,0-1 4 15,-3 2 22-15,-1 0 5 0,-2 0 1 0,-2 1 0 0,-2 2-19 0,1 1 0 16,-1 1 0-16,-1 0 0 16,-2 2 0-16,2 1 0 0,-2 1 0 0,2 1 0 0,-3 1 0 0,0 0 0 0,0 2 0 15,-1 0 0-15,0 3 0 0,-3 0 0 0,2 2 0 0,-2 2 0 16,-1 1 0-16,-1 3 0 16,1 3-10-16,-2 2 10 0,2 2 0 0,-2 2 0 0,2 2 9 0,-2 2-1 15,1 3-8-15,-1 3-8 0,4 5 8 0,-5 5-12 16,3 5 12-16,-1 2 0 0,0 1 10 0,-2 4-10 15,1 2 0-15,-2 8 0 0,2 3 0 0,-2 1-10 16,1 0 25-16,-2 4 5 0,2 5 0 0,0-3 1 16,0-5-44-16,1 1-9 0,2 5-1 0,0-3-1 15,-1-3 34-15,4 2-8 16,-1-2 8-16,0 1 0 0,1 0 0 0,1-3 0 0,0-1 0 0,-1 0 0 0,0 2 0 0,0 0 0 31,-2-3 8-31,1 4-8 0,0 3 0 0,0-3 0 0,1-3 0 0,-2 3 0 0,2 1 0 0,-1-1 0 16,0-1 11-16,-2-1-11 0,2-2-12 0,0-3-8 15,0 1-3-15,1-4 0 0,1-2 2 0,0-4 0 16,0-2 0 0,2-3 0-16,-1-2 8 0,-1-4 1 0,1-2 1 0,0-5 0 0,1-3 11 0,-1-3 0 15,0-1 0-15,-2-1 8 0,1 0-8 0,1-3 0 16,-2-2-11-16,-1-4 11 0,1-1-11 0,-2-4 11 16,0-1-12-16,-1-5 12 0,-2-1 0 0,1-1 0 0,-1-1 0 15,-2-2 0-15,-1 0 0 0,-1-3 8 0,1 0-8 0,-3-4 0 16,-1 0 0-16,-1-1-8 15,0-2 8-15,-4-1-13 16,-1 0 21-16,-2-1 4 0,-3-1 0 0,-2-1 1 0,-1 0 4 0,-4-1 1 16,-3-1 0-16,-1-2 0 0,-3 0-3 0,-4 0-1 15,-1-2 0-15,-5-1 0 16,-2 3-14-16,-4-2 9 0,0 2-9 0,-1 1 8 16,-3 0-8-16,-1 0 8 0,-6 0-8 0,-2 3 8 15,-3-1-8-15,1 2 0 0,1 1 0 0,-5 0 0 16,-1 0 0-16,-5 1 8 0,-2 2-8 0,-1 2 8 0,1 0-8 0,-5 0 8 15,-2 2-8-15,-2 0 8 0,3 2-8 0,1 0 8 16,0-3-8-16,1 2 8 0,-2-2-20 0,4 1-4 16,5-1 0-16,-1-1-1 0,1 0 27 0,2-2 6 15,3 3 0-15,4-1 1 0,6-1-17 0,-3 0 0 16,-1 0 0-16,5-2 0 0,3 0 0 0,4-2 10 16,4-1 0-16,5-1 0 0,1 1-10 0,5-2 0 0,-1 1 0 15,3 0 8-15,0-2-8 0,2-2 0 0,0 0 0 0,1 1 0 16,5-1-37-16,2 0-7 0,5 1 0 0,1-1-1 31,5-1-72-31,-1 0-15 0,5 2-2 0,2-4-752 0</inkml:trace>
  <inkml:trace contextRef="#ctx0" brushRef="#br0" timeOffset="34465.92">9037 11016 1094 0,'0'0'97'0,"0"0"-77"0,1 0-20 0,1 0 0 0,-1 1 28 0,0 1 1 0,1 1 1 0,1 1 0 16,2 1-30-16,0 3 0 16,1 1-11-16,-1 0 11 0,0 0 0 0,-1 1 0 0,0 1 0 0,1 1 0 15,-1 1-10-15,0 1 10 0,0 1 0 0,1 0-9 16,-2 1 9-16,2 0 0 16,1 0 0-16,-1-2 8 0,0 0-8 0,1-2 12 0,-1 1-4 0,2 0 0 0,-1-2 5 0,-1-1 2 15,1 0 0-15,0-1 0 16,0 0-15-16,-1-2 0 0,0 0 8 0,-2-2-8 15,1 0 0-15,0-1 0 0,-1-1 0 0,0-1 0 16,-1 0 0 0,0-2 0-16,0 0 0 0,0 0 0 0,-1-1 21 0,-1-2-1 0,3 1-1 0,-2-2 0 15,0-1 13-15,-1 1 2 0,0-3 1 0,0 0 0 16,1-2 5-16,-1 1 0 16,-1-2 1-16,1 0 0 0,0-1-33 0,0-1-8 0,-1 0 0 0,1-1 0 0,-1 1 0 0,1-2 0 15,-2 0 0-15,1-1 0 0,1 1 0 0,-1-1-9 0,0 1 9 0,0 1-13 16,-1 0 13-16,2 2 0 0,-1 1 0 0,0 0 0 15,1 1 0-15,0 1 0 0,0 2 0 0,0 0 0 32,0 2 0-32,1 0 0 0,-1 1 0 0,1 0 0 0,-1 2 0 0,0 0 0 0,0 0 0 0,0 1 0 31,2 2 0-31,-1-2 0 0,0 3 0 0,0 0 0 0,-1-3-9 0,0 0 9 16,10 17-8-16,-7-9 8 0,1 2 0 0,-1 0 0 0,2 2 0 0,-1 0 8 31,1 0-8-31,0-2-8 0,1 1 8 0,1 0-12 15,1-2 12-15,0 1 8 0,0-1-8 0,2-1 11 0,-2-1-11 16,0-1 0-16,1-1 0 0,1 0-11 0,-1-1 11 0,1-1 0 16,0-1 8-16,-1-1-8 0,3-1 0 0,0-2 0 15,-2 1 0-15,2-2 0 0,0 0 0 0,-2 0 14 16,1-1-3-16,0 0-1 0,-2-2-10 0,0 0 0 16,1 1 0-16,-3-3 0 0,3 1 9 0,-3-2 7 15,0 0 0-15,0 0 1 0,0 0-5 0,-1 0 0 16,-2 1-1-16,0-1 0 0,-1 0-11 0,-1 1 8 15,-1 0-8-15,-1 0 8 0,0 1-8 0,-1 0 0 16,-1 0 0-16,-1 1 8 0,-1 1 5 0,0 0 1 16,-1 0 0-16,0 0 0 0,1 3-14 0,-2-2 0 15,0 2 0-15,1 2 0 0,-3 0 0 0,2 1 0 0,1 3 0 16,-3-1 0-16,3 2 0 0,-3 2 0 0,1 0 0 0,2 2 0 16,-1 1-9-16,1 1 9 0,1 1 0 0,-1 1-9 15,1 1 9-15,2 0-8 0,1-1 8 0,0 2-8 16,2 1 8-16,0 0 0 0,1 0 8 0,2-3-8 15,1 0 0-15,1 0 0 0,1-1 0 0,0 0-12 16,3-1 12-16,0-3 0 0,2 2 10 0,0-4-10 16,0-1 12-16,0-2-3 0,2-1-1 0,1-2 0 15,0-2 12-15,2-2 3 0,-1-2 0 0,-1-1 0 16,2-2-10-16,-2 0-1 0,1-2-1 0,-2-1 0 0,0-3 2 16,1-1 1-16,-1 0 0 0,-2-2 0 15,1-2-5-15,-2-1-1 0,-1-1 0 0,-1 1 0 0,-1-3 7 0,-1 1 1 16,-2-2 0-16,1 2 0 0,0 1-4 0,-2-2-1 15,1 0 0-15,0-1 0 0,0-1-11 0,-1 2 10 16,0 0-10-16,-2 2 10 0,1 0-10 0,-2 1 0 16,0 2-12-16,-1 2 12 0,1 4 0 0,-1 2 0 15,0 2 12-15,1 3-4 0,0 1 5 0,0 1 1 16,-1 3 0-16,2 1 0 0,0 2-14 0,1 1 0 16,0 5 0-16,1 2 0 0,2 5-29 0,1 3-3 15,-1 4 0-15,2 2 0 0,-1 4 8 0,2 0 0 16,-1-1 1-16,0 0 0 0,1 2 23 0,1-3 0 0,-1 0 0 0,0 0 0 15,2 1 0-15,-3-2 12 0,1-2-4 0,-3 0 0 16,2-1-8-16,-2-1 0 0,0-1-12 0,-1-3 12 16,-1-2 0-16,-2-3 0 0,1-1 0 0,-1-1 12 15,0-3-1-15,-1 0 0 0,-1-2 0 0,0 0 0 16,0-2 14-16,0-2 3 0,2 0 1 0,-2 0 0 16,0-2-5-16,1 0 0 0,0 0-1 0,0-3 0 15,1 2 1-15,-1-3 1 0,1-1 0 0,3-1 0 16,0 0-13-16,-1-1-2 0,4 0-1 0,-1-1 0 15,1 2-9-15,0-1 0 0,2 1 0 0,-3 1 0 0,3 0-12 0,-2 2-2 16,2-1 0-16,-1 1 0 16,1 2-10-16,-1 1-1 0,-1 1-1 0,0 0 0 15,0 0-13-15,-1 0-2 0,0 2-1 0,-2 1 0 0,1 1 9 0,-2 1 1 16,-1 0 1-16,0 2 0 0,-3 0 0 0,3 1 0 16,-5 0 0-16,1 2 0 0,-2-1 19 0,0 2 3 15,-3 0 1-15,-1 0 0 0,0 1 27 0,-2 0 5 16,-1 2 2-16,-2-2 0 0,2 1 16 0,-4-1 3 15,1 3 1-15,-3-2 0 0,4-1-9 0,-1-1-1 16,0 1-1-16,0-3 0 0,2 0-7 0,1-3 0 0,0-1-1 16,1-1 0-16,1-2-27 0,1-1 0 0,0 0 0 15,0-3-11-15,1 0-37 0,-1-1-7 16,1-1-1-16,1-1-1 16,0 0-93-16,1 0-18 0,1-1-4 0,-1 2-1 0</inkml:trace>
  <inkml:trace contextRef="#ctx0" brushRef="#br0" timeOffset="36044.25">9095 12317 1440 0,'-14'0'128'0,"4"0"-103"0,-3 0-25 0,5 0 0 0,2 0 126 0,2 1 20 0,-4 1 4 0,-4 0 1 16,-7 3-151-16,-5 3-20 0,-3 2-8 0,3 0-3 15,2 4-40-15,1-3-8 0,4 0-1 0,2 0-1 31,3-1-76-31,2-1-15 0,1-1-4 0,5-1 0 0,3 1 96 0,2-2 18 0,1 1 4 0,3-1 1 0,3 0 79 0,1 0 16 16,4-1 3-16,1-1 1 0,1 2-22 0,3 1-4 16,4 1 0-16,1 1-1 0,0 0-15 0,2-1-12 15,-1 2 3-15,1-3 0 0,-1 3-15 0,0-2-2 16,0 3-1-16,-1-2 0 16,-3 0-51-16,0 0-10 0,-1 0-3 0,-4 2 0 0,-1-3 27 0,-4 1 6 15,-1 0 1 1,-2 0 0-16,-1 0 45 0,-4-1 12 0,1 0 0 0,-4-1 0 0,-2 1 62 0,0 0 14 15,-1-1 4-15,-3 0 0 0,1 0 64 0,-3 0 12 0,-1-1 4 0,-2 0 0 16,1-1-39-16,-1-1-7 0,-1 0-2 0,-1 0 0 16,0-1-59-16,0-1-12 15,2 0-2-15,0 0-1 16,1-2-19-16,2-1-4 0,-1 1-1 0,4 0 0 0,-2-1 4 0,3-1 1 16,0 0 0-16,0 1 0 0,1-1 1 0,3 0 1 0,0 0 0 0,1-1 0 15,1 1-8-15,0-2-1 0,1 0-1 0,1-1 0 16,4 0-11-16,-1 0 0 0,4 0 0 0,-1 1 0 15,2-1 0-15,4-1 0 16,1 1-9-16,1-1 9 16,1-2-8-16,1 1 8 0,0-1 0 0,0 0 0 0,-2-1-8 15,1 0 8-15,-2 0 0 0,1 1 0 0,-2 0-8 0,0-1 8 16,-1 0 0-16,-1 0 0 0,-1 0 0 0,2-2-8 16,-1 2 8-16,-3 0 0 0,-1 0 0 0,1 1 0 15,-2-2 8-15,0 0-8 0,-3 0 14 0,0 1-3 16,0 0-1-16,-1-1 0 0,-3 3 22 0,1-2 5 15,-2 2 1-15,-2-2 0 0,2 3 1 0,-3-1 0 16,0 1 0-16,-2 1 0 0,2 0-5 0,0 1-1 16,-2 0 0-16,-3 2 0 0,4 0-15 0,-3 1-3 15,0 1-1-15,-1 1 0 0,0 2 0 0,-2 0 0 16,2 2 0-16,-2 2 0 0,0 0-61 0,1 2-12 0,1 1-2 16,0 1-1-16,0 1 38 0,0 0 8 0,1 3 2 0,1-1 0 15,3 1 2-15,0-1 0 0,1 1 0 0,4-2 0 16,1 3 12-16,0-2-9 0,3-1 9 0,1-1-8 15,1 0 0-15,0-1 0 0,2-2 0 0,-1-2 0 16,1-1 8-16,0-1 0 0,0-1 0 0,0-2 0 16,2-1 0-16,-1-1-13 0,0-1 5 0,2-2 8 15,-3 0-8-15,3-2 8 0,-1 1 0 0,0-2 0 16,0-2 0-16,0-1 0 0,-1-2 12 0,-1 0-4 16,1 1 8-16,-2 0 0 0,2-2 1 0,0 1 0 15,-4 0-7-15,3-2-2 0,-1 1 0 0,0 1 0 16,-1 0 5-16,-1-1 1 0,0 2 0 0,0 0 0 15,-2 1-14-15,0 1 0 0,2 0 0 0,-2 2 0 0,0 0 0 0,-2 1 0 16,1 1 0-16,0 1 0 0,1 1 0 0,0 1 0 16,-1 1 0-16,1 0 0 0,1 2-9 0,-2 0 9 15,1 0 0-15,0 2-9 0,1 2 9 0,-3-1-8 16,2 3 8-16,-1-1-8 0,0 1 8 0,1 1 0 16,-1-1 8-16,-1 0-8 0,1 2 0 0,-2-2 0 15,0 1-10-15,-1-1 10 0,-1 0 0 0,0-1 0 0,0 1 0 16,-1-1 0-16,-1 0 0 0,0-1-8 0,0-1 8 0,-2 0 0 15,-1 0 0-15,0-1 8 0,0-2-8 0,-2 0 12 16,2-1 14-16,-4-1 2 16,3 0 1-16,0-2 0 0,-2 0 11 0,3 0 3 0,-1-1 0 0,-2-2 0 15,4 1-16-15,0-1-3 0,0-2-1 0,1 0 0 16,1-2 11-16,0 0 2 0,0-1 1 0,2 0 0 16,1-1-46-16,0 0-10 0,2-2-1 0,0 0-1 15,0 0 33-15,2-1 8 0,2 0 0 0,-1 0 1 16,1 1-40-16,0-1-8 0,0 0-1 0,0 0-1 15,0 0 17-15,1 3 12 0,1 0-13 0,-2 0 5 0,1 0-11 0,-2 3-1 16,2 0-1-16,0 2 0 16,-2 0 11-16,0 1 10 0,-1 3-13 0,1 0 5 0,1 3-15 0,-4 1-2 15,5 1-1-15,-1 2 0 16,0 1 6-16,0 1 2 0,2 2 0 0,0 2 0 16,0 0 9-16,0 1 9 0,0 2-13 0,0 0 5 15,0 0 8-15,-1 0 0 0,2 0-9 0,-2 0 9 0,2-2 0 0,-1 1 0 16,0-1 0-16,-1-1 0 15,1 0 0-15,1-3 0 0,-2 0 12 0,-1-3-4 16,1 0 0-16,0-2-8 0,-2-1 12 0,0-1-4 16,0-1 20-16,-2 0 3 0,3-3 1 0,-2 1 0 0,-1-2 4 0,1-1 0 0,-2 1 1 0,2-3 0 15,-1 0-1-15,-1-1-1 16,-1 0 0-16,2-1 0 0,-2 0-35 0,0-2 0 16,-1 1 0-16,0-1-9 0,1-1 24 0,0 1 5 15,-1-1 0-15,-1 0 1 0,2 0-31 0,-2-1-6 16,0 0-2-16,0 1 0 0,-2-2 18 0,2 1 0 15,-2 0 0-15,-1-1 0 0,2 1-17 0,-2 1-7 0,1 0 0 0,-2 1-1 16,2 2-34-16,-1-1-6 0,1 2-2 0,-1-2 0 16,-1 4-106-1,1 1-22-15,1 1-4 0,-2 2-1 0</inkml:trace>
  <inkml:trace contextRef="#ctx0" brushRef="#br0" timeOffset="36297.15">10129 12292 1922 0,'4'5'42'0,"-2"-1"9"0,0-1 1 0,-1-2 3 0,0 2-44 0,2 2-11 0,3 3 0 0,3 7 0 0,2 3 49 0,2 4 8 0,-2 0 2 0,0-2 0 0,0-1-59 0,-4-2-16 0,2-1 0 0,-4-3-1 31,3 0-67-31,-3-3-14 0,-2-1-2 0,0-2-1 15,0-2-75-15,-2-4-16 0,0-2-2 0,-1-2-1 16,0-3 53-16,-1-3 10 0,-1-3 3 0,-1-3 0 0,-1-1 101 0,0-3 28 16,-1-3-8-16,0-2 8 0,-1 0 0 0,-2-2 0 0</inkml:trace>
  <inkml:trace contextRef="#ctx0" brushRef="#br0" timeOffset="36455.21">10226 12070 864 0,'2'-5'38'0,"-1"3"8"0,0 0-37 0,-1 0-9 0,0 2 0 0,0 0 0 15,0 0 65-15,1 0 11 0,-1-1 3 0,0 1 0 0,0 1-106 0,0-1-21 16,0 0-4-16,0 0 0 0,0 0 40 0,0 0 12 16,4 20 0-16,-2-14 0 15,0 2-10-15,-1-1 10 16,2 1-10-16,-2-3 10 0,0 2-12 0,1-2 3 0</inkml:trace>
  <inkml:trace contextRef="#ctx0" brushRef="#br0" timeOffset="36943.75">10358 12189 343 0,'3'5'31'0,"-1"-1"-31"0,-1 0 0 0,0-2 0 32,-1 0 31-32,0 0 0 0,0 0 0 0,0 2 0 0,0 5 189 0,0 1 37 0,0 2 8 0,-1 1 3 15,-1 1-133-15,1 0-27 0,0 0-6 0,0-1-1 16,0 1-78-16,1 0-23 16,1-1 9-16,0-1-9 0,2 0 0 0,2-2 0 0,1 0 0 0,1-2 0 31,3 0-19-31,1-2 2 0,2 0 0 0,1-2 0 15,1 0 27-15,1-4 6 0,-1 0 0 0,3 0 1 16,0-2-6-16,-1-1-2 0,-2-1 0 0,3 0 0 16,-2 0-1-16,1-2-8 0,-2 1 12 0,0-1-4 15,-1-1-8-15,-1-1 0 0,0 0 0 0,-4 0 0 0,1-1 0 0,-2 0 0 16,-2-1 0-16,-2 0 0 0,2-1 21 0,-3-1 9 16,-1 0 2-16,0-1 0 0,0 0 20 0,-2-1 5 15,0 2 1-15,-1-1 0 0,-2 0-14 0,2 0-4 16,-3 0 0-16,1-1 0 0,0 3-15 0,-1-1-3 15,-1 1-1-15,0 1 0 0,1 1-21 0,-2 1 9 16,0 3-9-16,-1 0 0 0,0 1 0 0,-1-1 0 16,1 2 0-16,-1 3 0 0,-1 0-16 0,0 0 2 15,1 1 1-15,0 3 0 0,-1 1-8 0,0 1-2 16,-2 5 0-16,2 1 0 0,2 2-8 0,0 2-1 0,2 2-1 16,1 2 0-16,-1 1 21 0,5-1 4 0,0 1 8 0,2 1-13 15,2 1 21-15,4-1 4 0,1 0 0 0,2 0 1 16,2-1 5-16,1-2 1 0,0 0 0 0,0-3 0 15,2-1-7-15,1-3-2 0,2-2 0 0,0-1 0 16,-1-1-10-16,1-1 12 0,-1-2-12 0,0 0 12 16,-2-1-26-16,2-2-5 0,-3 0-1 0,0-1 0 15,-1-2-35-15,0-1-7 0,-1-1-2 0,0-1-849 16</inkml:trace>
  <inkml:trace contextRef="#ctx0" brushRef="#br0" timeOffset="38577.48">11713 12207 633 0,'3'0'56'0,"-2"-1"-44"0,2 0-12 0,-2 0 0 0,0 0 204 0,2 0 40 0,-1 0 7 0,4 0 1 0,2-1-162 0,6 0-33 0,3 0-6 0,2 0-2 31,1 2-38-31,1-2-11 0,-1 1 0 0,3-1 0 16,-1 0 0-16,0 1-16 0,1-1 2 0,1 0 1 15,-1 1 24-15,2-2 5 0,0 2 0 0,3-2 1 16,2 1-5-16,-1-1-2 0,5 2 0 0,0 1 0 0,-1 0 27 16,1 0 6-16,-1 1 1 0,1 0 0 0,-1 0-14 0,4 0-2 15,1-1-1-15,1 0 0 0,4 1-13 0,0 0-2 16,1 1-1-16,-1 0 0 0,-2-2-1 0,2 0 0 15,1 0 0-15,2 0 0 0,-1 0 13 0,3-1 2 16,0 1 1-16,-2-1 0 0,1 1-11 0,0-2-3 16,4 1 0-16,-1-1 0 0,1 1 31 0,-1-1 5 15,2 1 2-15,-4-1 0 0,1 1-34 0,-1-1-6 16,3 2-2-16,-1-2 0 0,3 1 12 0,0 1 1 0,-1 0 1 16,1-1 0-16,0 1-22 0,-2-1-20 15,-1 0 4-15,2 0 1 0,-3 1 15 0,0 0 0 0,1 0 0 0,-4-1 0 16,0 1 0-16,0-1 0 0,2-1 0 0,0 0 0 15,0 0 0-15,-2 0 20 0,-1 1-4 0,-2-1 0 16,2 0-16-16,-1 0-12 0,1 0 1 0,-1 1 1 16,-1 0 10-16,-4 0 14 0,2 1-3 0,-5-1-1 15,2 0-10-15,-3 1-14 0,-1-1 3 0,2 1 1 16,-1 0 10-16,2-1 14 0,1 1-3 0,-3 0-1 16,-1-2-10-16,-1 0 0 0,-1-1 0 0,-3 0 0 15,-2 1 8-15,-3-1 0 0,-1 2 0 0,-2-1 0 16,-3 0-8-16,0 0 0 0,-2-1 0 0,-2 1 0 0,1 0 0 0,-5 0 12 15,-1 1-2-15,0-1 0 0,-2 1-10 0,0-1 0 16,-1 1 0-16,-2 0 0 0,1 1 0 0,-2-1 10 16,-1 1-1-16,-1 0 0 0,-1 0-9 0,0 0 0 15,0 0 0-15,-1-1 8 0,-3 1-8 0,1 0 10 16,-1-1-10-16,-4 0 10 0,1-1-10 0,-3 0 12 16,-1 1-12-16,-2-1 12 0,0-1-12 0,0-1 12 15,-1-1-12-15,-1 2 12 0,0-3-12 0,-1 0 12 16,-1-1-12-16,1 0 12 0,-2 0-4 0,-1-2 0 15,2 2 0-15,-1-2 0 0,-1 1-8 0,1-1 0 0,-1 1 0 0,-1-1 0 16,1 2 11-16,0-1-3 0,1 1-8 0,1-1 12 16,-1 2-12-16,3-1 0 15,0 0-12-15,0 2 12 0,4-1 0 0,-1 1 0 0,2 2 0 0,0-1 0 16,2 2 0-16,1-1-12 16,1 2 12-16,2-1-13 0,1 2 13 0,1-1-11 0,0 1 11 0,2 0-10 15,3 0-2-15,-1 1-1 0,4 0 0 0,1 1 0 16,3 1 13-16,5 1 0 0,4 0 0 0,3 3 0 15,0 0-20-15,2 0-4 0,1 0 0 0,0 0-1 16,-1 1 11-16,0-2 2 16,-2 1 1-16,0 1 0 0,-1-1-5 0,1 1 0 15,-2-1-1-15,0 2 0 0,0-1 5 0,-2 1 2 0,-2 1 0 0,1-2 0 16,-1 2 1-16,-2-2 0 0,-1 2 0 0,-3-2 0 16,-1 2 1-16,-3-2 0 0,0 0 0 0,-1 2 0 15,-2-2 8-15,-2 1-10 0,-2 1 10 0,-2 0-10 16,1 0 19-16,-3 0 4 0,0 2 1 0,-3-2 0 0,-1 0 8 0,2 2 2 15,-2-2 0-15,1 0 0 0,-1 1-8 0,1-2-2 16,-1 1 0-16,0-3 0 0,1 2-14 0,1-3 0 16,0 2 0-16,-1-3 0 15,1 2-20-15,-3-3-3 0,4-1-1 0,-2-1 0 16,2-1-51-16,-2 0-10 0,2 0-3 0,-1 0-585 0,-1-1-118 0</inkml:trace>
  <inkml:trace contextRef="#ctx0" brushRef="#br0" timeOffset="48709.88">15852 10406 864 0,'0'-2'76'0,"0"1"-60"0,0 1-16 0,0 0 0 0,0 0-35 0,1-1-9 0,0 0-3 0,1 0 0 0,0-1 78 0,0 0 15 16,3 1 3-16,-2 0 1 0,0 2-24 0,0 0-5 16,2 1-1-16,-2 0 0 15,-1 1-9-15,0-1-3 0,0 3 0 0,2 1 0 0,-1-1 21 0,0 2 4 16,-1 2 1-16,0-1 0 0,-1 0 13 0,3 2 2 15,-3-1 1-15,3 0 0 0,-3-1-30 0,2 1-7 16,-2-2-1-16,1 2 0 0,0-1-3 0,-1 0-1 16,1-1 0-16,-1 0 0 0,0 0-8 0,0 0 0 0,-1-2-10 0,0 0 10 15,0 1 0-15,-1-2 0 16,0-1 0-16,0 1 10 0,1-1 2 0,-2 0 1 16,2-2 0-16,-1 0 0 0,0 0 26 0,0-1 5 0,-1-1 0 0,2-1 1 15,-1 0-26-15,1-1-6 0,0-1-1 0,0 0 0 16,0-2-1-16,0-1-1 0,1 0 0 15,1-1 0-15,-1 0-10 0,1-2 0 0,0 0 0 0,0 1 0 16,-1-1 24-16,3-1 2 16,-2 0 1-16,0-1 0 0,1 1-47 0,-1-1-8 0,1 0-3 0,0-1 0 15,-1 2 22-15,0 1 9 16,1 0-8-16,0 3 8 0,-1 0-9 0,1 2 9 0,0 1-10 0,-2 0 10 16,2 1 0-16,-1 2 0 0,1 0 0 0,-1 2 10 15,1 1-10-15,-1 0-11 0,-1 2 3 0,1 1 0 0,1 2 8 0,-1 1 0 16,-1 1 0-16,2 0 0 0,-1 4 0 0,-2-1-13 31,2 0 5-31,0 0 8 0,-1 1 0 0,2-3 0 0,-1-1 9 0,-2 2-1 0,3-2-8 0,-2 0 0 16,0-2 0-16,1 1-8 15,-1-2 8-15,0 0 0 0,-1-1 0 0,2-2 8 16,-1 0-8-16,0-1 0 0,0-1 0 0,-1 0 0 0,2-1 8 0,-1-2 0 0,1 0 0 0,-2-1 0 16,3 1-8-16,-1-3 0 0,-1-1 0 0,2 0 0 15,1-1 0 1,0-1 0-16,-1-1 0 0,0 1 0 0,1-1 0 0,0 0-16 15,-1-1 4-15,1 1 0 16,0-2 0-16,0 2-1 0,1-1 0 0,-3-1 0 16,2 3-9-16,-1-1-2 0,0 3 0 0,0-1 0 15,1 2 9-15,-2-1 2 0,1 2 0 0,-1 0 0 16,2 3 13-16,-1 0 0 0,-1 0 0 0,2 1 0 16,1 1 0-16,-1 0 0 0,-1 1 0 0,1 1 0 0,1 1 0 15,0 0 0-15,-1 0 0 0,3 1-9 0,0 2 9 16,-2-1 0-16,0 2 0 0,1-1 0 0,0 3 0 0,-1 1 0 15,0-2 0-15,-3 2 0 0,3-2 18 0,-1 1-1 16,0-1 0-16,-2 1 0 0,2-2-25 0,-3 0-6 16,3 1-1-16,-1-1 0 0,-1 0 15 0,-1-1-12 15,1 1 12-15,0-2-12 0,-2 0-28 0,2 0-6 16,0 0-1-16,-1-1 0 16,1 0-26-16,-1-1-6 0,0 0-1 0,0 0-376 0</inkml:trace>
  <inkml:trace contextRef="#ctx0" brushRef="#br0" timeOffset="49373.32">16502 10423 532 0,'0'-4'12'0,"-1"0"2"0,-1 1 1 0,2 1 0 0,0 1-15 0,-1 0 0 0,0 1 0 0,0-2 0 0,0-1 66 0,-2 1 10 0,0-2 3 0,-1 0 0 0,1 1-31 0,0 0-5 0,-1 1-2 0,0 0 0 16,1 0-11-16,-1 0-2 0,0 0-1 0,0 1 0 15,-1 0 0-15,1 1 0 16,-1 0 0-16,-1 0 0 0,1 0 21 0,-1 2 4 0,0 1 0 0,0 0 1 16,1 1-41-16,-1 1-12 0,1 1 0 0,-3-1 8 0,2 3-8 0,2 0 0 15,-1 1 0-15,0 1 0 16,3 0 0-16,-2 0 0 0,1 0 0 0,2 1 0 16,0-1 0-16,1 0 8 0,1-1 0 0,2-1 0 15,0 1-8-15,0-2 0 0,2 0-11 0,1-1 11 0,-2-2-15 0,5-1 3 16,-2 0 1-16,1-1 0 0,0-1 11 0,1-1 0 15,-1-1 0-15,2-1 0 0,-1-1 16 0,1-1-2 16,0 1 0-16,-1-2 0 0,1 0-3 0,1 0-1 16,-1-2 0-16,-2 0 0 15,1 0 9-15,0 0 1 0,-1 0 1 0,-1-1 0 0,1 1-5 0,-3-1 0 16,0 1-1-16,0-1 0 0,-4 1-15 0,4-1 0 0,-2 0 8 16,-1-1-8-16,-2 2-29 0,2-2-9 0,-2 2-2 0,-2-1 0 31,2 1-51-31,0 0-10 0,-2 0-3 0,-1 2-417 0</inkml:trace>
  <inkml:trace contextRef="#ctx0" brushRef="#br0" timeOffset="49767.34">16578 10338 1324 0,'2'1'118'0,"-1"1"-94"0,2-1-24 0,-1 1 0 0,1 0 0 0,-1 1 0 0,5 2 0 0,1 2-12 0,5 4 25 0,1 3 5 16,0 0 1-16,-1-1 0 0,0 0-19 0,-4-2 0 15,3 1 0-15,-4-4-9 16,1 1 9-16,0-3 0 0,-2 0-9 0,-1-2 9 0,-1-1 0 0,0 0 0 16,0 1 8-16,-1-2-8 0,-2-1 52 0,2 1 6 15,-1-1 1-15,0-1 0 0,-1 1-6 0,0-1-1 0,-1 0 0 0,0-1 0 31,0 0 4-31,0 0 0 0,0 0 0 0,1-2 0 0,-2 1-40 0,1-2-7 0,-1 0-1 0,0-1-8 16,0 0 36-16,0-1 1 0,0-1 0 0,-1 0 0 16,-1 0-5-16,2-2-2 15,-1 1 0-15,0-1 0 0,0 0-16 0,0 0-3 0,0-2-1 0,0 1 0 32,-2-1-10-32,3 0-9 0,-1 1 9 0,0-1-13 0,0 0-16 0,-1 1-3 0,2 0-1 0,-1-1 0 31,1 2-34-31,0 0-6 0,0 1-2 0,0 0 0 15,1 2-17-15,-1 0-4 0</inkml:trace>
  <inkml:trace contextRef="#ctx0" brushRef="#br0" timeOffset="50006.74">16911 10299 1267 0,'5'4'56'0,"-1"-1"12"0,-1-1-55 0,0 0-13 16,-1 0 0-16,0 0 0 0,0 3 34 0,2-1 4 0,4 6 1 16,-1 2 0-16,4 2-23 0,-2 1-4 0,-2-1 0 0,0 1-1 15,-2-2 4-15,-1-1 1 0,1-1 0 0,-1-1 0 16,-2 0-45-16,1-2-9 0,-1-1-2 0,-2-1 0 16,1-2 40-16,0 0 0 0,-1-1 0 0,0-2 0 15,1 0-17-15,-1-1 1 0,0-2 0 0,0-1 0 31,1-1-55-31,-2 1-10 0</inkml:trace>
  <inkml:trace contextRef="#ctx0" brushRef="#br0" timeOffset="50478.94">16994 10304 345 0,'1'-11'15'0,"1"4"4"0,-1 0-19 0,-1 3 0 0,1 2 0 0,-1 0 0 0,0-1 67 0,1-1 9 16,2-2 3-16,-1 0 0 0,0 0-7 0,0 2 0 15,-1 1-1-15,1 1 0 0,0 3-31 0,0 0-5 16,0 1-2-16,-1-1 0 0,2 3-33 0,-1-1 0 15,1-1-15-15,-2 2 5 0,2-1 22 0,1 2 4 16,-1-1 0-16,0 0 1 0,-1-1 12 0,3 0 3 16,0 0 0-16,0-1 0 0,1 0 3 0,1-1 1 15,0 0 0-15,1-2 0 0,0 0-24 0,2-1-4 16,-2 0 0-16,2-1-8 0,-2 0 11 0,1 0-11 16,1-1 10-16,-2 0-10 0,0-1 0 0,-1 2-10 15,1-1 0-15,-1 0 0 0,-2-1 10 0,0 1 14 0,0 0-3 0,-1-1-1 16,0 2 15-16,-1-2 3 0,-1 1 1 0,-1-1 0 15,2 2-1-15,-2-1-1 0,-1 1 0 0,0 0 0 16,-1 0-19-16,-2 0-8 0,0 3 0 0,-1-1 8 16,-1 2-8-16,0-1 10 0,-2 2-10 0,2 1 10 15,-4 1-18-15,3 0-4 0,-3 2-1 0,2 0 0 16,0 2 13-16,0 2-11 0,2 0 11 0,-2 1-10 16,3 2 10-16,1-1 12 0,0 2-2 0,1-1-1 15,1 0 7-15,1 1 0 0,1 0 1 0,0 0 0 16,0 0-6-16,2 1-2 0,-2 0 0 0,2-1 0 0,-1 1 21 15,2-1 4-15,0-3 1 0,-2-1 0 16,2-1-52-16,0-1-11 0,0 0-1 0,-1-2-1 16,1 1 30-16,1-1 0 0,0 0 0 0,-1-2 0 15,1 0 14-15,0-2 2 0,-1 0 1 0,-1 0 0 16,0 0-5-16,1-2 0 0,0 1-1 0,-2-2 0 0,1 0-27 0,-2-2-4 16,3 1-2-16,-3-3 0 15,2-1-45-15,-2-1-9 0,0-1-1 0,-1 0-368 16,-1-1-74-16</inkml:trace>
  <inkml:trace contextRef="#ctx0" brushRef="#br0" timeOffset="50714.54">16946 10126 1324 0,'-2'0'59'0,"0"0"12"0,0 0-57 0,-1 0-14 0,3 0 0 0,-1 1 0 0,1 0 56 0,-1 0 8 0,-2 2 1 0,2 2 1 16,0 1-97-16,-1 0-19 0,2 0-4 0,0 0-1 16,0-2-77-16,2 0-16 0,2-2-4 0,-1 0 0 0,2 0 121 15,-1-2 31-15,1 0 0 0,1 1 0 0,0 0-10 0,2 0 10 16,3-1-8-16,1 0 8 16,-1-1-8-16,3 0 8 0</inkml:trace>
  <inkml:trace contextRef="#ctx0" brushRef="#br0" timeOffset="51251.17">17423 10221 946 0,'0'-1'20'0,"0"1"5"0,0 0 1 0,0 0 2 0,0 0-28 0,0 0 0 15,0 1 0-15,0 0 0 0,-1 1 18 0,-1 0-2 0,0-1 0 0,2-1 0 16,0 0-37-16,0 0-8 16,-20 7-2-16,14-6 0 0,-2 0 18 0,-1 0 3 0,-1-1 1 0,-2 1 0 15,0 0 49-15,1 0 9 0,-2 0 3 0,1 0 0 16,0 0 9-16,3 0 3 0,-2 1 0 0,2 0 0 16,-1 0-32-16,1 0-5 0,2 2-2 0,0-2 0 15,1 2-17-15,1 0-8 0,1-1 0 0,1 1 8 0,1 0-18 0,1 0-4 16,1 1-1-16,1-1 0 15,2 2 2-15,0-1 0 16,1-1 0-16,3 0 0 0,1 1-15 0,-1-1-2 0,2 0-1 0,2 0 0 0,0 1 50 0,3 0 9 16,0-1 3-16,0 2 0 15,1-1-51-15,0-1-9 0,0 3-3 0,-1-2 0 0,1 0 32 0,1 0 0 16,-4 1 8-16,1-2-8 16,-1 1 0-16,0 0-14 0,-1 0 1 0,-1-2 0 15,0 1 13-15,-1 0 0 16,-1 0 0-16,-1 0 0 0,-1 1 0 0,0 0 0 0,-3-1-15 0,0 0 5 15,-2 0 10-15,2 1 0 0,-2-2 0 0,-2 2 0 16,0 0 0-16,-1 0 11 0,-1 0-11 0,0 1 12 0,-2 0 36 0,-1-1 8 0,1 1 2 0,-2-1 0 16,1 0-5-16,-2 1-1 0,2 0 0 0,-1-1 0 15,-1 1 4-15,0-1 0 16,-2-2 0-16,3 1 0 0,-1-1-56 0,1 0-24 16,-2-1 1-16,1-1 1 0,-1-1-16 0,3-1-3 0,-3 0-1 0,4-1 0 31,-2-1-60-31,0-1-12 0,2-1-2 0,-1 2-438 0</inkml:trace>
  <inkml:trace contextRef="#ctx0" brushRef="#br0" timeOffset="51710.49">17789 10030 397 0,'4'-7'17'0,"-3"1"5"0,2 2-22 0,-2 1 0 0,-1 1 0 0,0 2 0 0,0-1 0 0,0-2 0 0,-1 0 0 0,0 0 0 0,-1 0 0 0,-3 2 15 0,0 1-3 0,2 3 0 16,-4 0 32-16,0 3 7 0,0 2 1 0,-2 0 0 16,-2 3 21-16,1 2 5 0,-1 2 1 0,-2 1 0 15,3 0-8-15,-1 1-2 0,-1 1 0 0,3-1 1 16,1 3-18-16,1 0-3 0,0 1-1 0,2-1 0 16,0 2 32-16,0 2 7 0,0-1 1 0,2 3 0 15,0-2-68-15,0 2-20 0,0 2 8 0,3-1-8 16,0 1 44-16,0-2 4 0,1-3 0 0,2-2 1 0,-1-1-49 0,3-1 0 15,-1-2 0-15,1-1-12 0,3-1 12 0,-3-4 0 16,3-1 0-16,-1 0 0 0,3-1-10 0,-1-1 10 16,1-3-12-16,0-1 12 0,0-1-28 0,0-2 2 15,1-1 0-15,-1 0 0 0,-2-1-34 0,1-1-8 16,1-1 0-16,-3-1 1 16,0 1-37-16,-2-2-7 0</inkml:trace>
  <inkml:trace contextRef="#ctx0" brushRef="#br0" timeOffset="52327.25">17894 9916 990 0,'0'-1'21'0,"1"1"5"0,-1 0 1 0,2 0 1 0,-1 2-28 0,0-1 0 0,1 0 0 0,1 2 0 0,1 2 19 0,1 2-3 0,3 1 0 0,-1 1 0 0,0 0-32 0,0 0-6 0,0 1-2 0,1-1 0 16,-1 2 24-16,0-1 0 0,1 1 0 0,-1 1 8 15,1 2 17-15,2-1 3 16,-1 1 1-16,2 0 0 0,-1 1 18 0,0 0 3 0,3 2 1 0,-2-2 0 15,0 1-31-15,-1 0-7 16,1-1-1-16,-1-1 0 0,0 2-12 0,-2-3 0 0,0 1 0 0,1 0 0 16,-1-1 0-16,-2 1 0 15,2-1-12-15,-3 1 12 0,1-1 0 0,-1 1 9 0,-2 1 1 0,1-1 0 16,-2 1 9-16,-1 0 1 0,1 1 1 0,-2 1 0 16,-2-3 18-16,1-1 3 0,-1 1 1 0,-1-3 0 0,0-1-3 0,1 1 0 15,-2-2 0-15,1 0 0 16,0-1-9-16,0-1-3 0,0 0 0 0,-1 0 0 15,1-1-10-15,-2-1-2 0,4 0-1 0,-3-1 0 0,0-2-15 0,1 1 0 16,-1-1 0-16,0-2 0 0,0 0-48 0,-1 0-4 16,2-2 0-16,-1 0 0 15,0-1-51 1,0 0-10-16,0 0-3 0,2-1-502 0</inkml:trace>
  <inkml:trace contextRef="#ctx0" brushRef="#br0" timeOffset="57212.61">8274 7726 345 0,'3'0'31'0,"-1"0"-31"0,0 1 0 0,-1 0 0 0,1 1 81 0,-1 0 11 0,0 2 1 0,2 1 1 0,3 4-70 0,0 3-15 16,2 4-9-16,0 2 12 0,0 2-12 0,-1 1 8 15,0 1-8-15,-1 1 8 0,1 2-8 0,0 3 0 16,0 1 0-16,-2 1 0 0,0 2 37 0,1 3 9 16,-3 2 2-16,2 3 0 0,0 4-1 0,-2 1 0 15,1-1 0-15,1-3 0 0,0-2-13 0,-2-2-2 16,0-3-1-16,-2-1 0 0,0 1-16 0,-1-2-3 15,0 1-1-15,-1-1 0 0,1-3 3 0,-1-2 1 0,-1-5 0 16,2-2 0-16,-2-3-15 0,0-2-10 0,1-2 2 16,-3-1 0-16,2-3 8 0,-1-1 0 15,1-2 0-15,-1-2 0 0,-3-1-19 0,1-2-8 0,1-1-1 0,0-2-1 32,-1 0-55-32,0-3-10 0,1 1-2 0,-1-3-313 0</inkml:trace>
  <inkml:trace contextRef="#ctx0" brushRef="#br0" timeOffset="58698.95">8362 7687 403 0,'2'-3'36'0,"0"0"-36"0,0 1 0 0,0 1 0 0,1 0 103 0,0 0 13 0,1 1 4 0,3-2 0 16,4 0-87-16,5 0-17 0,1 0-3 0,2-1-1 15,0 1-4-15,0 1-8 0,0-1 11 0,0-1-11 16,-1 0 0-16,2-1 0 0,0 1 0 0,1-1 0 16,2-1 35-16,1 0 0 0,0 2 0 0,4-2 0 15,2 1 21-15,2 0 5 0,2 1 1 0,1-2 0 16,3 0-27-16,-3 0-6 0,2 0-1 0,0 1 0 0,1 1-12 0,-1 1-2 16,1 1-1-16,4 0 0 15,0 1-13-15,-1-2 0 0,3-1 0 0,-2-1 0 0,0 1 20 0,4 1 2 16,0 0 0-16,3 2 0 15,3-1-4-15,-3 0-1 0,4-2 0 0,-1-1 0 0,0 2-1 0,-1 0-1 16,5 2 0-16,1-2 0 0,3 0 0 0,-1-2 0 16,0-1 0-16,1 1 0 0,4 2 0 0,0-1 0 15,0-1 0-15,-1-1 0 0,-2 0 5 0,-3 1 2 16,6 1 0-16,-2-1 0 16,1 1-7-16,-2-1-2 0,0-1 0 0,-2 2 0 0,-1 1 4 0,-2 1 1 15,3 1 0-15,-5-2 0 0,-2 1-5 0,-3 1-1 16,-1 0 0-16,-1 0 0 15,1 0-12-15,-1 0 11 0,-2 0-11 0,-1-1 10 0,-5 0 9 0,-1 0 1 0,0 0 1 0,-5 0 0 16,-2 1-5-16,0-1-2 0,-3 0 0 0,-2 0 0 16,-1 0 2-16,-2-1 1 0,-3 1 0 0,-2 0 0 15,-2 0 3-15,-2 0 0 0,-1 0 0 0,-2 0 0 16,-3 0 7-16,-1 0 1 0,0 0 1 0,-4 1 0 16,2 0-5-16,-1 0-2 0,-2 1 0 0,0 0 0 15,-1 0-7-15,1 0-2 0,-1-1 0 0,1 2 0 16,-2 0-4-16,2 0-1 0,0 1 0 15,-2 0 0-15,0 0-8 0,0 1 0 0,0 2 0 0,0 1 0 0,0 0 0 0,0 2 0 16,-1 1 0-16,1 1 0 16,-1 2 0-16,-1 1 0 15,1 2 0-15,0 0 0 0,0 1 0 0,1 2 0 0,-2 2 0 0,2 1 0 0,0 1-9 0,0 2 9 32,0 3 0-32,0-1 0 0,2 2-11 0,-1 0 11 0,1 0-10 0,1 0 10 0,-1 0-16 0,1 1 4 15,0 2 0-15,0 1 0 16,2 2-8-16,0 3 0 15,-1 2-1-15,2 3 0 0,0 1 21 0,2-3-11 0,-1-1 11 0,0-1-8 16,2-2-1-16,-1 1 0 0,1-1 0 0,-1 0 0 16,2 1 9-16,2 0 0 0,-2-1 0 0,-1-1 0 15,2-1 0-15,-1-4 0 0,1-1 0 0,-2-3 0 16,0 0 0-16,1-2 0 0,-3-1 0 0,0-1 0 16,-1 2 0-16,-2-3 0 0,3 2 0 0,-2-2 0 15,-3-1 0-15,3-3 0 0,-2-2 0 0,0-1 0 16,-1-2 0-16,0 0 0 0,0-3 0 0,0-1 0 15,-1 1 8-15,-1-3-8 0,0 0 10 0,0-2-10 16,0 0 17-16,0-1-2 0,-1 1-1 0,-1-2 0 16,0 0-4-16,0 0-1 0,-2-1 0 0,-1 0 0 0,-1 0 4 0,-1-1 1 15,-2 0 0-15,-1-1 0 0,0-1-3 0,-2 0-1 16,-2-1 0-16,0-1 0 0,-2-1-2 0,-1 1-8 16,-2-1 12-16,1-1-4 0,-3 0 0 0,-2 1-8 15,-1 0 12-15,-3-1-4 0,-1 2 0 0,-3 0 0 16,-1 2 0-16,-4-1 0 0,-2 0-8 0,-3-1 0 15,0-1 0-15,-1 1 8 0,2 1-8 0,-3 0 0 16,-3 2 0-16,-3-1 0 0,-2 1 0 0,-3-1 0 16,2 0 8-16,-1-1-8 0,1 1 0 0,-2 1 0 15,-1 1 0-15,0-2 0 0,-2 0 0 0,2-1 0 0,0-1 8 16,1 2-8-16,1 1 0 0,-2-2 0 0,0 1 0 0,-1-2 8 16,4-1-8-16,0-1 0 0,1 3 0 0,2-2 8 15,-3 2-8-15,0-2 0 0,0-1 0 0,1-1 8 16,2 0-8-16,0 1 8 0,-2 1-8 0,0-1 8 15,-1 0-8-15,-1 1 0 0,1-2 0 0,1 0 0 16,2 2 0-16,1 0 0 0,4 0 0 0,-4 0 0 16,-2 0 0-16,0-1 0 0,4 2 0 0,0-2 0 0,2 2 0 15,0-1 0-15,2 1 0 0,-3-1 0 16,0 1 0-16,-1-1 0 0,3 2 0 0,2-2 0 0,2 1 0 16,3 0 0-16,-1-1 0 0,3-1 0 0,-3-1-10 0,2 2 10 15,-1-1 0-15,2 0-9 0,1 2 9 0,1-1 0 16,2-1 0-16,1 0-8 15,2 1 8-15,0-1 0 0,2 0 0 0,1 0 0 0,2 0 0 0,-2 0 0 16,3 0 0-16,0 1 0 0,1 0 0 0,1 1 0 16,2-1 0-16,1 2 0 0,0 0 0 0,2-1-8 15,0 1 8-15,3 1 0 0,0 0 0 0,1 1-8 16,4 0 8-16,-1 0 0 0,0-1 0 0,3 1-10 0,2 0 10 16,-1 1 0-16,2-1-9 0,0 1 9 0,1-1 0 0,0 1-9 15,1 0 9-15,0 0 0 0,1 1-9 0,1 0 9 16,0-1 0-16,-3-1-11 15,0 0 11-15,0 0-8 0,16 7 8 0,-11-6 0 0,2 0 0 0,-2 0 0 16,0 0 0-16,1-1 0 16,-2 1 0-16,0-1 0 0,-1 0-11 0,2 0 11 0,-2-1-13 0,-2 1 5 15,2-1-33-15,-1 0-7 0,-2 0 0 0,0-1-1 16,0-1-76 0,0 0-15-16</inkml:trace>
  <inkml:trace contextRef="#ctx0" brushRef="#br0" timeOffset="60248.43">8824 7969 1094 0,'2'-2'97'0,"-2"1"-77"0,2 1-20 0,-1 0 0 0,0 1 84 0,1 0 14 0,1 0 2 0,5 2 1 0,-2 3-89 0,4 2-12 16,-2 4-13-16,-1 0 2 16,0 4 11-16,-3-1-8 0,-1 3 8 0,1 1-8 0,0 0 8 0,-3 1 8 15,-1 2-8-15,0 2 11 16,0 0 7-16,-2 0 2 0,0-2 0 0,-1-2 0 16,0-2 16-16,-1-2 3 0,2-1 1 0,0-3 0 0,1-2-4 0,1-1 0 15,-1-2 0-15,1-2 0 16,0 0-26-16,0-2-10 0,0-2 0 0,0 0 9 15,0-1-9-15,-1-2-11 0,1 0 3 0,0-2 0 16,0-1 8-16,1-1-13 0,-1-3 5 0,1-1 8 16,0-1-19-16,1-3 4 0,0 1 1 0,0-3 0 15,0 0 0-15,-1-2 0 0,2 0 0 0,-2-2 0 16,0-1 6-16,3-1 8 0,-4 2-13 0,4 0 5 0,-1 1 8 16,0 1-13-16,0 2 5 0,0 0 8 0,0 1-16 0,0 1 4 15,2 2 0-15,0-1 1 0,-1 3 11 0,2 1 0 16,0 0 0-16,0 3 0 0,3 1 0 0,-4 1 0 15,3 1 0-15,-2 2 0 0,4 1 0 0,-3 0 0 16,1 2 0-16,1 2 0 0,3 0 0 0,-3 1 0 16,1 3 0-16,1 0 0 0,2 2 8 0,-1 0-8 15,1 1 8-15,0-1-8 0,2 2 0 0,-2 0 9 16,1 1-9-16,0-1 0 0,-1 0 10 0,-1 1-10 16,1-1 8-16,-3-1-8 0,2 0 8 0,-4 1-8 15,1-2 8-15,-4-1-8 0,2 1 0 0,-5-2 8 0,3 0-8 0,-5-2 0 16,1 2 0-16,-1-2 0 0,-1-1 0 0,-2 1 0 15,-1-1 18-15,-1-2-2 0,-2 1 0 0,1-1 0 16,-3 0 6-16,0-2 1 0,-2 0 0 16,-2-1 0-16,2 0-11 0,-2-1-1 0,-1 1-1 0,-1-2 0 15,1 0-10-15,2-1 0 0,-1 0 0 0,0-1 0 16,1 0 0-16,1-2 0 0,0 1 0 0,1 0 0 16,3-1-11-16,-2 0 11 0,3 0-8 0,-1-1 8 15,2 1 0-15,-1 0 0 0,1 0 0 0,1 1 0 16,2 0 0-16,0 0 0 0,-1 2 0 0,1-2 8 0,0 1-8 0,1 0 0 15,1 1-8-15,-2 2 8 0,4-2-11 0,-1 0 11 16,0 0-13-16,0 0 5 0,3 1 8 0,0 0 0 16,0-1 0-16,1 0-8 0,1 0 8 0,0-1 0 15,3 2 0-15,-1-2-8 0,2 1 8 0,-1-2 0 16,0 3 8-16,2-1-8 0,-1 0 0 0,1 0 0 16,2 1 0-16,-2-1 0 0,1 0 8 0,0 2-8 15,-2-1 10-15,2 0-10 0,-1 0 9 0,0 0-9 16,1 0 8-16,-2 0-8 0,1 0 0 0,-2 0 0 15,0 0 0-15,0 0 0 0,0 1 0 0,-2-1 0 0,2 1 0 16,-1-1 0-16,0 2 19 0,-1 0-2 0,0 0 0 0,0 0 0 16,0 1-9-16,-2 1-8 0,2 1 12 0,-1 1-12 15,-1 1 0-15,1 1 0 16,-1 1 0-16,0 1 0 0,2 0-8 0,-1 1 8 16,0 1 0-16,-1 1-9 0,1 1 9 0,1 1 0 0,-1 1 0 0,-1-1 0 15,0 2 0-15,2-1 0 0,-3 2 0 0,2-2 0 16,0-2 0-16,-2-1 0 0,0 0 0 0,1-2 0 15,-2 0 0-15,1-1 0 0,0-1 0 0,-1-2 0 16,-1 1 0-16,-1-1 0 0,-1-2 0 16,2-1 8-16,-2 1 6 0,0-2 2 0,0-1 0 0,-2 0 0 0,1-1 12 15,-1-1 4-15,-1-2 0 0,-1 0 0 0,4 4 14 0,0 0 3 16,-9-21 1-16,8 11 0 0,-3 1-21 0,2-2-4 16,0-1-1-16,0-3 0 0,-2 1-16 0,3-3-8 15,0-1 8-15,-2 0-8 16,3-1 0-16,0-1 0 0,0 0 0 0,2 0 0 0,0-1 0 0,-1 1 0 15,3 0 0-15,-3 2 0 0,2 2-14 0,1 1 5 16,1 1 1-16,0 1 0 0,0 1 8 0,1 0-12 16,-1 2 12-16,4 0-12 0,-1 1-6 0,0 1-2 15,0 0 0-15,1 3 0 0,-1 1-17 0,0 1-4 16,2 1-1-16,-1 1 0 0,0 2 6 0,1 2 2 0,-1 1 0 0,-1 0 0 16,0 2 11-16,1 2 3 15,-1-1 0-15,-1 1 0 0,-2 0 0 0,0 1 1 16,0 0 0-16,-1 0 0 0,-1 1 19 0,-1 0-8 15,2 0 8-15,-4-1 0 0,0 2 0 0,-1 1 0 16,-2-1 8-16,1-1-8 0,-2 3 12 0,0-2-3 0,-2 0-1 0,-2 1 0 16,2 0 9-16,-3-1 2 15,0 0 0-15,0-1 0 0,-2-1 0 0,2 1 0 0,-2-2 0 0,0 0 0 16,0-2-19-16,1 0-16 16,0-1 4-16,1-2 0 0,-1 1-46 0,0-2-9 0,2 0-1 0,0-1-1 15,0-1-49-15,3 0-10 0,0-1-1 0,0 0-463 16</inkml:trace>
  <inkml:trace contextRef="#ctx0" brushRef="#br0" timeOffset="60597.12">9759 7964 1497 0,'4'-3'66'0,"-3"1"14"0,1 0-64 0,0 1-16 0,1 2 0 0,-1 0 0 0,2 1 0 0,1 1-12 0,1 2 1 0,5 2 1 0,1 4 10 0,-2 1-13 0,0-1 5 0,-2 0 8 16,-1 2-13-16,-3-2 5 0,0 1 8 0,0 0-13 16,-2 1 13-16,1-1 0 0,-2 1 0 0,1 0 0 31,0 2 28-31,-1-1-2 0,2 1 0 0,0-1 0 15,0-1-7-15,-2 0-2 0,3-2 0 0,-1 0 0 0,-1-1-17 0,1-2 0 16,-1 0 0-16,-1-2 0 0,1 0 0 0,0-1 0 16,0-1 0-16,0-1-12 0,-1-2-12 0,1 1-3 15,-1-1 0-15,-1-1 0 16,1 0-65-16,-1 0-12 0,-1-2-4 0,0 0 0 31,-1-1-32-31,2 3-6 0,0 0-2 0,-9-16 0 0</inkml:trace>
  <inkml:trace contextRef="#ctx0" brushRef="#br0" timeOffset="60898.32">9662 7979 518 0,'0'-1'46'0,"0"1"-37"0,0 0-9 0,1 1 0 15,-1 0 123-15,2 0 22 0,1 0 5 0,0 2 1 16,3-1-121-16,2 2-30 0,1 1 0 0,1-2 0 0,2 0 0 0,-1-2 0 16,1 0 0-16,3-1 0 0,-1 0 0 15,0-2 8-15,2 0-8 0,0-1 0 0,1-1 19 0,1-1 1 16,1 2 0-16,-1-3 0 0,-1 1-8 0,1 0 0 16,-2 0-1-16,1-1 0 0,-2 1-11 0,-1 1 0 15,-1-1 0-15,-1 0 0 0,-1 3-15 0,-2-2 5 16,1 2 1-16,-2 0 0 0,-1 0-20 0,-3 1-4 15,1 1-1-15,0 0-282 16,-2 1-56-16</inkml:trace>
  <inkml:trace contextRef="#ctx0" brushRef="#br0" timeOffset="61199.83">9643 8304 633 0,'3'1'56'0,"-1"0"-44"16,1 0-12-16,-1-1 0 0,1 1 64 0,2-1 10 16,4 1 2-16,3 0 1 0,7 2-1 0,3-1 0 15,2 0 0-15,-1-1 0 16,0-1-36-16,0-1-8 0,0 0-2 0,-2-2 0 0,1-1-30 0,-1 0 0 15,-1-1-8-15,-1-2 8 0,-2 2 10 0,-1-2 9 16,-1 0 1-16,0-1 1 0,-1 2 7 0,-2 0 2 16,-2 1 0-16,1-1 0 15,-2 1-30-15,-1 0 0 0,-1 1 0 0,0 1 0 0,-1 0-16 0,0 0-4 16,0 1 0-16,-2 1-396 16,1-1-80-16</inkml:trace>
  <inkml:trace contextRef="#ctx0" brushRef="#br0" timeOffset="62611.4">10627 7937 691 0,'1'-3'61'0,"0"0"-49"0,-1 1-12 0,0 1 0 0,0 1 79 0,0-1 13 0,1-2 2 0,-1-1 1 0,0-1-70 0,-1 0-13 15,-1 1-4-15,-1 1 0 16,-1 2-30-16,-1-1-6 0,-1 1-2 0,0 1 0 0,-2 0 16 0,-1 0 3 16,0 1 1-16,-1 1 0 15,0 1 50-15,0 0 11 0,-1 1 1 0,-1 2 1 0,2-1-8 0,1 3-1 31,-2 0-1-31,1 1 0 0,0 1-24 0,1 1-5 0,1 3-1 0,-2-1 0 0,4 2-13 0,-3 1 0 32,3 1-9-32,0 0 9 0,1 1-13 0,-1 0 3 15,3 1 1-15,0 0 0 0,2 1 9 0,1-2 0 16,1 0 0-16,0-1 0 0,4-1 12 0,-2 0 0 16,3-2 1-16,1-1 0 0,-1 0-1 0,1-1-1 0,2-2 0 15,1-1 0-15,1-1 3 0,1-2 1 0,-1 1 0 0,2-3 0 16,-3-1 11-16,4-2 2 0,-1-1 1 0,1 0 0 15,1-1-29-15,-1-1 0 0,0-2-11 0,-1 0 11 16,1-1 0-16,-1-1 0 0,1 0 0 0,-2 0 0 16,1-2 0-16,-4 1 0 0,1-2 0 0,-4 1 0 15,3 1 15-15,-4-1 1 0,-1-1 0 0,-1 0 0 16,-1-1 3-16,-1 1 1 0,-1 0 0 0,-2 1 0 16,-1-1-7-16,-2 2-1 0,1-1 0 0,-1 2 0 15,-2 0-12-15,-3 0 0 0,1 2-9 0,-2-1 9 0,-1 1-8 0,3 1 8 16,-2 0 0-16,0 0-9 0,2 1 9 0,0 0-13 15,1 0 5-15,-2 1 8 0,4 1 0 0,-2-1 0 16,2 2 9-16,1-1-1 0,-1 1-8 0,2-1 0 16,1 1 0-16,3 0 0 0,-1-1 0 0,0 1 11 15,2 0-3-15,0 0 0 0,2 0-8 0,1 0 0 16,1 0 0-16,1 0 0 0,0 0 12 0,3 0-4 16,1 0 0-16,-1-1 0 0,4 0-8 0,-1 0 0 15,1 0 9-15,1 0-9 0,2 0 12 0,-2 0-3 16,0-1 0-16,1 1 0 0,1-1-9 0,-3-1 0 0,2 1 0 15,-2-1 0-15,1 0 0 0,0-1 0 0,-1 0 9 0,0 0-1 16,2-1-8-16,-2-1-10 0,1-1 10 0,-1 2-13 16,-1-1 13-16,0 0 0 0,-2 1 0 0,-1 0 0 15,-1 0 0-15,0 0 0 0,-2 2 0 0,1-1-9 16,-3 0 9-16,-1 1 0 0,1 0 0 0,-2 1 0 16,0 0 0-16,-1 0 0 0,-1 1 0 0,0 0 0 15,-1 1 16-15,-2 0 0 0,-1 0-1 16,1 1 0-16,-1 1 5 0,-4 0 2 0,2-1 0 0,-2 2 0 15,0 1-3-15,-1 0-1 0,1 0 0 0,-3 2 0 16,3-1-1-16,-3 2 0 0,3 1 0 0,0-1 0 0,1 1-1 0,0 0-1 16,1-1 0-16,1 0 0 0,2-2-15 0,-1 2 0 15,3-1 0-15,-2-2 0 0,2 2 0 0,1-2 0 16,0 1 0-16,0-1 0 16,1 0 0-16,0-2 0 0,2 1 8 0,-1-1-8 0,2-1 8 0,0-1-8 15,1-1 11-15,-2-1-11 0,0 0 0 0,4-1 0 16,-2 0 0-16,1-2 0 0,0 1 0 0,1-2 0 15,1 0 0-15,-2 0 0 16,1 1 0-16,0-2 0 0,0 0 0 0,0 1 0 0,-1-2 0 0,1 1 0 16,-2-2 0-16,4 1 0 0,-3 1 0 0,1-1 0 0,0 2 0 15,-2-1 0-15,0 1 0 0,0 2 0 0,-1 1 0 16,1-1 0-16,-1 2 0 0,-1 1 0 0,0 0 0 16,-1 1 0-16,1 1 0 0,-1 1 0 0,0 1 0 0,-1 1 0 15,2 1 0-15,-2 0 0 0,0 3 0 0,-1 1 0 16,0 0 0-16,0 3 0 0,0-1 0 0,0 1 0 15,0-1 0-15,0 0 0 16,0 1 0-16,2-3 0 0,-1 0 0 0,0 0 0 0,3-1 0 16,-3 0 0-16,2-2 0 0,-2 0 0 0,0-1-12 0,3-3 3 15,-4 2 1-15,3-2 0 0,-1-1 0 0,0-1 0 16,0-1-48-16,-1-1-10 0,3-1-2 0,-3-2 0 16,0 0-16-16,0-2-4 0,0-2-1 0,-1 0 0 15,0-1-84-15,-1-1-17 0,0 0-3 0,1-3-1 16</inkml:trace>
  <inkml:trace contextRef="#ctx0" brushRef="#br0" timeOffset="63903.55">10999 7706 864 0,'0'-7'76'0,"-1"3"-60"0,0 0-16 0,-1 1 0 0,2 2 158 0,2 1 29 0,-1 0 5 0,0 0 2 0,0 1-145 0,3 1-29 0,-1 2-5 0,3 2-2 16,0 2-27-16,-1 0-6 0,4 4 0 0,-2 1-1 16,1 2 21-16,-1 1 0 15,1 3 8-15,-1-1-8 0,0 4 16 0,0-1-1 16,-1 0-1-16,0-1 0 0,0 0 10 0,0 0 1 16,-1 0 1-16,0-1 0 0,-1 0-18 0,-1-1-8 15,1 0 0-15,-3 1 8 0,3-1-8 0,-3 0 0 0,1-2 0 0,0 2 0 0,-1-1 0 0,-1 1 0 16,-1 0 8-16,1 0-8 0,-2 0 0 0,0-2 0 15,0-1 9-15,-1-2-9 0,-2 0 0 0,2-2 0 16,-1-1 0-16,-3-1 0 0,2-1-10 0,1-2 0 16,-2-1 0-16,0-2 0 0,1 0-16 0,-1-2-3 15,-1 0-1-15,0-2 0 0,-2 0-26 0,0-2-4 32,0-1-2-32,-2 1 0 0,1-3-57 0,-1-2-11 0,0 2-2 0,2-3-1 15,2 0 17-15,-1-1 4 0,1-1 1 0,1 0 0 0,2 1 80 0,-1 0 16 31,1 1 3-31,1 1 1 0,2 1 27 0,1 0 6 0,0 3 1 16,0 1 0-16,1-1 30 0,2 1 7 0,-1 1 0 0,1-1 1 16,1 2-35-16,0 0-7 0,2 0-2 0,0 0 0 15,0 1-17-15,2-1 0 0,-2 0 0 0,4-1 0 16,-1 1 8-16,1-2-8 0,0 0 12 0,1 0-12 16,2 1 32-16,-1-2-1 0,0 0 0 0,0 0 0 15,1 0 53-15,-1 0 10 0,-1 0 2 0,1-1 1 16,0 1-57-16,-2 0-11 0,2 0-2 0,0-2-1 15,-2 2 10-15,-1-3 1 0,3 2 1 0,-3 0 0 16,-1 0-60-16,1-2-12 0,-1 1-2 0,-1-1-1 0,0 1 37 16,-2-1 0-16,1 0 0 0,-2 2 0 0,-2-1 0 0,0 1 0 15,0 1 0-15,-2 0 0 0,0-1 34 0,-1 3 11 16,-2 1 3-16,2 0 0 0,-2 0-12 0,-2 1-3 16,1 2 0-16,-2-1 0 0,1 3-11 0,-3 1-2 15,1 0-1-15,-2 1 0 0,1 0-41 0,0 1-8 16,0 1-2-16,-1 0 0 0,3 1 52 0,-1 0 9 15,0 2 3-15,1-1 0 0,1 2-48 0,-1-1-10 16,1 3-2-16,1-1 0 0,1 0 45 0,1 0 9 16,0-1 2-16,2 1 0 0,2-1-28 0,0-1 0 15,-1 1 0-15,1-1-11 0,2-1 11 0,-1 0 12 0,2-2-2 16,-1 0-1-16,1-2-9 0,1 0 0 0,0-1 0 0,1-2 0 16,0-1 10-16,1 0 6 0,0 0 2 0,0-3 0 15,0 0-9-15,0-1-1 0,-1 0-8 0,1 0 12 16,1-2 20-16,-2-2 4 0,2 0 1 0,0 0 0 15,0-2-45-15,0 0-10 0,-2-2-2 0,3 0 0 16,-3 0 36-16,0-3 6 0,1 1 2 0,-2-2 0 16,2 1-24-16,-3-1 0 0,0 0 0 0,0 1 0 15,-1 0 11-15,0 1-3 0,-1 1 0 0,1 0 0 16,-1 2-8-16,-2 0-9 0,0 2 9 0,2 0-13 16,-2 3 13-16,-1-1 16 0,1 2-3 0,-1 0-1 0,0 2-12 15,0 0 0-15,0 1 0 0,0 1 0 0,1 1 0 0,-1 0 0 16,2 1-10-16,-2 1 10 0,1 1-13 0,0 3 2 15,-1 0 1-15,1 2 0 16,-1-1 10-16,0 2 0 0,2 2 0 0,-1-3 0 0,0 2 0 0,3 0 0 16,-1-1 0-16,0-2 0 0,1 1 0 0,-1-3 0 15,-1 0 0-15,3-1 0 0,-2-2 0 0,1 0 0 16,-2-1 0-16,3-2 0 0,-2 0 0 0,0-2 12 16,0 0-2-16,0 0-1 0,0-2-9 0,1-1 0 15,0 1 0-15,-2-2 0 0,1 0 9 0,0-1 0 16,-1 1 0-16,-1-1 0 0,2 0-9 0,-2-1 0 15,0 0 0-15,-1 0 8 0,0-1 2 0,1 1 0 0,-2-1 0 0,1 2 0 16,-1-1-10-16,0 1 0 16,-2 3-10-16,2-1 10 0,-1 2 0 0,-1 0 0 0,0 2 0 0,2 0 0 15,-3 2-16-15,2 1 0 0,-1 1 0 16,0 1 0-16,0 2-6 0,2 0-2 0,-1 3 0 0,2-1 0 16,0 3 0-16,2-3 0 0,0 2 0 0,1 0 0 15,2 0 24-15,1-1 0 0,-1 1 0 16,4-3 0-16,-1 0 0 0,2-3 0 0,0 0 0 0,-1-1 0 15,3-2 20-15,-2-1 9 0,1-1 2 0,1 0 0 16,-2 0-8-16,2-2-2 0,0-1 0 0,0 0 0 0,-4-1-1 0,2 0 0 16,-1-1 0-16,1 0 0 0,-4-1 15 0,1 0 2 15,-2-1 1-15,1 0 0 0,-2 0 13 0,-1 1 2 16,-1-1 1-16,-2 0 0 0,2 0-44 0,-2 0-10 16,-2 0 0-16,2-2 0 0,-1 1-9 0,-2-1-2 15,0 1 0-15,0-1 0 0,-1 2-37 0,-1-1-7 16,1 1-1-16,-2-1-1 15,3 2-37-15,-1-1-7 0,0 1-2 0,1 1 0 16,-2-1-47-16,4 2-10 0,-2 1-1 0,1 1-1 0</inkml:trace>
  <inkml:trace contextRef="#ctx0" brushRef="#br0" timeOffset="64473.17">11741 8057 486 0,'6'1'21'0,"-3"-1"5"0,2 0-26 0,-4 0 0 0,2 0 0 0,-3 0 0 16,1 0 63-16,0 0 7 0,1 0 2 0,0 1 0 0,2-1 8 0,-3 0 3 0,-1-1 0 0,-2 1 0 0,-1 0-3 0,3 0 0 15,0 0 0-15,0 0 0 16,-19 7-24-16,13-4-4 0,-1 1-2 0,1 1 0 0,-1 0-18 0,1 0-4 16,0 3-1-16,2-2 0 0,0 1-27 0,2 0 0 15,0 2 0-15,1-2 0 0,2 1 0 0,1-1 0 16,0-1 0-16,2 0 0 0,0-1 16 0,1 1-3 15,2 0 0-15,0-1 0 16,0 0-13-16,0 1 8 0,2-2-8 0,-1-2 0 16,-1 0 9-16,3-1-9 0,-1-1 8 0,1-1-8 0,-2-1 0 0,1 0 0 15,1-2 0-15,-1-1 0 0,1 0 10 0,-1 0-10 16,1 0 12-16,-3 0-12 16,2 0 24-16,-1 0-1 0,0-1-1 0,-2 1 0 15,1 0 0-15,-2-1 0 0,3 1 0 0,-2-1 0 16,0 0-22-16,-1 1 8 0,0 0-8 0,-1 0 0 0,0 1 0 0,-1 0 0 0,0 0 0 0,-1 0 0 31,-1 0 0-31,-1 2 0 0,1-1 0 0,-1-1 0 0,0 1 8 0,0 0-8 0,-1 2 10 0,0-1-10 31,-1 1 8-31,0-1-8 0,-1 1 0 0,1 0 9 0,-1 1-24 0,0 0-5 0,1 0 0 0,-2 2-1 16,1 0 8-16,0 1 1 0,-2 0 1 0,3 2 0 16,-2 2 11-1,0-1 0-15,-1 4 0 0,2-1 0 0,0 3 0 16,-1 1 9-16,1 3 0 0,0 1 0 0,1 3 4 0,0 1 1 15,0 1 0-15,2 1 0 0,0 0 2 0,0-1 1 16,2 1 0-16,0-1 0 0,0-1 3 0,1 0 0 16,0-1 0-16,1 0 0 0,-1-1-12 0,0 0-8 15,1-1 9-15,-2-3-9 0,3 0 0 0,-2-2-8 16,-2-1-1-16,2-1 0 0,-1-4-24 0,-1-1-5 16,1-1-1-16,-2-2 0 15,0-2-77-15,-2 0-16 0,2-1-4 0,-2 0 0 0</inkml:trace>
  <inkml:trace contextRef="#ctx0" brushRef="#br0" timeOffset="65611.87">9814 8970 1728 0,'0'-1'153'0,"0"1"-122"0,1 0-31 0,0 0 0 0,1 0-13 0,0 2-9 0,2 1-2 0,1 0 0 0,1 3 12 0,3 0 3 16,-3 2 0-16,3 0 0 0,-2 0 1 0,-1 0 0 15,1 3 0-15,-2-1 0 0,0 0 8 0,0 3 11 16,1-1-3-16,-1 1 0 16,1 1 1-16,-2 1 0 0,1-1 0 0,0 2 0 0,1 2 11 0,0 1 3 15,0 1 0-15,1 0 0 0,-1 3-10 0,1 2-1 16,-1-1-1-16,-1 3 0 0,0 1-11 0,-1-3 10 0,0-1-10 0,-1-1 10 16,1 1-2-16,1-1 0 0,-2 0 0 0,0-1 0 15,0-3 4-15,-2 3 0 16,3-1 0-16,-3 0 0 0,2 1-4 0,-1 0-8 15,-2-1 12-15,3 0-4 0,-2-1 23 0,-1 0 4 0,0-3 1 0,0-1 0 16,1-1-11-16,-1-2-1 0,0 0-1 0,0-1 0 16,-1-1 2-16,1 0 1 0,-1-2 0 0,1 0 0 15,-1-3-8-15,-1 0-2 16,2-1 0-16,0-1 0 0,-1 0 0 0,0-2 0 0,1 0 0 0,-1-2 0 16,1 0-3-16,-2-1-1 0,2 0 0 0,-1-1 0 0,-1-2 12 15,-1 1 3-15,3 3 0 16,0 0 0-16,-9-19-17 0,4 10-10 0,1 0 12 0,-1-1-12 15,-1-3 9-15,1 0-9 16,-3-2 0-16,2 0 9 0,-1-1-9 0,-2-1 0 0,2-2 0 0,-3 0-11 16,4 0 11-16,-3-1 0 0,0 1 8 0,3 1-8 15,1 2 0-15,-1 1 0 0,1 3 0 0,1 0-12 0,1 3 12 0,1 1 0 16,-1 1 0-16,0 0 0 0,1 3 0 0,1 0 0 16,0 2 0-16,-1 0 0 15,2 0 0-15,0 1-8 0,0 2 8 0,0-1 0 16,0 1-10-16,2 1 10 0,-1 0-12 0,0 2 12 0,-1-4-12 0,0 0 4 0,9 20 8 0,-5-12-13 15,1 1 13-15,1 2 0 16,0-1-10-16,1 2 10 0,0 2 0 0,2 0 0 16,0 0 0-16,-1 1 0 0,0 0 0 0,1 0 0 15,-1-1 0-15,-1 0 0 0,2-1 0 0,-1-1 0 0,-1-1 0 0,0-1 0 16,1 0 0-16,-4-1 0 0,4 0 0 0,-2-2 0 16,-1 2 0-16,2-3 0 15,-2 0 0-15,0 0 8 0,0-2-8 0,0 1 0 16,-1-1 0-16,-1-1 8 0,2-2 0 0,0 1 0 0,1-1 0 15,-1-2 0-15,0 1-8 0,2-2 0 16,1 1 0-16,-1-4 8 0,1 1 7 0,0-2 1 0,1-1 0 16,2-2 0-16,0 1-16 0,0-2 0 0,2-1 8 0,0 0-8 15,-2 1 8-15,1-2-8 0,1 1 11 0,-1-2-11 0,0 0 0 0,-1-1 0 16,1-2 0-16,-3 1-12 16,1 1-6-16,-2 0-1 15,0 0 0-15,-3 1 0 16,2-1-79-16,-2 1-16 0,-1 0-3 0,-1 0-850 0</inkml:trace>
  <inkml:trace contextRef="#ctx0" brushRef="#br0" timeOffset="67617.39">14468 8008 979 0,'1'0'87'0,"1"0"-70"16,-1 0-17-16,0 1 0 0,-1 0 35 0,0 0 3 0,1 1 1 0,-1 0 0 0,2 1-48 0,-2 1-10 0,-2 0-1 0,-1 0-1 0,-1 0 21 0,-1-3 0 15,-3 2 8-15,1-2-8 0,-2 1 33 0,-1-1 2 16,-2 0 0-16,0 0 0 16,-1 0 33-16,-2-1 8 0,0 1 0 0,-2-1 1 0,0 2-17 0,0-1-3 15,-2 0-1-15,0 0 0 0,-1 2-19 0,-1-1-4 16,-1 1-1-16,0 0 0 0,-1 1-15 0,-1-2-3 16,-1 1-1-16,-1 0 0 15,-3 0 7-15,1 0 0 0,-3-1 1 0,-2 0 0 0,2 1 6 0,-1-1 1 16,-2 1 0-16,0 0 0 0,-3-1-2 0,1 0 0 0,-2 0 0 0,0 0 0 15,-2 0-13-15,0 0-2 0,1 1-1 0,1-1 0 32,1 0 0-32,-1-1 0 0,1 0 0 0,-2 0 0 0,1 0-10 0,0 0 10 0,-2 0-10 0,2 1 10 31,0 0-10-31,0 0 10 0,3 0-10 0,1-1 10 16,0 1-10-16,-2-2 0 0,3 1 0 0,-1 0 8 15,-1 0 0-15,0 0 0 0,2 1 0 0,1 1 0 16,0-1-8-16,1 0 0 0,2 0 0 0,1-1 0 15,-1 0 0-15,0 0 0 0,-1 0 0 0,0-1 0 0,1 1 0 16,0-1 0-16,0 1 0 0,0 0 0 0,3 1 0 0,2-1 0 16,0 0 0-16,1-1 0 0,3 1 0 0,-1-1 0 15,2-1 0-15,-1 1 0 0,3 0 0 0,0 0 13 16,0 0-3-16,3 0-1 0,-1 0-1 0,2 1 0 16,1-1 0-16,1 1 0 0,1-1 0 0,2 0 0 15,-1 1 0-15,4-1 0 0,0 0-8 0,1 0 0 16,1-1 0-16,2 0-11 0,1 0 11 0,0 1 0 15,0-1 8-15,0 0-8 0,1 0 10 0,0 0-2 16,1-1-8-16,2 0 12 0,-4 2-12 0,0 0 0 16,15-7 0-16,-7 4 0 0,-1-1 0 0,2 0 0 15,0 2 0-15,-1-2 0 0,2-1 12 0,-1 1-3 0,1 1-1 16,-1-1 0-16,1-1-8 0,0 1 0 0,-1 0-12 0,1 0 12 16,0-1 0-16,0 0 0 0,-1 0 0 15,0-1 12-15,-1 1-12 0,1-1 0 0,0 0-10 0,-1 1 10 16,0-1 0-16,0 0 0 0,0 1 0 0,-2 0 10 15,1 0-10-15,-2 0 0 0,-1 0-12 0,1 1 12 16,0 0 0-16,-2 1 0 0,-2 1 0 0,2-1 12 16,-2 1-12-16,0 0-9 0,-1 1 9 0,0 0-13 15,0 0 13-15,-1 1 0 0,-1 0 0 0,0-1 0 16,-2 1 0-16,-1 1-9 0,0 1 9 0,-2 0 0 16,-1 0-10-16,1 1 10 0,-3 1-12 0,-1 0 12 0,0 1-13 0,-2 1 4 15,0-1 1-15,-1 1 0 0,0 0 8 0,-1 0 0 16,-1 1 0-16,0-1 0 0,-2 2 0 0,3-2-10 15,-1 1 10-15,-1 1-10 0,2-2 10 0,1 1 0 16,-1 0 10-16,1 1-10 0,1-1 0 0,1 1 0 16,-1-1 0-16,3 1-10 0,-1 0 10 0,1 0 0 15,1 0 10-15,0-1-10 0,3 1 0 0,-2-1 0 16,3 1-8-16,1-2 8 0,1 1-8 0,0-2 8 16,1 1 0-16,2 0 0 0,0-2-15 0,2 1 4 15,2 1 1-15,-1-1 0 0,3 1 10 0,1 2 0 16,1-3 0-16,2 1 0 0,0 1 0 0,2-2 0 0,1 3 0 15,1-2-12-15,3 0 12 0,-1 1 0 0,4-1 10 0,2 0-10 16,-1-1 0-16,0 0 0 16,1 0 0-16,0-1 0 0,-1-1 0 0,-1 1 0 0,0-1 0 15,0 0 0-15,0 1 0 0,0-2 0 0,0 2 0 0,-1-1 0 16,-2 0 0-16,0 0 0 0,0-1 0 0,-2 0 0 16,1 1 0-16,-1-2 0 0,-2 1-8 0,-1-2 8 15,0 1-47-15,0-1-2 0,0 0-1 0,-1-1-578 16,-1-1-116-16</inkml:trace>
  <inkml:trace contextRef="#ctx0" brushRef="#br0" timeOffset="69841.53">15345 7614 1382 0,'-2'-3'123'0,"-1"1"-99"0,1 2-24 0,1 0 0 0,0 1 0 0,-1 0-9 0,-2 0 0 0,-4 0 0 15,-1 1-21-15,-2 2-4 0,-3 1-1 0,1 2 0 16,0-1 35-16,-1 2 0 0,0-1 0 0,-1 2 0 15,1-1 0-15,-2 1 11 16,-1 0-11-16,1 0 10 0,-2 2 17 0,2-1 3 0,0 2 1 0,2 3 0 16,0-1-3-16,1 4-1 15,1-1 0-15,1 2 0 0,0 3-15 0,2-1-2 16,3-1-1-16,0 0 0 0,1-1-20 0,1 0-4 16,1 1-1-16,3-1 0 0,0 2 7 0,3-2 1 15,2 1 0-15,0-3 0 0,1 0 8 0,4-1-8 0,0-3 8 0,1-2-8 16,2-1 8-16,1-2 11 0,1-1-3 0,-1-3 0 15,4 1 5-15,-2-3 1 0,1 0 0 0,-1-2 0 16,-1-2 6-16,1-1 2 0,-1-1 0 0,-3 0 0 0,2-2-2 0,-1-1 0 16,-2 1 0-16,-2-2 0 0,1 1-6 0,-4-2-2 15,1 1 0-15,-2-1 0 0,-1 1 1 0,-1-3 0 16,-1 2 0-16,-2-1 0 16,-2-1 5-16,0 1 1 0,-2 0 0 0,0 0 0 0,-2 0-19 0,-2-1 0 15,-2 2 0-15,1 0 0 0,-1 2 0 0,1 1-9 16,-1 1 1-16,-1 1 0 15,0 1 8-15,-1 1-10 0,1 1 10 0,0 1-10 16,0 0 10-16,0 0 0 0,4 1-9 0,-2 0 9 0,2 1 0 0,1 0 0 16,1 0 0-16,0 0 0 0,1 0 0 15,-1 0 0-15,4 1 14 0,0-1-4 0,1 1 5 0,2-1 1 16,2 0 0-16,0 0 0 0,2-1 6 0,2 0 2 0,2 0 0 0,2-1 0 16,1-1-4-16,2 1 0 0,2-1 0 0,0 0 0 15,1-3 16-15,-1 2 4 16,1 0 0-16,0-1 0 0,-2 0-16 0,-2 1-2 15,2 0-1-15,-2-1 0 0,0 0-21 0,-2-1 0 0,0 1 0 16,-2 0 8-16,1-1-8 0,-3-1 0 16,0 0 0-16,-1 1-8 0,0 0 8 0,-1-2-13 15,-1 2 5-15,-1-2 8 0,0 0-48 0,-2 0-3 0,0 0 0 0,-2 0 0 32,1 0-78-32,-2-1-16 0</inkml:trace>
  <inkml:trace contextRef="#ctx0" brushRef="#br0" timeOffset="70146.8">15518 7663 1209 0,'4'0'53'0,"-3"0"12"0,2 0-52 0,-2 0-13 0,0 0 0 0,1 1 0 0,-1 1 0 0,2 0 9 0,3 3-9 0,0 1 8 0,3 1 41 0,-1 2 8 0,0 0 2 0,0 1 0 15,-2 1-36-15,3-1-7 0,-4 2-2 0,1 1 0 16,0 2 16-16,-1 0 3 15,0 2 1-15,0 0 0 0,-3 1 14 0,3 1 2 16,-2 0 1-16,-1 0 0 0,2-1-13 0,-4-1-2 16,1 1-1-16,2-1 0 0,-2-1-20 0,0 0-4 0,1-1-1 0,-1-1 0 15,0-2-10-15,-1-1 0 0,1 1 0 0,-1-3 8 16,2 0-8-16,-1-1 0 0,0-2 0 0,0-2 0 16,-1 0 0-16,1-1 0 15,0-2 0-15,-1-1 0 0,-1 0-36 0,1-1-4 16,-1-2 0-16,-1-1 0 0,-2-1-25 0,0-2-6 0,-1-1-1 0,2-2 0 31,-2-2-75-31,-2-1-15 0,3-2-3 0,-1-1-359 0</inkml:trace>
  <inkml:trace contextRef="#ctx0" brushRef="#br0" timeOffset="70379.28">15484 7664 403 0,'7'-2'36'0,"-4"-1"-36"15,1 1 0-15,0 0 0 0,-1 1 68 0,0 1 6 0,2 0 2 0,0-1 0 16,7 0 24-16,4 0 6 0,1 0 1 0,2 1 0 16,-2 0-22-16,3-1-4 0,-2 1-1 0,0 0 0 15,-1-1-51-15,1 0-10 0,-2-1-3 0,1 0 0 16,-2-1-16-16,-1 0 0 0,-1-1-11 0,-2 1 11 16,0 0-8-16,-1-1 8 0,-1 0 0 0,1 1 0 15,-5 0-11-15,3 0 11 0,-3-1-10 0,-1 1 10 16,0 0-42-16,-2 1-2 0,-1-1-1 0,1 1-515 15</inkml:trace>
  <inkml:trace contextRef="#ctx0" brushRef="#br0" timeOffset="70616.38">15590 7742 748 0,'2'2'33'0,"-1"0"7"0,0 0-32 0,-1 0-8 15,3 0 0-15,-1 0 0 0,2 0 52 0,2 2 9 16,2 0 2-16,3 3 0 0,4 0 0 0,3 0 0 16,0-1 0-16,-1-3 0 0,-1-1-43 0,-1-1-9 0,0-1-2 0,-1-1 0 15,0-1-9-15,-1-1-14 16,-1-2 3-16,-2 0 1 0,1 0 10 0,-2-1 0 16,1-1 0-16,-5 1 0 0,4 0-12 0,-5 0-3 0,1 2-1 0,-3 0 0 31,1 1-50-31,-3 1-10 0</inkml:trace>
  <inkml:trace contextRef="#ctx0" brushRef="#br0" timeOffset="70856.92">15608 8027 864 0,'-1'7'38'0,"1"-2"8"0,0 2-37 0,1-3-9 15,1-2 0-15,-2 0 0 0,3 1 34 0,1 3 5 16,3 2 1-16,4 2 0 0,2 1 47 0,1-3 9 15,4 0 3-15,-2-2 0 0,2-3-58 0,1-1-11 16,0-1-2-16,0-1-1 0,-1-2-27 0,-1-2 0 16,2-1 8-16,-4-1-8 0,1 1 0 0,-3-3 0 15,2 0 0-15,-2 0 0 0,-2 0 0 0,1-1-12 16,0-1 4-16,0-1 8 0,-2 2-28 0,0-2 1 16,1-1 1-16,-2 1 0 15,1-1-67 1,-2 0-14-16,-1 1-2 0,1-1-378 0</inkml:trace>
  <inkml:trace contextRef="#ctx0" brushRef="#br0" timeOffset="71124.42">16191 7629 1324 0,'3'0'59'0,"-2"1"12"0,0 0-57 0,2 0-14 0,-2 1 0 0,0 1 0 31,1 1-66-31,1 2-16 0,1 4-3 0,1 5-1 0,0 4 97 0,0 2 19 0,-1 2 4 0,1 2 1 0,-1 0-6 0,-1 1-1 31,2 2 0-31,-2-1 0 0,2-3 28 0,0 0 4 0,-1-1 2 0,1-4 0 16,-1 0-26-16,0-3-4 0,1-2-2 0,-1-2 0 0,0-3-10 0,-1-2-1 15,2-1-1-15,-1-1 0 0,-3-2-18 0,4-1 0 16,-2-2 0-16,-1-1 0 0,3-1-14 0,-4-1 0 16,1-2 0-16,-1 0 0 15,-1-3-80 1,-1 0-16-16,0-2-3 0,-2 0-475 0</inkml:trace>
  <inkml:trace contextRef="#ctx0" brushRef="#br0" timeOffset="71359.42">15927 7698 1324 0,'2'-2'59'0,"-1"1"12"0,0 1-57 0,0-1-14 16,1 1 0-16,0 0 0 0,3 1 0 0,0-1 0 15,7 1 0-15,3 1 0 0,5 1 42 0,2 0 12 0,1 0 2 0,2 0 1 0,0-1-17 16,-2-1-3-16,2 0-1 0,-2-2 0 16,0 1-19-16,0-1-4 15,-3-1-1-15,3 0 0 0,-2-1 2 0,-3-1 0 0,0 0 0 0,-2 0 0 16,-2-2-14-16,2 0 0 0,-3 1 8 0,-3-1-8 0,-1 0-20 0,2 1-8 31,-2-2 0-31,0 2-1 0,-2 0-75 0,1 0-16 0</inkml:trace>
  <inkml:trace contextRef="#ctx0" brushRef="#br0" timeOffset="71913.3">17322 7404 1152 0,'3'-3'102'0,"-1"2"-82"0,-2 1-20 0,0 0 0 0,2 2 80 0,0 0 12 0,0 0 3 0,1 3 0 0,4 4-106 0,-4 2-21 16,1 4-4-16,-3 1 0 0,1 2 16 0,-4 1 4 15,1 0 1-15,-3 2 0 0,1 2 46 0,-4 0 9 16,2 3 1-16,-4 0 1 0,2 2 32 0,-5 4 6 0,2 3 2 0,-1 3 0 16,-2 4-15-16,0 3-3 0,-1-2-1 0,-2-1 0 15,3 0-31-15,-3-2-5 0,2-1-2 0,1-4 0 16,-1-2-25-16,2-3 0 0,1-4 0 0,1-3 0 16,1-1 16-16,1-3 0 0,1-1 1 0,-1-2 0 15,2-2-9-15,-1-1-8 0,3-1 12 0,-3-4-12 16,4 0 0-16,-1-4 0 0,2 0 0 0,2-3 0 15,-1 0-50-15,0-3-10 0,0 0-3 0,-1-2 0 16,2 0-69-16,0-3-13 0,0-1-3 0,2-2-555 16</inkml:trace>
  <inkml:trace contextRef="#ctx0" brushRef="#br0" timeOffset="72625.87">17392 7776 921 0,'9'2'82'0,"-3"-1"-66"0,-1 0-16 0,-4 2 0 16,3 1 227-16,0 1 41 0,0 1 9 0,3 5 2 16,4 7-218-16,3 7-43 0,3 3-9 0,-2 2-1 15,-4 0-8-15,1-1 0 0,-4-2 0 0,0-4 0 16,0 0 0-16,-2-3-10 0,0-3 1 0,-1-3 0 15,-1-2 9-15,-2-3 9 16,0-1-1-16,-1-2-8 0,2-3 28 0,-1-2-2 0,-1-1 0 0,2-1 0 16,-1-1 5-16,-2-1 1 15,2-2 0-15,0 0 0 0,0-1-22 0,-1-1-10 0,0 0 10 0,0-2-10 0,2 1-11 16,-1-4-8-16,0 2-1 0,-1-2-1 16,2 0-1-16,0-2 0 0,1 1 0 0,1 0 0 15,-1 0 22-15,2-1 0 0,0 0 10 0,-2-1-10 0,3 1 0 16,-1-1-9-16,-2 1-1 0,1 0 0 15,0 2-10-15,0 0-1 0,0 1-1 0,0 3 0 0,-1 0-11 0,0 3-3 16,-1 1 0-16,2 0 0 0,-1 3 36 0,-2 0 0 16,1 2 0-16,1 2 0 0,-2 2 9 0,3 0-9 15,-3 5 8-15,0 1-8 0,2 3 0 0,-1 0 0 16,0 1 0-16,-1 1 0 16,-1 1 0-16,0-1 0 0,2 0 0 0,-1-1 8 0,0-1 12 0,0 0 3 15,-1-3 0-15,2 0 0 0,-2 0-2 0,2-3 0 0,-1 0 0 0,-1-3 0 16,2-1 0-16,-1-2 0 15,0 0 0-15,0-2 0 0,0 0-2 0,1-1-1 0,1-2 0 0,0-2 0 16,0 0 2-16,2-2 0 16,0 0 0-16,2-2 0 0,-1 0-9 0,1-2-2 0,2-1 0 0,-1-1 0 15,2 0-9-15,-1-2 0 16,2-1 9-16,-1 0-9 0,2 1-22 0,-1-1-9 16,0 0-1-16,0-1-1 0,2 1-19 0,-1 0-4 0,-2 0-1 0,2 3 0 0,-1 4 8 15,0 0 1-15,-2 4 1 0,0 1 0 0,1 3 47 0,-2 0 0 16,1 3 12-16,-1 1-2 0,0 2-10 0,-1 1 0 15,0 3 0-15,0 1 0 0,0 3 0 0,-3 0 0 16,1 4 0-16,-2-1 0 16,-2 1 0-16,3 0 0 15,-2-1 0-15,-1-1 0 0,0 0 0 0,-1-1 10 0,0-1-2 0,-1-1-8 0,0-1 0 0,-1 0 0 16,0-2 0-16,-1-1-9 16,2-2 0-16,-1-1 0 0,-1 0 0 0,0-3 0 15,2 0-42-15,-1-1-8 0,0 0-1 0,0-3-423 16,-1 1-84-16</inkml:trace>
  <inkml:trace contextRef="#ctx0" brushRef="#br0" timeOffset="73354.42">18427 7811 864 0,'1'-1'38'0,"1"0"8"0,-2 1-37 0,0 0-9 0,0 0 0 0,0 0 0 0,-2 1-48 0,1 0-12 0,0 1-3 0,-3 1 0 0,-2 1 49 0,0 0 14 16,-2-1 0-16,-1 2 0 0,-1-2 0 0,-2 1 18 15,2 0-2-15,-4 0 0 0,-1 1 25 0,1 0 5 16,-2 1 1-16,0 1 0 0,0-1 35 0,-1 3 7 0,0 1 2 0,2 0 0 16,1 3-17-16,0-1-3 0,2 1-1 0,1 1 0 15,2 0-43-15,1 0-9 0,2-1-2 0,1 0 0 16,3-1-16-16,1 0 0 0,2 1 0 0,3-1 0 16,0-2 0-16,2-1-11 0,2-2 11 0,-1-2-10 15,2-2 18-15,1-2 4 0,2-1 1 0,-1-2 0 16,0-2-13-16,3-1 0 0,-1 0 0 0,0-2 0 15,-1-1 0-15,0-2 0 0,0 1 0 0,-2-2 9 16,-1 0-9-16,0 1 0 0,-1-1 0 0,-1 1 0 16,-1 0 34-16,-1-2 5 0,2 3 1 0,-3-1 0 15,-1-1-8-15,2 0 0 0,-1 1-1 0,-1-3 0 0,-1 2-50 16,1 0-9-16,-1-3-3 0,2 0 0 16,-3-2-56-16,2 1-11 0,-1-1-2 0,0 1-1 0,1 2 21 15,-1 2 4-15,-1 1 0 0,-1 0 1 0,1 4 30 0,0-1 5 16,-1 0 2-16,0 3 0 0,2 0 29 0,-2 2 9 15,1 1 0-15,0 1 0 0,0 2-16 0,0 1 3 16,1 1 1-16,-1 3 0 0,1 2 0 16,0 1 0-16,-1 2 0 0,1 3 0 0,-1 2 12 0,1 1 0 15,0 3 0-15,-1-1 0 0,2 0 25 0,0-1 5 0,3 0 1 16,0-3 0-16,1-1 53 0,-1 0 10 0,2-2 2 16,0-2 1-16,-1-1-35 0,1-3-7 0,-1 0-2 0,0-2 0 15,-1-1-5-15,0-3 0 16,1 0-1-16,-2-2 0 0,1 0 21 0,0-1 4 0,-1-1 0 0,0-2 1 15,0-1 4-15,-1 1 1 0,3-2 0 0,-2 0 0 16,-2-1-26-16,2 0-4 0,0-1-2 16,0 0 0-16,-2-1-30 0,0 1-5 0,0 0-2 0,1-2 0 15,-1 2-9-15,-2-1-16 0,2 0 4 0,-1 1 1 16,-1-2-29-16,2 1-5 0,-1-1-2 0,-2-2 0 31,3 1-33-31,-2 1-8 0,-1-2 0 0,1-2-499 0,1 3-99 0</inkml:trace>
  <inkml:trace contextRef="#ctx0" brushRef="#br0" timeOffset="73560.14">18653 7758 864 0,'3'7'76'0,"-1"0"-60"0,-1-3-16 0,0 0 0 0,2 2 47 0,-1 0 6 0,2 7 2 0,1 6 0 0,4 9 45 0,-1 0 10 0,1 1 2 0,-1-3 0 16,-1-2-55-16,-1-3-10 0,0-4-3 0,-1-3 0 15,-1-3-25-15,1-3-6 0,0-3-1 16,-2-2 0 0,-1-2-28-16,2-3-5 0,0-1-2 0,0-5 0 0,-2 0-13 0,2-3-2 15,-3-2-1-15,2-2-407 16,-1-1-82-16</inkml:trace>
  <inkml:trace contextRef="#ctx0" brushRef="#br0" timeOffset="73782.23">18703 7607 401 0,'-1'-3'36'0,"1"0"-36"0,-1 1 0 0,1 2 0 16,0-1 35-16,0 1 0 0,0-1 0 0,0 0 0 0,0 1 99 0,0 0 20 15,0 0 4-15,0 0 2 16,0 0-226-16,0 0-46 0,0 0-8 0,0 0-3 0,0 0 100 0,0 0 23 16,0 0 0-16,0 0 0 0,0 0 0 0,0 0 0 31,0 0 0-31,0 0 0 0,0 0 0 0,0 0-12 0,9 19 3 0,-6-12 9 0,0 1-14 0,-2-1 5 15</inkml:trace>
  <inkml:trace contextRef="#ctx0" brushRef="#br0" timeOffset="74113.31">18918 7778 403 0,'19'9'36'0,"-8"-4"-36"16,1 0 0-16,-2-2 0 0,-4-1 104 0,-1-1 13 16,3 0 3-16,4 1 1 0,8 1 23 0,3 0 4 15,4 0 0-15,-3-3 1 0,-4-2-82 0,-4-3-17 0,-2 1-3 0,-2-4-1 16,-1-1-34-16,-3-2-12 0,0-1 0 0,-4 0 9 31,-1-1-9-31,-2 0 0 0,-1 1 9 0,-3-1-9 16,1 1 27-16,-2 1 1 0,-2 0 0 0,-2 2 0 0,1 0-39 0,-3 2-7 15,-1 1-2-15,1 1 0 0,-1 3-24 0,-2 1-6 16,1 2-1-16,-2 1 0 0,0 2 9 16,0 3 2-16,0 0 0 0,-1 4 0 0,2 0 32 15,1 2 8-15,0 1 0 0,1 2 0 0,0 2 14 0,2 1 5 16,-1 3 1-16,2-3 0 0,-1 3 32 0,5-2 6 15,1-1 2-15,0-1 0 0,2-1-10 0,1-1-2 16,1-1 0-16,0-1 0 0,3-1 0 0,0-2 0 16,2 1 0-16,1-3 0 0,0-1 3 0,2 0 0 15,0 0 0-15,0-3 0 0,0 1-18 0,0-2-3 16,2-1-1-16,-2-1 0 0,1-2-29 0,-1 0 8 16,0-2-8-16,2-1 0 0,-1-1-17 0,-1-1-7 15,0 0 0-15,0-1-1 16,0 0-60-16,0-1-12 0,1-1-3 0,-1 0 0 15,1-1-47-15,-1 0-9 0</inkml:trace>
  <inkml:trace contextRef="#ctx0" brushRef="#br0" timeOffset="74604.32">19609 7705 288 0,'2'-6'25'0,"-1"2"-25"0,-1-1 0 0,-1 1 0 0,0 2 113 0,0 1 18 0,-1 0 3 0,-2-1 1 0,-3-1-79 0,-3 0-15 16,-4 1-3-16,-2 2-1 0,-2 2-22 0,1 2-5 15,-2 1-1-15,-1 2 0 0,-1 0-9 0,2 1 12 16,1 0-12-16,0 1 12 0,5-1 19 0,-1 0 4 16,2-1 1-16,3 1 0 0,3 1-17 0,0-1-3 15,3-2-1-15,3 0 0 0,0 1 14 0,4-2 3 16,1 0 1-16,4 1 0 0,1 0-10 0,3 1-3 0,3-1 0 15,1 2 0-15,0 0-10 0,3-1-2 0,-1 0-8 0,2-1 12 16,0 2-12-16,0-1 0 0,2 0 0 0,1 0-10 16,-2-2-4-16,-1 1-1 15,-1-1 0-15,-1 0 0 0,-1 1 15 0,-2-1 0 0,-1 1 0 0,-1 1 0 16,-3-2 0-16,-2 1 0 0,0 0 0 0,-4-2 0 16,1 1 0-16,-3 0 0 0,1-1 0 0,-3 1 0 15,-1 0 23-15,-1 0 7 0,-3 0 2 16,-1 0 0-16,0 2 12 0,-5-2 2 0,1 3 1 0,-3-1 0 15,-1 0 17-15,-2 0 4 0,-1 2 1 0,-1 0 0 16,0 0-6-16,0-1-2 0,2 1 0 0,0-2 0 0,1 0-31 0,1-2-6 16,1 0-2-16,0-1 0 15,0-1-22-15,0-1-18 0,3-2 3 0,-1-1 1 16,1 0-36-16,2-3-7 0,-1 0-2 0,3 0 0 16,0-1-34-16,1-1-7 0,1 1-2 0,-2-2-231 31,-2-1-47-31,0-1-8 0</inkml:trace>
  <inkml:trace contextRef="#ctx0" brushRef="#br0" timeOffset="99684.88">15407 8439 1670 0,'-2'-2'148'0,"-1"1"-118"0,3 1-30 0,0 0 0 0,0 0 25 0,-1 1-1 0,0-1 0 0,-3 0 0 0,-1 0-24 0,-2 0-14 15,1 2 2-15,-2 0 0 0,2 0-14 0,-2 1-2 16,0 0-1-16,-1 0 0 0,0-1 29 0,-1 2 0 15,1 0 0-15,0 1 0 0,-2-1 23 0,2 3 10 16,-1 0 3-16,-1 1 0 0,1 1-5 0,0 1-1 0,0 0 0 0,1 1 0 16,-1 1-18-16,2 1-3 0,1 1-1 0,1 1 0 15,1 0-8-15,2 0 0 0,1 0 0 0,1-1 0 16,2 1 0-16,1-2 0 0,1 0 0 0,2-1 0 16,-1 0-12-16,4 0 12 0,-1-3-10 0,2 0 10 15,0-1-11-15,0 0 11 0,1-2-12 0,-1-1 12 16,0-1 0-16,0-1 0 0,1-3 0 0,-2 1 0 15,2-1 0-15,-2-1 0 0,1 0 0 0,-1-2 0 16,0-1 11-16,0 0-1 0,1-1 0 0,-3-1 0 16,2 0 7-16,-1 0 2 0,-2-1 0 0,1 1 0 15,-2-2-6-15,-1 1-1 0,-1 0 0 0,-2-1 0 0,0 2-4 0,0-1 0 16,-2 1-8-16,-1 0 12 0,1 0-2 0,-1 1-1 16,-2 1 0-16,-1 0 0 0,1 1-9 0,-3 0 0 15,3 1 0-15,-1 1 0 0,0 0 8 0,0 1 0 16,0 0 0-16,0 0 0 0,1 1-8 0,0 0 0 15,0 0 9-15,1 0-9 0,3 0 8 0,-1 1-8 16,1 0 10-16,1 0-10 0,1 0 0 0,1 0 0 16,0 1 0-16,2 0 0 0,0 0 9 0,2-1-9 15,-1 1 8-15,3 0-8 0,-1 0 0 0,3-2 0 16,-2 1 8-16,2 0-8 0,0 0 10 0,0-1 0 0,2 0 0 16,-1 0 0-16,-1-1-10 0,2-1 0 0,0 0 0 0,-2-1 0 15,0 0 0-15,2 0 0 0,-2 0 0 0,-1-2 0 16,0 0-16-16,-1-2 5 0,0 1 1 0,-1-2 0 15,1 0-19-15,-2-1-4 0,2-1-1 0,-2-2 0 32,0 1-78-32,0-3-16 0,-1 0-4 0,0-2 0 0,0 1-24 0,0 0-6 15,0 0-1-15,-3 0 0 16,3 0 9-16,0 0 2 0,0 1 0 0,-1-1 0 0,3 1 127 0,-2 1 25 0,2 0 0 0,-2-1 13 0,2 4-13 0,-1 1 0 16,0 1 0-16,-3 0 0 0,2 3 0 0,-1 1 0 15,-1 2 0-15,1 1-8 16,0 1 67-16,0 2 13 0,-1-1 4 0,1 2 1 0,1 2 57 0,0 0 11 15,0 2 3-15,-2 0 1 16,2 2-23-16,0 2-5 0,0 1-1 0,-1 1 2 0,1 0-40 0,-1 0-8 16,0 2-2-16,-1 0 2 0,1 0-22 0,0 0-4 15,-1 0 0-15,0 0 0 16,-1-1-6-16,1-2-2 0,-1 0 0 0,0-1 2 0,-1-1-14 0,1-1-4 16,-1 1 0-16,-1-2 1 0,1-1-15 0,-1 0-10 15,0-1 12-15,-1-2-4 0,1 0-8 0,0-1 0 0,-1-2-12 16,1-1 12-16,-2 1-14 0,2-2 3 0,-1 0 1 0,0-1 2 15,0 0-14-15,-1-1-2 16,1-1-1-16,-1-2 1 16,-1-1-46-16,0 1-10 0,1-2-1 0,-1 0 1 15,-2-1-113-15,0 1-23 0,1 0-4 0,-2-1-396 0</inkml:trace>
  <inkml:trace contextRef="#ctx0" brushRef="#br0" timeOffset="99923.42">15617 8494 57 0,'-3'-2'0'0,"3"0"0"0,0 1 0 0,0 0 0 0,0 0 126 0,0-1 20 0,2 2 4 0,0-1 1 0,2 0-31 0,1-1-5 16,3 0-2-16,-1 0 0 0,4 0-43 0,0 1-9 15,1-1-1-15,2 0-1 0,-1 1 10 0,1 0 3 16,1-1 0-16,0-1 0 16,1 0-25-16,-1 0-5 0,1-1-1 0,1 1 0 15,-2-1-9-15,1-1-3 16,-1 1 0-16,-1-2 0 0,0 1-13 0,1 0-4 0,-2-1 0 0,-1 0 0 0,-1 1-12 15,0-1-18-15,1-1 4 0,-3 2 1 0,1-1-16 0,-4-1-3 16,3 2-1-16,-4-1 0 16,1 2-87-16,-1-1-16 0,-2 1-4 0,-2 0-435 0</inkml:trace>
  <inkml:trace contextRef="#ctx0" brushRef="#br0" timeOffset="100179.08">15777 8538 1209 0,'1'2'53'0,"-1"-1"12"0,0 0-52 0,0 0-13 16,3 0 0-16,-1 0 0 0,0 0 0 0,0 1 0 15,6 0 0-15,1 1-10 0,3 0-2 0,0-1-1 16,0-1 0-16,1-1 0 15,-1 0-111-15,0-2-23 0,-2-1-4 0,1-1-1 16,-1 1 20-16,-2-2 3 0,1 0 1 0,-2 0 0 0,1-1 101 0,-2 0 27 0,-1-2 0 16,0-1 0-16,-1 2 0 0,-3-2 0 0</inkml:trace>
  <inkml:trace contextRef="#ctx0" brushRef="#br0" timeOffset="100383.43">15809 8723 1728 0,'6'4'76'0,"-4"-2"16"0,1-1-73 0,0 1-19 0,0-1 0 0,1 0 0 0,1 0 16 0,2 1-1 16,5 1 0-16,6 0 0 0,2-1-15 0,1-1 0 16,1-2 0-16,-2-1 0 15,0-1-92-15,-1-3-11 0,-1-1-2 0,-2-1-1 16,-1-2-98-16,-1-3-19 0,-2 2-4 0,-1-3-1 15,0 0 119-15,-2-2 23 0,0 0 5 0,1-2 1 0,0 0 58 0</inkml:trace>
  <inkml:trace contextRef="#ctx0" brushRef="#br0" timeOffset="100605.85">16237 8413 345 0,'1'8'15'0,"-1"-3"4"0,1 1-19 0,-1-1 0 0,0-2 0 0,0 1 0 16,0 3 60-16,0 3 9 0,2 7 2 0,-1 6 0 15,0 4 27-15,0 1 6 0,-1-1 0 0,2-2 1 16,0-2-35-16,-1-1-7 0,1-1-2 0,0-2 0 16,-1-1-13-16,2-2-2 0,-1-1-1 15,0-2 0-15,1-3-18 0,-1 0-4 0,0-2-1 0,-1-2 0 16,2-1-1-16,-2-1 0 0,1-1 0 0,-1-2 0 0,0 0-21 0,0-3 0 16,-1-1-12-16,0-2 4 15,0-1-25-15,-1-2-5 0,-1 1-1 0,-1-3-585 16</inkml:trace>
  <inkml:trace contextRef="#ctx0" brushRef="#br0" timeOffset="100837.58">16045 8561 748 0,'1'2'33'0,"0"-1"7"0,2 0-32 0,-1-1-8 15,1 1 0-15,-1-1 0 0,2 0 102 0,5 1 18 16,2 1 4-16,8 1 1 0,3 0 4 0,3 0 1 0,2-1 0 0,0-1 0 15,1-1-66-15,0-1-14 16,0-1-2-16,-3-1-1 0,0-1-47 0,-1-1 0 16,-1 0 0-16,-2-1 0 0,0 0 0 0,-1-1 0 15,-1-2-10-15,-2 1 10 0,1-1-24 0,0-2 0 0,-1 2 0 0,0-1 0 16,-1 1-77 0,-1 0-15-16,-1 0-4 0,1 3-526 0</inkml:trace>
  <inkml:trace contextRef="#ctx0" brushRef="#br0" timeOffset="101442.57">17368 8346 1728 0,'-3'2'153'0,"2"1"-122"0,1 0-31 0,0-1 0 0,0 0 18 0,0 2-2 0,-1 4-1 0,-2 4 0 0,-1 5-15 0,1 2-15 15,-1 2 3-15,0 1 1 0,0 2 11 0,-2-1 0 16,2 3 0-16,-5 2 8 0,3 1 9 0,-4 0 3 0,0 1 0 16,-2-1 0-16,0 1 40 0,0-2 8 0,1-1 1 0,-1 0 1 15,1-1-24-15,0-2-5 0,0 2-1 0,2-3 0 16,0 0-23-16,-1-2-5 0,2-2 0 0,-2-1-1 15,5-3-11-15,-1-1 0 0,0-3 0 0,3-3-11 16,0 2 11-16,2-6 0 0,0 1 0 0,2-3 0 16,0-1-23-16,1-2 1 0,0-1 0 0,1-3 0 15,1-1-54 1,-1-2-12-16,1 0-1 0,0-3-498 0,2-3-99 0</inkml:trace>
  <inkml:trace contextRef="#ctx0" brushRef="#br0" timeOffset="102106.64">17523 8493 1209 0,'6'5'53'0,"-2"-2"12"0,-1 3-52 0,0-2-13 16,-3 0 0-16,2-2 0 0,0 4 40 0,0 3 6 16,1 6 1-16,2 5 0 0,0 6 17 0,-2 0 3 15,-1 1 1-15,1-2 0 0,-2-1-20 0,-1-2-3 0,0-2-1 0,-1-1 0 16,0-2-8-16,-2-2-1 0,3-2-1 15,-2-3 0-15,1 0 18 0,0-4 3 0,1-1 1 0,-1-2 0 16,1-2-3-16,0-1 0 0,0-1 0 0,-1-1 0 16,1-1-24-16,0-2-5 0,0 0 0 0,1-4-1 15,0 1-15-15,0-4-8 0,1 0 8 0,0-1-8 16,2-1 0-16,2-2 0 0,-2 0-12 0,1 0 4 16,2-1-4-16,-1 1 0 15,0 0 0-15,1-1 0 0,1 2 12 0,-2 1-13 0,2-1 5 0,0 1 8 16,0 1-25-16,-1 3 2 0,-1 3 1 0,2 0 0 15,-2 3 22-15,-1 2 0 0,0 2-9 0,-1 3 9 16,1 1 0-16,-1 2 0 0,0 3 0 0,-1 1 0 0,-1 3 0 0,-1 3 8 16,0 0-8-16,-2 1 9 15,0 1-9-15,-1 1 0 0,-1 0 0 0,0 0-11 16,-2-1 11-16,2-1 8 0,1 0-8 0,-2-3 11 16,3-1-11-16,-1-2 12 0,0 0-12 0,2-2 12 0,0-2-12 0,0-2 0 15,3-1 0-15,-2-1 8 16,0-1-8-16,1-2 0 0,0-1 9 0,1-1-9 0,1 0 8 0,0-2-8 15,2-1 10-15,0-2-10 0,1-2 0 0,-3 1 0 16,5-2 0-16,-2-2 0 0,1 2 0 0,0-2 0 0,-1 0 0 16,2-3 0-16,1 0-13 0,-1 0 4 15,0 0 1-15,0-1 0 0,0 2 8 0,0-1-8 0,-1 1 8 0,1 2-8 16,-1 1-27-16,-1 2-5 0,0 2 0 0,-2 2-1 16,1 0 29-16,-1 2 12 0,-1 3-11 0,1 0 11 15,0 3 0-15,-2 1 0 16,0 2 0-16,2 2 0 0,-2 0 0 0,-1 2-9 0,1 2 9 0,-3 2 0 15,1 1 0-15,-1 2 0 0,0 0 0 0,-1 1-8 16,0 1 8-16,-1-2 12 0,1 1-2 0,-1-2-1 16,0 0-9-16,2-3 0 0,-1 0-10 0,0-2 10 15,0-1-8-15,-1-3 8 0,2 0 0 0,0-2-9 16,0-1-3-16,0-2 0 0,0-1 0 0,2-2 0 16,-2 0-51-16,2-3-10 0,-1 0-3 0,1-3-479 15,0 1-96-15</inkml:trace>
  <inkml:trace contextRef="#ctx0" brushRef="#br0" timeOffset="103434.88">18144 8588 691 0,'-1'0'61'0,"1"0"-49"0,0 0-12 0,0 1 0 0,0 0 50 0,0 0 7 0,0 1 2 0,0 1 0 0,0 0-95 16,0 0-20-16,0 1-3 0,0-1-1 31,0 0-28-31,0-2-7 0,-1 0-1 0,-1-1 0 0,2-1 84 0,-1 0 12 0,0-1 12 0,-2 0-2 0,0 0 109 0,1-1 21 31,-3 0 5-31,3 1 1 0,0-1-5 0,-1 0-1 0,-1 1 0 0,0 0 0 0,0 0-85 0,0 1-18 16,-1 0-3-16,0 2-1 0,2 1-33 0,-2 0 0 31,-2 2 0-31,3 0-9 0,-2 1 9 0,0 3 0 0,1 0 0 0,-2 3 8 0,1-1 0 0,2 1 1 31,-1 1 0-31,0 1 0 0,1 0 0 0,1-1 0 0,0 0 0 0,1 1 0 16,2-2-9-16,1-1 0 15,1 0 0-15,2-2-11 0,0-1 11 0,1-1 0 16,1-1 8-16,-1 0-8 0,4-2 0 0,-2-2 0 0,1-1 0 16,1-1 8-16,1-1 5 0,-1-1 2 0,0-1 0 0,2-1 0 15,-2 1 1-15,1-2 0 0,0-1 0 0,1-2 0 16,1 0 6-16,-3-2 2 0,1 1 0 0,1-2 0 16,-2 0-15-16,0 0-9 0,0 0 12 0,0 0-12 15,-2-1 8-15,1 1-8 0,-2 0 0 0,1 1 0 16,-3 1 0-16,0 1 0 0,1-1-12 0,0 2 3 15,-2 1 9-15,1 1 11 0,-2 0-3 0,2 2 0 16,-1 2-8-16,0 0 0 0,-2 1-10 0,1 0 10 0,1 2-8 16,-1 0 8-16,0 1 0 0,1-1-9 0,-1 4 9 0,-1 0 0 15,2 1-9-15,-1 2 9 0,1 0 0 0,1 1 0 16,-1 0 0-16,-1 2 0 0,1 0 0 0,-1 0 0 16,3 1 8-16,-1-1-8 0,0-1 0 0,1 1 0 15,0 0 9-15,0-2-9 0,1 2 8 0,-1-3-8 16,2 0 8-16,-1-2-8 0,0 1 43 0,-1-2 4 15,2 0 1-15,-1-1 0 0,0 0-15 0,-1-2-2 16,2-1-1-16,-1-1 0 0,0 0 8 0,-1 0 2 16,2-1 0-16,-2-1 0 0,2-1-5 0,-2-1-1 15,2-1 0-15,-1 1 0 0,1-3 10 0,-3 1 1 0,3-2 1 16,-2-1 0-16,0-1-60 0,0 0-12 0,0-2-2 0,-1-1-1 16,-1 0 17-16,2 0 12 0,-1-2-13 0,-1-2 5 15,-1 1-5-15,2-1-1 0,-1-1 0 0,0 0 0 16,-1 1-26-16,0 1-4 0,1-1-2 0,-1 2 0 31,0 0-37-31,-1 2-7 0,1 0-2 0,-2 2 0 16,2 1-1-16,-1 1-1 0,0 2 0 0,-1 1 0 0,0 2 21 0,1 0 4 0,2 2 1 0,-2 2 0 15,0 3 57-15,1 1 11 0,-1 1 0 0,1 3 8 16,-2 2-8-16,3 2-16 0,-1 3 4 0,-2 1 0 0,2 1 12 16,-1 4 16-16,0 2-4 0,-1-1-1 15,2 4-3-15,-2-2-8 0,1 0 12 0,0 0-4 0,-1-2 20 0,1-2 4 16,-1-1 1-16,0-2 0 0,2-1 31 0,-1-3 7 15,0-1 1-15,0-3 0 0,-1 0-10 0,0-4-2 16,0-1 0-16,0-2 0 0,0-2-8 0,2-1-1 16,-2 0-1-16,0-2 0 0,1 1-10 0,0-4-1 15,-1-1-1-15,2-1 0 0,-1-2-23 0,0 0-5 16,0-2-1-16,-1 0 0 0,2-2-9 0,-1 0 0 16,-1 0 0-16,1 0 0 0,0 0-12 0,-1-1 0 15,1 1-1-15,2 0 0 0,-2 0-8 0,2 1-2 0,-1 2 0 16,1 1 0-16,-1 1-6 0,1 3-2 15,-1-1 0-15,0 2 0 0,0 1 31 0,2-1 0 0,1 2 0 0,-1-1 0 16,2 0 0-16,0 2 0 0,1-1-13 0,2 0 5 16,0-1-8-16,1 1-2 0,0 1 0 0,0-1 0 15,2 1 4-15,-3-1 1 16,1 0 0-16,0-1 0 0,1 3 13 0,-1-2 0 0,9-2 0 16,-11 3 8-16,1-1-8 0,1 1 12 0,-5 1-12 15,3-1 10-15,-3 0-10 0,-1 1 8 0,-2 0-8 16,2 1 9-16,-3 0-9 0,1-1 10 0,-2 2-10 15,-2 0 8-15,1 1-8 0,-3 0 0 0,1 0 0 16,-1 1 8-16,-3 2-8 0,0 0 0 0,-2 1 0 0,0 3 0 0,-2 0 8 16,1 2-8-16,0-1 0 15,1 1 12-15,0 2-1 0,0 1 0 0,0 0 0 16,3 1 6-16,-1-1 2 0,1-1 0 0,1 0 0 16,2-1-5-16,1 0-1 0,2-2 0 0,0 1 0 15,0 0-3-15,3-2-1 0,-1 0 0 0,2-1 0 0,0 0-9 0,-1-2 0 16,2 1 0-16,0-1 0 0,-1-2 0 0,2-1 0 15,1-1-9-15,-2-1 9 16,2-2-16-16,1-1 0 0,-1-2 0 0,1 0 0 16,1-2-39-16,1-2-7 0,-1 0-2 0,0-1 0 15,2-2-93-15,-2 1-19 0,1-2-4 0,1-1-1 0</inkml:trace>
  <inkml:trace contextRef="#ctx0" brushRef="#br0" timeOffset="103802.9">19121 8406 1144 0,'-1'5'25'0,"-2"-1"6"0,0 0 1 0,-1-2 0 0,1 0-32 0,0 0 0 0,0 1 0 0,-4 3 0 0,-4 2 100 0,-4 3 13 0,-1 4 3 0,-2-1 1 0,2-1-84 0,1 1-17 16,1-2-3-16,1-1-1 0,2-3-12 0,1 0 0 15,2-2 0-15,3 0 0 0,2-1 0 0,1-1 12 16,2 1-1-16,0-1-1 0,2 0 14 0,1 0 2 15,2 2 1-15,1-2 0 16,0-1-18-16,3 0-9 0,0 0 10 0,3 0-10 0,-1 0 0 0,-1 0 0 16,3 0-13-16,-1-1 4 15,1 1 9-15,-2 1 0 0,-1-1 8 0,2-1-8 16,-2 1-25-16,0 1-10 0,-1 1-1 0,1-1-1 0,-4 1 37 0,2 0 0 16,-3 0 0-16,-3 1 0 0,3 1 0 0,-5-2 0 15,2 2 0-15,-4 1 0 16,0-3 29-16,-2 1 4 0,0 0 1 0,-3 0 0 0,-2-1-54 0,0-1-12 0,-1 0-1 0,-4-2-1 31,2 0 3-31,-1-1 1 0,0-1 0 0,-1-1 0 16,0-2-54-1,-2-2-12-15,-2 0-1 0,2-3-475 0</inkml:trace>
  <inkml:trace contextRef="#ctx0" brushRef="#br0" timeOffset="104011.7">18554 8324 2246 0,'0'2'100'0,"0"-1"20"0,0 1-96 0,0 0-24 16,2-1 0-16,-1 1 0 31,2 0-72-31,0 2-20 0,2 1-3 0,-1 3-1 16,5 0-10-16,-2 1-2 0,1-2-1 0,0 0 0 0,-1-3 85 0,-1 0 24 15,3-1-10-15,1-3 10 0,-1-3-14 0,0-1 0 16</inkml:trace>
  <inkml:trace contextRef="#ctx0" brushRef="#br0" timeOffset="104525.02">19601 8276 1785 0,'0'0'159'0,"0"0"-127"0,0 0-32 0,0 1 0 15,0 1-30-15,0 0-12 0,-1 3-2 0,-1 2-1 16,2 5 33-16,-5 3 12 0,2 3-9 0,-3 0 9 15,0 2-49-15,-2 2-5 0,-1 2-1 0,-2 3 0 16,-1 1 55-16,-3 2 12 0,-2 4 1 0,2 0 1 16,-2 1 60-16,1-1 12 0,-1-1 2 0,-1 1 1 15,0-2 9-15,-1 1 2 0,0-1 0 0,2 0 0 16,0-3-52-16,2-2-9 0,0-2-3 0,2 0 0 16,1-2-22-16,1-4-5 0,2 0-1 0,2-6 0 15,1 0-8-15,2-4-9 0,0-2 9 0,2-1-13 0,1-2-3 0,1-1-1 16,0-3 0-16,2 0 0 0,1-2-39 0,0-3-8 15,2-1-2-15,-1-3-550 16,1 1-111-16</inkml:trace>
  <inkml:trace contextRef="#ctx0" brushRef="#br0" timeOffset="113500.17">19780 8373 518 0,'2'0'46'0,"-2"1"-37"0,0 0-9 0,1 0 0 0,0 0 66 0,0 1 11 0,-1 2 3 0,3 1 0 15,-1 2-58-15,3 3-11 0,-2 1-3 0,-1 1 0 0,3 0-8 0,-2 1 0 16,-1 2 0-16,1 0 0 0,-2 2 0 0,2-1 0 0,-1 1 0 0,0 2 0 15,0 1 0-15,-1 1 16 0,3-2-2 0,-4-1-1 16,4-1 15-16,-1 0 2 0,0 0 1 0,1 0 0 16,-2-2-1-16,1 0 0 15,0 0 0-15,-1-2 0 0,1-1-16 0,-1-1-3 0,1 0-1 0,-1-2 0 16,0-1-10-16,0 0-9 0,-1-1 9 0,1-2-13 16,0 0 3-16,-1-2 1 15,1 1 0-15,-1-2 0 0,0 0 9 0,-1 0-12 16,0-2 12-16,0 1-12 0,0-2-34 0,0 0-7 0</inkml:trace>
  <inkml:trace contextRef="#ctx0" brushRef="#br0" timeOffset="113849.43">19981 8617 921 0,'4'7'82'0,"-2"-2"-66"0,-1-1-16 0,1 0 0 15,0-1 91-15,-2 0 14 0,3 0 3 0,-1 3 1 16,3 5-88-16,1 4-21 0,2 1 0 0,-3 0 0 15,3-2 0-15,-2-1-17 0,-2-3 4 0,1-1 1 0,-1-2-6 16,0-1-1-16,-2-1 0 0,0-2 0 16,0 0 19-16,-1-2 0 0,0 1 8 0,2-2-8 15,-2-1 16-15,0 0-2 0,1-1-1 0,-1-1 0 0,0 1-13 0,-1-2 0 16,0-1 0-16,0-2 0 16,0 0-72-16,0-1-8 0,0 1-2 0,-2-2-393 15</inkml:trace>
  <inkml:trace contextRef="#ctx0" brushRef="#br0" timeOffset="113994.81">20002 8398 345 0,'-1'-10'15'0,"-1"4"4"0,0 0-19 0,2 2 0 16,0 3 0-16,0 0 0 0,0 0 60 0,0-1 9 0,0-2 2 0,0 0 0 16,0 1-71-16,2 0-16 0,-2 0-3 0,1 2 0 15,1 1 19-15,0 0 0 0,-1 0-8 16,0 1 8-16,1 0 0 0</inkml:trace>
  <inkml:trace contextRef="#ctx0" brushRef="#br0" timeOffset="114597.96">20158 8670 1497 0,'2'11'66'0,"-1"-2"14"0,1-1-64 0,-1-2-16 15,0-1 0-15,0-3 0 0,0 2 16 0,1 3-1 16,2 3 0-16,0 2 0 0,1 2 2 0,-1-3 1 16,0-3 0-16,0-3 0 0,-1-1-18 0,-1-3-11 15,0-2 2-15,0-3 0 16,1-1 9-16,-1-2 0 0,-1-2 0 0,2-2 8 0,-1 0 3 0,0-1 1 16,0-3 0-16,2 1 0 0,-3 0-12 0,3 1 10 15,-1-1-10-15,-2 2 10 0,1-1-18 0,1 2-4 16,-1 1-1-16,2 0 0 0,-1 3-3 0,-2 0 0 0,0 2 0 15,2 4 0-15,-1-1 6 0,0 2 1 0,0 2 0 0,-1 1 0 16,2 2 9-16,-1 2 9 0,-1 0-1 0,0 3-8 16,0 0 11-16,0 1-11 0,-1 1 10 0,0 2-10 15,-1-1 12-15,0 0-3 0,0 0-1 0,0 0 0 16,1 0 9-16,0-3 2 16,0 0 0-16,0-1 0 0,0-1 3 0,0-1 1 0,0-3 0 0,0 0 0 15,0 0-3-15,0-1 0 16,0-1 0-16,1-2 0 0,0 1 12 0,1-3 3 0,0 1 0 0,1-3 0 15,1 1-22-15,-2-1-4 0,2-2-1 0,1-1 0 16,0 0-8-16,-1-3 0 0,1 2 0 0,-1-2 0 0,0 0 0 0,-1 0-12 16,0 0 4-16,0 1 8 0,0-1-13 0,2 0 5 15,-1 1 8-15,-1 0-13 0,1 2 3 0,-1 1 1 16,0 1 0-16,-2 2 0 0,1 1 9 0,0 2 0 16,-1-1-9-16,1 2 9 15,0 0 0-15,-1 1 0 0,2 0 0 0,-1 3 0 16,0 0 0-16,0 1 0 0,1 2 0 0,0 0 0 0,-1 2 0 0,1 0 0 15,-1 2 0-15,-1-1 0 0,0 0 0 0,2 0 0 16,-1-1 0-16,-2 0 0 16,3-1 0-16,-2-1 0 0,0 0 0 0,1-1 0 15,0 0-8-15,-2-2 8 0,3 1 0 0,-2-2 0 0,0 0 0 0,2-2 0 0,-1-1-9 0,-2-1 9 16,3 0-39-16,-1-1-4 0,-2-3-1 0,2-1 0 31,0-2-76-31,-1 1-15 0,-1-2-3 0,2 0-478 16</inkml:trace>
  <inkml:trace contextRef="#ctx0" brushRef="#br0" timeOffset="115002.06">20466 8314 1440 0,'0'1'64'0,"0"0"12"0,0 0-60 0,1 0-16 0,0 1 0 0,-1 0 0 0,1 0 11 0,-1 3-1 0,3 3 0 0,0 3 0 0,0 3-10 0,2 1 0 16,-1 1 0-16,-1 0 8 16,2 0-8-16,-2 1 0 0,2 0 0 0,-1 1 0 0,0 0 24 0,0 0-1 15,0-1 0-15,-2-1 0 0,1 1 13 0,1-3 4 16,-1 0 0-16,0-2 0 16,-1 0-16-16,2 0-2 0,2-2-1 0,-2-1 0 15,-1 3-8-15,1-3-1 0,1 2-1 0,-2-1 0 0,0-1-11 0,1 2 0 0,-2-1 0 16,3 0 0-16,-2 1 0 0,-1-1 0 0,-1 0 0 0,0-1 0 15,1-1 0-15,-2 0 0 0,1 0 0 0,-1-1 0 16,0 0 0-16,0-2 0 16,0 0 0-16,-1-1 0 0,1 0 0 0,-1-3 0 15,0 0 0-15,-1 0 0 0,2-1-12 0,-2 0 12 0,-1-1-10 0,1-1 10 16,-1 1-13-16,0-2 3 16,0-1 1-16,0-1 0 0,-2 1-31 0,2-1-5 0,-2 0-2 0,1-1 0 31,0-1-60-31,-1 0-12 0,1 2-2 0,-1-1-279 0,-1 0-56 0</inkml:trace>
  <inkml:trace contextRef="#ctx0" brushRef="#br0" timeOffset="115347.79">20310 8575 57 0,'6'2'0'0,"-3"-2"0"0,0 1 0 0,0 0 0 0,-1 0 222 0,0 0 39 0,1 0 8 0,3 1 2 0,3 2-179 0,3 2-35 0,4-1-7 0,3 0-2 15,1 0-9-15,0-1-3 0,0-3 0 0,-1 1 0 16,3-2-17-16,-2 0-4 0,0-1-1 0,-2-1 0 15,0 0 36-15,0-1 7 0,-1 0 2 0,1-1 0 16,-1 0-1-16,-2-2 0 0,2 0 0 0,-2 1 0 16,-2-1-35-16,-1 0-7 0,-1 1-2 0,0 0 0 15,-3-1-14-15,-1 3-18 0,0-1 4 0,-2 1 1 16,-2 0-14-16,1 1-2 0,-2 0-1 0,-1 0 0 16,2 2-50-16,-2-1-11 0,-1 1-1 0,-1-1-357 15,0 1-71-15</inkml:trace>
  <inkml:trace contextRef="#ctx0" brushRef="#br0" timeOffset="115917.14">20395 8551 1267 0,'1'3'112'0,"2"1"-89"0,-1 0-23 0,-2-1 0 0,3-2 47 0,-1 3 5 0,1 2 0 0,4 3 1 0,1 4-4 0,1 2-1 0,-1-1 0 0,0-2 0 16,-1-2-24-16,0 1-6 0,-1-3-1 0,-2 0 0 15,1-2-5-15,-1 1-2 0,-1-1 0 0,-1-1 0 16,-1 0 27-16,0-1 6 0,-1-2 1 0,0 0 0 16,0 0-1-16,0-1 0 0,0-1 0 0,0 0 0 15,0 0-43-15,0 0 0 0,1-1 0 0,-1-1 0 16,-1 0-15-16,1 0 2 0,-1-2 0 0,2-1 0 15,-1 0-51-15,1-1-11 16,-2-1-1-16,1-1-1 0,0-3-87 0,0 1-18 0,-1-1-3 0,1-1-386 16</inkml:trace>
  <inkml:trace contextRef="#ctx0" brushRef="#br0" timeOffset="116091.02">20448 8339 921 0,'-1'-2'40'0,"0"0"10"0,-1 1-40 0,2 0-10 0,0 1 0 0,0 0 0 16,0 1 72-16,0 0 12 0,0 0 2 0,2 1 1 0,-2 0-35 0,0-2-8 16,0 0 0-16,0 0-1 15,0 0-43-15,0 0-9 0,1 16-2 0,-2-16 0 0,1 1-28 0,0-1-5 16,0-1-2-16,0 1 0 0,1-1 10 0,1 0 1 0,-1-1 1 16,2 0-458-16</inkml:trace>
  <inkml:trace contextRef="#ctx0" brushRef="#br0" timeOffset="116517.97">21065 8189 1324 0,'3'3'59'0,"-3"0"12"0,-2 0-57 0,2 0-14 16,0 0 0-16,-1 0 0 0,1 1-20 0,-2 3-6 16,-1 4-2-16,-2 4 0 0,1 3 28 0,-2 1 0 15,-1 1 0-15,0-2 0 16,-2 1 0-16,3-1 8 0,-3 2-8 0,3 2 11 0,-3 1 44 0,-1 2 9 0,0 1 1 0,0 4 1 31,0 3-4-31,-2 2-1 0,1 2 0 0,0-2 0 0,0-2-25 0,1-1-6 16,3 0-1-16,-2 0 0 0,0-1-9 0,0 0-3 0,0 0 0 0,1-2 0 15,0-2-1-15,-1 0-1 16,4-4 0-16,-1 0 0 0,1-4-3 0,1-3 0 0,0-1 0 0,0-3 0 16,3-2-12-16,0-2 9 0,0-2-9 0,1-3 8 15,0-1-8-15,1-1-16 16,0-2 4-16,0-2 1 0,2-1-40 0,-1-3-8 0,1-1-1 0,-2-3-744 15</inkml:trace>
  <inkml:trace contextRef="#ctx0" brushRef="#br0" timeOffset="117102.63">21340 8587 864 0,'2'3'76'0,"-2"-1"-60"0,-1 0-16 0,0 0 0 15,1-1 130-15,0 0 23 0,-1 1 5 0,-1 2 1 16,-1 2-115-16,-1 2-22 0,-1 2-5 0,-2 1-1 15,-1-1-55-15,1 1-11 0,0-1-2 0,-2-1-1 16,2 2 19-16,-1-1 4 0,0 1 1 0,2 1 0 16,0 0 51-16,1-1 10 0,2 1 3 0,3-1 0 15,1-2 16-15,2 1 3 0,2-2 1 0,3-1 0 0,0 0-31 16,2-1-7-16,1-1-1 0,0-2 0 0,1-3-16 0,0 0 0 16,3 0 0-16,-2-4 0 0,1 0 0 0,0-4 0 15,1 1 0-15,-1-2 0 16,0-1 10-16,0-2-2 0,-2 0 0 0,-2-3 0 0,1-1 26 0,-1 0 5 15,-1-1 1-15,-2-2 0 0,-2 0 6 16,1-1 2-16,-2 0 0 0,-3-2 0 0,1-1 8 0,-4 0 1 16,2 0 1-16,-3 0 0 0,-1 3 6 0,0-2 2 15,0 1 0-15,-2 1 0 0,0 0-24 0,1 2-5 16,0 0-1-16,0 0 0 0,2 3-28 0,-1 1-8 16,-1 2 0-16,1 0 0 0,3 3 0 0,-3 1 0 0,3 0 0 0,-1 0-8 15,0 2 8-15,2-1 16 0,0 1-4 0,0 0-1 16,3 0-29-16,-2 0-6 0,2 1 0 0,-1-1-1 15,1 2 1-15,0-2 1 0,4 1 0 0,-2 2 0 16,2-1-14-16,0 0-3 16,3 2-1-16,-3 0 0 0,3 1 1 0,-2 1 1 0,1 0 0 0,-1 0 0 15,1 2-8-15,0-1-1 0,0 1-1 0,-1 0 0 16,2 1-11-16,-3-1-3 0,2 0 0 0,0-1 0 16,-2 1-20-1,1-1-4-15,0 1-1 0,-1-1 0 0,2 1-22 0,-4-1-5 0,3 0-1 0,-2 0-214 16,-1 1-43-16</inkml:trace>
  <inkml:trace contextRef="#ctx0" brushRef="#br0" timeOffset="117402.5">21338 8483 1152 0,'3'2'102'0,"0"-2"-82"0,0 1-20 0,-1-1 0 0,3 1 87 0,-1 0 13 0,6 2 2 0,7 1 1 16,4 1-72-16,7-1-15 0,-2-1-2 0,0-1-1 16,0-2-13-16,-4-1 0 15,0-3-9-15,-3 0 9 0,-1-2-27 0,-2-1 1 0,0 1 0 0,-3-2 0 16,0 2 26-16,-2-2 0 0,1 1 0 0,-3-1 0 15,1 1 0-15,-3-1 0 16,3 0 0-16,-2 2 0 0,-1 0-49 0,-1 2-15 16</inkml:trace>
  <inkml:trace contextRef="#ctx0" brushRef="#br0" timeOffset="117846.83">21765 8839 864 0,'1'1'76'0,"0"0"-60"16,-1-1-16-16,1 0 0 0,-1-1 64 0,2 1 11 15,0 0 1-15,-1 0 1 0,3-2-34 0,1-2-7 0,-1-2-2 0,0-2 0 16,-2-4-26-16,1-1-8 16,-2-1 0-16,1-4 0 0,-2-1 31 0,-2-1-1 0,2-2 0 0,-3-1 0 15,1 0 51-15,-2-3 11 16,2-3 1-16,-1 0 1 0,-2-1 18 0,4-1 3 16,-2 2 1-16,1 0 0 0,-1 0-65 0,1 3-13 0,-2 0-2 0,3 3-1 0,-2 0-26 0,2 1-9 15,0 2 0-15,0 1 9 0,-1 1-20 0,2 2-4 16,2 2-1-16,-1 1 0 0,1 3 16 0,0 0 0 15,0 3 0-15,2 1 0 16,-2 1-12-16,3 2 1 16,-2 1 0-16,2 1 0 0,0-1-14 0,1 2-3 0,1 0-1 0,0 0 0 0,2 1-29 0,0 1-6 15,2 0 0-15,-2 0-1 0,2 1-7 0,1 0 0 32,-1 0-1-32,2 1 0 0,1-2 4 0,-2 2 1 15,2-1 0-15,-1 1 0 16,0 0-25-16,-1-2-5 0</inkml:trace>
  <inkml:trace contextRef="#ctx0" brushRef="#br0" timeOffset="118893.21">21519 8625 979 0,'0'5'43'0,"1"-2"9"0,1 0-41 0,0 0-11 0,1-2 0 0,0 0 0 0,1 1 20 0,2 0 3 0,5 1 0 0,4 1 0 0,5 0-23 0,2-1-10 16,0-2 1-16,0-2 0 0,1-2-11 0,-1-1-3 15,0 0 0-15,3-2 0 0,-2-1-1 0,0-1 0 16,-2-1 0-16,1 0 0 0,-1-1 24 0,-2 1 0 15,0 1 0-15,1-2 0 0,-1 3 0 0,-1-2 0 16,0 3-9-16,-1 0 9 0,-2 0 0 0,1 2 0 16,-1 0 0-16,0 0 0 0,-2 1-20 0,-1 0-6 15,1 1-2-15,-1 2 0 0,-3-1 28 0,0 1 0 0,-3 2 0 0,1-1 8 16,-4 1-8-16,0-1 9 0,-2 1-9 0,-1-1 10 16,-2 1 7-16,0 0 2 0,-3 0 0 0,-1-1 0 15,0 0 38-15,-3 0 8 0,0 1 2 0,-2-1 0 16,-1 1 1-16,1 0 1 0,-2 0 0 0,-1 0 0 15,1 1-13-15,0-1-4 0,0 0 0 0,-1 1 0 16,1 1-6-16,-1 0-2 0,1-2 0 0,3 2 0 0,0 1-28 16,0-1-5-16,2-1-2 0,-1 0 0 0,4 1-9 0,-2 0 0 15,3 0 0-15,0-1 0 0,2 1-11 0,0-1-1 16,2 1 0-16,0-1 0 0,3 2 12 0,1-1-8 16,2 1 8-16,0-2-8 0,4 2 8 0,-1 0 0 15,5 0-9-15,0 0 9 16,1 2 0-16,-1-2 0 0,0 1 0 0,0 0 0 0,2 0 0 0,-2 0 0 15,1 2-9-15,1-2 9 16,0 2-15-16,-2-2 4 0,1 2 1 0,1-1 0 0,-1 1-6 0,-2-2-2 16,0 2 0-16,-3-1 0 0,2-1 18 0,-4 0 0 15,-2-1 0-15,0 0 0 0,-2 1 0 0,1-2 9 0,-3 1-9 16,-1 1 8-16,-1-1 0 0,-3-2 0 0,0 2 0 0,-2 1 0 16,-2-2 12-16,-1 1 3 0,-3 1 0 0,1-1 0 15,-2 1 25-15,0-1 4 0,-2-1 2 0,2 1 0 16,-1-1-13-16,1-1-2 15,1 0-1-15,1-2 0 0,-1-1-10 0,2 0-3 0,0 0 0 0,2-2 0 16,-1 0-6-16,3-1-2 0,1 0 0 0,-1-2 0 16,2 2-8-16,1-2-1 0,1 0-8 0,0 0 12 15,2-1-12-15,0 0 0 0,2 0 0 0,2-3 0 16,1 2 0-16,-1-2 0 0,5 0-8 0,-1-1 8 0,1 2 0 16,2-2-8-1,0 1 8-15,0 1 0 0,0-1 0 0,3 1-8 0,0-1 8 0,-1 0 0 16,1 0 0-16,1 1 0 0,0-2 0 0,-1 1 0 0,0 0 0 15,-1-1 0-15,0 1 0 0,-2 0 0 0,1 1 0 0,-2 0 0 16,-1 1 9-16,0-2-9 0,-3 3 11 0,0-1-3 16,-2 1-8-16,0 1 12 15,-3 0-12-15,1 1 9 0,-2 1-9 0,-1 1 8 16,0 0 7-16,-4 2 1 0,2 0 0 0,-2 1 0 0,-1 1-16 0,-3 1 0 16,2 1 0-16,-2 2 0 0,-1-1 0 0,-2 3 0 15,0 1 0-15,-1 3 0 0,0 0 0 0,-1 3 0 0,3 0 0 16,0 0 0-16,0 2 0 0,2-2 0 15,2 1 0-15,1-1 0 16,2 0 0-16,3 0 0 0,0 1 0 0,3-1 0 0,1 1 0 0,3-1 0 0,2 1 0 0,2-2 0 16,0 0 0-16,1-2 0 15,2-2 0-15,0 0 0 0,0-3 0 0,1 0 0 0,1-2 0 0,-2-3 0 16,3 0 0-16,-2-2 0 16,0-1 0-16,-1-1 0 0,0-3 0 0,1-2 0 15,-1 0 0-15,0-3 0 0,1-1-20 0,-1-1-6 0,-2 0-2 0,0-3 0 16,-1 1-29-16,0-1-7 0,0 0 0 0,-3-1-1 31,0 0-54-31,-2-1-10 0,-1 0-3 0,-1-2-596 16</inkml:trace>
  <inkml:trace contextRef="#ctx0" brushRef="#br0" timeOffset="119221.17">22448 8142 345 0,'2'0'31'0,"-1"0"-31"0,-1 0 0 0,0 0 0 0,1 1 221 0,0 0 39 0,0 1 7 0,0 1 1 0,4 4-168 0,-1 2-33 0,1 6-7 0,1 0-2 15,1 2-58-15,-1 1 0 0,0 0 0 0,0 1-14 32,2 2 14-32,0-1 0 0,1 1 0 0,-1 2 0 15,0-1 21-15,0 1 11 0,0 1 1 0,0-1 1 0,0 1 4 0,0 0 1 16,0 1 0-16,0 1 0 0,0 0-29 0,1-1-10 0,-2-3 0 0,1-2 9 31,-4-1-9-31,4-2 0 0,-3-1 0 0,0-2 0 16,0 0 0-16,-1-2 0 0,-2 2 0 0,1-3 0 0,-1-1 0 0,-2-1 0 0,2-1 0 0,-4 0 0 15,2-1-12-15,-1-2 12 16,-3-1-12-16,2-1 12 0,-2-3-35 0,-2 0 1 0,0-2 0 0,-2-3 0 31,-1-1-85-31,-1-1-17 0,0-1-3 16,-2-2-436-16</inkml:trace>
  <inkml:trace contextRef="#ctx0" brushRef="#br0" timeOffset="119477.13">22042 8488 691 0,'0'0'61'0,"2"0"-49"0,1 0-12 0,0 0 0 15,1 0 120-15,2 1 22 0,4-1 4 0,5 1 1 16,12-1-11-16,4 1-3 0,5-1 0 0,2 0 0 15,1 0-63-15,-3-2-13 0,3 0-2 0,-1-1-1 16,-2-1-30-16,0-2-7 0,2 1-1 0,-3-1 0 16,-2-1-5-16,-1 1-2 0,-2-2 0 0,-3 2 0 15,-2-2-18-15,-1 1-4 0,-1-1-1 0,-4 1 0 16,-2 1-4-16,1-1-1 0,-3 2 0 0,-1 0 0 16,0-1-79-1,-3 2-16-15,-1 2-3 0,-1 1-1 0</inkml:trace>
  <inkml:trace contextRef="#ctx0" brushRef="#br0" timeOffset="131083.72">14953 7134 1382 0,'-3'3'123'0,"-1"0"-99"0,1-1-24 0,0 0 0 0,3 0 31 0,-3 1 1 0,-3 3 0 0,-4 3 0 0,-2 3-44 0,-3 1-9 16,-2 0-2-16,-1-2 0 0,2 1 39 0,-2-3 7 15,2 0 1-15,-2-2 1 0,0 0 3 0,0-1 1 16,-4 0 0-16,1-1 0 16,0-1 26-16,-2-1 5 0,2 0 0 0,0 0 1 0,1-1-1 0,0-1-1 15,1 1 0-15,-1 1 0 16,0 1-31-16,0 0-5 0,1 0-2 16,-1 0 0-16,1 0-11 0,-1 1-2 0,0 0-8 0,1-2 12 0,0 1-12 0,1 2 0 0,0-2 0 15,0 2-10-15,2-1 26 0,2-1 4 16,1 2 2-16,1 0 0 15,3-1-5-15,2 0-1 0,1 0 0 0,1-1 0 0,1 0-4 0,1 1-2 16,1 0 0-16,2-1 0 16,0 2-10-16,0 0 0 0,1 0 0 0,0 1 0 0,1 1-8 0,0 2 8 0,1 0 0 0,0 1 0 15,0 2 0-15,-1 0 0 0,3 0 0 0,0 1 0 16,1 2 0-16,0 1 0 0,1 2 0 0,-1 1 8 16,0 0-8-16,0 4-14 15,0 0 3-15,-1 3 1 0,0 0 10 0,-1 2 0 0,0 4 0 0,0 2 0 16,0 2 0-16,-3-1-10 15,2-2 10-15,0 1-10 0,1-1 10 0,0-2 9 16,-2-1-1-16,3 0-8 0,0 1 0 0,0 0 0 16,-2 1 0-16,1 2-12 0,0 1 12 0,-1-1 0 15,0-2 9-15,-2 0-9 0,3-1 0 0,-2-1 0 16,0-1 0-16,0 0 0 0,-1 2 0 0,2 0 8 16,-2 3-8-16,-1-1 0 0,2-1 0 0,-1 0 0 15,-1 1 0-15,0-1 0 0,1-3 12 0,-1 1-4 16,0 0-8-16,0 1 12 0,1-2-12 0,-1 0 0 15,2 0-9-15,-1-2 9 0,1-4 0 0,0-1 0 0,1-4 8 16,-1-3-8-16,0-1 12 0,3-2-4 0,0-1 0 0,-2-4-8 16,2 1 16-16,0-2-4 0,0-2-1 0,-1 1 0 15,2-1 5-15,0-1 2 0,-2 0 0 0,2-2 0 16,1 2 1-16,0-2 0 0,1 2 0 0,0 0 0 16,1 0-7-16,0-1 0 0,3 1-1 0,-1-1 0 15,2 1-11-15,-1-1 8 0,2 0-8 0,0-2 8 16,1 1-8-16,1-2 10 0,1 0-10 0,0-2 10 15,0 1-10-15,2 0 0 0,0 0 9 0,0 0-9 16,-1 1 0-16,1 0 8 0,-2 1-8 0,1 0 0 16,-3 0 0-16,0 1 0 0,1 0 0 0,-3 1 0 15,2 0 0-15,-1 0-8 0,-1 0 8 0,-2-2-12 0,1 2-40 0,-1-1-9 16,-2 0-2-16,-2-1-660 16,1 1-132-16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r>
              <a:rPr lang="en-US" dirty="0"/>
              <a:t>CS 211  :  Fundamentals of Programming II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06FB9CF0-9058-4EBF-A3F8-9C61AB23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546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881390">
              <a:defRPr/>
            </a:pPr>
            <a:r>
              <a:rPr lang="en-US">
                <a:solidFill>
                  <a:prstClr val="black"/>
                </a:solidFill>
                <a:latin typeface="Calibri"/>
              </a:rPr>
              <a:t>CS 341  :  Programming Languages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0712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CS 211  :  Fundamentals of Programming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51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CS 211  :  Fundamentals of Programming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92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920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 lIns="91449" tIns="45725" rIns="91449" bIns="45725"/>
          <a:lstStyle/>
          <a:p>
            <a:pPr marL="0" marR="0" lvl="0" indent="0" algn="l" defTabSz="881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682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91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6D799-326B-3D68-21D2-95DA5DF9A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A13D9-C32C-13F2-DB51-DB693E372F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098E35-CBAB-EBFE-8C66-238EB9918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10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48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881390">
              <a:defRPr/>
            </a:pPr>
            <a:r>
              <a:rPr lang="en-US">
                <a:solidFill>
                  <a:prstClr val="black"/>
                </a:solidFill>
                <a:latin typeface="Calibri"/>
              </a:rPr>
              <a:t>CS 341  :  Programming Languages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4968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4870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3879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5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-hummel/serverless-dem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228600"/>
            <a:ext cx="8007178" cy="1066800"/>
          </a:xfrm>
          <a:solidFill>
            <a:srgbClr val="FFFF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</a:rPr>
              <a:t>CS 310 : Scalable Software Architectures 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400" b="0" i="1" dirty="0">
                <a:solidFill>
                  <a:srgbClr val="0000FF"/>
                </a:solidFill>
              </a:rPr>
              <a:t>Class session on Tuesday, November 5</a:t>
            </a:r>
            <a:r>
              <a:rPr lang="en-US" sz="2400" b="0" i="1" baseline="30000" dirty="0">
                <a:solidFill>
                  <a:srgbClr val="0000FF"/>
                </a:solidFill>
              </a:rPr>
              <a:t>th</a:t>
            </a:r>
            <a:r>
              <a:rPr lang="en-US" sz="2400" b="0" i="1" dirty="0">
                <a:solidFill>
                  <a:srgbClr val="0000FF"/>
                </a:solidFill>
              </a:rPr>
              <a:t>   </a:t>
            </a:r>
            <a:endParaRPr lang="en-US" b="0" i="1" dirty="0">
              <a:solidFill>
                <a:srgbClr val="0000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59AB1-94D5-5D16-BFFC-5C4C5E3F8E7D}"/>
              </a:ext>
            </a:extLst>
          </p:cNvPr>
          <p:cNvSpPr txBox="1"/>
          <p:nvPr/>
        </p:nvSpPr>
        <p:spPr>
          <a:xfrm>
            <a:off x="3642966" y="2133600"/>
            <a:ext cx="5281930" cy="2662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Calibri"/>
              </a:rPr>
              <a:t>Notes: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01638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this week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58838" lvl="1" indent="-1714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Serverless, API Gateway +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lambda, Docker</a:t>
            </a:r>
            <a:endParaRPr kumimoji="0" lang="en-US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01638" marR="0" lvl="0" indent="-1714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03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released</a:t>
            </a:r>
          </a:p>
          <a:p>
            <a:pPr marL="855663" marR="0" lvl="1" indent="-1682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Serverless, event-driven PDF analysis</a:t>
            </a:r>
          </a:p>
          <a:p>
            <a:pPr marL="855663" marR="0" lvl="1" indent="-1682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Friday November 15</a:t>
            </a:r>
            <a:r>
              <a:rPr lang="en-US" sz="1600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9163" lvl="1" indent="-231775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B726DADC-A98C-B243-B82E-75F29035C2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802" y="662472"/>
            <a:ext cx="937728" cy="9377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685F96-1F14-0B00-DF8A-F2730C4E8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7" y="5638800"/>
            <a:ext cx="1799293" cy="1012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1C3947-BC83-0D73-18F5-F7A4A447C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18" y="2213057"/>
            <a:ext cx="3356982" cy="25908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186E9E1-F12B-12F7-84D5-21A5C130F056}"/>
              </a:ext>
            </a:extLst>
          </p:cNvPr>
          <p:cNvSpPr/>
          <p:nvPr/>
        </p:nvSpPr>
        <p:spPr>
          <a:xfrm>
            <a:off x="1003478" y="3166658"/>
            <a:ext cx="609600" cy="48605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28703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B47CE69-1FA1-BB65-81AD-7688923F5199}"/>
              </a:ext>
            </a:extLst>
          </p:cNvPr>
          <p:cNvSpPr txBox="1">
            <a:spLocks/>
          </p:cNvSpPr>
          <p:nvPr/>
        </p:nvSpPr>
        <p:spPr bwMode="auto">
          <a:xfrm>
            <a:off x="381000" y="152399"/>
            <a:ext cx="8305800" cy="6080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marL="342900" marR="0" lvl="0" indent="-342900" algn="ctr" defTabSz="-13873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+mj-ea"/>
                <a:cs typeface="Segoe UI" pitchFamily="34" charset="0"/>
              </a:rPr>
              <a:t>Getting the necessary software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yriad Pro" pitchFamily="34" charset="0"/>
              <a:ea typeface="+mj-ea"/>
              <a:cs typeface="Segoe UI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26C0E8-DFB2-B807-8F37-EC047E56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2590800"/>
          </a:xfrm>
        </p:spPr>
        <p:txBody>
          <a:bodyPr/>
          <a:lstStyle/>
          <a:p>
            <a:pPr marL="460375" indent="-460375">
              <a:buFont typeface="+mj-lt"/>
              <a:buAutoNum type="arabicPeriod"/>
            </a:pPr>
            <a:r>
              <a:rPr lang="en-US" dirty="0"/>
              <a:t>Make sure Docker Desktop is running</a:t>
            </a:r>
          </a:p>
          <a:p>
            <a:pPr marL="460375" indent="-460375">
              <a:spcBef>
                <a:spcPts val="1800"/>
              </a:spcBef>
              <a:buFont typeface="+mj-lt"/>
              <a:buAutoNum type="arabicPeriod"/>
            </a:pPr>
            <a:r>
              <a:rPr lang="en-US" dirty="0"/>
              <a:t>Download files you need for today</a:t>
            </a:r>
          </a:p>
          <a:p>
            <a:pPr marL="914400" lvl="2" indent="-230188"/>
            <a:r>
              <a:rPr lang="en-US" sz="2000" dirty="0">
                <a:hlinkClick r:id="rId3"/>
              </a:rPr>
              <a:t>https://github.com/joe-hummel/serverless-demo </a:t>
            </a:r>
            <a:endParaRPr lang="en-US" sz="2000" dirty="0"/>
          </a:p>
          <a:p>
            <a:pPr marL="460375" indent="-460375">
              <a:spcBef>
                <a:spcPts val="2400"/>
              </a:spcBef>
              <a:buFont typeface="+mj-lt"/>
              <a:buAutoNum type="arabicPeriod"/>
            </a:pPr>
            <a:r>
              <a:rPr lang="en-US" dirty="0"/>
              <a:t>Open a terminal window, navigate to repo: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083A11-D6AC-6E5C-5666-B5181507A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1601787"/>
            <a:ext cx="1300125" cy="1003653"/>
          </a:xfrm>
          <a:prstGeom prst="rect">
            <a:avLst/>
          </a:prstGeom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A43BF9CE-EF38-7773-E222-208313696C4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4800" y="3451700"/>
            <a:ext cx="3962400" cy="160172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Linux/Mac/Windows WSL:</a:t>
            </a:r>
          </a:p>
          <a:p>
            <a:pPr marL="460375" marR="0" lvl="0" indent="-3492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Open terminal, navigate to repo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</a:t>
            </a:r>
          </a:p>
          <a:p>
            <a:pPr marL="460375" marR="0" lvl="0" indent="-3492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chmod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755 *.bash</a:t>
            </a:r>
          </a:p>
          <a:p>
            <a:pPr marL="460375" marR="0" lvl="0" indent="-3492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./docker-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build.bash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60375" marR="0" lvl="0" indent="-3492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./docker-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run.bash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7D27035-F6BD-DB5A-B6B1-65300CDAD4A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516144" y="3451700"/>
            <a:ext cx="4191000" cy="1317027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Windows:</a:t>
            </a:r>
          </a:p>
          <a:p>
            <a:pPr marL="460375" marR="0" lvl="0" indent="-3492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navigate to repo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</a:t>
            </a:r>
          </a:p>
          <a:p>
            <a:pPr marL="460375" marR="0" lvl="0" indent="-3492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.\docker-build.bat</a:t>
            </a:r>
          </a:p>
          <a:p>
            <a:pPr marL="460375" marR="0" lvl="0" indent="-3492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.\docker-run.bat</a:t>
            </a:r>
          </a:p>
        </p:txBody>
      </p:sp>
    </p:spTree>
    <p:extLst>
      <p:ext uri="{BB962C8B-B14F-4D97-AF65-F5344CB8AC3E}">
        <p14:creationId xmlns:p14="http://schemas.microsoft.com/office/powerpoint/2010/main" val="174615118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B47CE69-1FA1-BB65-81AD-7688923F5199}"/>
              </a:ext>
            </a:extLst>
          </p:cNvPr>
          <p:cNvSpPr txBox="1">
            <a:spLocks/>
          </p:cNvSpPr>
          <p:nvPr/>
        </p:nvSpPr>
        <p:spPr bwMode="auto">
          <a:xfrm>
            <a:off x="381000" y="152399"/>
            <a:ext cx="8305800" cy="6080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marL="342900" marR="0" lvl="0" indent="-342900" algn="ctr" defTabSz="-13873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+mj-ea"/>
                <a:cs typeface="Segoe UI" pitchFamily="34" charset="0"/>
              </a:rPr>
              <a:t>Common docker errors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yriad Pro" pitchFamily="34" charset="0"/>
              <a:ea typeface="+mj-ea"/>
              <a:cs typeface="Segoe UI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26C0E8-DFB2-B807-8F37-EC047E56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181600"/>
          </a:xfrm>
        </p:spPr>
        <p:txBody>
          <a:bodyPr/>
          <a:lstStyle/>
          <a:p>
            <a:pPr marL="460375" indent="-460375">
              <a:buFont typeface="+mj-lt"/>
              <a:buAutoNum type="arabicPeriod"/>
            </a:pPr>
            <a:r>
              <a:rPr lang="en-US" dirty="0"/>
              <a:t>"docker" command not found</a:t>
            </a:r>
          </a:p>
          <a:p>
            <a:pPr marL="914400" lvl="2" indent="-230188"/>
            <a:r>
              <a:rPr lang="en-US" sz="2000" i="1" dirty="0"/>
              <a:t>Uninstall and reinstall Docker Desktop</a:t>
            </a:r>
          </a:p>
          <a:p>
            <a:pPr marL="914400" lvl="2" indent="-230188"/>
            <a:endParaRPr lang="en-US" sz="2000" dirty="0"/>
          </a:p>
          <a:p>
            <a:pPr marL="460375" indent="-460375">
              <a:buFont typeface="+mj-lt"/>
              <a:buAutoNum type="arabicPeriod"/>
            </a:pPr>
            <a:r>
              <a:rPr lang="en-US" dirty="0"/>
              <a:t>When you try to build, you are not authorized</a:t>
            </a:r>
          </a:p>
          <a:p>
            <a:pPr marL="914400" lvl="1" indent="-2286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docker login -u docker-username</a:t>
            </a:r>
          </a:p>
          <a:p>
            <a:pPr marL="460375" indent="-460375">
              <a:buFont typeface="+mj-lt"/>
              <a:buAutoNum type="arabicPeriod"/>
            </a:pPr>
            <a:endParaRPr lang="en-US" dirty="0"/>
          </a:p>
          <a:p>
            <a:pPr marL="460375" indent="-460375">
              <a:buFont typeface="+mj-lt"/>
              <a:buAutoNum type="arabicPeriod"/>
            </a:pPr>
            <a:r>
              <a:rPr lang="en-US" dirty="0"/>
              <a:t>When you try to run, you get errors like "bash: $\r: command not found"</a:t>
            </a:r>
          </a:p>
          <a:p>
            <a:pPr marL="11430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If you see the </a:t>
            </a:r>
            <a:r>
              <a:rPr lang="en-US" sz="1800" b="1" dirty="0"/>
              <a:t>docker&gt;</a:t>
            </a:r>
            <a:r>
              <a:rPr lang="en-US" sz="1800" dirty="0"/>
              <a:t> prompt, type </a:t>
            </a:r>
            <a:r>
              <a:rPr lang="en-US" sz="1800" b="1" dirty="0"/>
              <a:t>exit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sz="1400" i="0" dirty="0">
                <a:latin typeface="Consolas" panose="020B0609020204030204" pitchFamily="49" charset="0"/>
              </a:rPr>
              <a:t>((Get-Content .</a:t>
            </a:r>
            <a:r>
              <a:rPr lang="en-US" sz="1400" i="0" dirty="0" err="1">
                <a:latin typeface="Consolas" panose="020B0609020204030204" pitchFamily="49" charset="0"/>
              </a:rPr>
              <a:t>bashrc</a:t>
            </a:r>
            <a:r>
              <a:rPr lang="en-US" sz="1400" i="0" dirty="0">
                <a:latin typeface="Consolas" panose="020B0609020204030204" pitchFamily="49" charset="0"/>
              </a:rPr>
              <a:t>) -join "`n") + "`n" | Set-Content -</a:t>
            </a:r>
            <a:r>
              <a:rPr lang="en-US" sz="1400" i="0" dirty="0" err="1">
                <a:latin typeface="Consolas" panose="020B0609020204030204" pitchFamily="49" charset="0"/>
              </a:rPr>
              <a:t>NoNewLine</a:t>
            </a:r>
            <a:r>
              <a:rPr lang="en-US" sz="1400" i="0" dirty="0">
                <a:latin typeface="Consolas" panose="020B0609020204030204" pitchFamily="49" charset="0"/>
              </a:rPr>
              <a:t> .</a:t>
            </a:r>
            <a:r>
              <a:rPr lang="en-US" sz="1400" i="0" dirty="0" err="1">
                <a:latin typeface="Consolas" panose="020B0609020204030204" pitchFamily="49" charset="0"/>
              </a:rPr>
              <a:t>bashrc</a:t>
            </a:r>
            <a:endParaRPr lang="en-US" sz="1400" i="0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E847020C-69FD-EAD0-042D-90B3F817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5785" y="6219279"/>
            <a:ext cx="6096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07609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New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architectur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 concepts…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50149"/>
            <a:ext cx="8000998" cy="5306201"/>
          </a:xfrm>
        </p:spPr>
        <p:txBody>
          <a:bodyPr/>
          <a:lstStyle/>
          <a:p>
            <a:r>
              <a:rPr lang="en-US" dirty="0"/>
              <a:t>Introducing three design concepts…</a:t>
            </a:r>
          </a:p>
          <a:p>
            <a:pPr marL="746125" indent="395288">
              <a:spcBef>
                <a:spcPts val="3600"/>
              </a:spcBef>
              <a:buFont typeface="+mj-lt"/>
              <a:buAutoNum type="arabicPeriod"/>
            </a:pPr>
            <a:r>
              <a:rPr lang="en-US">
                <a:solidFill>
                  <a:srgbClr val="0000FF"/>
                </a:solidFill>
              </a:rPr>
              <a:t>Event-driven design</a:t>
            </a:r>
            <a:endParaRPr lang="en-US" dirty="0">
              <a:solidFill>
                <a:srgbClr val="0000FF"/>
              </a:solidFill>
            </a:endParaRPr>
          </a:p>
          <a:p>
            <a:pPr marL="746125" indent="395288">
              <a:spcBef>
                <a:spcPts val="3600"/>
              </a:spcBef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Serverless computing</a:t>
            </a:r>
          </a:p>
          <a:p>
            <a:pPr marL="746125" indent="395288">
              <a:spcBef>
                <a:spcPts val="3600"/>
              </a:spcBef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Asynchronous APIs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2033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194" y="6324600"/>
            <a:ext cx="45719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03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DD26CA-A822-BBFA-6F1E-0000403E6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1905000"/>
          </a:xfrm>
        </p:spPr>
        <p:txBody>
          <a:bodyPr/>
          <a:lstStyle/>
          <a:p>
            <a:r>
              <a:rPr lang="en-US" dirty="0"/>
              <a:t>Project 03 uses a different architectural approach: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200" dirty="0"/>
              <a:t>Event-driven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200" dirty="0"/>
              <a:t>Serverless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200" dirty="0"/>
              <a:t>Asynchronous API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A5869C-AECF-7F78-2A5F-A844EE1EA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034" y="2983856"/>
            <a:ext cx="1621332" cy="159116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75618B-6BB6-96D3-42F4-040FB0F25AFF}"/>
              </a:ext>
            </a:extLst>
          </p:cNvPr>
          <p:cNvCxnSpPr>
            <a:cxnSpLocks/>
          </p:cNvCxnSpPr>
          <p:nvPr/>
        </p:nvCxnSpPr>
        <p:spPr>
          <a:xfrm flipV="1">
            <a:off x="6248400" y="3481297"/>
            <a:ext cx="942656" cy="46171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BCC2B4-5048-7889-4392-A91BE949351C}"/>
              </a:ext>
            </a:extLst>
          </p:cNvPr>
          <p:cNvGrpSpPr/>
          <p:nvPr/>
        </p:nvGrpSpPr>
        <p:grpSpPr>
          <a:xfrm>
            <a:off x="1124235" y="2746224"/>
            <a:ext cx="6648165" cy="3962399"/>
            <a:chOff x="1124235" y="2746224"/>
            <a:chExt cx="6648165" cy="396239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2109390-DE39-6199-0344-872A1C30C112}"/>
                </a:ext>
              </a:extLst>
            </p:cNvPr>
            <p:cNvGrpSpPr/>
            <p:nvPr/>
          </p:nvGrpSpPr>
          <p:grpSpPr>
            <a:xfrm>
              <a:off x="1124235" y="2746224"/>
              <a:ext cx="5505165" cy="3962399"/>
              <a:chOff x="1143000" y="2746224"/>
              <a:chExt cx="5505165" cy="3962399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5DDDFF73-623E-9DFF-C9E2-1811CFD72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3000" y="2746224"/>
                <a:ext cx="5505165" cy="3785944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36A8B63-AF9B-50E8-6B23-525A230B5260}"/>
                  </a:ext>
                </a:extLst>
              </p:cNvPr>
              <p:cNvSpPr/>
              <p:nvPr/>
            </p:nvSpPr>
            <p:spPr>
              <a:xfrm>
                <a:off x="1759227" y="4917476"/>
                <a:ext cx="3270192" cy="179114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0D66EA7-1BE7-8A7D-30E2-CD139ED6EE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24646" y="5854643"/>
                <a:ext cx="824719" cy="824719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E253F00-CDFE-F98C-CF54-6699E3BDA671}"/>
                </a:ext>
              </a:extLst>
            </p:cNvPr>
            <p:cNvSpPr/>
            <p:nvPr/>
          </p:nvSpPr>
          <p:spPr>
            <a:xfrm>
              <a:off x="5257800" y="4917477"/>
              <a:ext cx="2514600" cy="1143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F9F4CA6-A9EA-AD7E-1F16-66AB32266605}"/>
              </a:ext>
            </a:extLst>
          </p:cNvPr>
          <p:cNvGrpSpPr/>
          <p:nvPr/>
        </p:nvGrpSpPr>
        <p:grpSpPr>
          <a:xfrm>
            <a:off x="5294290" y="4724400"/>
            <a:ext cx="3355098" cy="1795832"/>
            <a:chOff x="5275839" y="4750967"/>
            <a:chExt cx="3355098" cy="17958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391EFC1-C1AC-AEA2-9CEA-28441F6C5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75839" y="4750967"/>
              <a:ext cx="3073150" cy="179583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8D275EC-8378-BFC7-6F41-3BC05A3F9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59172" y="4917476"/>
              <a:ext cx="471765" cy="4655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10955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Serverless demo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8077200" cy="1219200"/>
          </a:xfrm>
        </p:spPr>
        <p:txBody>
          <a:bodyPr/>
          <a:lstStyle/>
          <a:p>
            <a:pPr marL="227013" indent="-227013"/>
            <a:r>
              <a:rPr lang="en-US" dirty="0"/>
              <a:t>Let’s build web service to access </a:t>
            </a:r>
            <a:r>
              <a:rPr lang="en-US" dirty="0" err="1"/>
              <a:t>MovieLens</a:t>
            </a:r>
            <a:r>
              <a:rPr lang="en-US" dirty="0"/>
              <a:t> DB using API Gateway and lambda…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F1F11C0-9D6F-AAE5-F26C-42A2D389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370637"/>
            <a:ext cx="381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4C09CD-2C75-9986-B5B5-F61396909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362200"/>
            <a:ext cx="1895281" cy="246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9622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C6AD24-0788-B406-4F45-660F385D6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82325A71-90B5-FF1C-AACF-8DB983C6672E}"/>
              </a:ext>
            </a:extLst>
          </p:cNvPr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Serverless demo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EC3D1D-4EC7-C797-B5B8-0569773CF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8077200" cy="1219200"/>
          </a:xfrm>
        </p:spPr>
        <p:txBody>
          <a:bodyPr/>
          <a:lstStyle/>
          <a:p>
            <a:pPr marL="227013" indent="-227013"/>
            <a:r>
              <a:rPr lang="en-US" dirty="0"/>
              <a:t>Let’s build web service to access </a:t>
            </a:r>
            <a:r>
              <a:rPr lang="en-US" dirty="0" err="1"/>
              <a:t>MovieLens</a:t>
            </a:r>
            <a:r>
              <a:rPr lang="en-US" dirty="0"/>
              <a:t> DB using API Gateway and lambda…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FF37E1F-B359-16F8-157A-AE251DAB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370637"/>
            <a:ext cx="381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C32C778-CFF2-1E3F-6E04-C3E250E13BD2}"/>
                  </a:ext>
                </a:extLst>
              </p14:cNvPr>
              <p14:cNvContentPartPr/>
              <p14:nvPr/>
            </p14:nvContentPartPr>
            <p14:xfrm>
              <a:off x="395280" y="2568240"/>
              <a:ext cx="8354160" cy="2669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C32C778-CFF2-1E3F-6E04-C3E250E13B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5920" y="2558880"/>
                <a:ext cx="8372880" cy="268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784701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Steps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8153400" cy="5181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Lambda function, test – missing module…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Package import(s) </a:t>
            </a:r>
            <a:r>
              <a:rPr lang="en-US" dirty="0"/>
              <a:t>as layer, configure, 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Configure API Gateway, 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Client-side test: browser / postman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Client-side app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F1F11C0-9D6F-AAE5-F26C-42A2D389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370637"/>
            <a:ext cx="381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05334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C0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That's it, thank you!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81923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4268</TotalTime>
  <Words>333</Words>
  <Application>Microsoft Office PowerPoint</Application>
  <PresentationFormat>On-screen Show (4:3)</PresentationFormat>
  <Paragraphs>64</Paragraphs>
  <Slides>9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Myriad Pro</vt:lpstr>
      <vt:lpstr>Times New Roman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joe.hummel</dc:creator>
  <cp:lastModifiedBy>Joe Hummel, PhD</cp:lastModifiedBy>
  <cp:revision>1204</cp:revision>
  <cp:lastPrinted>2024-10-03T14:06:21Z</cp:lastPrinted>
  <dcterms:created xsi:type="dcterms:W3CDTF">2013-01-13T00:19:11Z</dcterms:created>
  <dcterms:modified xsi:type="dcterms:W3CDTF">2024-11-05T21:10:23Z</dcterms:modified>
</cp:coreProperties>
</file>