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3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3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38.xml" ContentType="application/inkml+xml"/>
  <Override PartName="/ppt/ink/ink33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40.xml" ContentType="application/inkml+xml"/>
  <Override PartName="/ppt/ink/ink341.xml" ContentType="application/inkml+xml"/>
  <Override PartName="/ppt/notesSlides/notesSlide14.xml" ContentType="application/vnd.openxmlformats-officedocument.presentationml.notesSlide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420.xml" ContentType="application/inkml+xml"/>
  <Override PartName="/ppt/notesSlides/notesSlide17.xml" ContentType="application/vnd.openxmlformats-officedocument.presentationml.notesSlide+xml"/>
  <Override PartName="/ppt/ink/ink421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1"/>
  </p:notesMasterIdLst>
  <p:handoutMasterIdLst>
    <p:handoutMasterId r:id="rId22"/>
  </p:handoutMasterIdLst>
  <p:sldIdLst>
    <p:sldId id="1210" r:id="rId3"/>
    <p:sldId id="1137" r:id="rId4"/>
    <p:sldId id="1139" r:id="rId5"/>
    <p:sldId id="1142" r:id="rId6"/>
    <p:sldId id="1138" r:id="rId7"/>
    <p:sldId id="1146" r:id="rId8"/>
    <p:sldId id="1149" r:id="rId9"/>
    <p:sldId id="1152" r:id="rId10"/>
    <p:sldId id="1153" r:id="rId11"/>
    <p:sldId id="1154" r:id="rId12"/>
    <p:sldId id="1162" r:id="rId13"/>
    <p:sldId id="1156" r:id="rId14"/>
    <p:sldId id="1163" r:id="rId15"/>
    <p:sldId id="1124" r:id="rId16"/>
    <p:sldId id="1159" r:id="rId17"/>
    <p:sldId id="1160" r:id="rId18"/>
    <p:sldId id="1161" r:id="rId19"/>
    <p:sldId id="123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8FB98"/>
    <a:srgbClr val="33CCFF"/>
    <a:srgbClr val="92BE50"/>
    <a:srgbClr val="FFFF66"/>
    <a:srgbClr val="666699"/>
    <a:srgbClr val="9900FF"/>
    <a:srgbClr val="0099CC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779" autoAdjust="0"/>
    <p:restoredTop sz="90914" autoAdjust="0"/>
  </p:normalViewPr>
  <p:slideViewPr>
    <p:cSldViewPr>
      <p:cViewPr varScale="1">
        <p:scale>
          <a:sx n="85" d="100"/>
          <a:sy n="85" d="100"/>
        </p:scale>
        <p:origin x="14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4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15 295 3679 0 0,'-4'-4'5053'0'0,"4"4"-4933"0"0,0 0 1 0 0,0-1-1 0 0,0 1 1 0 0,-1-1-1 0 0,1 1 0 0 0,0 0 1 0 0,-1-1-1 0 0,1 1 1 0 0,0 0-1 0 0,-1-1 1 0 0,1 1-1 0 0,-1 0 1 0 0,1 0-1 0 0,0-1 0 0 0,-1 1 1 0 0,1 0-1 0 0,-1 0 1 0 0,1 0-1 0 0,-1-1 1 0 0,1 1-1 0 0,-1 0 1 0 0,1 0-1 0 0,-1 0 0 0 0,1 0 1 0 0,-1 0-1 0 0,40 5 3016 0 0,5-3-234 0 0,12 1-2444 0 0,-34-2-250 0 0,-1-2 0 0 0,42-5 0 0 0,-61 5-202 0 0,-1 1-1 0 0,1 0 0 0 0,0 0 1 0 0,0 0-1 0 0,0 0 1 0 0,0 0-1 0 0,0 0 0 0 0,0 0 1 0 0,-1 0-1 0 0,1 1 0 0 0,2 0 1 0 0,-1 0 0 0 0,0 0 1 0 0,0-1 0 0 0,0 1-1 0 0,0-1 1 0 0,0 1-1 0 0,0-1 1 0 0,3 0 0 0 0,26-1 69 0 0,4 0 66 0 0,82-7 278 0 0,-41 3-336 0 0,-32 0-30 0 0,16 2-44 0 0,-19 3 44 0 0,-12 0-44 0 0,6 0-10 0 0,0 1 0 0 0,9 1 54 0 0,-10 1-44 0 0,5-1-10 0 0,5 1 60 0 0,-7-1 31 0 0,1 0 54 0 0,0-1-13 0 0,-5 1-120 0 0,12 0 42 0 0,-12-1-44 0 0,7-1-10 0 0,9 0 80 0 0,101 0 179 0 0,-124 0-246 0 0,16 3-13 0 0,2-1 0 0 0,0 3 0 0 0,0 0 0 0 0,0 1 0 0 0,0-3 0 0 0,0-1 0 0 0,55-3 0 0 0,-56 1 0 0 0,7 2 16 0 0,147 12 472 0 0,-184-13-428 0 0,33 3-36 0 0,5 2 24 0 0,-15-4-36 0 0,68 0 42 0 0,-63-1-44 0 0,-6 0-10 0 0,6 1 0 0 0,-8-1 0 0 0,16 1 0 0 0,3 2 0 0 0,0 2 0 0 0,-3 1 0 0 0,-2 0 0 0 0,0 1 0 0 0,-2 3 0 0 0,-2-4 0 0 0,1-1 0 0 0,0-1 0 0 0,1-3 0 0 0,1 1 0 0 0,-2-1 0 0 0,2 0 0 0 0,0 0 0 0 0,0 1 0 0 0,1 1 0 0 0,-1 2 0 0 0,-3 0 0 0 0,-1-1 0 0 0,2 1 0 0 0,0 0 0 0 0,1-2 0 0 0,71-2 64 0 0,18-11-64 0 0,-45 1 0 0 0,88 4 193 0 0,-79 3-58 0 0,105-15 1 0 0,-144 8-112 0 0,308-37 152 0 0,-114 15-176 0 0,4-2 0 0 0,289-7 64 0 0,-326 31-29 0 0,42-4 182 0 0,117-10-85 0 0,223-10-29 0 0,-497 24-89 0 0,329-8 61 0 0,177-7-75 0 0,-268 8 0 0 0,-150 5 0 0 0,-97 6 0 0 0,250-8 0 0 0,0 22 0 0 0,-19 4 0 0 0,16 1 0 0 0,-257-7 13 0 0,134 10 38 0 0,-60-6-51 0 0,-132-10 0 0 0,237 12 0 0 0,-252-14 0 0 0,13 1 0 0 0,13 2 0 0 0,5 2 0 0 0,0 1 0 0 0,0 0 0 0 0,0 1 0 0 0,-1 0 0 0 0,0-1 0 0 0,-1-1 0 0 0,4 1 53 0 0,208 8-39 0 0,-62-6-17 0 0,-130-7 24 0 0,-1-2 0 0 0,78-12-1 0 0,77-3 42 0 0,-193 16-50 0 0,5 0-1 0 0,17-2 42 0 0,-19 0-53 0 0,1 1 0 0 0,1-1 0 0 0,-4 0 0 0 0,-4 1 0 0 0,-1-1 0 0 0,0 0 0 0 0,-3 1 0 0 0,-1-1 0 0 0,1 0 0 0 0,-3 0 0 0 0,-5 0 12 0 0,-7 2 120 0 0,-1-1-60 0 0,1-2-1 0 0,-2 1-17 0 0,-5-2-43 0 0,-3-1-11 0 0,-3 0 0 0 0,-2-2 0 0 0,12 5 0 0 0,-2-1 0 0 0,-23-9 0 0 0,-75-34 190 0 0,51 22-124 0 0,-11-9-66 0 0,40 20 0 0 0,-32-14 0 0 0,25 14 0 0 0,14 6 0 0 0,-27-9 0 0 0,30 13 0 0 0,3 0-11 0 0,6 2-42 0 0,8 4-512 0 0,14 8 542 0 0,-9-6-25 0 0,17 5 36 0 0,6 1-48 0 0,4 2 50 0 0,-37-13 12 0 0,57 13-81 0 0,-14-4 37 0 0,-1 0 20 0 0,-2-1-20 0 0,-3 0 31 0 0,-3 1 11 0 0,-1 2-11 0 0,-3 0-31 0 0,-1 1 31 0 0,4 5 11 0 0,-4 1-11 0 0,-24-14-42 0 0,-3 6 0 0 0,-2-6 52 0 0,1 0-1 0 0,-1 1 1 0 0,-1-1 0 0 0,1 0 0 0 0,-1 0 0 0 0,0 1 0 0 0,0-1-1 0 0,-1 8 1 0 0,0-9 1 0 0,0 1 0 0 0,-1-1 0 0 0,0 1 0 0 0,0-1 0 0 0,0 0 0 0 0,0 1 0 0 0,0-1 0 0 0,-1 0 0 0 0,1-1 0 0 0,-1 1 0 0 0,-4 3 0 0 0,-29 26 0 0 0,-4 4 0 0 0,-4 5 0 0 0,2-1 0 0 0,4-2 0 0 0,0 3 0 0 0,1 2 0 0 0,9-8-13 0 0,22-28-82 0 0,1-2-1103 0 0,-18 17 272 0 0,17-16-223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67 2303 0 0,'0'-3'605'0'0,"-2"0"0"0"0,1 1 0 0 0,0-1 0 0 0,-1 1-1 0 0,1 0 1 0 0,-1-1 0 0 0,1 1 0 0 0,-1 0-1 0 0,0 0 1 0 0,0 0 0 0 0,-3-2 0 0 0,1 1-115 0 0,-1 0 0 0 0,1 0 0 0 0,-1 0 0 0 0,0 1 0 0 0,-7-3 0 0 0,0 1-301 0 0,-1 1 0 0 0,1 0 1 0 0,-27-2-1 0 0,16 3-519 0 0,1 1 0 0 0,-32 3-1 0 0,46-1 290 0 0,1 0-1 0 0,-1 0 0 0 0,1 1 0 0 0,0 0 0 0 0,-1 0 0 0 0,1 1 1 0 0,0 0-1 0 0,0 0 0 0 0,1 0 0 0 0,-13 10 0 0 0,8-2 42 0 0,-6 13 12 0 0,14-19 656 0 0,6 7-524 0 0,10 35 0 0 0,-10-35 160 0 0,6-6-232 0 0,34 25-1 0 0,14 3-16 0 0,-3-1-45 0 0,-13-6-23 0 0,-33-22-63 0 0,0 1-48 0 0,25 18 3 0 0,-25-18 7 0 0,-1 2-646 0 0,20 22 560 0 0,-20-22 800 0 0,-10 1-309 0 0,-9 29 44 0 0,12-38-299 0 0,-1 1 0 0 0,1 0 1 0 0,0 0-1 0 0,-1 0 1 0 0,1-1-1 0 0,0 1 0 0 0,-1 0 1 0 0,0 0-1 0 0,1-1 1 0 0,-1 1-1 0 0,1 0 0 0 0,-1-1 1 0 0,0 1-1 0 0,1-1 1 0 0,-1 1-1 0 0,0-1 0 0 0,1 1 1 0 0,-1-1-1 0 0,0 0 1 0 0,0 1-1 0 0,0-1 0 0 0,1 0 1 0 0,-1 1-1 0 0,0-1 1 0 0,0 0-1 0 0,0 0 0 0 0,0 0 1 0 0,-1 0-1 0 0,0 1-10 0 0,-5 0 173 0 0,0 0 0 0 0,0 0 0 0 0,0 0-1 0 0,-1-1 1 0 0,1 0 0 0 0,0 0 0 0 0,0-1 0 0 0,0 0 0 0 0,-8-1 0 0 0,-1-2 398 0 0,1-1 1 0 0,-28-12-1 0 0,38 15-1141 0 0,0-1-1 0 0,0 0 1 0 0,1 0-1 0 0,-1 0 1 0 0,1 0 0 0 0,0-1-1 0 0,0 0 1 0 0,-6-7-1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89 2759 0 0,'0'0'126'0'0,"1"-2"-5"0"0,6-6-33 0 0,-5 6 644 0 0,-2-1-303 0 0,0 2-258 0 0,1-1 0 0 0,-1 0-1 0 0,0 0 1 0 0,0 0 0 0 0,0 0-1 0 0,0 0 1 0 0,-1 1 0 0 0,1-1-1 0 0,0 0 1 0 0,-1 0 0 0 0,1 0-1 0 0,-1 0 1 0 0,0 1 0 0 0,1-1-1 0 0,-1 0 1 0 0,0 1 0 0 0,0-1-1 0 0,0 1 1 0 0,0-1 0 0 0,0 1-1 0 0,-1-1 1 0 0,-1-1 0 0 0,-4-1 403 0 0,1-1 0 0 0,-1 2 1 0 0,0-1-1 0 0,0 1 0 0 0,0 0 1 0 0,-1 1-1 0 0,1-1 1 0 0,-1 2-1 0 0,1-1 0 0 0,-1 1 1 0 0,0 0-1 0 0,-10 0 0 0 0,4 2-46 0 0,1 0 0 0 0,-1 1-1 0 0,1 0 1 0 0,-25 8 0 0 0,34-8-367 0 0,-2 3-27 0 0,-25 21-108 0 0,26-21-26 0 0,0 0 0 0 0,0 0 0 0 0,1 0 0 0 0,0 1 0 0 0,-5 7 0 0 0,3-2-6 0 0,-7 23-1 0 0,13-34 7 0 0,-1 1-5 0 0,0 1-1 0 0,1 0 1 0 0,-1-1 0 0 0,1 1-1 0 0,0 0 1 0 0,-1 0 0 0 0,1-1-1 0 0,0 1 1 0 0,0 3 0 0 0,0 38-27 0 0,0-32-56 0 0,5-3-130 0 0,16 25 196 0 0,-16-25-32 0 0,3-5 1 0 0,23 11 32 0 0,-31-13 16 0 0,1-1 1 0 0,0 1 0 0 0,0-1 0 0 0,0 1 0 0 0,0-1 0 0 0,0 0 0 0 0,0 1 0 0 0,0-1 0 0 0,0 0 0 0 0,0 0-1 0 0,0 0 1 0 0,2 0 0 0 0,26-1-38 0 0,1-4 88 0 0,-22 3-19 0 0,18-9 158 0 0,0-2 79 0 0,-21 10-219 0 0,16-11 190 0 0,-17 10-187 0 0,14-12 192 0 0,-12 9-153 0 0,0 1 0 0 0,0-1-1 0 0,-1-1 1 0 0,0 1 0 0 0,-1-1-1 0 0,1 0 1 0 0,-1 0 0 0 0,5-16-1 0 0,-6 10-74 0 0,0 0-12 0 0,-2 3 12 0 0,-1 9 623 0 0,5 9-570 0 0,16 20-1 0 0,-16-20 64 0 0,0 1-61 0 0,15 25 10 0 0,-10-17-10 0 0,8 18-86 0 0,-13-25-146 0 0,-1-1-286 0 0,14 23 173 0 0,-14-23-198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14279 0 0,'0'0'3704'0'0,"6"8"-2984"0"0,0 2-529 0 0,-3-5-63 0 0,0-1-1 0 0,0 1 1 0 0,0-1 0 0 0,1 0 0 0 0,4 5 784 0 0,-2-1-768 0 0,19 26-114 0 0,-19-25-2 0 0,-1 0-493 0 0,12 27 266 0 0,-12-27-1 0 0,-2 0-737 0 0,9 28 776 0 0,-9-28-30 0 0,-3-20-6309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3679 0 0,'0'0'1395'0'0,"7"6"-248"0"0,19 17 49 0 0,-20-17 54 0 0,0 3 189 0 0,17 30 86 0 0,-17-30 13 0 0,-2 1-86 0 0,12 31-379 0 0,-12-31 704 0 0,1 0-977 0 0,11 30-270 0 0,-12-30 2156 0 0,20-7-2604 0 0,-17-1-72 0 0,-6-2-9 0 0,-1 0 0 0 0,0 0 0 0 0,0 0 1 0 0,0 0-1 0 0,1 0 0 0 0,-1 0 0 0 0,0 0 0 0 0,0 0 0 0 0,0 0 0 0 0,1 1 0 0 0,-1-1 0 0 0,0 0 0 0 0,0 0 0 0 0,1 0 1 0 0,-1 0-1 0 0,0 0 0 0 0,0 0 0 0 0,0 0 0 0 0,1-1 0 0 0,-1 1 0 0 0,0 0 0 0 0,0 0 0 0 0,0 0 0 0 0,1 0 0 0 0,-1 0 1 0 0,0 0-1 0 0,0 0 0 0 0,0 0 0 0 0,1 0 0 0 0,-1-1 0 0 0,0 1 0 0 0,0 0 0 0 0,0 0 0 0 0,0 0 0 0 0,1 0 0 0 0,-1-1 1 0 0,0 1-1 0 0,0 0 0 0 0,0 0 0 0 0,0 0 0 0 0,0-1 0 0 0,0 1 0 0 0,0 0 0 0 0,2-4 5 0 0,7-14 37 0 0,12-21 0 0 0,-17 32-65 0 0,1 0 0 0 0,0 1-1 0 0,0 0 1 0 0,1 0 0 0 0,-1 1 0 0 0,1-1 0 0 0,8-4 0 0 0,-10 6-11 0 0,-2 2 16 0 0,0 1 0 0 0,-1-1 1 0 0,1 1-1 0 0,0 0 0 0 0,0-1 1 0 0,0 1-1 0 0,0 0 0 0 0,0 0 1 0 0,3 0-1 0 0,34-14-122 0 0,-33 15 110 0 0,4-2-31 0 0,17 1 49 0 0,-19 2 11 0 0,1 0 0 0 0,-1 0 0 0 0,9 3 0 0 0,18 9-10 0 0,-28-10-44 0 0,0 3-10 0 0,23 19 0 0 0,-23-18-13 0 0,-1 0-374 0 0,18 24 254 0 0,-18-23-159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11519 0 0,'-3'0'528'0'0,"-9"3"-16"0"0,9-3-105 0 0,2 0-222 0 0,0 0 0 0 0,0 0 0 0 0,0 0 0 0 0,0 0 0 0 0,0 0 0 0 0,0 1 0 0 0,0-1 0 0 0,0 0 0 0 0,0 1 0 0 0,0-1 0 0 0,-7 3 6575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16583 0 0,'0'0'2176'0'0,"7"3"-2076"0"0,25 7-80 0 0,2-8-20 0 0,2-3 0 0 0,7-5 0 0 0,6-1 0 0 0,14-2 96 0 0,100-17 507 0 0,136-18 2119 0 0,-265 40-2639 0 0,0-2-30 0 0,-10 0-134 0 0,-15 4-395 0 0,10-7-156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12439 0 0,'0'0'4812'0'0,"8"8"-5028"0"0,21 23 99 0 0,-21-23-10 0 0,-3 2-107 0 0,18 29 224 0 0,9 15 97 0 0,-27-45 45 0 0,0-2 20 0 0,16 24-7 0 0,-16-23 177 0 0,1-1-140 0 0,16 24 2 0 0,-17-24 720 0 0,2-1-645 0 0,20 19 28 0 0,-20-19 1759 0 0,-4-9-1926 0 0,6-9 0 0 0,-6 6 0 0 0,4-76 23 0 0,5-35-676 0 0,-8 98 504 0 0,0 1 0 0 0,1 0-1 0 0,1 0 1 0 0,10-20 0 0 0,-10 25 19 0 0,6-2-44 0 0,-1 5-10 0 0,-9 8-4 0 0,4 1-16 0 0,0 0 53 0 0,16-2-203 0 0,-20 3 218 0 0,0 0 0 0 0,0 0 0 0 0,0 1 1 0 0,0-1-1 0 0,0 0 0 0 0,0 1 0 0 0,0-1 0 0 0,2 2 0 0 0,-2-2 0 0 0,0 1 0 0 0,0-1 0 0 0,0 1 0 0 0,0-1 0 0 0,-1 1 0 0 0,1-1 0 0 0,0 0 0 0 0,3 0 0 0 0,3 2-64 0 0,30 11 64 0 0,6 1 16 0 0,2 0 0 0 0,-1-4 0 0 0,-12-8 11 0 0,-31-1-7 0 0,0-1 1 0 0,0 0-1 0 0,0 0 0 0 0,0 0 1 0 0,0 0-1 0 0,0 0 0 0 0,0-1 1 0 0,0 1-1 0 0,0 0 1 0 0,0-1-1 0 0,0 0 0 0 0,3-1 1 0 0,0 0 6 0 0,-3 1 1 0 0,0 1-1 0 0,0 0 1 0 0,-1-1 0 0 0,1 1 0 0 0,0-1-1 0 0,-1 0 1 0 0,1 1 0 0 0,0-1 0 0 0,-1 0 0 0 0,1 0-1 0 0,1-2 1 0 0,1 0 23 0 0,0 1 97 0 0,-1 0 17 0 0,-1 0-140 0 0,-1 1 27 0 0,1 0-1 0 0,-1-1 0 0 0,1 1 1 0 0,-1-1-1 0 0,0 1 0 0 0,1-1 1 0 0,-1 1-1 0 0,0-1 0 0 0,0 0 1 0 0,0 0-1 0 0,0 0 1 0 0,-1 1-1 0 0,2-5 0 0 0,-1 2 4 0 0,0 0-1 0 0,-1 0 1 0 0,0 0-1 0 0,0-1 1 0 0,0 1-1 0 0,-1-5 1 0 0,1 8-25 0 0,0-1 0 0 0,0 0 0 0 0,-1 1 0 0 0,1-1 0 0 0,-1 1-1 0 0,1-1 1 0 0,-1 1 0 0 0,0-1 0 0 0,1 1 0 0 0,-1-1 0 0 0,0 1 0 0 0,0 0 0 0 0,0-1 0 0 0,0 1 0 0 0,0 0 0 0 0,-1 0 0 0 0,1 0-1 0 0,0 0 1 0 0,0 0 0 0 0,-1 0 0 0 0,-1-1 0 0 0,-10-3 46 0 0,-6 3-62 0 0,-27 10-288 0 0,44-7 273 0 0,0-1 0 0 0,0 0 0 0 0,0 1 0 0 0,0 0 0 0 0,0-1-1 0 0,0 1 1 0 0,1 0 0 0 0,-1 0 0 0 0,0 0 0 0 0,-1 1 0 0 0,-2 1-21 0 0,1 0-88 0 0,-1 1-2 0 0,-16 13 0 0 0,10-4 6 0 0,-12 20 20 0 0,13-14 22 0 0,-8 34 64 0 0,13-37 16 0 0,-3 32 0 0 0,7-43 0 0 0,1 1 0 0 0,-1 0 0 0 0,1-1 0 0 0,1 1 0 0 0,-1 0 0 0 0,1-1 0 0 0,0 1 0 0 0,2 5 0 0 0,-2-6 0 0 0,1-1 0 0 0,0 0 0 0 0,0 0 0 0 0,0 0 0 0 0,0-1 0 0 0,1 1 0 0 0,0-1 0 0 0,0 1 0 0 0,0-1 0 0 0,4 4 0 0 0,-4-5 2 0 0,0 0 0 0 0,0 0 0 0 0,0 0-1 0 0,0-1 1 0 0,0 1 0 0 0,0-1 0 0 0,1 0-1 0 0,3 1 1 0 0,-7-2-2 0 0,14 1 80 0 0,-6 0-48 0 0,-4-1-13 0 0,-1 0 0 0 0,1 0 0 0 0,0 0 0 0 0,-1 0 0 0 0,1-1 0 0 0,0 1 0 0 0,3-2 0 0 0,18-4 68 0 0,5-4-6 0 0,-2-4-1 0 0,-2-3 0 0 0,-17 10-54 0 0,-1 0 0 0 0,0 0 0 0 0,0-1 0 0 0,-1 0 0 0 0,0 0-1 0 0,10-15 1 0 0,-5 1-17 0 0,-1 0 0 0 0,13-34 0 0 0,-17 40-9 0 0,0 3 0 0 0,-1 1 0 0 0,0 5-14 0 0,-5 6-56 0 0,5 10 2 0 0,2 2 47 0 0,-1-2-11 0 0,-1 1 0 0 0,8 16 0 0 0,13 23 21 0 0,0-5 23 0 0,-22-35 48 0 0,1 0 0 0 0,18 27-36 0 0,-18-27 1652 0 0,-7-10-1662 0 0,0 1-1 0 0,0-1 0 0 0,0 1 1 0 0,0-1-1 0 0,0 0 0 0 0,1 1 1 0 0,-1-1-1 0 0,0 0 1 0 0,0 0-1 0 0,1 1 0 0 0,-2-3 1 0 0,1 2 9 0 0,-7-11 50 0 0,4 5-95 0 0,0 0 0 0 0,0 0 0 0 0,1 0 0 0 0,1 0 0 0 0,-1-1-1 0 0,1 1 1 0 0,0-1 0 0 0,1 0 0 0 0,0 0 0 0 0,0 1-1 0 0,0-1 1 0 0,1 0 0 0 0,0 0 0 0 0,1 0 0 0 0,0 0 0 0 0,0 1-1 0 0,1-1 1 0 0,0 0 0 0 0,0 1 0 0 0,1-1 0 0 0,6-12-1 0 0,2 1-101 0 0,2 0-1 0 0,0 1 1 0 0,1 1-1 0 0,1 0 0 0 0,1 1 1 0 0,0 1-1 0 0,1 0 1 0 0,1 1-1 0 0,0 1 0 0 0,21-12 1 0 0,-2 5-1516 0 0,-34 19 808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15663 0 0,'0'0'3163'0'0,"4"11"-2364"0"0,24 51 195 0 0,-4-8-832 0 0,-7-19-166 0 0,4 16-158 0 0,-17-43-2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3535 0 0,'7'-71'351'0'0,"-6"64"-41"0"0,-1 1 0 0 0,1 0 1 0 0,1-1-1 0 0,3-10 0 0 0,-1 3 867 0 0,-2 9-421 0 0,0-1-1 0 0,0 1 1 0 0,0-1-1 0 0,1 1 1 0 0,4-6-1 0 0,-6 8 383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4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280 912 2303 0 0,'0'0'3328'0'0,"-4"1"-1605"0"0,-15 2-91 0 0,19-3-1588 0 0,0 0-1 0 0,-1 0 1 0 0,1 0-1 0 0,0 0 1 0 0,-1 1-1 0 0,1-1 1 0 0,0 0-1 0 0,0 0 1 0 0,-1 0-1 0 0,1 0 1 0 0,0 0-1 0 0,-1 0 1 0 0,1 0-1 0 0,0-1 1 0 0,0 1-1 0 0,-1 0 1 0 0,1 0-1 0 0,0 0 1 0 0,-1 0-1 0 0,1 0 1 0 0,0 0-1 0 0,0 0 1 0 0,-1-1-1 0 0,1 1 1 0 0,0 0-1 0 0,0 0 1 0 0,-8-6 362 0 0,1-1 0 0 0,0 1 1 0 0,0-1-1 0 0,1-1 0 0 0,0 1 0 0 0,1-1 1 0 0,-1 0-1 0 0,-6-15 0 0 0,-3-10 86 0 0,-11-35 0 0 0,9 21 421 0 0,-13-30 598 0 0,4-3 1 0 0,3 0-1 0 0,-23-150 0 0 0,45 214-1570 0 0,0-1-1 0 0,0 1 1 0 0,4-29-1 0 0,-2 38 46 0 0,0 0-1 0 0,0 0 1 0 0,1 0-1 0 0,0 0 1 0 0,1 0-1 0 0,-1 1 1 0 0,1-1-1 0 0,0 1 1 0 0,1 0-1 0 0,8-11 1 0 0,-10 14-1 0 0,2 0 0 0 0,-1 0 0 0 0,0 1 0 0 0,0-1 1 0 0,1 1-1 0 0,0 0 0 0 0,-1 0 0 0 0,1 0 0 0 0,4-1 0 0 0,-5 2 7 0 0,3-2-72 0 0,0 1 1 0 0,1 0 0 0 0,-1 0 0 0 0,1 1 0 0 0,-1 0 0 0 0,8-1 0 0 0,-9 2 43 0 0,11-2-353 0 0,-1 2 103 0 0,-7 0 49 0 0,-2 0 102 0 0,-4 0-45 0 0,1 0-1 0 0,0 0 1 0 0,-1 0-1 0 0,1 0 1 0 0,-1 1-1 0 0,1-1 1 0 0,3 2 0 0 0,18 3-482 0 0,-17-3-19 0 0,0 2-855 0 0,21 11 745 0 0,-21-11-67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4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9215 0 0,'0'0'3600'0'0,"8"5"-2150"0"0,20 13-81 0 0,-13-10-389 0 0,-6-3-703 0 0,-3-2-15 0 0,1-1-1 0 0,-1 1 1 0 0,1-1 0 0 0,7 2-1 0 0,-3 0-15 0 0,-4-1-23 0 0,0-1 0 0 0,1 0 0 0 0,14 2 0 0 0,-11-1-115 0 0,-3-1 14 0 0,1 0 0 0 0,-1-1 1 0 0,10 0-1 0 0,35 4 213 0 0,-15-4-325 0 0,5 0-10 0 0,-7-2 0 0 0,-1 0-13 0 0,-8-3-311 0 0,-26 3 261 0 0,0 1 1 0 0,0-1-1 0 0,0 0 0 0 0,0 0 1 0 0,0 0-1 0 0,0 0 0 0 0,-1 0 1 0 0,1 0-1 0 0,1-2 0 0 0,-2 3-18 0 0,1-1-1 0 0,-1 1 0 0 0,1-1 1 0 0,-1 0-1 0 0,1 1 1 0 0,-1-1-1 0 0,1 0 1 0 0,-1 0-1 0 0,0 1 0 0 0,1-1 1 0 0,-1 0-1 0 0,0 0 1 0 0,0 1-1 0 0,0-1 0 0 0,0 0 1 0 0,1-1-1 0 0,-1-1-768 0 0,2-7-5365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263 113 8287 0 0,'0'-4'237'0'0,"0"-1"-1"0"0,-1 0 1 0 0,0 0-1 0 0,0 1 1 0 0,0-1 0 0 0,0 1-1 0 0,-1-1 1 0 0,0 1-1 0 0,0 0 1 0 0,0-1-1 0 0,0 1 1 0 0,-1 0-1 0 0,1 0 1 0 0,-1 1-1 0 0,0-1 1 0 0,-1 0-1 0 0,1 1 1 0 0,0 0-1 0 0,-1 0 1 0 0,0 0-1 0 0,0 0 1 0 0,0 0-1 0 0,-5-2 1 0 0,4 3-250 0 0,0-1-1 0 0,0 1 1 0 0,-1 0 0 0 0,0 0-1 0 0,1 1 1 0 0,-1-1 0 0 0,0 1 0 0 0,1 1-1 0 0,-1-1 1 0 0,0 1 0 0 0,0 0-1 0 0,0 0 1 0 0,0 0 0 0 0,1 1-1 0 0,-1 0 1 0 0,0 0 0 0 0,1 1 0 0 0,-8 2-1 0 0,1 2-36 0 0,1 0-1 0 0,0 1 0 0 0,-18 14 1 0 0,24-12 7 0 0,-10 24 44 0 0,11-25 909 0 0,11 2-632 0 0,21 28-6 0 0,-20-28-33 0 0,-2-9-14 0 0,6 3-11 0 0,0-1-1 0 0,18 1 0 0 0,-19-3-108 0 0,0-1 1 0 0,0-1-1 0 0,1 0 0 0 0,-1-1 0 0 0,0 0 1 0 0,17-5-1 0 0,-24 6-27 0 0,-1 0 1 0 0,0-1-1 0 0,1 1 1 0 0,-1-1-1 0 0,0 0 1 0 0,0 1-1 0 0,1-2 1 0 0,-2 1-1 0 0,1 0 1 0 0,0 0-1 0 0,0-1 0 0 0,-1 0 1 0 0,1 1-1 0 0,-1-1 1 0 0,0 0-1 0 0,0 0 1 0 0,0 0-1 0 0,0-1 1 0 0,-1 1-1 0 0,1 0 1 0 0,-1-1-1 0 0,0 1 1 0 0,2-5-1 0 0,-3 6-65 0 0,0 0 0 0 0,0 0 0 0 0,0 0 0 0 0,0 0-1 0 0,0 0 1 0 0,-1 0 0 0 0,1 0 0 0 0,0 0 0 0 0,-1 0 0 0 0,0 0-1 0 0,1 0 1 0 0,-1 0 0 0 0,0 0 0 0 0,0 0 0 0 0,-1-1 0 0 0,-22-25-2015 0 0,8 10-1216 0 0,10 13 520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4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0,'0'0'2383'0'0,"5"7"-1132"0"0,18 20 67 0 0,-17-20 237 0 0,1 4 100 0 0,35 55 1593 0 0,-14-18-1142 0 0,-23-38-1798 0 0,18 28 1142 0 0,-2-7-948 0 0,-16-24-146 0 0,2 2-32 0 0,23 27-25 0 0,-23-27 81 0 0,0-3-219 0 0,22 19-9 0 0,-22-19 160 0 0,-1-6-246 0 0,17 2-130 0 0,-23-2 60 0 0,0 0 1 0 0,0 1-1 0 0,0-1 1 0 0,1 0-1 0 0,-1 0 1 0 0,0 0-1 0 0,0 0 1 0 0,1 0-1 0 0,-1 0 1 0 0,0 0-1 0 0,0 0 1 0 0,0 0-1 0 0,1 0 1 0 0,-1 0 0 0 0,0 0-1 0 0,0 0 1 0 0,1 0-1 0 0,-1 0 1 0 0,0 0-1 0 0,0 0 1 0 0,0 0-1 0 0,1-1 1 0 0,-1 1-1 0 0,0 0 1 0 0,0 0-1 0 0,0 0 1 0 0,1 0-1 0 0,-1 0 1 0 0,0 0 0 0 0,0-1-1 0 0,0 1 1 0 0,0 0-1 0 0,1 0 1 0 0,-1-1-1 0 0,6-8-260 0 0,-1-1 0 0 0,0-1 0 0 0,-1 1 0 0 0,0-1 0 0 0,0 0 0 0 0,-1 0-1 0 0,0 0 1 0 0,1-16 0 0 0,-1-13-1319 0 0,-1-41 0 0 0,-2 71 1338 0 0,0-15-581 0 0,0 23 1783 0 0,0 15-473 0 0,1 39 17 0 0,-2-28 13 0 0,-3 20 39 0 0,0-19 20 0 0,-52 243 2307 0 0,41-215-1985 0 0,-1 6 106 0 0,-3 18 274 0 0,4-18-770 0 0,0-2-208 0 0,3-14-291 0 0,9-32-122 0 0,-3-5-60 0 0,-14 22-16 0 0,15-21-130 0 0,1-8-1583 0 0,-9-4-304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73 6911 0 0,'0'0'1683'0'0,"-2"-1"-624"0"0,-4-3 330 0 0,-1 0 1 0 0,0 1 0 0 0,-10-4-1 0 0,-47-11 1973 0 0,27 9-1977 0 0,9 2-931 0 0,-2 0 0 0 0,1 2 0 0 0,-51-2 0 0 0,77 7-439 0 0,0 0 1 0 0,0 0 0 0 0,0 1-1 0 0,0-1 1 0 0,0 1-1 0 0,0 0 1 0 0,0 0-1 0 0,0 0 1 0 0,0 0 0 0 0,-3 2-1 0 0,-12 4-930 0 0,15 1 612 0 0,-12 22-3 0 0,12-22-12 0 0,8 2-887 0 0,13 31 970 0 0,-13-31 3 0 0,4-4-141 0 0,27 22 244 0 0,-27-21 7 0 0,0-2 22 0 0,45 26-6 0 0,-7-2 38 0 0,-33-19 61 0 0,21 18 0 0 0,-30-24 10 0 0,0 1 0 0 0,-1 0 0 0 0,1 0 0 0 0,-1 0 0 0 0,0 0-1 0 0,6 12 1 0 0,-8-11 15 0 0,0 0 0 0 0,0 0 0 0 0,0 0-1 0 0,-1 0 1 0 0,1 9 0 0 0,-1-6 514 0 0,-6-4-101 0 0,-15 16 90 0 0,15-16 20 0 0,0-3-26 0 0,1 0-435 0 0,-6 3 143 0 0,1-1-1 0 0,-1-1 1 0 0,0 1 0 0 0,0-2-1 0 0,0 1 1 0 0,0-2 0 0 0,0 1-1 0 0,-12-1 1 0 0,0-1-139 0 0,-9 0-46 0 0,25 1-112 0 0,-1-1-1 0 0,1 0 1 0 0,-11-2 0 0 0,5 0-111 0 0,-1-1-331 0 0,10 3-129 0 0,-1-1-26 0 0,-11-2-54 0 0,11 2-199 0 0,-9-6-7778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8751 0 0,'0'0'4508'0'0,"6"9"-3744"0"0,18 23-69 0 0,-18-23-14 0 0,-7 0-51 0 0,-1 41 106 0 0,-1-39-438 0 0,-5 35-68 0 0,0 2-304 0 0,2-7-227 0 0,4-32 138 0 0,-2 7 165 0 0,3 1-4672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42 279 3679 0 0,'0'-14'78'0'0,"-5"-77"380"0"0,0 53 2374 0 0,-1 2 0 0 0,-12-38 0 0 0,11 51-172 0 0,7 20-1542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0 455 0 0,'0'0'6514'0'0,"-5"3"-5029"0"0,-18 10-86 0 0,22-12-1234 0 0,-1 0 0 0 0,1 0 0 0 0,0 0 0 0 0,-1 0 0 0 0,1-1 0 0 0,0 1 0 0 0,-1 0 0 0 0,1-1 0 0 0,-1 1 0 0 0,1-1 0 0 0,-1 0 0 0 0,-1 1 0 0 0,-14 2 1191 0 0,-13 5-87 0 0,0 0-194 0 0,-19 6 212 0 0,45-13-973 0 0,-2 3-39 0 0,-20 10-10 0 0,20-11-34 0 0,0 3-144 0 0,-26 26-77 0 0,26-24-10 0 0,0-1 0 0 0,0 1 0 0 0,-7 15 0 0 0,-2 18-12 0 0,14-40 9 0 0,1 0 0 0 0,0 0 0 0 0,-1 0-1 0 0,1 0 1 0 0,0 0 0 0 0,0 0 0 0 0,0 0 0 0 0,0 0-1 0 0,0 1 1 0 0,0-1 0 0 0,0 0 0 0 0,0 0 0 0 0,0 0-1 0 0,1 2 1 0 0,7 36 3 0 0,-6-29 59 0 0,4-5 21 0 0,19 15 53 0 0,-19-15-2 0 0,1-4-10 0 0,23 2-21 0 0,-22-2-86 0 0,-6 0-9 0 0,0-1 0 0 0,0 0-1 0 0,0 0 1 0 0,0 0-1 0 0,0 0 1 0 0,0-1-1 0 0,0 1 1 0 0,0-1-1 0 0,0 1 1 0 0,0-1-1 0 0,0 1 1 0 0,2-2 0 0 0,22-8 5 0 0,7-5-10 0 0,-2-1 0 0 0,-2-3 0 0 0,-2-1 0 0 0,-4 3 0 0 0,-4 2 0 0 0,-3 1 0 0 0,-2 4-10 0 0,-11 9-12 0 0,3 6 1 0 0,-2-2 18 0 0,-1 0 1 0 0,0 1-1 0 0,1-1 0 0 0,-1 1 1 0 0,0 0-1 0 0,-1 0 0 0 0,4 5 1 0 0,-1 3-9 0 0,-1 1 0 0 0,0-1 1 0 0,3 20-1 0 0,7 41 0 0 0,-2-13 34 0 0,-1 8 217 0 0,-1-7-55 0 0,-2-13-115 0 0,-2 10 15 0 0,-4-2 6 0 0,-1-51-49 0 0,-1 1 0 0 0,0 0 0 0 0,0-1 0 0 0,-1 1 1 0 0,-1 7-1 0 0,0 12 489 0 0,-1-16-337 0 0,-9 29-2 0 0,9-28 171 0 0,-3-6-288 0 0,-17 14-54 0 0,17-14-38 0 0,3-5-287 0 0,0 1 143 0 0,0-1 0 0 0,0 0 1 0 0,0 0-1 0 0,0 0 1 0 0,1 0-1 0 0,-1-1 0 0 0,0 1 1 0 0,1-1-1 0 0,-1 1 1 0 0,1-1-1 0 0,0 0 1 0 0,0 0-1 0 0,-1 0 0 0 0,1 0 1 0 0,-2-4-1 0 0,-5-5-1127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12895 0 0,'0'0'1546'0'0,"1"10"-442"0"0,4 48 1777 0 0,2 1-852 0 0,5 25-1261 0 0,-1-14-270 0 0,-4-35-381 0 0,-6-26-12 0 0,2-13-18 0 0,0-2-85 0 0,1 0 0 0 0,-1-1 0 0 0,0 0 0 0 0,-1 1 0 0 0,0-1 0 0 0,0 0 0 0 0,-1 0 0 0 0,2-10 0 0 0,-1 5-3 0 0,0 1 1 0 0,0 0 0 0 0,1 0 0 0 0,1 0 0 0 0,-1 1 0 0 0,2-1 0 0 0,-1 1 0 0 0,1 0 0 0 0,1 0 0 0 0,0 1 0 0 0,0-1 0 0 0,15-15 0 0 0,4 4-11 0 0,-18 18-31 0 0,-5 2 41 0 0,0 1 0 0 0,0-1 0 0 0,0 1 0 0 0,-1 0 0 0 0,1 0 1 0 0,0-1-1 0 0,0 1 0 0 0,0 1 0 0 0,0-1 0 0 0,0 0 0 0 0,3 1 0 0 0,2 2-2 0 0,0-1 1 0 0,-1 2-1 0 0,10 4 1 0 0,-15-7-3 0 0,0-1 1 0 0,0 1 0 0 0,0-1 0 0 0,0 1 0 0 0,0 0-1 0 0,0 0 1 0 0,-1-1 0 0 0,1 1 0 0 0,0 0 0 0 0,0 0 0 0 0,0 0-1 0 0,-1 0 1 0 0,1 0 0 0 0,0 2 0 0 0,21 32-105 0 0,-16-27-5 0 0,-2 1 2 0 0,15 26-8 0 0,-15-26-32 0 0,1-1-9 0 0,14 26-6 0 0,-9-18 27 0 0,21 18 112 0 0,-24-26 36 0 0,1-1 0 0 0,16 12 0 0 0,14 3 110 0 0,-30-18 12 0 0,-2-3-2 0 0,19 2-1 0 0,-24-2-116 0 0,1-1 1 0 0,-1 0 0 0 0,0 0-1 0 0,0 0 1 0 0,1 1 0 0 0,-1-1-1 0 0,1-1 1 0 0,-1 1-1 0 0,0 0 1 0 0,0 0 0 0 0,1 0-1 0 0,-1-1 1 0 0,0 1 0 0 0,1 0-1 0 0,-1-1 1 0 0,2-1-1 0 0,1 1 25 0 0,1-1 17 0 0,0 0 0 0 0,0 0 0 0 0,0 0 0 0 0,0 0 0 0 0,0-1 0 0 0,-1 0 0 0 0,6-4 0 0 0,-6 5-29 0 0,-2 1-8 0 0,0 0-1 0 0,-1 0 0 0 0,1-1 1 0 0,0 1-1 0 0,-1 0 0 0 0,1-1 1 0 0,-1 1-1 0 0,0-1 0 0 0,1 1 1 0 0,-1-1-1 0 0,1-2 0 0 0,3-2 17 0 0,4-6-4 0 0,1 0 0 0 0,-1-1-1 0 0,-1 0 1 0 0,0 0-1 0 0,8-23 1 0 0,-12 28-16 0 0,-1-1 1 0 0,0 0-1 0 0,-1 0 0 0 0,0 0 0 0 0,0-1 0 0 0,-1 1 1 0 0,0 0-1 0 0,-1-1 0 0 0,-1-17 0 0 0,1 23-12 0 0,0 3 0 0 0,0 0 0 0 0,0 0 0 0 0,0 0 0 0 0,0 0 0 0 0,0 0 0 0 0,-1 0 0 0 0,1 0 0 0 0,0 0 0 0 0,0 0 0 0 0,-1 1 0 0 0,1-1 0 0 0,-1 0 0 0 0,1 0 0 0 0,-1 0 0 0 0,1 0 0 0 0,-2-1 0 0 0,-6-10 0 0 0,8 11 0 0 0,-1 0 0 0 0,1 1 0 0 0,-1-1 0 0 0,1 0 0 0 0,-1 1 0 0 0,0-1 0 0 0,1 0 0 0 0,-1 1 0 0 0,0-1 0 0 0,0 1 0 0 0,0-1 0 0 0,0 0 0 0 0,-13 0-12 0 0,14 1 10 0 0,0 0 0 0 0,-1 0 0 0 0,1 0 0 0 0,0 0 1 0 0,-1 0-1 0 0,1 0 0 0 0,0 0 0 0 0,-1 0 0 0 0,1 0 0 0 0,0 0 0 0 0,-1 1 0 0 0,1-1 0 0 0,0 0 0 0 0,-1 0 0 0 0,1 0 0 0 0,0 1 1 0 0,0-1-1 0 0,-1 0 0 0 0,1 0 0 0 0,0 1 0 0 0,0-1 0 0 0,-1 0 0 0 0,1 0 0 0 0,0 1 0 0 0,-18 16-21 0 0,18-16 21 0 0,-1 0 0 0 0,1-1 0 0 0,-1 1 0 0 0,1-1-1 0 0,-1 1 1 0 0,1 0 0 0 0,-1 0 0 0 0,1-1-1 0 0,0 1 1 0 0,-1 0 0 0 0,1-1 0 0 0,0 1-1 0 0,0 0 1 0 0,-1 0 0 0 0,1 0 0 0 0,0-1-1 0 0,0 1 1 0 0,0 1 0 0 0,-7 50-9 0 0,6-41 11 0 0,1 0 0 0 0,0 1 0 0 0,3 16 0 0 0,9 20 11 0 0,-9-38 46 0 0,2-2 12 0 0,13 25-43 0 0,-15-28-29 0 0,0 0 1 0 0,-1-1 0 0 0,2 1 0 0 0,-1-1-1 0 0,7 9 1 0 0,-3-6-24 0 0,-1 0-56 0 0,0-5-871 0 0,21 6 511 0 0,-21-6-550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124 444 13359 0 0,'0'0'4130'0'0,"-4"0"-3225"0"0,-14 4-222 0 0,14-3-99 0 0,-1 3-22 0 0,-16 12-72 0 0,10-4-293 0 0,-15 30-121 0 0,19-29-72 0 0,0 0 1 0 0,-6 20-1 0 0,11-28-6 0 0,1 1 0 0 0,-1-1 0 0 0,1 0 0 0 0,0 1 0 0 0,1-1 0 0 0,-1 1 0 0 0,1-1 0 0 0,1 10 0 0 0,0-8-13 0 0,1-1 1 0 0,0-1-1 0 0,0 1 1 0 0,1 0-1 0 0,4 8 1 0 0,-7-14 14 0 0,5 9-77 0 0,0-9-2 0 0,18 1-54 0 0,-12-3-25 0 0,-3-3 132 0 0,1 0-1 0 0,-1 0 0 0 0,0-1 1 0 0,-1 0-1 0 0,1-1 0 0 0,-1 1 1 0 0,0-1-1 0 0,-1-1 0 0 0,0 1 1 0 0,0-1-1 0 0,7-13 0 0 0,0-5 42 0 0,-1 0-1 0 0,-2-1 0 0 0,0 0 1 0 0,8-39-1 0 0,12-115 249 0 0,-26 156-190 0 0,1-9 319 0 0,-1 0 0 0 0,-1 0 0 0 0,-3 0 0 0 0,-4-52 0 0 0,7 146-373 0 0,4 1-75 0 0,4 2 45 0 0,-8-45 9 0 0,1-3-24 0 0,8 27 1 0 0,6 14 14 0 0,-12-36 12 0 0,15 35 51 0 0,-1-5-41 0 0,1 7-60 0 0,-4-12-206 0 0,-14-36-82 0 0,2 0-14 0 0,16 27-93 0 0,-16-27-388 0 0,2-3-2265 0 0,29 22-3210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9215 0 0,'0'0'5804'0'0,"4"10"-5396"0"0,12 33-37 0 0,-12-32 193 0 0,1-1-384 0 0,0 3-124 0 0,-2-4 7 0 0,1 0 1 0 0,0 0-1 0 0,8 13 0 0 0,14 20-35 0 0,4-4-16 0 0,-24-31 48 0 0,3-2 12 0 0,23 16 10 0 0,-17-14 39 0 0,-8-4-76 0 0,-5-2-18 0 0,1 0 0 0 0,0 0-1 0 0,-1 0 1 0 0,1 0 0 0 0,0-1-1 0 0,0 1 1 0 0,0-1 0 0 0,5 1-1 0 0,-1 0 21 0 0,-4 0-19 0 0,0-1 0 0 0,0 1 0 0 0,0-1 0 0 0,0 0 0 0 0,0 0 0 0 0,0 0 0 0 0,5-1 0 0 0,-1 1 13 0 0,-3 0-8 0 0,0 0 0 0 0,-1 0 1 0 0,1-1-1 0 0,0 1 1 0 0,6-3-1 0 0,-3 2 10 0 0,-4 1-8 0 0,-1-1 0 0 0,1 1 0 0 0,0-1-1 0 0,0 1 1 0 0,-1-1 0 0 0,1 0 0 0 0,-1 0-1 0 0,4-2 1 0 0,1 0 48 0 0,-4 2-11 0 0,1 0 0 0 0,-1-1 0 0 0,1 1 1 0 0,-1-1-1 0 0,6-4 0 0 0,-3 3 19 0 0,-3 1-14 0 0,0 1 1 0 0,0-1 0 0 0,0 0 0 0 0,0 0-1 0 0,0 0 1 0 0,3-4 0 0 0,0 0 130 0 0,0 0 1 0 0,0 0 0 0 0,-1 0-1 0 0,1-1 1 0 0,-2 1-1 0 0,1-1 1 0 0,-1-1 0 0 0,5-10-1 0 0,-7 12-109 0 0,0 0 0 0 0,-1 0-1 0 0,0-1 1 0 0,0 1 0 0 0,-1 0-1 0 0,0 0 1 0 0,0-1-1 0 0,0 1 1 0 0,-1 0 0 0 0,0 0-1 0 0,0 0 1 0 0,0-1 0 0 0,-1 1-1 0 0,-3-7 1 0 0,3 6-181 0 0,-1 1 0 0 0,0 0 0 0 0,0 0 0 0 0,-1 0 0 0 0,1 0 0 0 0,-1 0 0 0 0,0 1 0 0 0,-9-9 0 0 0,6 6-421 0 0,-6-5-3419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12607 0 0,'0'0'3944'0'0,"-2"10"-2518"0"0,-4 29-150 0 0,4-29 29 0 0,-2-4-1338 0 0,-11 20-95 0 0,11-19-22 0 0,7 30-2012 0 0,-2-25 2004 0 0,0-2-311 0 0,5-4-446 0 0,17 18 459 0 0,-17-18 58 0 0,0 1 247 0 0,2 3 137 0 0,24 23-39 0 0,-9-11 129 0 0,-17-17 120 0 0,1 0 10 0 0,20 16 46 0 0,-20-16 505 0 0,-1-1-532 0 0,21 13-1 0 0,-21-13 2890 0 0,-12 1-2933 0 0,-16 16-12 0 0,21-21-161 0 0,1 1-1 0 0,-1-1 0 0 0,1 0 1 0 0,0 1-1 0 0,-1-1 0 0 0,1 1 1 0 0,-1-1-1 0 0,1 0 1 0 0,-1 1-1 0 0,1-1 0 0 0,-1 0 1 0 0,1 0-1 0 0,-1 1 0 0 0,1-1 1 0 0,-1 0-1 0 0,1 0 0 0 0,-1 0 1 0 0,-1 0-1 0 0,-20 3 21 0 0,-6 0-65 0 0,13-3-614 0 0,0-1 1 0 0,0 0 0 0 0,0-1-1 0 0,-16-4 1 0 0,28 5-223 0 0,-1 0-249 0 0,-17-6-106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2759 0 0,'0'0'4556'0'0,"3"9"-2174"0"0,9 23-149 0 0,-9-23-694 0 0,-1 0-311 0 0,1 3-826 0 0,7 38 1996 0 0,-2 0-2012 0 0,-6-37-39 0 0,0-2-51 0 0,7 31-169 0 0,-5-23-65 0 0,5 15-131 0 0,-7-25-344 0 0,4-24-3429 0 0,-6 9 3546 0 0,0 1-1 0 0,0 0 0 0 0,-1-1 0 0 0,0 1 0 0 0,0 0 1 0 0,0 0-1 0 0,-3-7 0 0 0,-3-12-841 0 0,-2-31-2619 0 0,-2-73-1 0 0,9-57 4716 0 0,2 143 274 0 0,0 26 516 0 0,0 0-1 0 0,6-27 1 0 0,-6 40-1375 0 0,2-3 423 0 0,0 5-1689 0 0,21 41-5881 0 0,-19-32 6058 0 0,0 1 151 0 0,12 27 28 0 0,-13-26 193 0 0,2 0 780 0 0,23 54 1192 0 0,-6-13 346 0 0,-1 7 338 0 0,0 0-290 0 0,0-2-428 0 0,-8-19-818 0 0,-9-27-32 0 0,0 1-9 0 0,11 34-6 0 0,-11-34 579 0 0,-1-3-745 0 0,11 23-10 0 0,-10-23 2391 0 0,0-9-2762 0 0,11-2-48 0 0,-15 3-131 0 0,0 0-1 0 0,1 0 1 0 0,-1 0-1 0 0,0 0 1 0 0,0 0 0 0 0,0 0-1 0 0,0 0 1 0 0,1 0-1 0 0,-1 0 1 0 0,0 0-1 0 0,0 0 1 0 0,0 0 0 0 0,0 0-1 0 0,0 0 1 0 0,1 0-1 0 0,-1 0 1 0 0,0 0-1 0 0,0-1 1 0 0,0 1 0 0 0,0 0-1 0 0,0 0 1 0 0,1 0-1 0 0,-1 0 1 0 0,0 0-1 0 0,0 0 1 0 0,0-1 0 0 0,0 1-1 0 0,0 0 1 0 0,0 0-1 0 0,0 0 1 0 0,0 0-1 0 0,0 0 1 0 0,0-1 0 0 0,0 1-1 0 0,0 0 1 0 0,0 0-1 0 0,0 0 1 0 0,0 0-1 0 0,0-1 1 0 0,0 1 0 0 0,0 0-1 0 0,6-36 227 0 0,12-69 31 0 0,-15 90-451 0 0,1 0 0 0 0,1 0 0 0 0,1 0 1 0 0,11-23-1 0 0,-14 34 70 0 0,0 0 1 0 0,0 0-1 0 0,1 0 0 0 0,-1 0 0 0 0,7-4 1 0 0,-9 7 95 0 0,0 0 11 0 0,-1 0 1 0 0,1 1 0 0 0,0-1 0 0 0,0 1 0 0 0,-1-1 0 0 0,1 1-1 0 0,0-1 1 0 0,0 1 0 0 0,0-1 0 0 0,-1 1 0 0 0,1 0 0 0 0,0-1 0 0 0,0 1-1 0 0,1 0 1 0 0,1-1-23 0 0,5 2-57 0 0,15 4 49 0 0,-17-4-79 0 0,0 5-9 0 0,18 14 4 0 0,-18-14 6 0 0,1 3-74 0 0,19 27 106 0 0,-19-27 5 0 0,-3-2 10 0 0,15 24 3 0 0,-15-24 0 0 0,2 1-8 0 0,14 21-33 0 0,-14-21-14 0 0,-1 0-187 0 0,15 23-118 0 0,-14-23-106 0 0,-1-3-2364 0 0,17 12 1976 0 0,-17-13-20 0 0,-1-6-1141 0 0,10-8 599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8751 0 0,'0'0'2690'0'0,"-2"11"-2081"0"0,-8 29-56 0 0,8-30 946 0 0,-2 0-1327 0 0,-9 32-140 0 0,10-32-3 0 0,3-3-503 0 0,0-1 441 0 0,-1 0-1 0 0,0 0 1 0 0,-2 8 0 0 0,1-2 2 0 0,1-2-59 0 0,14-10-307 0 0,-9 1 423 0 0,-1-1 0 0 0,0 0 0 0 0,0 0 0 0 0,1 0-1 0 0,-1 0 1 0 0,0-1 0 0 0,1 1 0 0 0,-1-1 0 0 0,0 0 0 0 0,0 0 0 0 0,5-3 0 0 0,2-1 407 0 0,1 0 0 0 0,17-14 1 0 0,-26 18-259 0 0,0-1 0 0 0,-1 1 0 0 0,1-1-1 0 0,0 1 1 0 0,-1-1 0 0 0,1 0 0 0 0,-1 1 0 0 0,1-1 0 0 0,-1 0 0 0 0,0 0 0 0 0,0 0-1 0 0,0 0 1 0 0,0 0 0 0 0,0-1 0 0 0,0 1 0 0 0,0 0 0 0 0,-1 0 0 0 0,1 0 0 0 0,-1-1 0 0 0,0 1-1 0 0,1 0 1 0 0,-1-4 0 0 0,-1 5-105 0 0,1 0 0 0 0,-1-1 0 0 0,1 1 0 0 0,-1-1 0 0 0,0 1 0 0 0,0 0 0 0 0,1-1 0 0 0,-1 1 0 0 0,0 0 0 0 0,0 0 0 0 0,0 0 0 0 0,0 0 0 0 0,0 0 0 0 0,-1 0 0 0 0,1 0 0 0 0,0 0 0 0 0,0 0 0 0 0,-1 0-1 0 0,1 1 1 0 0,0-1 0 0 0,-1 1 0 0 0,1-1 0 0 0,-3 0 0 0 0,-5-1-264 0 0,1 0-1 0 0,-19-1 1 0 0,13 1-471 0 0,-44-8-7183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79 3679 0 0,'2'-5'251'0'0,"0"0"-248"0"0,0 0-1 0 0,0 0 0 0 0,-1 0 1 0 0,3-11-1 0 0,-4 13 482 0 0,0 1 0 0 0,0 0 1 0 0,0-1-1 0 0,0 1 0 0 0,0-1 0 0 0,-1 1 0 0 0,1-1 0 0 0,-1 1 0 0 0,-1-4 0 0 0,1 1 56 0 0,1 5-386 0 0,0 0 0 0 0,-1-1 0 0 0,1 1 0 0 0,0 0 0 0 0,0-1 0 0 0,0 1 0 0 0,0 0 0 0 0,-1 0 0 0 0,1-1 0 0 0,0 1 0 0 0,0 0 0 0 0,-1 0 0 0 0,1 0 0 0 0,0 0 0 0 0,-1-1 0 0 0,1 1 0 0 0,0 0 1 0 0,0 0-1 0 0,-1 0 0 0 0,1 0 0 0 0,0 0 0 0 0,-1 0 0 0 0,1 0 0 0 0,0-1 0 0 0,-1 1 0 0 0,1 0 0 0 0,0 0 0 0 0,-1 1 0 0 0,-24 1 2126 0 0,18 5-1712 0 0,-21 18-41 0 0,21-19-146 0 0,1 1-58 0 0,-14 21-17 0 0,14-20-39 0 0,3 2-163 0 0,-9 31-79 0 0,9-30 9 0 0,6-2-160 0 0,8 30 61 0 0,-11-39 62 0 0,0 1 0 0 0,0 0 0 0 0,1 0 0 0 0,-1 0 0 0 0,0-1 0 0 0,0 1 0 0 0,1 0 0 0 0,-1 0 0 0 0,0-1 1 0 0,1 1-1 0 0,-1 0 0 0 0,1-1 0 0 0,-1 1 0 0 0,1 0 0 0 0,-1-1 0 0 0,1 1 0 0 0,0-1 0 0 0,-1 1 0 0 0,2 0 0 0 0,21 17 13 0 0,-18-13 106 0 0,15-2 187 0 0,-14-2-238 0 0,-1 0 115 0 0,1-2-78 0 0,18-5-28 0 0,-2-2 12 0 0,-3-4-11 0 0,-11 8-42 0 0,-4 2-10 0 0,-1 0 0 0 0,0 0 1 0 0,1-1-1 0 0,-1 1 1 0 0,0-1-1 0 0,0 0 1 0 0,0 0-1 0 0,-1 0 1 0 0,1 0-1 0 0,2-4 1 0 0,2-4 45 0 0,-6 9-40 0 0,3 11-931 0 0,10 27 599 0 0,-10-27-8 0 0,-1 0-5 0 0,10 26-17 0 0,-10-27-10 0 0,2 2-1 0 0,15 30 14 0 0,-18-36 270 0 0,-1 0 0 0 0,1 1 0 0 0,1-1 0 0 0,-1 0 0 0 0,1 0 0 0 0,3 4 0 0 0,12 14-302 0 0,1 3 132 0 0,-15-19 71 0 0,2 3 30 0 0,18 26 7 0 0,-18-26 40 0 0,-1-1 156 0 0,14 23 72 0 0,-15-23 212 0 0,-1 3 10 0 0,9 32 75 0 0,-9-33 496 0 0,-5 2-405 0 0,-5 34 30 0 0,5-35 4 0 0,-3 0-25 0 0,0 1-389 0 0,2-5-18 0 0,-1 1-1 0 0,1-1 1 0 0,-1-1-1 0 0,-8 12 1 0 0,-5 8 249 0 0,13-19-25 0 0,-3 1-101 0 0,-18 23-47 0 0,19-23-11 0 0,-1-1-24 0 0,-19 18-90 0 0,11-15-34 0 0,-17 8-102 0 0,17-12-271 0 0,-22 1-1952 0 0,2-1-4804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3679 0 0,'0'0'284'0'0,"1"-2"-186"0"0,1-5 62 0 0,-1 6 613 0 0,2-6 82 0 0,0 0 0 0 0,0 1 1 0 0,1-1-1 0 0,0 1 0 0 0,7-9 0 0 0,-5 7 3 0 0,5-3 450 0 0,-8 9-1106 0 0,-1 0 350 0 0,2 1-22 0 0,9-2-26 0 0,-10 2 616 0 0,26 27-400 0 0,-23-21 16 0 0,-1 6-376 0 0,15 33-34 0 0,-14-33-20 0 0,-2 2-2 0 0,2 3-206 0 0,13 46 263 0 0,-1 8-108 0 0,2 8 27 0 0,-2-3 48 0 0,-1-4-25 0 0,-6-30-174 0 0,-8-31-1 0 0,0 1 12 0 0,9 34 51 0 0,-9-34 238 0 0,-1-1-237 0 0,8 32-94 0 0,-7-32-46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8751 0 0,'0'0'7714'0'0,"-6"6"-5606"0"0,-1 1-1746 0 0,2-3-267 0 0,0 1 1 0 0,1-1-1 0 0,0 1 1 0 0,-7 10 0 0 0,-29 38-163 0 0,13-17-5 0 0,-13 20-97 0 0,34-47 95 0 0,0 1 14 0 0,-19 38 48 0 0,22-41 12 0 0,1 0 0 0 0,-1 0 0 0 0,1 0 0 0 0,0 0 0 0 0,1 0 0 0 0,-1 9 0 0 0,1-4 10 0 0,2 0 1 0 0,2 19-1 0 0,-1-20 143 0 0,15 17 154 0 0,-11-19-246 0 0,-1-2 127 0 0,2-2 18 0 0,21 17 8 0 0,-15-14 2 0 0,-7-5-145 0 0,21 7 265 0 0,-21-8-275 0 0,-4-1-26 0 0,1 0-1 0 0,0 0 0 0 0,-1 0 0 0 0,1 0 0 0 0,0-1 1 0 0,0 1-1 0 0,-1-1 0 0 0,6 0 0 0 0,0 1 25 0 0,-4 0-13 0 0,1 0-1 0 0,-1-1 1 0 0,1 0-1 0 0,9 0 1 0 0,-6 0-14 0 0,-4 0-6 0 0,1 0-1 0 0,0 0 1 0 0,-1 0-1 0 0,1-1 1 0 0,4-1-1 0 0,24-4 49 0 0,-12 1-67 0 0,1-1 1 0 0,-1-1-1 0 0,0-1 1 0 0,-1-1-1 0 0,0-1 1 0 0,0 0-1 0 0,-1-2 1 0 0,26-20 0 0 0,-34 24 48 0 0,-1-1 1 0 0,0 0 0 0 0,-1 0 0 0 0,0-1 0 0 0,15-21 0 0 0,-19 22-4 0 0,3-10 13 0 0,-8 14-66 0 0,0 2 10 0 0,0 0-1 0 0,0 1-1 0 0,1-1 1 0 0,-1 0-1 0 0,0 1 1 0 0,0-1-1 0 0,-1 0 1 0 0,1 1-1 0 0,-1-1 1 0 0,1 0-1 0 0,-1 1 1 0 0,0-1-1 0 0,0 1 1 0 0,0-1-1 0 0,-1-2 1 0 0,-1 0-2 0 0,-1-2 49 0 0,-3 1 18 0 0,3 3-18 0 0,3 3-55 0 0,1 0-1 0 0,-1-1 1 0 0,1 1-1 0 0,-1 0 0 0 0,1 0 1 0 0,-1 0-1 0 0,1 0 0 0 0,-1 0 1 0 0,1 0-1 0 0,-1 0 0 0 0,1 0 1 0 0,-1 0-1 0 0,1 0 0 0 0,-1 0 1 0 0,1 0-1 0 0,-1 0 0 0 0,1 0 1 0 0,-1 1-1 0 0,1-1 0 0 0,-1 0 1 0 0,1 0-1 0 0,0 1 0 0 0,-1-1 1 0 0,1 0-1 0 0,-1 0 0 0 0,1 1 1 0 0,0-1-1 0 0,-1 0 0 0 0,1 1 1 0 0,-1 0-1 0 0,-1 1 0 0 0,0 1 0 0 0,0-1 0 0 0,0 1 0 0 0,1 0 0 0 0,-1 0 0 0 0,1 0 0 0 0,0 0 0 0 0,0 0 0 0 0,0 0 0 0 0,0 0 0 0 0,0 0 0 0 0,0 4 0 0 0,1-3 0 0 0,0 0 0 0 0,0 0 0 0 0,1 1 0 0 0,0-1 0 0 0,-1 0 0 0 0,1 0 0 0 0,1 0 0 0 0,-1 0 0 0 0,1 0 0 0 0,2 6 0 0 0,0-3 0 0 0,1 0 0 0 0,-1 0 0 0 0,1 0 0 0 0,7 8 0 0 0,-2-4 5 0 0,-5-5 6 0 0,0-1 0 0 0,1 1 0 0 0,-1-1 0 0 0,1-1 0 0 0,7 5 0 0 0,23 17 54 0 0,0-7-1 0 0,-1-6 0 0 0,-1-7 0 0 0,1-7 0 0 0,1-4 5 0 0,-20 3-22 0 0,-9 1-32 0 0,0 0 1 0 0,0-1 0 0 0,0 0-1 0 0,0 0 1 0 0,0-1-1 0 0,0 1 1 0 0,0-2 0 0 0,8-4-1 0 0,-8 5-7 0 0,23-17 37 0 0,-11 6-34 0 0,-1-1-11 0 0,-3 0 0 0 0,-3 0 0 0 0,1-3-20 0 0,-12 16-8 0 0,0-2 9 0 0,1-3-6 0 0,-1-1-23 0 0,1 1 47 0 0,-2 5 118 0 0,-4 12-64 0 0,-14 43-42 0 0,13-34-6 0 0,-2 30 1 0 0,3 13 48 0 0,3 0 18 0 0,0-42-45 0 0,0-8 33 0 0,1 1 0 0 0,2 15 0 0 0,3 32 204 0 0,0-23-135 0 0,-4-27-26 0 0,0 1-8 0 0,7 58 67 0 0,-6-21-147 0 0,-7 2-42 0 0,4-40-105 0 0,-6-5-593 0 0,-22 13 440 0 0,29-17 186 0 0,-1-1 0 0 0,1 1 0 0 0,-1-1 0 0 0,1 0 0 0 0,-1 1 0 0 0,1-1 1 0 0,-1 0-1 0 0,0 1 0 0 0,1-1 0 0 0,-1 0 0 0 0,1 0 0 0 0,-1 0 0 0 0,0 1 0 0 0,1-1 1 0 0,-1 0-1 0 0,0 0 0 0 0,0 0 0 0 0,-21 0-7624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11 11055 0 0,'0'0'1690'0'0,"-3"-1"-1137"0"0,-1-1-322 0 0,2 1-44 0 0,-1 0 0 0 0,0 0 0 0 0,0 0 0 0 0,0 0 0 0 0,0 1-1 0 0,0-1 1 0 0,0 1 0 0 0,0-1 0 0 0,-5 1 0 0 0,2 0-35 0 0,3 0-64 0 0,0 0-1 0 0,0 0 1 0 0,0 0-1 0 0,0 0 1 0 0,0 1-1 0 0,1-1 0 0 0,-4 2 1 0 0,-20 4-29 0 0,14-1-155 0 0,4-2 54 0 0,-22 16-203 0 0,22-15 157 0 0,4-2 15 0 0,1 0 0 0 0,-1 0 0 0 0,1 0 0 0 0,0 0 0 0 0,0 1 0 0 0,-1 0 0 0 0,-3 4 0 0 0,-1 0-53 0 0,2-2 6 0 0,1-1 0 0 0,0 1 0 0 0,0 1 0 0 0,-4 5 1 0 0,-15 17-52 0 0,14-13 71 0 0,-9 17 17 0 0,11-15 43 0 0,-6 20 170 0 0,10-28 78 0 0,1 4 14 0 0,-9 37 37 0 0,9-28 146 0 0,3 15 67 0 0,0-28 10 0 0,3 4-9 0 0,11 37-56 0 0,-11-37-29 0 0,4-4-4 0 0,21 30-6 0 0,-25-36-307 0 0,-1 1 0 0 0,0-1 0 0 0,1 1 0 0 0,0-1 0 0 0,0 0 1 0 0,0 0-1 0 0,7 5 0 0 0,-3-3 38 0 0,-4-2-49 0 0,-1 0 1 0 0,1 0-1 0 0,0-1 0 0 0,0 0 0 0 0,0 1 1 0 0,0-1-1 0 0,1 0 0 0 0,4 2 0 0 0,0 0 37 0 0,10 7 182 0 0,-2-2-164 0 0,4-1 140 0 0,-13-4-193 0 0,-4-2-36 0 0,0-1-1 0 0,-1 1 1 0 0,1-1-1 0 0,0 0 0 0 0,0 0 1 0 0,0 0-1 0 0,0 0 0 0 0,6 0 1 0 0,-3 1-1 0 0,-2-1-7 0 0,-1 0 0 0 0,1-1 0 0 0,-1 1 0 0 0,1-1 0 0 0,6 1 0 0 0,18-1 49 0 0,1-3 10 0 0,-4-5-25 0 0,-18 6-62 0 0,-5 1 1 0 0,0 1-1 0 0,-1-1 1 0 0,1 1-1 0 0,-1-1 1 0 0,1 0-1 0 0,-1 0 1 0 0,1 1-1 0 0,-1-1 1 0 0,0 0-1 0 0,1 0 1 0 0,1-3-1 0 0,1 1-202 0 0,0-1 1 0 0,0 0-1 0 0,0-1 0 0 0,-1 1 0 0 0,0-1 1 0 0,0 1-1 0 0,0-1 0 0 0,0 0 0 0 0,-1 0 0 0 0,0 0 1 0 0,2-6-1 0 0,1-9-887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17047 0 0,'0'0'2298'0'0,"5"8"-2068"0"0,21 34-36 0 0,4 24-321 0 0,-29-54-61 0 0,2 1 122 0 0,-2-6-4 0 0,0 1 0 0 0,0 0 0 0 0,0 0 0 0 0,-1 13 0 0 0,-1 40-538 0 0,-2 5-19 0 0,2 5 321 0 0,0-57 268 0 0,1 0-19 0 0,0 0 1 0 0,2 15 0 0 0,2 36 139 0 0,-1-26 6 0 0,-3-30 42 0 0,0 4 205 0 0,1 37 89 0 0,0-37 20 0 0,-1-4-29 0 0,1 2-298 0 0,0-4 53 0 0,-1-1 0 0 0,1 1 0 0 0,-2 0 0 0 0,0 11 1 0 0,-3 19-180 0 0,3-28-83 0 0,0-11-488 0 0,-3-4 89 0 0,1-1-1 0 0,0 0 0 0 0,0 0 1 0 0,0 0-1 0 0,1 0 1 0 0,0 0-1 0 0,-1-8 0 0 0,2 7-225 0 0,-3-11-4763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4607 0 0,'0'0'7580'0'0,"4"9"-6345"0"0,14 26-239 0 0,-14-26-48 0 0,1 0-72 0 0,16 30-260 0 0,-16-30-116 0 0,1 1-20 0 0,17 31-45 0 0,-17-31-165 0 0,0 1-70 0 0,2 2-136 0 0,21 37 236 0 0,-2-1-80 0 0,3-1-28 0 0,-11-18-97 0 0,-14-23-6 0 0,3 2-1 0 0,21 30 0 0 0,-22-30 0 0 0,1-2 0 0 0,21 22 0 0 0,-21-22 24 0 0,-2-2 102 0 0,20 16 46 0 0,-19-16 265 0 0,18 16-240 0 0,-17-15-234 0 0,-2 0 353 0 0,0-1-483 0 0,16 17-11 0 0,-17-16-26 0 0,-12-7-1680 0 0,1 0 1262 0 0,-1-1 0 0 0,1 1 0 0 0,-1-1 0 0 0,1-1 0 0 0,-7-2 0 0 0,1 0-1568 0 0,-6-2-3338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61 919 0 0,'0'0'10615'0'0,"5"8"-9744"0"0,15 22-95 0 0,-15-22-22 0 0,-4-8-649 0 0,1 0 0 0 0,0 0 1 0 0,-1 0-1 0 0,1 0 0 0 0,-1 0 0 0 0,1 1 0 0 0,-1-1 0 0 0,1 1 0 0 0,1 0 0 0 0,0 0-20 0 0,-1 0 1 0 0,0-1-1 0 0,0 1 0 0 0,0-1 0 0 0,1 0 0 0 0,-1 1 0 0 0,0-1 1 0 0,0 0-1 0 0,3 0 0 0 0,26-1 1014 0 0,5 0-70 0 0,-28 1-861 0 0,22-1 647 0 0,8-2-134 0 0,-1 0-100 0 0,-3-2-314 0 0,-2 0-90 0 0,-9-1-161 0 0,3-1-16 0 0,-4 0 0 0 0,-2-2-10 0 0,-13 5-33 0 0,11-12-164 0 0,-16 12 66 0 0,-2 1-7 0 0,1 1-185 0 0,0 1-1 0 0,0-1 1 0 0,0 1 0 0 0,-1-1-1 0 0,1 0 1 0 0,-1 1 0 0 0,1-1 0 0 0,-1 0-1 0 0,1 1 1 0 0,-1-1 0 0 0,0 0 0 0 0,0 0-1 0 0,0-2 1 0 0,0 1-1350 0 0,0-6-4251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0,'0'0'4458'0'0,"5"8"-2644"0"0,11 23-210 0 0,-12-23-925 0 0,0 1-410 0 0,22 41-89 0 0,-11-16-410 0 0,-11-25-24 0 0,-1 0-4022 0 0,8 29 310 0 0,-8-28-952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10135 0 0,'0'0'10071'0'0,"-5"1"-9575"0"0,-27 5-247 0 0,-20 1-1433 0 0,34-4-826 0 0,-28 8 0 0 0,41-10 1900 0 0,0 1-808 0 0,-2 2 72 0 0,-18 11 12 0 0,19-11 86 0 0,4 6 892 0 0,-4 28 247 0 0,4-29 22 0 0,8-6 3 0 0,0 2-270 0 0,-3-3-5 0 0,0 0-1 0 0,0 0 0 0 0,0-1 0 0 0,1 1 1 0 0,-1-1-1 0 0,7 2 0 0 0,0 2-24 0 0,-4-2 20 0 0,1-1 0 0 0,1 1 0 0 0,8 1 0 0 0,16 4-18 0 0,7-1-104 0 0,4 0-162 0 0,-9-4-121 0 0,-14-2 93 0 0,-15-1-15 0 0,0 1-1 0 0,16 1 80 0 0,-16-1 3328 0 0,-11 5-2614 0 0,-18 22-129 0 0,23-28-443 0 0,1 1 0 0 0,-1 0 0 0 0,0 0 0 0 0,1-1 0 0 0,-1 1 0 0 0,0 0 1 0 0,1-1-1 0 0,-1 1 0 0 0,0-1 0 0 0,0 1 0 0 0,1-1 0 0 0,-1 1 0 0 0,-2 0 0 0 0,-30 12 769 0 0,-3 0-295 0 0,2-2-91 0 0,1-2-233 0 0,13-3-116 0 0,15-5-28 0 0,-2 0-118 0 0,-19 4-57 0 0,19-4-12 0 0,2 0-114 0 0,-17 2-475 0 0,16-2-204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66 8287 0 0,'0'0'639'0'0,"-1"-2"-415"0"0,-5-6-92 0 0,5 6 419 0 0,-7-39 5781 0 0,14 44-6168 0 0,18 9-62 0 0,-18-9-7 0 0,0 5-4 0 0,2 2-60 0 0,21 29 128 0 0,2 9 55 0 0,4 4 246 0 0,1 1 65 0 0,-29-42-439 0 0,22 28 341 0 0,7 4 72 0 0,-15-16-312 0 0,-15-21-26 0 0,0 1-8 0 0,19 22 2 0 0,-18-22 362 0 0,-2-1-343 0 0,18 19-13 0 0,-17-19 936 0 0,-9-7-935 0 0,-7-7-70 0 0,0 0 0 0 0,0 0 0 0 0,1-1 0 0 0,0 0 1 0 0,1 0-1 0 0,0-1 0 0 0,0-1 0 0 0,-11-20 0 0 0,11 18-190 0 0,2-1 0 0 0,-1 0 0 0 0,2 0 0 0 0,0-1 0 0 0,1 0 0 0 0,0 0 0 0 0,-2-19 0 0 0,6 27-6 0 0,-1 1 1 0 0,1 0-1 0 0,0-1 0 0 0,1 1 1 0 0,0 0-1 0 0,0-1 1 0 0,0 1-1 0 0,0 0 0 0 0,1 0 1 0 0,0 0-1 0 0,1 0 1 0 0,-1 0-1 0 0,1 0 0 0 0,0 1 1 0 0,1-1-1 0 0,-1 1 0 0 0,1 0 1 0 0,0 0-1 0 0,0 0 1 0 0,1 1-1 0 0,-1 0 0 0 0,1-1 1 0 0,5-2-1 0 0,5-3 20 0 0,0 1 1 0 0,1 0-1 0 0,0 2 0 0 0,1 0 0 0 0,-1 0 0 0 0,35-7 1 0 0,-27 10 29 0 0,13 2-10 0 0,-25 1 40 0 0,-9 1 4 0 0,0 0 1 0 0,0 0-1 0 0,0 0 0 0 0,0 0 1 0 0,-1 0-1 0 0,1 1 1 0 0,0-1-1 0 0,0 1 0 0 0,0 0 1 0 0,2 1-1 0 0,26 6-68 0 0,-18-2 4 0 0,10 8 16 0 0,-22-13 65 0 0,0-1-1 0 0,0 1 1 0 0,0-1-1 0 0,-1 1 0 0 0,1 0 1 0 0,0-1-1 0 0,-1 1 1 0 0,1 0-1 0 0,0-1 1 0 0,-1 1-1 0 0,1 0 1 0 0,-1 0-1 0 0,1 0 0 0 0,0 0 1 0 0,17 30 3 0 0,-13-23 925 0 0,-8 2-622 0 0,-9 29-40 0 0,9-29-21 0 0,-3-5-2 0 0,0 3-161 0 0,3-5-28 0 0,0 1 0 0 0,0-1 1 0 0,0 0-1 0 0,-1 0 1 0 0,0 0-1 0 0,-4 3 1 0 0,3-1 12 0 0,2-3-18 0 0,0 1 0 0 0,0-1 0 0 0,0 0 0 0 0,0 0 0 0 0,0 0-1 0 0,-5 2 1 0 0,1 0 16 0 0,4-2-21 0 0,-1 1 0 0 0,0-1 0 0 0,1-1 0 0 0,-1 1 0 0 0,-6 1 0 0 0,3 0-6 0 0,4-1-12 0 0,0-1 0 0 0,0 1 0 0 0,-1-1 0 0 0,1 0 0 0 0,0 0 0 0 0,-7 0 0 0 0,-18 4 57 0 0,-4-2-64 0 0,23-2-28 0 0,6 0-44 0 0,0-1 0 0 0,0 0 0 0 0,0 0 0 0 0,0 0 0 0 0,0 0 0 0 0,-6-2 0 0 0,-2 0-410 0 0,1-1 0 0 0,-18-6 0 0 0,23 7-740 0 0,0 0-1 0 0,1 0 1 0 0,-1 0 0 0 0,1-1 0 0 0,-6-5-1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3 7831 0 0,'1'-1'91'0'0,"-1"1"-1"0"0,0 0 0 0 0,0 0 1 0 0,0 0-1 0 0,0 0 1 0 0,0 0-1 0 0,1-1 0 0 0,-1 1 1 0 0,0 0-1 0 0,0 0 0 0 0,0 0 1 0 0,0 0-1 0 0,1 0 0 0 0,-1 0 1 0 0,0 0-1 0 0,0-1 1 0 0,0 1-1 0 0,1 0 0 0 0,-1 0 1 0 0,0 0-1 0 0,0 0 0 0 0,1 0 1 0 0,-1 0-1 0 0,0 0 0 0 0,0 0 1 0 0,0 0-1 0 0,1 0 1 0 0,-1 0-1 0 0,0 0 0 0 0,0 0 1 0 0,0 1-1 0 0,1-1 0 0 0,-1 0 1 0 0,0 0-1 0 0,0 0 0 0 0,0 0 1 0 0,1 0-1 0 0,-1 10 922 0 0,-7 20-1612 0 0,5-23 996 0 0,-1 5-115 0 0,-3 1 20 0 0,-26 60 287 0 0,2-7-225 0 0,-5 4-67 0 0,10-19-191 0 0,13-25-10 0 0,-9 28-6 0 0,12-26 7 0 0,-17 53 184 0 0,1-1 34 0 0,1-7 108 0 0,1-6 5 0 0,10-25-312 0 0,10-32-34 0 0,-1 2-8 0 0,-18 45-38 0 0,1-10-162 0 0,17-38-86 0 0,4-9 154 0 0,0 0 0 0 0,0 0 0 0 0,-1 0 0 0 0,1 0 0 0 0,0 0 0 0 0,0 0 0 0 0,-1 0-1 0 0,1 0 1 0 0,0 0 0 0 0,0 0 0 0 0,0 0 0 0 0,-1 0 0 0 0,1 0 0 0 0,0 0 0 0 0,0 0 0 0 0,-1 0 0 0 0,1 0 0 0 0,0-1 0 0 0,0 1 0 0 0,0 0 0 0 0,-1 0 0 0 0,1 0 0 0 0,0 0-1 0 0,0 0 1 0 0,0-1 0 0 0,-1 1 0 0 0,1 0 0 0 0,0 0 0 0 0,0 0 0 0 0,0 0 0 0 0,0-1 0 0 0,0 1 0 0 0,0 0 0 0 0,-1 0 0 0 0,1 0 0 0 0,0-1 0 0 0,0 1 0 0 0,0 0 0 0 0,0 0 0 0 0,0-1-1 0 0,0 1 1 0 0,0 0 0 0 0,0 0 0 0 0,0-1 0 0 0,0 1 0 0 0,0 0 0 0 0,0 0 0 0 0,0-1 0 0 0,0 1 0 0 0,0 0 0 0 0,0 0 0 0 0,0 0 0 0 0,0-1 0 0 0,1 1 0 0 0,-1-3-558 0 0,0-4-3797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4607 0 0,'0'0'3514'0'0,"4"8"-1828"0"0,10 26-50 0 0,-10-25-253 0 0,0 2-115 0 0,12 34-20 0 0,-12-34-91 0 0,0-2-353 0 0,11 25-150 0 0,-11-25 535 0 0,1-2-850 0 0,2 0-250 0 0,-4-4-6 0 0,-1 0 0 0 0,1 0 0 0 0,-1 0 0 0 0,1 0 0 0 0,-1 1 0 0 0,2 4 0 0 0,2-6 71 0 0,18 3-24 0 0,-18-4-2 0 0,-1-2-2 0 0,14-6-13 0 0,-12 2-8 0 0,1-3-70 0 0,-1 0 0 0 0,-1-1-1 0 0,1 0 1 0 0,-1 0 0 0 0,8-18-1 0 0,-5-4 134 0 0,-1 0-1 0 0,-1 0 1 0 0,4-60-1 0 0,-2 9 27 0 0,39-125-194 0 0,-46 199-27 0 0,1 1 1 0 0,0 0-1 0 0,1 0 1 0 0,-1 0-1 0 0,8-10 0 0 0,-9 15-61 0 0,3 2-146 0 0,14 2 76 0 0,-14-2-2 0 0,1 6-10 0 0,17 18-45 0 0,-13-11-17 0 0,-4-4 153 0 0,-1-3-19 0 0,-1 0-1 0 0,0 1 1 0 0,5 12 0 0 0,21 41-301 0 0,1 6 47 0 0,0 5 416 0 0,0-3 122 0 0,-4-4 4 0 0,-12-27-94 0 0,-11-28 0 0 0,0 1 0 0 0,10 31 0 0 0,-11-31 466 0 0,-1-1-364 0 0,6 27-2 0 0,-6-27 616 0 0,-7-10-685 0 0,-16-2-6 0 0,18 2-102 0 0,1 0-1 0 0,-1 1 0 0 0,1-1 1 0 0,-1-1-1 0 0,1 1 1 0 0,-1 0-1 0 0,1 0 0 0 0,0-1 1 0 0,-1 0-1 0 0,1 1 1 0 0,0-1-1 0 0,0 0 1 0 0,-2-2-1 0 0,2 2-12 0 0,-4-4 58 0 0,-22-27-31 0 0,16 17-223 0 0,-10-7-317 0 0,20 21 146 0 0,2 2 307 0 0,-1 0 0 0 0,1 0 0 0 0,0 0 0 0 0,-1 0 0 0 0,1 0 0 0 0,-1 0-1 0 0,1 0 1 0 0,0 0 0 0 0,-1-1 0 0 0,1 1 0 0 0,0 0 0 0 0,-1 0 0 0 0,1 0 0 0 0,0-1 0 0 0,-1 1 0 0 0,1 0 0 0 0,0 0 0 0 0,-1-1 0 0 0,1 1 0 0 0,0 0 0 0 0,0-1 0 0 0,-1 1 0 0 0,1 0 0 0 0,0-1 0 0 0,0 1 0 0 0,0 0-1 0 0,0-1 1 0 0,-1 1 0 0 0,1-1 0 0 0,0 1 0 0 0,0 0 0 0 0,0-1 0 0 0,0 1 0 0 0,0-1 0 0 0,0 1 0 0 0,0 0 0 0 0,0-1 0 0 0,0 1 0 0 0,0-1 0 0 0,0 1 0 0 0,0 0 0 0 0,1-1 0 0 0,-1 1 0 0 0,0-1 0 0 0,1 0-97 0 0,-1 0 1 0 0,1 0-1 0 0,0 0 1 0 0,0 0-1 0 0,0 0 1 0 0,0 0 0 0 0,-1 0-1 0 0,1 0 1 0 0,0 1-1 0 0,1-1 1 0 0,-1 0 0 0 0,0 1-1 0 0,0-1 1 0 0,0 1-1 0 0,0-1 1 0 0,3 0 0 0 0,43-9-1234 0 0,-35 10 1209 0 0,16 0 95 0 0,6 4 5 0 0,0 4 59 0 0,0 3 16 0 0,-5 0 11 0 0,-25-10-3 0 0,1 1 0 0 0,-1 0 0 0 0,1 0 0 0 0,-1 0 0 0 0,0 0 0 0 0,5 5 0 0 0,0-1 1 0 0,-2-2 53 0 0,0 1 32 0 0,19 17 69 0 0,-19-16 2818 0 0,-10 3-2557 0 0,-8 28-4 0 0,8-28-17 0 0,-3-6-10 0 0,-1 0-263 0 0,-21 6 499 0 0,21-7-533 0 0,-20 4 280 0 0,-11-2 11 0 0,-1 1-166 0 0,-3-2-58 0 0,7-2-149 0 0,-3-1-40 0 0,28 0-8 0 0,-17-4-192 0 0,-14-4-293 0 0,37 7 219 0 0,0 0-11 0 0,-12-4-35 0 0,12 3-148 0 0,1 1-67 0 0,2 0 335 0 0,0 0 0 0 0,0 0-1 0 0,0 0 1 0 0,0 0 0 0 0,0 0 0 0 0,0 0 0 0 0,0 0 0 0 0,0 0-1 0 0,1 0 1 0 0,-1 0 0 0 0,0-1 0 0 0,1 1 0 0 0,-1 0 0 0 0,1 0-1 0 0,-1-1 1 0 0,1 1 0 0 0,0 0 0 0 0,-1-1 0 0 0,1 1 0 0 0,0 0-1 0 0,0-1 1 0 0,0 1 0 0 0,0-3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0,'0'0'8500'0'0,"7"3"-7976"0"0,19 8-68 0 0,-19-8-72 0 0,-2 5-277 0 0,17 27-152 0 0,-16-26-33 0 0,-3 4-82 0 0,10 37 106 0 0,-7-26 99 0 0,5 23 47 0 0,-9-39-37 0 0,10 43 208 0 0,1-8 32 0 0,3 15 105 0 0,0-4-16 0 0,-5-18-189 0 0,-8-27 10 0 0,0 2 3 0 0,9 33 0 0 0,-9-33 135 0 0,0-2-215 0 0,8 30-7 0 0,-9-30 35 0 0,-26-22-14568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5527 0 0,'0'0'423'0'0,"3"9"-278"0"0,9 27 122 0 0,-9-27 4621 0 0,0 2-3193 0 0,19 53 81 0 0,-1 3-496 0 0,-8-26-1018 0 0,-10-30-144 0 0,0-3-29 0 0,6 27-105 0 0,-6-26-409 0 0,-9-24-7345 0 0,2 1 4190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3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3223 0 0,'1'-5'47'0'0,"-1"-18"189"0"0,-1 11-96 0 0,1 10 429 0 0,0-23 679 0 0</inkml:trace>
  <inkml:trace contextRef="#ctx0" brushRef="#br0" timeOffset="1">332 142 5527 0 0,'0'0'423'0'0,"-5"7"-278"0"0,-16 20 149 0 0,16-20 5118 0 0,-2 3-3531 0 0,-30 50 196 0 0,28-48-1801 0 0,1 1 351 0 0,-14 26 1 0 0,15-27-497 0 0,-1 1-12 0 0,-9 25-1 0 0,11-28-107 0 0,3-4 5 0 0,0 0 1 0 0,0 1-1 0 0,1-1 1 0 0,-3 12-1 0 0,-6 18 16 0 0,10-36-29 0 0,1 1 0 0 0,0 0 0 0 0,0-1 0 0 0,-1 1 0 0 0,1 0 0 0 0,0-1 0 0 0,0 1 0 0 0,0-1 0 0 0,0 1 0 0 0,0 0 0 0 0,0-1 0 0 0,0 1 0 0 0,0 0 0 0 0,0-1 0 0 0,0 1 0 0 0,0 0 0 0 0,0-1 0 0 0,1 1 0 0 0,-1 0 0 0 0,0-1 0 0 0,0 1 0 0 0,1-1 0 0 0,-1 1 0 0 0,0 0 0 0 0,1 0 0 0 0,17 32 79 0 0,-14-25 25 0 0,3-8 112 0 0,19 1 49 0 0,-24 0-233 0 0,0-1 1 0 0,0 0-1 0 0,0 0 0 0 0,0 0 1 0 0,1 0-1 0 0,-1 0 1 0 0,0-1-1 0 0,0 1 1 0 0,0-1-1 0 0,0 1 1 0 0,0-1-1 0 0,2-1 1 0 0,2 0 43 0 0,23-7 120 0 0,-1 0 1 0 0,33-17-1 0 0,-9 5-395 0 0,87-37-2505 0 0,-121 50 1602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4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33 11519 0 0,'0'0'2516'0'0,"-3"-1"-1816"0"0,-13-5 212 0 0,0 1 0 0 0,-1 0 0 0 0,-22-3 0 0 0,8 3-525 0 0,25 4-352 0 0,-21 0 119 0 0,-1 1-80 0 0,-5 5-49 0 0,8 1 6 0 0,0 4-85 0 0,19-7 41 0 0,-4 3-56 0 0,-7 9 39 0 0,13-11-30 0 0,9 5-104 0 0,16 25 28 0 0,-16-25 4 0 0,2-5 4 0 0,1 0 87 0 0,-4-1 18 0 0,0-1-1 0 0,0 0 1 0 0,1 0-1 0 0,-1-1 1 0 0,1 1-1 0 0,6 1 1 0 0,42 12-129 0 0,-15-3 141 0 0,14 7-42 0 0,-44-17 43 0 0,-2 0-9 0 0,0 0-1 0 0,-1 0 1 0 0,0 1 0 0 0,7 4-1 0 0,21 10-70 0 0,-17-6 31 0 0,-12-8 64 0 0,0 0 1 0 0,-1 1-1 0 0,1-1 0 0 0,-1 1 1 0 0,0 0-1 0 0,0 0 0 0 0,3 6 1 0 0,-5-6 24 0 0,1 0 1 0 0,-1 0-1 0 0,-1-1 1 0 0,1 1-1 0 0,0 0 1 0 0,-1 0-1 0 0,0 0 1 0 0,-1 8-1 0 0,1-3 714 0 0,-6-5-358 0 0,0 1-258 0 0,3-3-45 0 0,0 0 0 0 0,0 0-1 0 0,0 0 1 0 0,0 0 0 0 0,0-1 0 0 0,0 1-1 0 0,-5 1 1 0 0,-20 8 680 0 0,23-9-681 0 0,-18 5 177 0 0,18-5-217 0 0,-19 2 144 0 0,1-3-166 0 0,-3-3-48 0 0,23 2-21 0 0,-34-6-455 0 0,35 5 309 0 0,0 0 0 0 0,0 1-1 0 0,-1-1 1 0 0,1 0 0 0 0,0 0 0 0 0,0-1 0 0 0,0 1 0 0 0,0 0 0 0 0,0-1 0 0 0,1 1 0 0 0,-1-1 0 0 0,0 1 0 0 0,1-1 0 0 0,-1 0 0 0 0,-1-2 0 0 0,-4-15-3899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14279 0 0,'0'0'2884'0'0,"-1"11"-2152"0"0,-5 57 411 0 0,3-6-423 0 0,-1-10-432 0 0,-2 13-352 0 0,-1-10-937 0 0,5-43 782 0 0,0 5 25 0 0,-2 11-2753 0 0,2-19 2719 0 0,1-4-125 0 0,0 0 1 0 0,0 1 0 0 0,1-1 0 0 0,-1 6-1 0 0,-4-21-1059 0 0,4 8 656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9215 0 0,'-2'-9'896'0'0,"-1"-3"1152"0"0,21 70-7216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 7367 0 0,'0'0'3119'0'0,"-2"-1"-1828"0"0,2 1-1251 0 0,-2-1 254 0 0,0 0 0 0 0,0 0 0 0 0,0 0 0 0 0,0 0 0 0 0,0 1 0 0 0,-1-1 0 0 0,1 1 1 0 0,0-1-1 0 0,0 1 0 0 0,0 0 0 0 0,-1 0 0 0 0,1 0 0 0 0,0 0 0 0 0,-4 1 1 0 0,-9 2-117 0 0,5 1-238 0 0,3 0 24 0 0,3-3-31 0 0,1 1 0 0 0,-1 0 0 0 0,1 0 1 0 0,-1 1-1 0 0,1-1 0 0 0,-3 4 0 0 0,-12 8-411 0 0,14-11-24 0 0,-2 5 53 0 0,-17 23 229 0 0,21-29 199 0 0,-1 1 1 0 0,1 0-1 0 0,0 0 0 0 0,0 0 1 0 0,0 1-1 0 0,0-1 0 0 0,1 0 0 0 0,-2 5 1 0 0,0 0-13 0 0,0-1-60 0 0,1 1 12 0 0,-7 26 7 0 0,7-26 2 0 0,4 3 12 0 0,7 30 59 0 0,-7-30 750 0 0,23 11-408 0 0,-16-16-292 0 0,-2 0 201 0 0,-2-7-139 0 0,22-6-34 0 0,-22 5-61 0 0,-1 0 0 0 0,0 0 0 0 0,0-1 0 0 0,6-4 0 0 0,0-1 18 0 0,0-1 1 0 0,-1-1-1 0 0,1 1 0 0 0,-2-1 0 0 0,0-1 1 0 0,12-19-1 0 0,-8 9 541 0 0,-2 0-1 0 0,15-42 1 0 0,-24 58-407 0 0,2-8-28 0 0,-3 13-136 0 0,1-5 17 0 0,1 10-18 0 0,6 49-17 0 0,2 15-45 0 0,-1-7 44 0 0,0-1 27 0 0,3 5 36 0 0,5 15 24 0 0,-5-22-60 0 0,1 17-74 0 0,-6-41 106 0 0,-6-26 48 0 0,1 2 10 0 0,2 35 52 0 0,-3-35 206 0 0,-2-2 89 0 0,-1 36 832 0 0,0-37-958 0 0,-7 23-10 0 0,7-24-26 0 0,-2-1-106 0 0,-13 17-42 0 0,13-17-10 0 0,-1-3-22 0 0,-17 9-103 0 0,18-11-171 0 0,0 0 0 0 0,0 0-1 0 0,1-1 1 0 0,-1 0 0 0 0,0 1 0 0 0,0-1 0 0 0,0-1 0 0 0,0 1 0 0 0,0-1 0 0 0,0 1-1 0 0,0-1 1 0 0,0 0 0 0 0,1 0 0 0 0,-1-1 0 0 0,0 1 0 0 0,1-1 0 0 0,-1 0 0 0 0,1 0-1 0 0,-1 0 1 0 0,1 0 0 0 0,0-1 0 0 0,0 1 0 0 0,0-1 0 0 0,0 0 0 0 0,-2-3 0 0 0,-13-15-1904 0 0,5 2-3560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11055 0 0,'0'0'3599'0'0,"4"11"-2268"0"0,18 53 678 0 0,-4-7-893 0 0,-6-17-637 0 0,-9-30-214 0 0,0 2-89 0 0,10 36-16 0 0,-10-36-19 0 0,0-3-62 0 0,8 28-55 0 0,-8-28 760 0 0,-2-12-585 0 0,10-51 451 0 0,-8 32-477 0 0,13-40-1 0 0,-8 41-190 0 0,0-1-1 0 0,2 1 0 0 0,0 1 1 0 0,24-35-1 0 0,-17 36-154 0 0,-11 14 138 0 0,2-1-62 0 0,10-5 19 0 0,-8 7-12 0 0,22-1 30 0 0,-28 4 59 0 0,0 1-1 0 0,1 1 1 0 0,-1-1 0 0 0,1 0-1 0 0,-1 1 1 0 0,0 0 0 0 0,5 2-1 0 0,-2-1 2 0 0,1 1 0 0 0,-1 1 0 0 0,0-1 0 0 0,8 7 0 0 0,-9-5 0 0 0,1-1 0 0 0,-1 2 0 0 0,-1-1 0 0 0,8 9 0 0 0,-5-4 0 0 0,-1 0 0 0 0,9 16 0 0 0,5 18 11 0 0,-16-35 42 0 0,-2 0 11 0 0,10 28 0 0 0,-10-27 96 0 0,-1 0-63 0 0,6 32 6 0 0,-6-32-4 0 0,-2-1-23 0 0,2 27-38 0 0,-1-27-104 0 0,-5-5-2604 0 0,2-2 2452 0 0,1 1-1 0 0,-1-1 1 0 0,0 0 0 0 0,1 1 0 0 0,0-1-1 0 0,-2 4 1 0 0,0 1-207 0 0,-1 0-1808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310 147 919 0 0,'0'0'774'0'0,"2"-2"7"0"0,0 0-677 0 0,0 1 107 0 0,0-1 1 0 0,0 0 0 0 0,-1 1 0 0 0,1-1 0 0 0,-1 0 0 0 0,1 0 0 0 0,-1 1-1 0 0,0-1 1 0 0,0 0 0 0 0,0-1 0 0 0,0 1 0 0 0,0 0 0 0 0,1-3-1 0 0,-2 2-127 0 0,1 1 88 0 0,0 0 0 0 0,-1 0 0 0 0,1-1-1 0 0,-1 1 1 0 0,0 0 0 0 0,0-1 0 0 0,0 1-1 0 0,0 0 1 0 0,0-1 0 0 0,0 1 0 0 0,0 0-1 0 0,-1-1 1 0 0,1 1 0 0 0,-1 0 0 0 0,-1-3-1 0 0,-2-1 231 0 0,1 1-1 0 0,-1 0 0 0 0,0 0 0 0 0,-1 0 0 0 0,1 0 0 0 0,-11-7 0 0 0,14 11-296 0 0,-1-1 0 0 0,1 1 0 0 0,-1 0 0 0 0,1 0 0 0 0,-1 0 0 0 0,0 0 1 0 0,0 0-1 0 0,1 0 0 0 0,-1 1 0 0 0,-3-2 0 0 0,-11-2 755 0 0,11 1-650 0 0,2 2-92 0 0,1 0 0 0 0,0 0 0 0 0,0 0 0 0 0,-1 1 0 0 0,1-1 0 0 0,-1 1 0 0 0,1-1 0 0 0,-5 1 0 0 0,1-1 93 0 0,3 0-55 0 0,0 1 0 0 0,0-1 0 0 0,0 1 1 0 0,1 0-1 0 0,-1 0 0 0 0,-5 0 0 0 0,1 0 68 0 0,-19 3 904 0 0,19-2-913 0 0,4-1-114 0 0,0 0 0 0 0,0 1-1 0 0,0-1 1 0 0,0 1-1 0 0,0 0 1 0 0,0 0 0 0 0,-3 1-1 0 0,-15 6 190 0 0,16-6-24 0 0,-2 3-35 0 0,-26 22-144 0 0,5 3-55 0 0,22-23 70 0 0,3 0 5 0 0,-12 24-10 0 0,12-23 178 0 0,3 1-169 0 0,-1 0-1 0 0,-2 15 1 0 0,1-10-42 0 0,1-3 246 0 0,4-2-204 0 0,8 28-2 0 0,-11-36-99 0 0,0 0 0 0 0,1 0 0 0 0,-1 0 1 0 0,0 0-1 0 0,1 0 0 0 0,-1 0 0 0 0,0 0 0 0 0,1 0 0 0 0,-1-1 0 0 0,1 1 0 0 0,0 0 0 0 0,-1 0 0 0 0,1 0 1 0 0,0-1-1 0 0,-1 1 0 0 0,3 1 0 0 0,24 23 24 0 0,-26-24-25 0 0,-1-1 0 0 0,1 1-1 0 0,0 0 1 0 0,0 0 0 0 0,-1-1-1 0 0,1 1 1 0 0,0-1 0 0 0,0 1-1 0 0,0-1 1 0 0,0 1 0 0 0,0-1 0 0 0,2 1-1 0 0,21 7 20 0 0,-12-7 30 0 0,17-3 1 0 0,-20-1-42 0 0,0 0 1 0 0,0 0 0 0 0,-1-1 0 0 0,1 0 0 0 0,-1-1-1 0 0,0 1 1 0 0,0-2 0 0 0,-1 1 0 0 0,13-13 0 0 0,-10 8-9 0 0,0-1-1 0 0,0-1 1 0 0,9-16 0 0 0,22-47 48 0 0,-20 35-45 0 0,-12 21-7 0 0,2 5 0 0 0,-11 13 0 0 0,1 1 0 0 0,-1-1 0 0 0,1 1 0 0 0,-1-1 0 0 0,1 1 0 0 0,0-1 0 0 0,-1 1 0 0 0,1 0 0 0 0,-1-1 0 0 0,1 1 0 0 0,0 0 0 0 0,-1 0 0 0 0,1-1 0 0 0,0 1 0 0 0,-1 0 0 0 0,1 0 0 0 0,0 0 0 0 0,-1 0 0 0 0,1 0 0 0 0,0 0 0 0 0,-1 0 0 0 0,1 0 0 0 0,0 0 0 0 0,-1 0 0 0 0,1 0 0 0 0,1 1 0 0 0,0 0 0 0 0,1 0 0 0 0,0 1 0 0 0,-1-1 0 0 0,1 1 0 0 0,-1-1 0 0 0,0 1 0 0 0,0 0 0 0 0,0 0 0 0 0,0 0 0 0 0,0 1 0 0 0,0-1 0 0 0,2 3 0 0 0,0 3 2 0 0,1 0 0 0 0,-2 1 1 0 0,1-1-1 0 0,3 15 0 0 0,6 30 54 0 0,-10-43 21 0 0,-1 2 3 0 0,13 59 67 0 0,-1-16-148 0 0,-2-8-69 0 0,-9-38 2 0 0,-1 0-557 0 0,9 27 354 0 0,-8-27-39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3223 0 0,'0'0'4344'0'0,"-1"12"-2992"0"0,-6 60 446 0 0,-4 5-234 0 0,2-16-782 0 0,3-31 2 0 0,-5 29 0 0 0,6-30-77 0 0,-7 28-324 0 0,6-30-139 0 0,-6 28-27 0 0,5-27-42 0 0,-13 44-141 0 0,-7 13-23 0 0,-3-8 42 0 0,1-11 19 0 0,7-22 30 0 0,18-35-5 0 0,-1 0-8 0 0,-18 34-15 0 0,0-6-150 0 0,18-30-387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9671 0 0,'0'0'8960'0'0,"3"11"-8446"0"0,9 30-70 0 0,-9-31 134 0 0,2 1-460 0 0,1 1-85 0 0,-1 0 12 0 0,0-1 0 0 0,10 14 0 0 0,5 8-89 0 0,-11-16-36 0 0,10 20 78 0 0,3 12 78 0 0,-7-12 86 0 0,-10-27-110 0 0,10 32 318 0 0,7 26-54 0 0,-7-13 148 0 0,-1-4-320 0 0,-11-39 0 0 0,0-1-11 0 0,10 33-45 0 0,-9-33-21 0 0,-1-2-3 0 0,9 29 0 0 0,-7-18 0 0 0,5 19-25 0 0,-8-29-98 0 0,-4-1-9 0 0,-5 26-39 0 0,5-27-176 0 0,-2-8-447 0 0,1 0 453 0 0,0-1 0 0 0,-1 0-1 0 0,1 1 1 0 0,0-1 0 0 0,-6-3 0 0 0,6 2-764 0 0,-1 0 0 0 0,1 0 0 0 0,0 0 0 0 0,0 0 0 0 0,-5-4 0 0 0,-1-5-4746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12895 0 0,'0'0'1751'0'0,"7"5"-1374"0"0,1 1-250 0 0,-4-4-45 0 0,-1 1-1 0 0,1-1 0 0 0,-1 0 0 0 0,1 0 1 0 0,0 0-1 0 0,0 0 0 0 0,6 1 1 0 0,-3 1 48 0 0,-4-3-63 0 0,0 1 0 0 0,-1-1 0 0 0,2 0 0 0 0,-1 0-1 0 0,0 0 1 0 0,0 0 0 0 0,0 0 0 0 0,0-1-1 0 0,4 1 1 0 0,3 1 65 0 0,-6-1-38 0 0,1 1-1 0 0,-1-2 0 0 0,1 1 1 0 0,0 0-1 0 0,-1-1 0 0 0,10-1 1 0 0,104-6 1102 0 0,68-27 1103 0 0,-55 7-861 0 0,-122 26-1333 0 0,6-2-4 0 0,2 1-7 0 0,-11 0-96 0 0,21-9 69 0 0,-24 10-243 0 0,-5-1-1079 0 0,1 2 961 0 0,0-1 0 0 0,1 0 1 0 0,-1 0-1 0 0,0 0 0 0 0,0 0 0 0 0,0 0 1 0 0,0-2-1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8751 0 0,'0'0'4804'0'0,"0"10"-4580"0"0,0 47 1924 0 0,2-45-1985 0 0,-1 29 954 0 0,2-30-717 0 0,8 31-10 0 0,-8-31-46 0 0,0-3-22 0 0,10 25-2 0 0,-10-25-10 0 0,1 0-48 0 0,13 26-26 0 0,-13-25-4 0 0,1-2-6 0 0,14 23-28 0 0,-14-23 178 0 0,2-1-205 0 0,20 19-55 0 0,-20-18 69 0 0,27-5 9 0 0,-33-1-186 0 0,0-1 1 0 0,0 0-1 0 0,0 0 1 0 0,0 0-1 0 0,0 0 1 0 0,0 0 0 0 0,0 0-1 0 0,0 0 1 0 0,0 0-1 0 0,0 0 1 0 0,0 0-1 0 0,0 0 1 0 0,0-1 0 0 0,-1 1-1 0 0,1 0 1 0 0,0-1-1 0 0,0 1 1 0 0,0-1 0 0 0,0 1-1 0 0,0-1 1 0 0,0 0-1 0 0,2-1 26 0 0,3-1 25 0 0,0-1 0 0 0,0 1 0 0 0,-1-1-1 0 0,1 0 1 0 0,-1-1 0 0 0,0 0 0 0 0,0 1-1 0 0,0-2 1 0 0,-1 1 0 0 0,7-9 0 0 0,0-3 9 0 0,0-1-1 0 0,-1 1 1 0 0,-1-2 0 0 0,0 1-1 0 0,-2-1 1 0 0,0 0 0 0 0,-1-1-1 0 0,4-24 1 0 0,-9 30 12 0 0,-1-5 0 0 0,-1-10-67 0 0,-1 24-4 0 0,-2-7-134 0 0,-6-43-2205 0 0,7 40-3458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5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3679 0 0,'0'0'2687'0'0,"4"10"-1414"0"0,20 52 1189 0 0,-10-27-1293 0 0,-10-26-8 0 0,0 3-102 0 0,12 35-426 0 0,-12-36 226 0 0,0-1-478 0 0,11 30-85 0 0,-11-31 3532 0 0,1-8-3497 0 0,16 0 10 0 0,-21-1-335 0 0,0 0 0 0 0,1 0 0 0 0,-1 0 0 0 0,0 0 0 0 0,0 0 0 0 0,0 0 0 0 0,0 0 0 0 0,0 0 0 0 0,0 0 0 0 0,0 0-1 0 0,1 1 1 0 0,-1-1 0 0 0,0 0 0 0 0,0 0 0 0 0,0 0 0 0 0,0 0 0 0 0,0 0 0 0 0,1 0 0 0 0,-1 0 0 0 0,0 0 0 0 0,0 0 0 0 0,0 0 0 0 0,0 0 0 0 0,0-1-1 0 0,0 1 1 0 0,1 0 0 0 0,-1 0 0 0 0,0 0 0 0 0,0 0 0 0 0,0 0 0 0 0,0 0 0 0 0,0 0 0 0 0,0 0 0 0 0,1 0 0 0 0,-1 0 0 0 0,0 0 0 0 0,0 0 0 0 0,0-1 0 0 0,0 1-1 0 0,0 0 1 0 0,0 0 0 0 0,0 0 0 0 0,0 0 0 0 0,0 0 0 0 0,0 0 0 0 0,0-1 0 0 0,0 1 0 0 0,0 0 0 0 0,0 0 0 0 0,0 0 0 0 0,0 0 0 0 0,1 0 0 0 0,-1 0-1 0 0,0-1 1 0 0,-1 1 0 0 0,1 0 0 0 0,0 0 0 0 0,2-144 1986 0 0,3 100-1920 0 0,-1 24-72 0 0,5 3-13 0 0,2 4-58 0 0,-9 10-22 0 0,25 0-210 0 0,-21 3 183 0 0,0 0-104 0 0,2 1 187 0 0,-4-1 5 0 0,-1 0 0 0 0,0 0 0 0 0,1 0-1 0 0,-1 1 1 0 0,0 0 0 0 0,1 0 0 0 0,4 1 0 0 0,23 8 14 0 0,11 3 18 0 0,4-1 0 0 0,-10-6 0 0 0,-4-3 0 0 0,-2-3 0 0 0,-6-1 11 0 0,-14 0 32 0 0,17-2-33 0 0,-20 2-5 0 0,14-6 77 0 0,-4-1 3 0 0,-15 8-73 0 0,-1-1 0 0 0,0 1-1 0 0,0-1 1 0 0,1 1 0 0 0,-1-1 0 0 0,0 0-1 0 0,0 1 1 0 0,0-1 0 0 0,0 0 0 0 0,0 0 0 0 0,0 0-1 0 0,2-2 1 0 0,0 0 14 0 0,0 1 47 0 0,-2-1 3 0 0,2-1 0 0 0,-1 0 1 0 0,0 0-1 0 0,0 0 0 0 0,2-9 0 0 0,-4 10 28 0 0,-1 1 7 0 0,-3-9 1 0 0,3 8-3 0 0,-2 0-11 0 0,-8-9-9 0 0,8 9-1 0 0,-1 1-15 0 0,-18-7-47 0 0,-4 4 2 0 0,14 6-87 0 0,4 0 35 0 0,-23 8-88 0 0,25-7 83 0 0,3-2 6 0 0,1 1 0 0 0,-1-1 0 0 0,1 1 0 0 0,0 0 0 0 0,-1 0 0 0 0,1 0-1 0 0,0 1 1 0 0,0-1 0 0 0,-4 3 0 0 0,-24 15-68 0 0,29-18 82 0 0,-1 0 0 0 0,1-1-1 0 0,0 1 1 0 0,0 0-1 0 0,-1 0 1 0 0,1 0-1 0 0,0 1 1 0 0,0-1-1 0 0,-1 2 1 0 0,-21 25-67 0 0,22-26 66 0 0,0-1 1 0 0,-1 1 0 0 0,1-1-1 0 0,0 1 1 0 0,0 0 0 0 0,1-1-1 0 0,-3 5 1 0 0,-12 31-20 0 0,10-18-25 0 0,-1 20 29 0 0,6-18-23 0 0,8 31 36 0 0,9-1 27 0 0,-13-41 54 0 0,2-2-1 0 0,18 24-4 0 0,-18-24 0 0 0,2-3 7 0 0,23 17 27 0 0,-17-14 13 0 0,-6-5-74 0 0,-4-2-7 0 0,0 1 1 0 0,0-1-1 0 0,0 0 0 0 0,0 0 1 0 0,6 0-1 0 0,-2 1 0 0 0,-3-1-5 0 0,-1 0 1 0 0,1 0-1 0 0,-1 0 1 0 0,10-1-1 0 0,-6 1-1 0 0,24-1 95 0 0,2-1-49 0 0,10-3 74 0 0,-6 1-133 0 0,-34 3-9 0 0,29-9 45 0 0,-28 8-121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0,'0'0'3648'0'0,"5"1"-2230"0"0,15 6-114 0 0,-15-5-530 0 0,22 15 273 0 0,-21-13-607 0 0,0 3-208 0 0,20 19-88 0 0,-19-20-16 0 0,-2 5-13 0 0,16 32-30 0 0,-13-23-12 0 0,8 40 83 0 0,0 9 136 0 0,0 5 36 0 0,1 3 96 0 0,-1-3 4 0 0,-3-9-217 0 0,-3-5-50 0 0,-2-15-81 0 0,-5-23-13 0 0,1 17-43 0 0,-3-29-4 0 0,-3-13-1975 0 0,-5-11-75 0 0,1 0-4496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13359 0 0,'0'0'1210'0'0,"-6"7"-909"0"0,-14 21 170 0 0,14-21 117 0 0,0 2 20 0 0,-30 46 193 0 0,-3 4-572 0 0,8-12-149 0 0,18-29-68 0 0,-14 24-68 0 0,21-33 46 0 0,1-2-9 0 0,0 1 1 0 0,1 0-1 0 0,-4 9 0 0 0,-8 14-12 0 0,10-11-43 0 0,-7 35 15 0 0,9-7 74 0 0,4-38 107 0 0,3-2 10 0 0,10 25 8 0 0,-9-25 51 0 0,1-4 22 0 0,18 14 3 0 0,-12-13 28 0 0,-6-2-136 0 0,-3-2-52 0 0,0-1-1 0 0,0 1 0 0 0,0 0 1 0 0,0-1-1 0 0,0 1 0 0 0,0-1 1 0 0,0 0-1 0 0,0 1 0 0 0,0-1 1 0 0,0 0-1 0 0,3-1 0 0 0,2 2 82 0 0,-4-1-41 0 0,1 1 0 0 0,-1-1-1 0 0,1 0 1 0 0,-1-1 0 0 0,0 1-1 0 0,7-2 1 0 0,26-6 51 0 0,0-1 1 0 0,-1-2-1 0 0,0-2 1 0 0,0-1-1 0 0,-2-1 0 0 0,61-39 1 0 0,-81 46-32 0 0,-1-2 0 0 0,0 0 0 0 0,-1 0 1 0 0,0-1-1 0 0,-1 0 0 0 0,0 0 0 0 0,13-20 0 0 0,-20 24-44 0 0,0-7-12 0 0,-2-2-48 0 0,-4 2-27 0 0,2 12-12 0 0,0 0 0 0 0,0 0 0 0 0,0 0 0 0 0,0 0 0 0 0,-1 0 0 0 0,1 0 0 0 0,-1 0 0 0 0,0 0 0 0 0,1 1 0 0 0,-4-3 0 0 0,3 2-37 0 0,-2 2 0 0 0,-16-1 11 0 0,16 2 53 0 0,1-1 0 0 0,0 1 0 0 0,-1 0 0 0 0,1 0 0 0 0,0 0 0 0 0,-1 1 0 0 0,1-1 0 0 0,-3 3 0 0 0,-1 0 18 0 0,1 1-1 0 0,-10 10 1 0 0,16-15-18 0 0,-6 6 128 0 0,2 2-75 0 0,-10 24-27 0 0,11-24 49 0 0,3 1 3 0 0,0 29-46 0 0,0-28 48 0 0,3-1 0 0 0,11 27-52 0 0,-13-35-23 0 0,-1 1-1 0 0,1-1 0 0 0,0 1 1 0 0,-1-1-1 0 0,1 0 0 0 0,0 1 1 0 0,0-1-1 0 0,0 0 0 0 0,0 0 1 0 0,2 2-1 0 0,23 26 19 0 0,-13-18 19 0 0,12 5-20 0 0,-12-10 34 0 0,19 2 22 0 0,-2-4 10 0 0,-4-5 7 0 0,2-4 1 0 0,0-2-5 0 0,-1-4-33 0 0,-4 0-36 0 0,-3-1 20 0 0,-1 1-31 0 0,-2-2-11 0 0,0-2 0 0 0,-3 0 0 0 0,-4 1 0 0 0,-4 1 0 0 0,-1 2-13 0 0,-4 8-54 0 0,4 4-86 0 0,4 1 151 0 0,9 1-60 0 0,33-6-49 0 0,-4-4 20 0 0,-39 6 49 0 0,12-3 31 0 0,1-1 11 0 0,0 1 11 0 0,-17 3 298 0 0,-1 10-245 0 0,9 25 0 0 0,-9-25 0 0 0,-5 2-11 0 0,-15 51 49 0 0,1-5 20 0 0,-3 8-20 0 0,5-11-33 0 0,8-27 0 0 0,-4 29 22 0 0,6-28 6 0 0,2-12-63 0 0,-5 48 135 0 0,2 4-13 0 0,0-12-24 0 0,-1-14-141 0 0,2-23-106 0 0,-10 13-54 0 0,11-24-14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12439 0 0,'0'0'2304'0'0,"4"10"-2008"0"0,12 37-165 0 0,4 7-72 0 0,3 2-49 0 0,7 11-83 0 0,-7-18 58 0 0,8 23 93 0 0,-5-11 214 0 0,-2-3 65 0 0,-10-26-72 0 0,-10-23 375 0 0,0-1-316 0 0,14 27 35 0 0,-14-26 2994 0 0,-5-13-3196 0 0,1-1 0 0 0,-1 1-1 0 0,-1-1 1 0 0,1 1 0 0 0,-1 0-1 0 0,-3-7 1 0 0,-3-7 91 0 0,-8-32-117 0 0,2-1-1 0 0,3-1 0 0 0,1 1 0 0 0,-3-84 0 0 0,11 114-259 0 0,2 0 1 0 0,1 0-1 0 0,0 0 0 0 0,2 0 0 0 0,5-24 1 0 0,-5 36 44 0 0,0 0 1 0 0,0 0-1 0 0,1 1 1 0 0,0-1 0 0 0,0 1-1 0 0,1 0 1 0 0,0 0 0 0 0,1 0-1 0 0,-1 1 1 0 0,1 0-1 0 0,1 0 1 0 0,-1 0 0 0 0,15-10-1 0 0,-9 8 1 0 0,0 1 0 0 0,0 0-1 0 0,1 1 1 0 0,0 0 0 0 0,0 1 0 0 0,26-8 0 0 0,-11 9-9 0 0,4 3-12 0 0,-29 2 70 0 0,-1 0 0 0 0,0 0 1 0 0,1 0-1 0 0,-1 0 0 0 0,1 0 1 0 0,-1 0-1 0 0,1 1 0 0 0,-1-1 1 0 0,0 1-1 0 0,1-1 0 0 0,2 3 1 0 0,2-1-21 0 0,5 2-70 0 0,18 14 18 0 0,5 9 56 0 0,-23-14-18 0 0,8 13 26 0 0,-19-25 17 0 0,0 1 1 0 0,0-1 0 0 0,0 0-1 0 0,-1 0 1 0 0,1 1 0 0 0,0-1 0 0 0,-1 0-1 0 0,1 1 1 0 0,0 2 0 0 0,2 5 0 0 0,-1 1 1 0 0,3 15-1 0 0,-4-14 14 0 0,-1 0-1 0 0,-2 14 0 0 0,2-15 131 0 0,-5-1 28 0 0,-14 31 0 0 0,15-30 6 0 0,-3-1 22 0 0,-20 28 10 0 0,24-33-157 0 0,0 0 0 0 0,0 0 0 0 0,0 0 0 0 0,0 0 0 0 0,0-1 0 0 0,-8 6 0 0 0,4-3 12 0 0,-19 17 172 0 0,19-18-191 0 0,-4 2 79 0 0,-16 9-9 0 0,-6 0-33 0 0,-1-8-25 0 0,1-6-43 0 0,23-2-30 0 0,6 0-16 0 0,0 0 0 0 0,1 0 0 0 0,-1 0 0 0 0,0-1 0 0 0,1 0 0 0 0,-5-1 0 0 0,-26-6-573 0 0,29 7 489 0 0,3 0 27 0 0,0 1 0 0 0,0 0 0 0 0,0-1 1 0 0,0 0-1 0 0,0 1 0 0 0,0-1 0 0 0,1 0 0 0 0,-1 0 0 0 0,0 0 1 0 0,-2-2-1 0 0,-1 1-229 0 0,-13-11-2287 0 0,2-2-3894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9671 0 0,'0'0'440'0'0,"7"6"-5"0"0,21 19-162 0 0,-15-10 350 0 0,-6-6-362 0 0,21 33 1117 0 0,8 18 566 0 0,-27-46-1569 0 0,-2-3 262 0 0,0 1 0 0 0,7 18 0 0 0,4 7 429 0 0,-14-28-365 0 0,0 1-158 0 0,9 27-30 0 0,-10-28 1424 0 0,-9-5-1754 0 0,-18 12-6 0 0,24-15-173 0 0,0-1 1 0 0,-1 0-1 0 0,1 0 0 0 0,0 1 1 0 0,0-1-1 0 0,0 0 0 0 0,0 0 1 0 0,0 0-1 0 0,-1 0 0 0 0,1 1 0 0 0,0-1 1 0 0,0 0-1 0 0,0 0 0 0 0,-1 0 1 0 0,1 0-1 0 0,0 0 0 0 0,0 0 0 0 0,-1 1 1 0 0,1-1-1 0 0,0 0 0 0 0,0 0 1 0 0,-1 0-1 0 0,1 0 0 0 0,0 0 0 0 0,0 0 1 0 0,-1 0-1 0 0,1 0 0 0 0,0 0 1 0 0,0 0-1 0 0,-1 0 0 0 0,1 0 1 0 0,0 0-1 0 0,0-1 0 0 0,-1 1 0 0 0,1 0 1 0 0,0 0-1 0 0,0 0 0 0 0,0 0 1 0 0,-1 0-1 0 0,1-1 0 0 0,-29-23 524 0 0,26 20-485 0 0,0 0-1 0 0,0 1 0 0 0,0-1 1 0 0,1 0-1 0 0,-1-1 1 0 0,1 1-1 0 0,0 0 0 0 0,0-1 1 0 0,1 1-1 0 0,-1-1 1 0 0,1 0-1 0 0,0 0 0 0 0,0 1 1 0 0,0-10-1 0 0,1 4 49 0 0,0 0 1 0 0,1 1-1 0 0,0-1 0 0 0,0 0 1 0 0,6-17-1 0 0,-3 15-127 0 0,1 1 0 0 0,0 0 0 0 0,0 0-1 0 0,1 0 1 0 0,1 1 0 0 0,0 0 0 0 0,14-16 0 0 0,65-57-350 0 0,-79 76 372 0 0,11-7-390 0 0,25-17 0 0 0,-3 8-3525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8751 0 0,'0'0'3906'0'0,"5"11"-2258"0"0,24 50 917 0 0,-3-9-1013 0 0,0-1-503 0 0,-11-22-810 0 0,-11-22-23 0 0,1 2-41 0 0,12 23-174 0 0,-13-23-173 0 0,-1-15-3275 0 0,-2 4 3348 0 0,0 0 0 0 0,-1 0 0 0 0,1 0 0 0 0,-1 0 0 0 0,0 0 0 0 0,1 0 0 0 0,-1 0 0 0 0,0 0 0 0 0,0-1 0 0 0,0 1 1 0 0,-1-3-1 0 0,-9-30-1740 0 0,6 24 1141 0 0,-7-25-1064 0 0,2-2-1 0 0,1 1 1 0 0,-3-51-1 0 0,6-114 1760 0 0,5 190 148 0 0,0 1 0 0 0,1-1 0 0 0,1 1 0 0 0,0 0 0 0 0,0 0 0 0 0,5-14 0 0 0,-7 24 112 0 0,1 0 1 0 0,-1 0 0 0 0,1 1 0 0 0,-1-1-1 0 0,1 0 1 0 0,-1 0 0 0 0,1 0 0 0 0,0 0-1 0 0,0 1 1 0 0,-1-1 0 0 0,1 0 0 0 0,1 0-1 0 0,3 7-115 0 0,14 20-29 0 0,-17-24-104 0 0,-1 0 0 0 0,1 0 0 0 0,-1 0-1 0 0,0 1 1 0 0,0-1 0 0 0,0 0 0 0 0,0 3 0 0 0,5 10-34 0 0,18 43-106 0 0,-19-45 114 0 0,20 38 320 0 0,-19-37-164 0 0,0-2 111 0 0,1 1 1 0 0,9 13-1 0 0,22 34 1066 0 0,-31-48-1018 0 0,-1-2 214 0 0,0 0 1 0 0,12 13 0 0 0,15 20 1093 0 0,-13-19-968 0 0,-15-18-20 0 0,1 0-10 0 0,18 15-34 0 0,-18-15 1062 0 0,0-5-1203 0 0,0 1-302 0 0,15 5 503 0 0,-19-10-276 0 0,2-1-243 0 0,-1 0 1 0 0,1-1-1 0 0,-1 1 1 0 0,-1-1-1 0 0,1 0 1 0 0,0 0-1 0 0,-1 0 1 0 0,0 0-1 0 0,-1 0 1 0 0,1-1-1 0 0,1-7 1 0 0,0-11 94 0 0,2-35 0 0 0,-4 37-288 0 0,5-32 0 0 0,-3 38-619 0 0,1 1 0 0 0,1-1 1 0 0,0 1-1 0 0,1 0 0 0 0,9-16 0 0 0,-9 21-6322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2759 0 0,'0'0'126'0'0,"5"1"-5"0"0,16 6 15 0 0,-16-5 1971 0 0,1 3-1295 0 0,18 16 90 0 0,-18-16 4110 0 0,-10 3-4322 0 0,-11 25-62 0 0,11-25-27 0 0,-1-4-8 0 0,-17 14-3 0 0,16-14-12 0 0,1 2-2 0 0,-16 17 0 0 0,16-17 386 0 0,1 1-604 0 0,-14 22-7 0 0,14-21 973 0 0,8-1-1167 0 0,13 21 3 0 0,-13-21-13 0 0,-3-7-137 0 0,0 0 1 0 0,0 0-1 0 0,0 0 1 0 0,0-1-1 0 0,0 1 1 0 0,1-1-1 0 0,-1 1 1 0 0,0-1-1 0 0,0 1 1 0 0,0-1-1 0 0,0 1 1 0 0,1-2-1 0 0,0 0 11 0 0,5-1 43 0 0,8-7-10 0 0,5-3-44 0 0,1 2 4 0 0,1 0 52 0 0,-19 9-61 0 0,3 0 37 0 0,-1 0 0 0 0,1 0-1 0 0,0 0 1 0 0,1 1-1 0 0,-1-1 1 0 0,9 1-1 0 0,9 1 31 0 0,-18 1-57 0 0,1 1 0 0 0,-1-1 0 0 0,11 5 0 0 0,-11-3-12 0 0,0 0-1 0 0,0 0 0 0 0,0 0 1 0 0,7 7-1 0 0,-4-3-2 0 0,-1 1 0 0 0,8 9 0 0 0,14 19 0 0 0,-3-5-37 0 0,-21-24-151 0 0,15-5-1257 0 0,-15 0 1265 0 0,-6-2 159 0 0,0 0 0 0 0,0 0 1 0 0,0 0-1 0 0,1 0 0 0 0,-1 0 1 0 0,0 0-1 0 0,0 0 1 0 0,0 1-1 0 0,0-1 0 0 0,0 0 1 0 0,0 0-1 0 0,1 0 1 0 0,-1 0-1 0 0,0 0 0 0 0,0 0 1 0 0,0 0-1 0 0,0 0 0 0 0,0 0 1 0 0,1 0-1 0 0,-1 0 1 0 0,0 0-1 0 0,0 0 0 0 0,0 0 1 0 0,0 0-1 0 0,0 0 1 0 0,1 0-1 0 0,-1 0 0 0 0,0 0 1 0 0,0 0-1 0 0,0-1 0 0 0,0 1 1 0 0,0 0-1 0 0,1 0 1 0 0,-1 0-1 0 0,0 0 0 0 0,0 0 1 0 0,0 0-1 0 0,0 0 0 0 0,0 0 1 0 0,0 0-1 0 0,0-1 1 0 0,0 1-1 0 0,1 0 0 0 0,-1 0 1 0 0,0 0-1 0 0,0 0 1 0 0,0 0-1 0 0,0-1 0 0 0,0 1 1 0 0,0 0-1 0 0,0 0 0 0 0,0 0 1 0 0,0 0-1 0 0,2-29-3717 0 0,-3 15-1696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4143 0 0,'-5'2'176'0'0,"5"-2"-40"0"0,-1 0-1 0 0,1 0 1 0 0,0 1-1 0 0,-1-1 1 0 0,1 0-1 0 0,-1 1 0 0 0,1-1 1 0 0,-1 0-1 0 0,1 1 1 0 0,0-1-1 0 0,-1 0 1 0 0,1 1-1 0 0,-1-1 1 0 0,1 1-1 0 0,0-1 1 0 0,0 1-1 0 0,-1-1 1 0 0,1 1-1 0 0,-1 1 1995 0 0,-1 9-1818 0 0,-7 33-37 0 0,7-33-80 0 0,2 2-110 0 0,0 39-16 0 0,0-39 63 0 0,1-1-48 0 0,1 3-54 0 0,0-5 19 0 0,-1 1-1 0 0,0 13 1 0 0,1-13 51 0 0,6 33 50 0 0,-5-33 18 0 0,0 0 6 0 0,9 31 14 0 0,-9-31 306 0 0,2 0-232 0 0,17 34 22 0 0,-17-34 482 0 0,2-5-360 0 0,21 18 17 0 0,-22-18 61 0 0,0-5 27 0 0,16 5 7 0 0,-21-6-474 0 0,0 1 0 0 0,0-1 0 0 0,0 0 1 0 0,0 1-1 0 0,0-1 0 0 0,0 0 0 0 0,0 0 0 0 0,0 0 0 0 0,1 0 0 0 0,-1 0 0 0 0,0 0 0 0 0,0 0 0 0 0,0-1 0 0 0,0 1 0 0 0,0 0 0 0 0,0 0 0 0 0,2-1 0 0 0,1-1 87 0 0,0 1 1 0 0,0-1-1 0 0,0 1 1 0 0,0-1-1 0 0,0 0 1 0 0,0 0-1 0 0,0 0 0 0 0,0 0 1 0 0,-1-1-1 0 0,1 0 1 0 0,-1 1-1 0 0,0-1 1 0 0,0-1-1 0 0,0 1 1 0 0,0 0-1 0 0,0-1 1 0 0,-1 1-1 0 0,1-1 1 0 0,-1 0-1 0 0,0 0 0 0 0,0 0 1 0 0,1-4-1 0 0,3-10 178 0 0,-1 0 0 0 0,0-1 0 0 0,3-28 0 0 0,-6 34-262 0 0,1-8-463 0 0,-2-1 1 0 0,0 1 0 0 0,-3-37-1 0 0,-10-23-8527 0 0,11 73 4713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1839 0 0,'3'-23'364'0'0,"-2"21"692"0"0,8-29 4848 0 0,-5 20 259 0 0,-1 21-5583 0 0,12 31-125 0 0,-11-21-58 0 0,1 38 379 0 0,4 11 73 0 0,-3-17-417 0 0,-1-24-18 0 0,4 28-81 0 0,-3-26-40 0 0,5 30-5 0 0,-5-30-28 0 0,8 31-118 0 0,-6-32-57 0 0,8 26-12 0 0,-8-30 1 0 0,18 44 84 0 0,-2-9 8 0 0,-9-27-58 0 0,-12-25 10 0 0,1 1 2 0 0,11 26-94 0 0,-11-26-389 0 0,-10-9-4041 0 0,-18 0 2079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1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3679 0 0,'0'0'4784'0'0,"6"4"-4072"0"0,18 14-9 0 0,-23-18-654 0 0,0 1 0 0 0,0 0 1 0 0,0-1-1 0 0,-1 1 0 0 0,1-1 0 0 0,0 1 1 0 0,0-1-1 0 0,0 0 0 0 0,0 1 0 0 0,0-1 1 0 0,0 0-1 0 0,1 1 0 0 0,38 7 647 0 0,8 0-168 0 0,-14-6-280 0 0,0 0 0 0 0,0-3-1 0 0,1 0 1 0 0,-1-3 0 0 0,0 0 0 0 0,55-16 0 0 0,43-24 1557 0 0,-109 35-1520 0 0,0-1 0 0 0,-1-1 0 0 0,32-22 0 0 0,-52 32-167 0 0,0 0 1 0 0,0 0 0 0 0,0-1-1 0 0,-1 1 1 0 0,1-1-1 0 0,0 1 1 0 0,0-1-1 0 0,-1 0 1 0 0,1 0-1 0 0,-1 0 1 0 0,1 1-1 0 0,-1-2 1 0 0,0 1 0 0 0,0 0-1 0 0,0 0 1 0 0,0 0-1 0 0,0 0 1 0 0,-1-1-1 0 0,1 1 1 0 0,0 0-1 0 0,-1-4 1 0 0,-10-5 1082 0 0,6 10-849 0 0,-12 0-196 0 0,5 3-78 0 0,-23 10-84 0 0,24-8-19 0 0,7-3 5 0 0,0 0 0 0 0,0 0 0 0 0,0 1 1 0 0,0-1-1 0 0,0 1 0 0 0,0 0 0 0 0,0 0 0 0 0,-3 4 0 0 0,-16 11-78 0 0,10-4 32 0 0,-15 21 44 0 0,25-32 15 0 0,0 0 1 0 0,1 0 0 0 0,-1 0 0 0 0,1 0 0 0 0,0 0 0 0 0,-2 4 0 0 0,-17 45 11 0 0,9 2 78 0 0,9-42 26 0 0,4-1 3 0 0,7 33 11 0 0,-7-32 45 0 0,4-3 21 0 0,20 27 3 0 0,-26-33-172 0 0,1-1-1 0 0,0 0 1 0 0,0 0 0 0 0,0 1-1 0 0,0-1 1 0 0,0 0-1 0 0,0 0 1 0 0,0 0 0 0 0,3 1-1 0 0,20 15 195 0 0,-11-11 8 0 0,-6-2-149 0 0,-4-3-34 0 0,0 1 0 0 0,0-1 0 0 0,1 0 0 0 0,-1 0-1 0 0,0 0 1 0 0,0 0 0 0 0,1 0 0 0 0,4 0 0 0 0,28 3 59 0 0,7-2-32 0 0,-32-2-69 0 0,28-3-145 0 0,-30 2 96 0 0,-4 1-7 0 0,0 0 0 0 0,0-1 0 0 0,0 0 0 0 0,9-2 0 0 0,26-7-970 0 0,-33 8 709 0 0,4-2-185 0 0,7-2-4966 0 0,10-5-885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220 802 455 0 0,'0'0'16147'0'0,"4"-3"-15718"0"0,10-9-69 0 0,-14 12-350 0 0,1 0 0 0 0,-1-1-1 0 0,0 1 1 0 0,0 0 0 0 0,0 0 0 0 0,1 0-1 0 0,-1 0 1 0 0,0 0 0 0 0,0-1 0 0 0,0 1-1 0 0,0 0 1 0 0,1 0 0 0 0,-1 0 0 0 0,0-1-1 0 0,0 1 1 0 0,0 0 0 0 0,0 0 0 0 0,0 0-1 0 0,0-1 1 0 0,0 1 0 0 0,0 0 0 0 0,0 0-1 0 0,0-1 1 0 0,1 1 0 0 0,-1 0-1 0 0,0 0 1 0 0,0 0 0 0 0,0-1 0 0 0,-1 1-1 0 0,1 0 1 0 0,0 0 0 0 0,0-1 0 0 0,0 1-1 0 0,0 0 1 0 0,0-1 0 0 0,-5-20 714 0 0,-1-1 0 0 0,-15-36 1 0 0,-26-42 1362 0 0,30 65-1770 0 0,-14-38 158 0 0,-28-99-1 0 0,56 162-445 0 0,-15-46 113 0 0,-12-67-1 0 0,28 116-131 0 0,2 4-10 0 0,-1 0 0 0 0,1 1 0 0 0,0-1 0 0 0,0 1 0 0 0,0-1 1 0 0,0 0-1 0 0,0 1 0 0 0,0-1 0 0 0,1 1 0 0 0,0-6 0 0 0,9-23-89 0 0,-9 29 3 0 0,2-1-11 0 0,10-6 1 0 0,-9 6 0 0 0,1 1-1 0 0,14-5-6 0 0,-14 5-1 0 0,1 0 0 0 0,18-3-17 0 0,-18 3-73 0 0,2 3-259 0 0,25 0 187 0 0,-25-1-146 0 0,1 2-543 0 0,2-1 735 0 0,-6-1-188 0 0,0 1-1 0 0,1-1 1 0 0,-1 2 0 0 0,0-1-1 0 0,0 0 1 0 0,6 4-1 0 0,21 6-524 0 0,-24-9-156 0 0,0 1-4914 0 0,31 12 2004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6911 0 0,'0'0'4982'0'0,"8"0"-4068"0"0,0-1-632 0 0,27-2 1092 0 0,1-4 12 0 0,-2-2-324 0 0,17-6-246 0 0,6-1-297 0 0,0 1-114 0 0,-3 2-129 0 0,-3 2-37 0 0,4 0-46 0 0,-5 1 214 0 0,-5 2 282 0 0,-17 5-353 0 0,-22 2-68 0 0,2 0-32 0 0,36-5 288 0 0,-20 4-501 0 0,-18 1-3 0 0,-1 0-135 0 0,0-1 17 0 0,-3 1-34 0 0,-1 0 1 0 0,1 1-1 0 0,0-1 0 0 0,0 1 1 0 0,-1-1-1 0 0,1 1 0 0 0,0 0 1 0 0,0-1-1 0 0,2 1 1 0 0,-1-2-717 0 0,-2 0 480 0 0,0 0 144 0 0,0 1-1 0 0,-1 0 0 0 0,1 1 0 0 0,0-1 1 0 0,0 0-1 0 0,0 0 0 0 0,0 0 0 0 0,0 0 0 0 0,0 1 1 0 0,0-1-1 0 0,0 0 0 0 0,2 0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3223 0 0,'0'0'2074'0'0,"7"8"-1433"0"0,23 22 79 0 0,-23-22 31 0 0,-3 1 7 0 0,11 26 0 0 0,-11-27-12 0 0,-1 3-2 0 0,10 29 0 0 0,-9-30-30 0 0,-1 1-130 0 0,10 31-59 0 0,-10-31 495 0 0,0-1-535 0 0,0 3-262 0 0,2 6-23 0 0,1 1 3548 0 0,-5-15-3540 0 0,0 0 1 0 0,0-1-1 0 0,-1 1 1 0 0,1 9-1 0 0,-1-4-5 0 0,1-2 1755 0 0,-2-10-1620 0 0,-2-18-218 0 0,0-1-1 0 0,2 1 1 0 0,0 0-1 0 0,1 0 1 0 0,1-1-1 0 0,1 1 1 0 0,1 0 0 0 0,0 0-1 0 0,2 0 1 0 0,0 1-1 0 0,14-33 1 0 0,-11 37-359 0 0,1 1-1 0 0,0 0 1 0 0,1 0 0 0 0,0 1 0 0 0,16-15-1 0 0,-19 21 45 0 0,12-11-1387 0 0,-15 15 671 0 0,1 0-137 0 0,16-9-544 0 0,-16 9-231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 7367 0 0,'0'0'2286'0'0,"-4"3"-1460"0"0,-12 11 1 0 0,12-10-22 0 0,3-4-747 0 0,1 0-1 0 0,-1 0 0 0 0,0 0 1 0 0,1 0-1 0 0,-1 0 1 0 0,0 0-1 0 0,1 0 0 0 0,-1 1 1 0 0,1-1-1 0 0,-1 0 1 0 0,1 0-1 0 0,-1 1 0 0 0,0-1 1 0 0,1 0-1 0 0,-1 1 0 0 0,1-1 1 0 0,-1 0-1 0 0,1 1 1 0 0,0-1-1 0 0,-2 2 0 0 0,2-2-3 0 0,0 1 1 0 0,-1-1-1 0 0,1 0 0 0 0,-1 1 0 0 0,1-1 0 0 0,-1 1 1 0 0,1-1-1 0 0,-1 0 0 0 0,1 1 0 0 0,-1-1 0 0 0,1 0 0 0 0,-1 0 1 0 0,1 1-1 0 0,-1-1 0 0 0,0 0 0 0 0,1 0 0 0 0,-1 0 0 0 0,0 0 1 0 0,1 0-1 0 0,-2 0 0 0 0,1 0-2 0 0,0 0-1 0 0,0 0 1 0 0,0 0-1 0 0,0 0 1 0 0,0 1-1 0 0,0-1 1 0 0,0 0 0 0 0,0 0-1 0 0,0 1 1 0 0,0-1-1 0 0,0 0 1 0 0,0 1 0 0 0,-1 0-1 0 0,-14 6 499 0 0,-19 8 274 0 0,19-7-569 0 0,-17 13 1 0 0,31-20-254 0 0,-6 6 62 0 0,-14 13-48 0 0,-3 8-16 0 0,2 4 0 0 0,4 6 12 0 0,6 0 48 0 0,11-31 486 0 0,8 0-292 0 0,21 19 2 0 0,-21-19 0 0 0,1-9 0 0 0,1 0-171 0 0,-4 1-32 0 0,0 1 1 0 0,-1-1-1 0 0,0 0 0 0 0,1 0 1 0 0,-1-1-1 0 0,0 1 1 0 0,6-4-1 0 0,-2 2 33 0 0,21-13 348 0 0,-22 12-346 0 0,20-13 350 0 0,-13 6-150 0 0,0 0 0 0 0,-1-1 0 0 0,15-19 0 0 0,-22 26-252 0 0,0 0 31 0 0,-1 0 0 0 0,0 0 0 0 0,-1 0 0 0 0,1-1 0 0 0,-1 0 1 0 0,0 1-1 0 0,3-9 0 0 0,6-15-11 0 0,-12 26-151 0 0,1 1 1 0 0,-1-1-1 0 0,1 0 1 0 0,-1 0-1 0 0,0 0 1 0 0,0 0-1 0 0,-1 1 1 0 0,1-1-1 0 0,0 0 0 0 0,-1 0 1 0 0,-1-4-1 0 0,-2-14-2446 0 0,2 13 1800 0 0,-1-17-6617 0 0,3 23 5705 0 0,8 7-5156 0 0,25 15 7671 0 0,-25-16 1248 0 0,-3 5-1042 0 0,13 25-44 0 0,-13-26 978 0 0,0 4-1022 0 0,15 34-84 0 0,-15-35-37 0 0,-2-2-10 0 0,11 28-22 0 0,-10-27 609 0 0,1-1-747 0 0,14 30-35 0 0,-14-30 1630 0 0,1-2-1822 0 0,18 22 2 0 0,-18-22 752 0 0,-2-10-990 0 0,0-1-139 0 0,1-1 1 0 0,-1 0 0 0 0,1-1 0 0 0,-1 1 0 0 0,-1-1 0 0 0,1 1 0 0 0,-1-1-1 0 0,0 0 1 0 0,3-9 0 0 0,1-5-485 0 0,1 0 1 0 0,1 1-1 0 0,0-1 0 0 0,16-21 0 0 0,-23 38 29 0 0,0 3 321 0 0,-1-1 0 0 0,0 1 0 0 0,0-1 0 0 0,0 0 0 0 0,1 1 0 0 0,-1-1 0 0 0,0 0-1 0 0,0 0 1 0 0,0 0 0 0 0,0 0 0 0 0,0 1 0 0 0,1-3 0 0 0,0 1-53 0 0,2-1-144 0 0,2 3-332 0 0,1 1 527 0 0,-5-1 18 0 0,1 0 1 0 0,-1 1-1 0 0,1-1 1 0 0,-1 0-1 0 0,1 0 1 0 0,-1-1-1 0 0,1 1 1 0 0,3-1-1 0 0,1 7-62 0 0,20 17 45 0 0,-14-10 141 0 0,14 18 37 0 0,-21-24 1300 0 0,1-6-1208 0 0,22 2-29 0 0,-22-2-8 0 0,-4-3-21 0 0,10-8-77 0 0,-7 4-23 0 0,51-55-883 0 0,-45 50 230 0 0,-9 10 478 0 0,-1-1-187 0 0,0 2-286 0 0,-1 0 554 0 0,1-1-1 0 0,-1 1 1 0 0,0 0 0 0 0,1-1-1 0 0,-1 1 1 0 0,0 0-1 0 0,1-1 1 0 0,-1 0 0 0 0,2 0-1 0 0,1-1-5 0 0,0 1 118 0 0,3 7 29 0 0,19 18-6 0 0,-20-18 213 0 0,-2 2-186 0 0,10 27 10 0 0,-10-26 133 0 0,-1 0-192 0 0,12 36-73 0 0,-1 0-322 0 0,-12-36-114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6447 0 0,'0'0'840'0'0,"0"-3"64"0"0,0-5 286 0 0,0 5 52 0 0,1 1-55 0 0,3-9 2785 0 0,3 15-3819 0 0,20 10-61 0 0,-26-14-86 0 0,0 1 0 0 0,0-1 0 0 0,-1 1 1 0 0,1-1-1 0 0,0 1 0 0 0,0-1 0 0 0,-1 1 0 0 0,1-1 0 0 0,-1 1 0 0 0,1 0 0 0 0,0-1 0 0 0,-1 1 0 0 0,1 0 0 0 0,-1-1 0 0 0,0 1 0 0 0,1 0 0 0 0,-1 0 0 0 0,1-1 1 0 0,-1 2-1 0 0,20 36 236 0 0,-15-28 30 0 0,-1 0 0 0 0,11 31 10 0 0,-11-31 39 0 0,-1 0 20 0 0,13 32 3 0 0,-12-32-8 0 0,0 2-33 0 0,12 35-14 0 0,-12-36-1 0 0,0 2-16 0 0,19 60 111 0 0,-6-19-58 0 0,-8-17-221 0 0,-6-28-28 0 0,1 2-4 0 0,18 53 70 0 0,-4-11 12 0 0,-7-18-116 0 0,-9-26-114 0 0,-23-11-6710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10447 0 0,'0'0'4260'0'0,"9"4"-3690"0"0,28 13-98 0 0,-37-17-450 0 0,1 1 1 0 0,-1-1-1 0 0,1 0 1 0 0,-1 1-1 0 0,1-1 1 0 0,0 0-1 0 0,-1 1 1 0 0,1-1-1 0 0,0 0 1 0 0,-1 0-1 0 0,1 0 1 0 0,0 0 0 0 0,-1 0-1 0 0,1 0 1 0 0,0 0-1 0 0,-1 0 1 0 0,1 0-1 0 0,0 0 1 0 0,0 0-1 0 0,30-7 857 0 0,4-3-30 0 0,4-2-1 0 0,1 1 0 0 0,6 1-58 0 0,3-1-84 0 0,-1 1-135 0 0,-40 9-504 0 0,-3-1-4 0 0,1 1 0 0 0,-1 1 0 0 0,0-1-1 0 0,8 1 1 0 0,28-2 174 0 0,-4-2-173 0 0,-13 1-41 0 0,-10 2 25 0 0,18-2-20 0 0,11 1 68 0 0,-36 2-21 0 0,0 0-17 0 0,23 2-63 0 0,-23-2-75 0 0,23-3-183 0 0,-24 3-200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7367 0 0,'0'0'2372'0'0,"5"10"-1502"0"0,16 31-21 0 0,-16-31-121 0 0,-2 1-51 0 0,10 34-6 0 0,-9-34-63 0 0,-2 1-241 0 0,9 35-102 0 0,-8-36-17 0 0,-1 0-11 0 0,6 32-18 0 0,-7-33-10 0 0,-1-7-239 0 0,0 0 0 0 0,1 0 0 0 0,-1-1 0 0 0,0 1 0 0 0,1 0 0 0 0,-1 0 0 0 0,3 4 0 0 0,0 5 1735 0 0,-2 2 3790 0 0,-6-39-4936 0 0,6 2-438 0 0,1-11 48 0 0,9-50 0 0 0,-8 70-286 0 0,1 0 0 0 0,1 0 0 0 0,0 1 0 0 0,0 0 0 0 0,1 0 0 0 0,15-23 0 0 0,-7 18-835 0 0,0 0 1 0 0,28-26 0 0 0,-35 37 356 0 0,-5 5-163 0 0,2 0-90 0 0,10-7-370 0 0,-10 7-166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2303 0 0,'0'0'102'0'0,"1"9"124"0"0,3 29 444 0 0,-3-28 1094 0 0,2 1-855 0 0,6 35-4 0 0,-6-34-1 0 0,1-1 0 0 0,11 32-22 0 0,-11-32-97 0 0,1-3-45 0 0,16 21-11 0 0,-16-21 635 0 0,3-4-744 0 0,26 13-4 0 0,-25-12 3 0 0,-2-6 10 0 0,20-2 3 0 0,-25 3-561 0 0,-1 0 0 0 0,1 0 0 0 0,0-1-1 0 0,-1 1 1 0 0,1 0 0 0 0,-1-1 0 0 0,1 1 0 0 0,0-1-1 0 0,-1 1 1 0 0,1-1 0 0 0,-1 0 0 0 0,1 1 0 0 0,-1-1 0 0 0,3-2-1 0 0,0 0 134 0 0,0 1 44 0 0,-3 2-174 0 0,1-1 0 0 0,0 0 0 0 0,0 0 0 0 0,-1 1 0 0 0,1-1 0 0 0,0 0 0 0 0,-1-1 0 0 0,1 1 0 0 0,-1 0 0 0 0,2-2 0 0 0,9-9 782 0 0,1-1-519 0 0,0 0 0 0 0,-1-1-1 0 0,0-1 1 0 0,-1 0 0 0 0,-1-1 0 0 0,0 0-1 0 0,-1 0 1 0 0,7-19 0 0 0,-15 31-342 0 0,0 0 0 0 0,0 0 0 0 0,0 0 0 0 0,0-1 0 0 0,-1 1 0 0 0,1 0-1 0 0,-1-1 1 0 0,0 1 0 0 0,0 0 0 0 0,-1-1 0 0 0,-1-6 0 0 0,-4-10-3185 0 0,3 9-1235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7831 0 0,'0'0'603'0'0,"0"0"-396"0"0,-2 0-66 0 0,-1 0 263 0 0,0 1 1 0 0,0 0-1 0 0,0 0 1 0 0,0 1-1 0 0,0-1 0 0 0,0 0 1 0 0,1 1-1 0 0,-4 2 1 0 0,-13 6-322 0 0,-71 25-3006 0 0,89-34 2426 0 0,2 11-1206 0 0,3 35 1823 0 0,-3-36 273 0 0,7-5-177 0 0,21 16-4 0 0,-21-17-17 0 0,-1 0-10 0 0,20 17-1 0 0,-20-16-20 0 0,1 2-77 0 0,30 31-23 0 0,-3 0-40 0 0,-28-32 31 0 0,-1 3 22 0 0,18 29 30 0 0,-18-29 982 0 0,-9 1-692 0 0,-12 31 13 0 0,12-31 39 0 0,-2-7 20 0 0,-15 13 3 0 0,15-13-2 0 0,0 0-12 0 0,-1 1-307 0 0,3-3-56 0 0,1 1 0 0 0,-1-1 0 0 0,0 0 0 0 0,0 0 1 0 0,0-1-1 0 0,0 1 0 0 0,-5 1 0 0 0,8-2-89 0 0,-14 5 600 0 0,0 0 0 0 0,-30 8 0 0 0,40-13-611 0 0,0 0 0 0 0,0-1 0 0 0,0 0 1 0 0,0 0-1 0 0,0 0 0 0 0,0 0 0 0 0,0-1 0 0 0,0 1 0 0 0,0-1 0 0 0,0 0 0 0 0,0 0 0 0 0,0-1 0 0 0,-4-1 0 0 0,5 1-332 0 0,0 1 0 0 0,1-1 0 0 0,-1 0 0 0 0,1 0 0 0 0,0 0 0 0 0,-1 0 0 0 0,1 0 0 0 0,0 0 0 0 0,0-1 0 0 0,0 1 0 0 0,-2-5 0 0 0,1 0-4238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2759 0 0,'0'0'7594'0'0,"3"9"-6461"0"0,9 31-21 0 0,-9-30 1168 0 0,-1-1-1993 0 0,-2-9-287 0 0,3 13 42 0 0,8 21 1 0 0,-5-22-81 0 0,11 19 0 0 0,-12-22-73 0 0,1-3-94 0 0,15 21 174 0 0,6 8 17 0 0,-21-26 34 0 0,0-1 1458 0 0,-3 0-1059 0 0,11 26 12 0 0,-10-25 1261 0 0,-8-3-1330 0 0,-11 18-2 0 0,11-18 415 0 0,-1-3-590 0 0,-16 12-47 0 0,16-12-185 0 0,-21 0-192 0 0,21-3-235 0 0,1-1-138 0 0,-30-18-1884 0 0,31 16 1210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0,'0'0'2628'0'0,"6"9"-1896"0"0,19 25-6 0 0,-18-26-44 0 0,-2 3-11 0 0,3 1-451 0 0,-3-4 42 0 0,0 0 0 0 0,-1 0 0 0 0,6 18 0 0 0,-5-16-124 0 0,-1-2-28 0 0,-1-1 1 0 0,0 1-1 0 0,3 13 1 0 0,12 40 280 0 0,-5-7-346 0 0,2 13-2 0 0,-2 5-33 0 0,-3-1-10 0 0,-2-7 0 0 0,-3-3-13 0 0,-1-1-40 0 0,-2-14 27 0 0,-1-37-34 0 0,-1 1-12 0 0,0 30 0 0 0,0-30 0 0 0,-1-5-86 0 0,0 0 97 0 0,0 0 0 0 0,0 0 0 0 0,1 0 0 0 0,0 6 0 0 0,0 0-21 0 0,-1-2-173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12439 0 0,'0'0'2628'0'0,"6"8"-2353"0"0,21 24-19 0 0,-27-32-244 0 0,0 1 1 0 0,1 0-1 0 0,-1-1 1 0 0,1 1-1 0 0,-1 0 1 0 0,1-1-1 0 0,-1 1 1 0 0,1-1-1 0 0,0 1 1 0 0,-1-1-1 0 0,1 1 1 0 0,-1-1-1 0 0,1 0 0 0 0,0 1 1 0 0,0-1-1 0 0,-1 0 1 0 0,1 1-1 0 0,0-1 1 0 0,1 0-1 0 0,6 3 68 0 0,24 4 204 0 0,-23-5-249 0 0,-4-1-5 0 0,1 0 1 0 0,-1 0 0 0 0,1-1 0 0 0,8 0-1 0 0,36 2 237 0 0,-40-2-205 0 0,-4 1-7 0 0,0-1-1 0 0,0 0 1 0 0,0 0-1 0 0,0-1 1 0 0,6 0-1 0 0,27-5 471 0 0,0-2 0 0 0,58-19 0 0 0,-87 24-451 0 0,113-52 943 0 0,-78 34-807 0 0,-41 19-10 0 0,0-1 38 0 0,11-8 8 0 0,-11 8-14 0 0,-3 1-68 0 0,5-9-32 0 0,-5 8 114 0 0,-2 1-170 0 0,1 2-76 0 0,-1-1 2 0 0,1 0 0 0 0,-1 1 1 0 0,1-1-1 0 0,0 0 1 0 0,-1 1-1 0 0,1-1 1 0 0,-1 1-1 0 0,1-1 0 0 0,-1 1 1 0 0,0-1-1 0 0,1 1 1 0 0,-1-1-1 0 0,0 1 1 0 0,1-1-1 0 0,-1 1 0 0 0,-1-1 1 0 0,-20 1-72 0 0,17 1-11 0 0,-1 2-6 0 0,-17 9-2 0 0,17-9 0 0 0,0 1 15 0 0,-24 23 48 0 0,22-18 10 0 0,1-1 1 0 0,-13 18 0 0 0,14-15 10 0 0,0 0 1 0 0,-9 20-1 0 0,12-21 8 0 0,0 0 0 0 0,0 0-1 0 0,-2 14 1 0 0,3 20 65 0 0,2-35 63 0 0,3 0-92 0 0,9 28-101 0 0,-9-27-47 0 0,1-4-164 0 0,16 20-20 0 0,-15-19-57 0 0,2-3-1117 0 0,23 12 685 0 0,-23-12-19 0 0,0-4-79 0 0,-1 1 517 0 0,-3 0 149 0 0,0-1 0 0 0,-1 0 0 0 0,1 0 0 0 0,-1 0 0 0 0,1 0 0 0 0,0 0 0 0 0,-1 0 0 0 0,1-1 0 0 0,3-1 0 0 0,14-2-1749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194 601 2303 0 0,'3'-4'102'0'0,"9"-12"-1"0"0,-3 2 28 0 0,-7 12 430 0 0,-1-10 885 0 0,-1 10-1212 0 0,0 0 1 0 0,1 0 0 0 0,-1 0 0 0 0,0 0 0 0 0,0-1-1 0 0,0 1 1 0 0,-1 0 0 0 0,1 0 0 0 0,-1 0 0 0 0,1 0-1 0 0,-1 0 1 0 0,1 0 0 0 0,-3-2 0 0 0,-4-11 1015 0 0,6 15-1153 0 0,1-1 0 0 0,0 0-1 0 0,-1 0 1 0 0,1 0 0 0 0,-1 1 0 0 0,1-1 0 0 0,-1 0 0 0 0,0 1 0 0 0,1-1 0 0 0,-1 0 0 0 0,0 1 0 0 0,0-1-1 0 0,1 1 1 0 0,-1-1 0 0 0,0 1 0 0 0,0 0 0 0 0,0-1 0 0 0,1 1 0 0 0,-3-1 0 0 0,1 0 195 0 0,1 1-192 0 0,0-1 1 0 0,0 0 0 0 0,0 1-1 0 0,0-1 1 0 0,0 1 0 0 0,0-1 0 0 0,0 1-1 0 0,0 0 1 0 0,-1-1 0 0 0,1 1-1 0 0,0 0 1 0 0,0 0 0 0 0,0-1 0 0 0,-3 1-1 0 0,1 0 176 0 0,1 0-194 0 0,1 0-1 0 0,0-1 1 0 0,-1 1-1 0 0,1 0 1 0 0,0 0-1 0 0,-1 0 1 0 0,1 0-1 0 0,0 0 1 0 0,-1 0-1 0 0,1 0 1 0 0,0 0-1 0 0,-1 1 1 0 0,1-1-1 0 0,-2 1 1 0 0,-1 0 90 0 0,2-1-104 0 0,0 1 0 0 0,0-1 0 0 0,0 0-1 0 0,0 1 1 0 0,0-1 0 0 0,0 1 0 0 0,0-1 0 0 0,1 1 0 0 0,-1 0 0 0 0,-3 2 0 0 0,0-1 70 0 0,-5 4 230 0 0,-16 11-210 0 0,21-12-141 0 0,-1 0 1 0 0,1 0-1 0 0,0 0 0 0 0,-4 6 1 0 0,3-2 11 0 0,0-1 0 0 0,1 1 0 0 0,-8 18 0 0 0,7-13 113 0 0,-4 25 0 0 0,7-28 195 0 0,5-2 7 0 0,3 26 14 0 0,-3-27 52 0 0,3-2 28 0 0,16 16 4 0 0,-16-17-28 0 0,2-3-117 0 0,21 6-51 0 0,-16-7-11 0 0,-6-1-164 0 0,-5 0-52 0 0,1 0 0 0 0,0 0 0 0 0,0 0 1 0 0,-1-1-1 0 0,1 1 0 0 0,0 0 0 0 0,0-1 0 0 0,-1 1 0 0 0,1-1 1 0 0,0 0-1 0 0,-1 1 0 0 0,3-2 0 0 0,1 0-7 0 0,-3 2-6 0 0,0-1 0 0 0,-1 0 1 0 0,1 1-1 0 0,0-1 0 0 0,0 0 0 0 0,-1 0 1 0 0,1 0-1 0 0,0 0 0 0 0,-1 0 1 0 0,1 0-1 0 0,-1-1 0 0 0,2-1 1 0 0,12-11-4 0 0,0-2 0 0 0,-1 0 0 0 0,0 0 1 0 0,-2-2-1 0 0,0 1 0 0 0,-1-2 1 0 0,0 1-1 0 0,-2-2 0 0 0,11-27 0 0 0,0-12-6 0 0,-3-1-1 0 0,11-66 1 0 0,-18 62 183 0 0,-3-1 1 0 0,-1-85 0 0 0,-7 134 59 0 0,0 13-46 0 0,-1 14-336 0 0,-9 44 64 0 0,9-44 70 0 0,-2 39-34 0 0,3-39 22 0 0,-3 50 10 0 0,1 2 28 0 0,3-38 59 0 0,0-11-49 0 0,0-3 9 0 0,0 0 0 0 0,1-1 0 0 0,2 14 1 0 0,7 47 170 0 0,0-14-119 0 0,5 18-150 0 0,-6-35-11 0 0,-7-31-221 0 0,1 2-65 0 0,8 30-7 0 0,-8-30-66 0 0,0-2-1098 0 0,13 27-351 0 0,-12-27-4128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66 2759 0 0,'0'0'3440'0'0,"-3"-2"-1685"0"0,-8-4-84 0 0,8 4-429 0 0,0-1-186 0 0,3 3-1043 0 0,-7-6 613 0 0,1 0 1 0 0,-1 0-1 0 0,-1 1 0 0 0,1 0 1 0 0,-10-5-1 0 0,-23-2-201 0 0,31 11-338 0 0,-33 0-75 0 0,36 2-20 0 0,3-1-9 0 0,-1 0 0 0 0,1 0 0 0 0,0 1 0 0 0,-1-1 0 0 0,1 1 1 0 0,0 0-1 0 0,-5 2 0 0 0,0-1-12 0 0,-6 3-42 0 0,-18 12 18 0 0,3 3 28 0 0,18-9-45 0 0,-12 16 1 0 0,17-20-2 0 0,7 3-133 0 0,1 29 208 0 0,-2-29 155 0 0,7-2-86 0 0,18 24-1 0 0,-19-24 0 0 0,1-3 0 0 0,35 28-161 0 0,-34-26 55 0 0,-4-3 4 0 0,1-1-1 0 0,0 1 1 0 0,-1-1 0 0 0,1 0-1 0 0,8 3 1 0 0,10 6-121 0 0,-18-9-10 0 0,3 1-6 0 0,36 17-77 0 0,-16-8 158 0 0,-14-6 27 0 0,15 8 86 0 0,-22-11 1202 0 0,-8 5-912 0 0,-2 36 323 0 0,-2-43-320 0 0,-15 6 0 0 0,14-6 0 0 0,0-1-25 0 0,-32 7 41 0 0,32-7-291 0 0,-17 2 150 0 0,-50-7-936 0 0,69 3 353 0 0,2 1 324 0 0,0 0 1 0 0,1-1 0 0 0,-1 1-1 0 0,0 0 1 0 0,1-1 0 0 0,-1 1-1 0 0,0-1 1 0 0,1 1 0 0 0,-1-1-1 0 0,-2-1 1 0 0,0 0-90 0 0,-8-2-703 0 0,1-2-433 0 0,9 4 609 0 0,-11-8-4459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38 7367 0 0,'0'0'5792'0'0,"-5"0"-5250"0"0,-41 1 795 0 0,41 0-1114 0 0,3-1-194 0 0,0 0 0 0 0,0 0 0 0 0,0 0 0 0 0,0 1 0 0 0,0-1 0 0 0,0 1-1 0 0,0-1 1 0 0,0 1 0 0 0,0 0 0 0 0,-2 1 0 0 0,-2 0 31 0 0,0 0 108 0 0,-1 1-68 0 0,-20 9-32 0 0,20-9-4 0 0,1 2 3 0 0,-19 18 10 0 0,18-17 3 0 0,3 1 0 0 0,-15 22 22 0 0,15-22 318 0 0,1 2-182 0 0,-8 28-3 0 0,8-28 378 0 0,9-2-430 0 0,18 19-75 0 0,-24-25-105 0 0,1-1 0 0 0,-1 1 0 0 0,0-1 0 0 0,1 0 0 0 0,-1 1 0 0 0,0-1 0 0 0,1 1 0 0 0,-1-1 0 0 0,1 0 0 0 0,-1 1 0 0 0,1-1 0 0 0,-1 0 0 0 0,1 1 0 0 0,-1-1 0 0 0,1 0 0 0 0,-1 0 0 0 0,1 1 0 0 0,-1-1 0 0 0,1 0 0 0 0,-1 0 0 0 0,1 0 0 0 0,0 0 0 0 0,4 2 18 0 0,-3-2-13 0 0,0 1 0 0 0,0-1 0 0 0,0 0 0 0 0,0 1 0 0 0,0-1 0 0 0,0 0 0 0 0,0 0 0 0 0,0 0 0 0 0,-1-1 0 0 0,1 1 0 0 0,3-1 1 0 0,2 1-1 0 0,22-6 61 0 0,-10 0-103 0 0,0-1 0 0 0,-1 0 0 0 0,0-2 0 0 0,-1 0 0 0 0,17-12 0 0 0,-16 8 417 0 0,0-2-1 0 0,-1 0 1 0 0,0-1 0 0 0,19-25-1 0 0,-35 40-331 0 0,-1 0 0 0 0,1 1 0 0 0,-1-1-1 0 0,1 1 1 0 0,-1-1 0 0 0,0 0 0 0 0,1 1-1 0 0,-1-1 1 0 0,0 0 0 0 0,1 0 0 0 0,-1 1 0 0 0,0-1-1 0 0,0 0 1 0 0,0 0 0 0 0,1 1 0 0 0,-1-1 0 0 0,0 0-1 0 0,0 0 1 0 0,0 0 0 0 0,0 1 0 0 0,0-1-1 0 0,-1 0 1 0 0,1 0 0 0 0,0 0-22 0 0,-1-10 98 0 0,1 11-138 0 0,0-1-1 0 0,0 0 1 0 0,0 0 0 0 0,-1 0-1 0 0,1 1 1 0 0,0-1 0 0 0,0 0-1 0 0,0 0 1 0 0,-1 1 0 0 0,1-1-1 0 0,0 0 1 0 0,-1 1 0 0 0,1-1 0 0 0,-1 0-1 0 0,1 1 1 0 0,-2-2 0 0 0,1 0-26 0 0,-1 0-165 0 0,0-1-334 0 0,-6-6-146 0 0,5 6-780 0 0,-16-12-9138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8751 0 0,'0'0'1627'0'0,"6"6"-872"0"0,17 20 39 0 0,-17-19 650 0 0,-1 2-817 0 0,18 26-10 0 0,-17-27 251 0 0,-3 4-665 0 0,10 34-19 0 0,-9-35 4 0 0,-3-1 44 0 0,3 29 21 0 0,-3-29 3 0 0,0 0 6 0 0,4 29 23 0 0,-4-29 16 0 0,1-1 3 0 0,5 26-6 0 0,-5-26 228 0 0,3-2-270 0 0,12 23-1 0 0,-13-23 234 0 0,2-5-249 0 0,17 8 7 0 0,-17-7 28 0 0,-1-5 11 0 0,1 1-194 0 0,-4 0-56 0 0,0 1-1 0 0,0 0 1 0 0,0-1 0 0 0,0 1 0 0 0,-1-1-1 0 0,1 0 1 0 0,0 0 0 0 0,0 1-1 0 0,-1-1 1 0 0,1 0 0 0 0,0 0-1 0 0,2-3 1 0 0,1 1 33 0 0,15-13 201 0 0,-2-3-181 0 0,-1 0 0 0 0,-1-1 1 0 0,-1 0-1 0 0,17-29 0 0 0,46-99-58 0 0,-62 116-19 0 0,-7 16-12 0 0,0-1-15 0 0,-9 16 8 0 0,1-1 0 0 0,0 1 0 0 0,-1 0-1 0 0,1-1 1 0 0,0 1 0 0 0,0 0 0 0 0,0 0-1 0 0,0 0 1 0 0,0-1 0 0 0,3 0 0 0 0,-1-1-12 0 0,0 0-102 0 0,2 3-210 0 0,16 1 300 0 0,-16-1-27 0 0,0 7-14 0 0,15 22-19 0 0,-15-22 11 0 0,-2 3-24 0 0,11 29 19 0 0,-10-29 11 0 0,-1-1 14 0 0,9 26 36 0 0,-6-18-24 0 0,4 17 47 0 0,-7-26 54 0 0,0 1 11 0 0,8 29 6 0 0,-8-29 1852 0 0,-2-12-1746 0 0,1-3-110 0 0,-1-1-1 0 0,1 0 0 0 0,-1 0 1 0 0,0 0-1 0 0,-1-1 0 0 0,0 1 1 0 0,0-7-1 0 0,0-15-24 0 0,0 20-15 0 0,-1 5-22 0 0,1 1 0 0 0,0-1 1 0 0,1 1-1 0 0,-1-1 0 0 0,1 1 1 0 0,-1 0-1 0 0,3-7 0 0 0,-1-2-68 0 0,1 0 0 0 0,1 0-1 0 0,0 0 1 0 0,8-15 0 0 0,-7 16-16 0 0,-2 4-19 0 0,3-4 0 0 0,2 1-75 0 0,16-22-461 0 0,-22 29 379 0 0,1 0-136 0 0,27-21-1092 0 0,-27 22 575 0 0,0 0-156 0 0,-1 0 509 0 0,7-4 301 0 0,-2 4-4886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5:0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257 114 8287 0 0,'0'0'6998'0'0,"-5"4"-6893"0"0,-1 1-76 0 0,3-3-13 0 0,0 1 1 0 0,0-1-1 0 0,-1 0 1 0 0,1 0-1 0 0,-1 0 1 0 0,-4 2-1 0 0,-18 9-68 0 0,1-1-41 0 0,2 3 159 0 0,13-8-14 0 0,2-3-9 0 0,4-1 35 0 0,-1 0 0 0 0,0 1 0 0 0,1-1 0 0 0,-7 7 1 0 0,-19 17 171 0 0,22-20 6 0 0,2 1 8 0 0,-19 25 35 0 0,19-25 18 0 0,2 0 3 0 0,-10 24-20 0 0,10-24 103 0 0,6 0-226 0 0,4 26-17 0 0,-4-25-66 0 0,5-4-22 0 0,20 17-8 0 0,-26-21-67 0 0,0 0 1 0 0,0-1 0 0 0,0 1 0 0 0,0 0 0 0 0,0-1 0 0 0,0 1 0 0 0,0-1 0 0 0,0 1 0 0 0,0-1 0 0 0,0 1 0 0 0,1-1 0 0 0,0 1 0 0 0,30 7-26 0 0,-18-6-41 0 0,19-2 51 0 0,10-5 32 0 0,-30 3 5 0 0,-7 1 14 0 0,0 0 1 0 0,1 0 0 0 0,-1-1 0 0 0,7-3 0 0 0,130-50 929 0 0,-126 47-753 0 0,0-1 0 0 0,0 0-1 0 0,-1-2 1 0 0,0 0 0 0 0,-1 0 0 0 0,20-21 0 0 0,-24 21-161 0 0,-7 8-27 0 0,0-1-1 0 0,-1 0 0 0 0,1 0 0 0 0,4-7 1 0 0,4-8 0 0 0,1-3 26 0 0,-4-1-36 0 0,-1-3-22 0 0,-2 1-44 0 0,-2 0 1 0 0,-4 2 54 0 0,-3 5 69 0 0,-4-1 117 0 0,5 15-153 0 0,0 0 63 0 0,0 1-6 0 0,-8-10-18 0 0,9 12-67 0 0,1 0 0 0 0,-1 0 0 0 0,0 0 1 0 0,0 0-1 0 0,0 0 0 0 0,1 0 0 0 0,-1 0 0 0 0,0 1 0 0 0,0-1 0 0 0,0 0 0 0 0,0 0 0 0 0,0 1 0 0 0,-2-1 0 0 0,-1-1 5 0 0,4 2-8 0 0,0-1 0 0 0,-1 1 0 0 0,1 0 0 0 0,0 0 0 0 0,-1-1 0 0 0,1 1 0 0 0,0 0 0 0 0,-1 0 0 0 0,1 0 0 0 0,-1 0 0 0 0,1 0 0 0 0,0 0 0 0 0,-1 0 0 0 0,1-1 0 0 0,-1 1 0 0 0,1 0 0 0 0,0 0 0 0 0,-1 1 0 0 0,0-1 0 0 0,-3 0 7 0 0,0 0 0 0 0,0 0 0 0 0,0 1 0 0 0,0-1 0 0 0,-4 3 0 0 0,3-2-8 0 0,1 1 0 0 0,-1 0-1 0 0,1 0 1 0 0,0 1 0 0 0,0-1-1 0 0,-7 7 1 0 0,-17 20-18 0 0,24-24 2 0 0,0-1 1 0 0,1 1-1 0 0,-1 0 0 0 0,1 1 1 0 0,-6 9-1 0 0,4-4 3 0 0,2-7 1 0 0,0 1 0 0 0,1-1 1 0 0,-1 0-1 0 0,1 1 0 0 0,0 0 0 0 0,-2 7 0 0 0,1-2 2 0 0,-3 6-35 0 0,-6 27 20 0 0,4 0-13 0 0,6-34 89 0 0,4 2 47 0 0,4 33 11 0 0,-4-33 2 0 0,5-2 6 0 0,19 28 1 0 0,-25-35-107 0 0,0-1 1 0 0,0 1-1 0 0,0-1 0 0 0,0 1 1 0 0,0-1-1 0 0,1 0 0 0 0,-1 0 1 0 0,3 2-1 0 0,3 4 27 0 0,-3-3-3 0 0,1-1-1 0 0,-1 1 0 0 0,1-1 0 0 0,0 0 0 0 0,5 2 0 0 0,-1 1 11 0 0,-4-2-7 0 0,0-1 0 0 0,0 0 0 0 0,0-1 0 0 0,1 1 0 0 0,6 1 0 0 0,35 16 189 0 0,-38-17-203 0 0,-3 0-2 0 0,0-1 1 0 0,0 0-1 0 0,0 0 0 0 0,8 1 0 0 0,23 4 36 0 0,-23-4-50 0 0,-7-1 5 0 0,0-1 1 0 0,0 0 0 0 0,13 0-1 0 0,20 0-3 0 0,5-1-12 0 0,-4-3 0 0 0,0-3-99 0 0,-36 5-64 0 0,7 0 198 0 0,-2-3-3305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0,'1'0'4310'0'0,"7"10"-4229"0"0,23 32-6 0 0,-30-40-66 0 0,1 0 0 0 0,0 0 1 0 0,-1 1-1 0 0,0-1 0 0 0,1 1 1 0 0,1 4-1 0 0,14 37 18 0 0,-9-19 26 0 0,8 34-53 0 0,-11-33-53 0 0,5 27 39 0 0,5 24 121 0 0,-6-22 170 0 0,-7-41 45 0 0,-3 44 327 0 0,0-46-349 0 0,-1-1-11 0 0,-7 30-1 0 0,7-31 11 0 0,0-1 42 0 0,-7 23 13 0 0,7-23 355 0 0,-1-2-398 0 0,-10 22-21 0 0,10-21 694 0 0,2-7-952 0 0,0-1 0 0 0,1 1 0 0 0,-1 0 0 0 0,0-1-1 0 0,1 1 1 0 0,-1-1 0 0 0,0 1 0 0 0,0-1 0 0 0,1 1 0 0 0,-1-1-1 0 0,0 0 1 0 0,0 1 0 0 0,0-1 0 0 0,0 0 0 0 0,0 0 0 0 0,-1 1 0 0 0,1-3 1 0 0,0 0 1 0 0,0 0 0 0 0,0-1-1 0 0,0 1 1 0 0,0 0 0 0 0,1 0-1 0 0,-1 0 1 0 0,1-1 0 0 0,0 1-1 0 0,0 0 1 0 0,0-1 0 0 0,0 1-1 0 0,0 0 1 0 0,0 0 0 0 0,0-1-1 0 0,1 1 1 0 0,-1 0 0 0 0,1 0-1 0 0,0-1 1 0 0,-1 1 0 0 0,1 0-1 0 0,0 0 1 0 0,0 0 0 0 0,3-3-1 0 0,-1 0-100 0 0,0 1-1 0 0,1-1 1 0 0,-1 1 0 0 0,1 0-1 0 0,0 0 1 0 0,0 1 0 0 0,0-1-1 0 0,1 1 1 0 0,6-4 0 0 0,1 1 14 0 0,2 0 0 0 0,-1 1 0 0 0,1 0 0 0 0,19-3 1 0 0,-14 5-2 0 0,4 1-10 0 0,-19 2 41 0 0,0 0 0 0 0,0 0 0 0 0,-1 0 0 0 0,1 0 0 0 0,0 0 0 0 0,6 2-1 0 0,-2 0-19 0 0,-1-1-88 0 0,-7 10 67 0 0,-2 33 248 0 0,2-44-176 0 0,0 1 0 0 0,0-1 0 0 0,0 1 0 0 0,0 0 0 0 0,0-1 1 0 0,0 1-1 0 0,0-1 0 0 0,0 1 0 0 0,0 0 0 0 0,0-1 0 0 0,0 1 0 0 0,0-1 0 0 0,-1 1 0 0 0,1-1 0 0 0,0 1 0 0 0,0 0 0 0 0,-1-1 0 0 0,1 1 0 0 0,0-1 0 0 0,-1 1 0 0 0,1-1 0 0 0,-1 1 1 0 0,-11 12 206 0 0,4-4-38 0 0,-1-1-1 0 0,0 0 1 0 0,0 0 0 0 0,-14 8-1 0 0,7-5-164 0 0,16-10-17 0 0,0-1 1 0 0,-1 0 0 0 0,1 1 0 0 0,0-1 0 0 0,-1 0 0 0 0,1 1 0 0 0,0-1-1 0 0,-1 0 1 0 0,1 1 0 0 0,0-1 0 0 0,-1 0 0 0 0,1 0 0 0 0,0 1-1 0 0,-1-1 1 0 0,1 0 0 0 0,-1 0 0 0 0,1 0 0 0 0,-1 0 0 0 0,1 0-1 0 0,-1 0 1 0 0,1 1 0 0 0,0-1 0 0 0,-1 0 0 0 0,1 0 0 0 0,-1 0-1 0 0,1-1 1 0 0,-1 1 0 0 0,1 0 0 0 0,-1 0 0 0 0,1 0 0 0 0,0 0-1 0 0,-1 0 1 0 0,1 0 0 0 0,-1-1 0 0 0,1 1 0 0 0,-1 0 0 0 0,0-1 0 0 0,-1-7-2116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7367 0 0,'0'0'923'0'0,"8"4"-206"0"0,25 9 225 0 0,-25-10 46 0 0,0 2 14 0 0,25 15 18 0 0,-25-15 4 0 0,2 1 0 0 0,32 19-104 0 0,-32-19-436 0 0,-2-1-188 0 0,24 16-37 0 0,-17-13-51 0 0,21 3-167 0 0,-32-10-41 0 0,0 0 0 0 0,0-1 0 0 0,0 1 0 0 0,-1-1 0 0 0,1 0 0 0 0,0-1 0 0 0,0 1 0 0 0,0 0 0 0 0,-1-1 0 0 0,1 0 0 0 0,0 0 0 0 0,6-3 0 0 0,-5 2 0 0 0,0-1 0 0 0,0 0 0 0 0,0-1 0 0 0,0 1 0 0 0,-1-1 0 0 0,1 0 0 0 0,6-8 0 0 0,11-15-175 0 0,-2-1-1 0 0,18-33 1 0 0,-12 18-195 0 0,-20 35 370 0 0,0 1 1606 0 0,-7 18-844 0 0,-8 42-164 0 0,1-23-574 0 0,-4 4-390 0 0,-9 32 220 0 0,-3 5 500 0 0,5-17-156 0 0,11-27 23 0 0,2-11-143 0 0,-12 47 321 0 0,0 9 64 0 0,2-7-30 0 0,6-29-237 0 0,8-27-82 0 0,-1 2-33 0 0,0 2-56 0 0,-10 37 83 0 0,11-39-179 0 0,-3 6 109 0 0,-2 0-2983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 9671 0 0,'1'-9'355'0'0,"-1"8"-339"0"0,0 1 0 0 0,0 0 0 0 0,0 0 0 0 0,0 0 0 0 0,0 0 0 0 0,0 0 0 0 0,0 0 0 0 0,0 0 0 0 0,0 0 0 0 0,0 0 0 0 0,0 0 0 0 0,0 0 0 0 0,0-1 0 0 0,1 1 0 0 0,-1 0 0 0 0,0 0 0 0 0,0 0 0 0 0,0 0 1 0 0,0 0-1 0 0,0 0 0 0 0,0 0 0 0 0,0 0 0 0 0,0 0 0 0 0,0 0 0 0 0,0 0 0 0 0,0 0 0 0 0,0 0 0 0 0,0 0 0 0 0,1 0 0 0 0,-1 0 0 0 0,0 0 0 0 0,0 0 0 0 0,0 0 0 0 0,0 0 0 0 0,0 0 0 0 0,0 0 0 0 0,0 0 0 0 0,0 0 1 0 0,0 0-1 0 0,0 0 0 0 0,1 0 0 0 0,-1 0 0 0 0,0 0 0 0 0,0 0 0 0 0,0 0 0 0 0,0 0 0 0 0,0 0 0 0 0,0 0 0 0 0,0 0 0 0 0,0 0 0 0 0,6 11 3115 0 0,15 43-2869 0 0,-16-41 122 0 0,-3 0 52 0 0,2 3-289 0 0,5 46 550 0 0,-1 11-417 0 0,0 8-146 0 0,-2-25-106 0 0,-5-29 36 0 0,2 52 32 0 0,-2-64-83 0 0,0 46 54 0 0,-4 8-13 0 0,-5-7-58 0 0,6-50-68 0 0,0-2-170 0 0,-7 30 186 0 0,7-29 1264 0 0,-5-14-468 0 0,6 1-630 0 0,1-1 0 0 0,-1 1-1 0 0,1 0 1 0 0,0-1-1 0 0,0 1 1 0 0,0 0 0 0 0,0-1-1 0 0,0 1 1 0 0,0 0 0 0 0,1-1-1 0 0,-1 1 1 0 0,1 0 0 0 0,1-4-1 0 0,-1 1 10 0 0,3-11-113 0 0,1 0 1 0 0,0 1-1 0 0,1-1 1 0 0,1 1-1 0 0,1 0 1 0 0,0 1-1 0 0,17-25 1 0 0,-21 34-156 0 0,1-1 1 0 0,0 1-1 0 0,0 0 1 0 0,0 1-1 0 0,0-1 1 0 0,1 1 0 0 0,0 0-1 0 0,0 0 1 0 0,0 1-1 0 0,0 0 1 0 0,1 0-1 0 0,-1 0 1 0 0,1 1-1 0 0,0 0 1 0 0,-1 0 0 0 0,1 0-1 0 0,0 1 1 0 0,0 0-1 0 0,0 1 1 0 0,14 0-1 0 0,-8 1-394 0 0,0 2 0 0 0,1-1-1 0 0,16 7 1 0 0,-24-6 244 0 0,2 5-773 0 0,21 25 840 0 0,-21-25 184 0 0,-7 2 178 0 0,2 33 172 0 0,-2-32 882 0 0,-29 41 184 0 0,22-46-913 0 0,1 1-315 0 0,2-4-44 0 0,1 0 0 0 0,-1 0-1 0 0,0 0 1 0 0,0 0-1 0 0,0 0 1 0 0,-6 4-1 0 0,4-3 33 0 0,4-2-63 0 0,-1-1 0 0 0,0 1 0 0 0,0-1 0 0 0,1 1-1 0 0,-1-1 1 0 0,0 0 0 0 0,0 0 0 0 0,0 0-1 0 0,-5 2 1 0 0,-7 3 226 0 0,-1 0-1 0 0,1-1 1 0 0,-1-1-1 0 0,-1 0 0 0 0,-22 2 1 0 0,17-5-125 0 0,-70 2 253 0 0,74-4-674 0 0,0 0 1 0 0,1-1-1 0 0,-23-6 1 0 0,33 7-54 0 0,1-1 1 0 0,0 1 0 0 0,1-1-1 0 0,-1-1 1 0 0,0 1 0 0 0,-4-4 0 0 0,-3-6-5237 0 0,8 5 521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60 455 0 0,'-12'-15'8766'0'0,"-3"4"-5201"0"0,5 3-2320 0 0,6 5-1154 0 0,0 0-1 0 0,1 1 1 0 0,-1-1 0 0 0,0 1-1 0 0,0 0 1 0 0,0 0-1 0 0,0 0 1 0 0,-1 1 0 0 0,1 0-1 0 0,0 0 1 0 0,-1 0-1 0 0,1 0 1 0 0,-1 0-1 0 0,1 1 1 0 0,-1 0 0 0 0,-5 0-1 0 0,2 1-116 0 0,1 0 0 0 0,-1 1 0 0 0,0-1 0 0 0,1 1 0 0 0,0 1 0 0 0,-1-1 0 0 0,1 1 0 0 0,-9 6 0 0 0,15-9 44 0 0,-1 1 0 0 0,0 0 0 0 0,1 0 0 0 0,0 0 1 0 0,-1 1-1 0 0,1-1 0 0 0,0 0 0 0 0,-3 3 1 0 0,1 0 21 0 0,0-1 125 0 0,-2 2 26 0 0,-11 17 7 0 0,12-17 644 0 0,2 5-508 0 0,-6 28 0 0 0,7-28 1094 0 0,6 0-1311 0 0,15 33-12 0 0,-14-32 167 0 0,1-10-192 0 0,23 6 2 0 0,-30-7-76 0 0,1 1 1 0 0,0-1 0 0 0,0 0-1 0 0,0 0 1 0 0,0 1 0 0 0,0-1 0 0 0,0 0-1 0 0,0 0 1 0 0,-1 0 0 0 0,1 0-1 0 0,0 0 1 0 0,0 0 0 0 0,0 0 0 0 0,0 0-1 0 0,0-1 1 0 0,0 1 0 0 0,0 0-1 0 0,0 0 1 0 0,-1-1 0 0 0,1 1 0 0 0,2-2-1 0 0,0 1 21 0 0,4-2 69 0 0,0-1-1 0 0,-1 1 1 0 0,1-1 0 0 0,-1 0-1 0 0,1-1 1 0 0,-1 1-1 0 0,0-1 1 0 0,8-10-1 0 0,4-5 135 0 0,16-24-1 0 0,-22 27-252 0 0,-2 4 23 0 0,-3 3 0 0 0,2-1 0 0 0,-1 1 0 0 0,20-17 0 0 0,-24 26 0 0 0,4 7 0 0 0,17 35 16 0 0,-19-31 168 0 0,-4 0-80 0 0,7 32 6 0 0,-7-32 164 0 0,0 3-130 0 0,6 39-7 0 0,-6-40-27 0 0,-1-1-13 0 0,10 53 79 0 0,0 0-107 0 0,-3-6-58 0 0,-6-6-22 0 0,-2-42-45 0 0,-1-7 49 0 0,2 1 0 0 0,-1-1 0 0 0,0 0-1 0 0,0 0 1 0 0,1 0 0 0 0,0 0 0 0 0,2 6-1 0 0,-2-6-32 0 0,0-1-1 0 0,-1 1 0 0 0,1 1 0 0 0,0-1 1 0 0,-1 0-1 0 0,0 0 0 0 0,0 6 0 0 0,4 0-75 0 0,10 28 11 0 0,-10-27-3 0 0,-2 0-152 0 0,2 1 215 0 0,-2-3 2 0 0,1-1-1 0 0,-2 1 1 0 0,1 0-1 0 0,0 11 1 0 0,3 25-44 0 0,-3-21 31 0 0,-1 35 45 0 0,-2 11 11 0 0,0 4 216 0 0,-2-18 968 0 0,1-55-1037 0 0,1-1-137 0 0,1 1 1 0 0,-1 0-1 0 0,0 0 0 0 0,1 0 1 0 0,-1-1-1 0 0,1 1 1 0 0,-1 0-1 0 0,1-1 0 0 0,-1 1 1 0 0,1 0-1 0 0,-1-1 1 0 0,1 1-1 0 0,-1-1 1 0 0,1 1-1 0 0,-1 0 0 0 0,1-1 1 0 0,-1 1-1 0 0,1-1 1 0 0,0 0-1 0 0,0 1 0 0 0,-1-1 1 0 0,1 0-1 0 0,-5-20 200 0 0,4-28 66 0 0,1 43-256 0 0,6-131-135 0 0,31-178 1 0 0,-31 283 49 0 0,1 1-1 0 0,17-45 1 0 0,-19 64 33 0 0,0 0-1 0 0,0 0 1 0 0,2 1 0 0 0,-1 0-1 0 0,2 0 1 0 0,-1 0 0 0 0,1 1-1 0 0,18-18 1 0 0,-23 25-5 0 0,1 0-1 0 0,-1 1 1 0 0,1-1-1 0 0,-1 1 0 0 0,1-1 1 0 0,0 1-1 0 0,0 0 1 0 0,0 0-1 0 0,0 1 1 0 0,0-1-1 0 0,0 1 1 0 0,6-1-1 0 0,-7 0-15 0 0,-2 2 30 0 0,0 0-1 0 0,0-1 1 0 0,0 1 0 0 0,0 0-1 0 0,0-1 1 0 0,0 1 0 0 0,0 0-1 0 0,1 0 1 0 0,-1 0 0 0 0,0 0-1 0 0,0 0 1 0 0,0 0 0 0 0,0 0-1 0 0,0 1 1 0 0,0-1 0 0 0,0 0-1 0 0,0 1 1 0 0,0-1 0 0 0,2 1-1 0 0,24 7-125 0 0,-20-6-55 0 0,0 6-763 0 0,20 27 839 0 0,-20-26 59 0 0,-8 3 234 0 0,-1 37 59 0 0,1-36 227 0 0,-2-6-214 0 0,-13 24 3 0 0,12-23 0 0 0,-1-1-19 0 0,-17 22-77 0 0,21-26-122 0 0,-1 0 0 0 0,0-1-1 0 0,0 1 1 0 0,0-1 0 0 0,0 0-1 0 0,0 1 1 0 0,-4 2 0 0 0,-11 8 110 0 0,1 2-104 0 0,7-7 14 0 0,-9 5-48 0 0,17-12-4 0 0,0-1 0 0 0,0 1 1 0 0,0 0-1 0 0,0 0 0 0 0,0-1 0 0 0,0 1 1 0 0,0-1-1 0 0,-1 1 0 0 0,1-1 0 0 0,0 1 1 0 0,0-1-1 0 0,0 0 0 0 0,0 1 1 0 0,-3-1-1 0 0,0 0-17 0 0,4 1-13 0 0,-1-1 1 0 0,0 0 0 0 0,1 0 0 0 0,-1 0 0 0 0,1 1 0 0 0,-1-1 0 0 0,0 0 0 0 0,1 0 0 0 0,-1 0-1 0 0,0 0 1 0 0,1 0 0 0 0,-1 0 0 0 0,0-1 0 0 0,1 1 0 0 0,-1 0 0 0 0,1 0 0 0 0,-1 0 0 0 0,0-1 0 0 0,1 1-1 0 0,-1 0 1 0 0,1 0 0 0 0,-2-1 0 0 0,-4-10-4561 0 0,5 9 2973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5527 0 0,'0'0'718'0'0,"7"9"-42"0"0,19 27 222 0 0,-20-27 44 0 0,1 4-9 0 0,18 39-70 0 0,-15-27-30 0 0,-4-11-558 0 0,-1 1 385 0 0,8 29 0 0 0,-8-30-460 0 0,-1 2 190 0 0,6 27 0 0 0,-7-28-250 0 0,8 44 518 0 0,0 16-264 0 0,-8-61-344 0 0,-1-3 34 0 0,0 1 1 0 0,0 20 0 0 0,0 8 127 0 0,-1-30 20 0 0,-1 2 6 0 0,0 34 21 0 0,0-35 3272 0 0,-4-6-3210 0 0,3-4-310 0 0,1 0 10 0 0,-1 0 1 0 0,0 0-1 0 0,1 0 0 0 0,-1 0 0 0 0,1-1 0 0 0,-1 1 1 0 0,0 0-1 0 0,0 0 0 0 0,1-1 0 0 0,-1 1 1 0 0,0 0-1 0 0,0-1 0 0 0,0 1 0 0 0,0-1 0 0 0,-2 2 1 0 0,-3-8 238 0 0,-1-11 41 0 0,2-4-47 0 0,0-1-1 0 0,1 0 1 0 0,-1-36-1 0 0,5-69-272 0 0,2 55 57 0 0,-3 44-46 0 0,2 0 0 0 0,1-1 0 0 0,1 1 0 0 0,10-41 0 0 0,-11 61-102 0 0,1 0 1 0 0,0 0-1 0 0,0 0 1 0 0,0 1-1 0 0,1-1 0 0 0,0 1 1 0 0,1 0-1 0 0,0 0 1 0 0,0 0-1 0 0,0 1 0 0 0,1 0 1 0 0,0 0-1 0 0,0 0 1 0 0,0 1-1 0 0,1 0 1 0 0,0 0-1 0 0,0 0 0 0 0,0 1 1 0 0,14-6-1 0 0,25-2-1138 0 0,-37 11 1024 0 0,0 0 0 0 0,0 0 0 0 0,0 1 0 0 0,17 1-1 0 0,-19 0 188 0 0,-2-1-133 0 0,4 3 86 0 0,25 9 354 0 0,-26-9 610 0 0,0 4-567 0 0,21 20-625 0 0,-21-20-273 0 0,-7 4-627 0 0,7 30 996 0 0,-8-39 218 0 0,1-1 1 0 0,-1 0 0 0 0,0 1 0 0 0,0-1 0 0 0,0 1 0 0 0,0-1 0 0 0,0 1-1 0 0,0-1 1 0 0,0 1 0 0 0,0-1 0 0 0,-1 1 0 0 0,1-1 0 0 0,-1 3 0 0 0,-12 44 545 0 0,12-46-452 0 0,1 0 0 0 0,-1 0 1 0 0,1 0-1 0 0,-1-1 0 0 0,0 1 1 0 0,0 0-1 0 0,-2 3 0 0 0,-1 3 169 0 0,2-4-87 0 0,0 0 0 0 0,0 0 0 0 0,0-1 0 0 0,-1 1 1 0 0,1-1-1 0 0,-7 6 0 0 0,3-1-71 0 0,-20 21-79 0 0,-7 3-169 0 0,28-26 179 0 0,2-3 29 0 0,0 0 1 0 0,0 0 0 0 0,0 0-1 0 0,-1 0 1 0 0,-4 3 0 0 0,2-2 26 0 0,-17 12 372 0 0,21-15-458 0 0,-5 3 93 0 0,0 0 0 0 0,-1 0 0 0 0,-10 3 0 0 0,16-6-98 0 0,-1 0 1 0 0,0 0 0 0 0,0-1-1 0 0,0 1 1 0 0,0-1 0 0 0,0 0-1 0 0,0 0 1 0 0,0 0 0 0 0,0 0-1 0 0,0 0 1 0 0,0 0 0 0 0,0-1-1 0 0,0 0 1 0 0,0 0 0 0 0,-5-1-1 0 0,5 0-243 0 0,0 0 0 0 0,0 0 0 0 0,1 0 0 0 0,-1 0 0 0 0,1 0 0 0 0,-1 0 0 0 0,1-1-1 0 0,0 1 1 0 0,0-1 0 0 0,0 0 0 0 0,0 0 0 0 0,0 1 0 0 0,-2-6 0 0 0,-2-5-1167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10135 0 0,'10'-3'2040'0'0,"-3"12"-1717"0"0,20 28 28 0 0,-20-27 7 0 0,-3 1-20 0 0,9 36-97 0 0,-10-35-45 0 0,-3-5-140 0 0,0-1-1 0 0,0 0 1 0 0,1 1 0 0 0,2 11 0 0 0,-1-8-2 0 0,0 0 1 0 0,-1 0 0 0 0,0 19-1 0 0,1 38 194 0 0,-1 1 124 0 0,-1-25-102 0 0,0-32 8 0 0,-1 3 25 0 0,-1 44 94 0 0,2-43 41 0 0,-1-3 8 0 0,-1 38-12 0 0,1-37-61 0 0,1-2-21 0 0,0 58 800 0 0,-3 6-559 0 0,0-31-634 0 0,3-33-248 0 0,-7-15-4441 0 0,6-7-842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3679 0 0,'0'0'6462'0'0,"8"9"-5528"0"0,1 2-615 0 0,21 23 1822 0 0,-20-26-1527 0 0,27 22-20 0 0,-28-22 161 0 0,1-3-650 0 0,28 16-29 0 0,-28-16 224 0 0,-3-2-54 0 0,25 10 8 0 0,-24-9 1761 0 0,-1-2-1608 0 0,22 7-21 0 0,-22-7 966 0 0,-2-2-1205 0 0,16 3-107 0 0,-16-3-15 0 0,2-9-7973 0 0,-7 9 7916 0 0,0 0-1 0 0,0 0 1 0 0,0-1-1 0 0,0 1 1 0 0,0 0 0 0 0,0 0-1 0 0,-1 0 1 0 0,1 0-1 0 0,0-1 1 0 0,0 1 0 0 0,0 0-1 0 0,0 0 1 0 0,0 0-1 0 0,-1 0 1 0 0,1 0 0 0 0,0 0-1 0 0,0 0 1 0 0,-1-1-1 0 0,-2-2-799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49 455 0 0,'9'-22'2647'0'0,"-8"19"-1655"0"0,0 0 0 0 0,0 0-1 0 0,0 0 1 0 0,1 0-1 0 0,-1 1 1 0 0,4-5-1 0 0,-4 4-854 0 0,1 4 642 0 0,-2 8 2957 0 0,-2 5-3683 0 0,0 32 373 0 0,-2-33-63 0 0,-1 2-238 0 0,-15 43 516 0 0,-5 6 305 0 0,4-15-452 0 0,10-23-19 0 0,-11 30-90 0 0,12-28-38 0 0,-11 29-10 0 0,11-30-19 0 0,-17 51 116 0 0,2-7-60 0 0,1-4-117 0 0,20-55-219 0 0,-13 32 131 0 0,-1-5-151 0 0,-2 5-71 0 0,15-35-219 0 0,1-6-897 0 0,1-1 1006 0 0,2-1 94 0 0,1-1 1 0 0,-1 1-1 0 0,0-1 1 0 0,0 1-1 0 0,0 0 1 0 0,0-1-1 0 0,0 0 1 0 0,0 1-1 0 0,1-1 1 0 0,-1 0-1 0 0,-2 1 1 0 0,-1-5-1047 0 0,5-8-928 0 0,0-3-3640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5527 0 0,'0'0'6627'0'0,"2"13"-5563"0"0,9 39-199 0 0,-8-38-38 0 0,-1-2-76 0 0,7 38-281 0 0,-7-37-118 0 0,0-2-28 0 0,7 42-57 0 0,-3 3-239 0 0,-7-47-208 0 0,-3-7 107 0 0,-1-5-26 0 0,4 2-169 0 0,0 0 1 0 0,0-1-1 0 0,0 1 1 0 0,0 0-1 0 0,1-1 1 0 0,-1 1-1 0 0,0-1 1 0 0,1 1-1 0 0,-1 0 1 0 0,1-1-1 0 0,0 1 1 0 0,-1-3-1 0 0,0 1-1065 0 0,-2-14-3807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1583 0 0,'1'-15'16'0'0,"-1"12"3"0"0,1-1 1 0 0,-1 0-1 0 0,1 0 1 0 0,-1 0-1 0 0,1 1 1 0 0,2-5-1 0 0,-3 6-14 0 0,5-7-17 0 0,-5 9 14 0 0,0 0 0 0 0,0 0 0 0 0,1-1 0 0 0,-1 1 0 0 0,0 0 0 0 0,1 0 0 0 0,-1 0 0 0 0,0 0 0 0 0,0 0 0 0 0,1 0 0 0 0,-1 0 0 0 0,0 0 0 0 0,0 0 0 0 0,1 0 0 0 0,-1 0 0 0 0,0 0 0 0 0,1 0 0 0 0,-1 1 0 0 0,0-1 0 0 0,0 0 0 0 0,1 0 0 0 0,-1 0 0 0 0,0 0-1 0 0,0 0 1 0 0,1 0 0 0 0,-1 1 0 0 0,0-1 0 0 0,0 0 0 0 0,0 0 0 0 0,1 0 0 0 0,-1 1 0 0 0,0-1 0 0 0,0 0 0 0 0,0 0 0 0 0,0 1 0 0 0,1-1 0 0 0,-1 0 0 0 0,0 0 0 0 0,0 1 0 0 0,0-1 0 0 0,30 46 12 0 0,-4 11 2 0 0,-18-32 74 0 0,13 50 215 0 0,-18-63-220 0 0,8 35 1329 0 0,-4-6 68 0 0,-5-31 72 0 0,1 4-109 0 0,8 40-508 0 0,-8-40-222 0 0,0-2-47 0 0,7 35-16 0 0,-7-36 593 0 0,0 1-629 0 0,8 32-18 0 0,-8-32 2930 0 0,2-12-3270 0 0,-1 1-196 0 0,-3-1-48 0 0,0 0 0 0 0,0 1 1 0 0,0-1-1 0 0,0 0 0 0 0,0 0 0 0 0,0 0 0 0 0,0 1 0 0 0,0-1 1 0 0,0 0-1 0 0,0 0 0 0 0,0-1 0 0 0,0 1 0 0 0,0 0 0 0 0,0 0 1 0 0,0 0-1 0 0,0-1 0 0 0,0 1 0 0 0,0 0 0 0 0,0-1 1 0 0,0 1-1 0 0,0-1 0 0 0,0 0 0 0 0,0 1 0 0 0,0-1 0 0 0,-1 1 1 0 0,1-1-1 0 0,0 0 0 0 0,0 0 0 0 0,-1 0 0 0 0,2-1 1 0 0,13-38 466 0 0,-4 9-317 0 0,24-44 0 0 0,-31 67-183 0 0,0 0-1 0 0,1 1 1 0 0,0 0-1 0 0,1 0 0 0 0,-1 0 1 0 0,1 0-1 0 0,1 1 1 0 0,-1 0-1 0 0,1 0 1 0 0,11-6-1 0 0,1 2-103 0 0,-14 9 98 0 0,-1 1-4 0 0,-1-1-44 0 0,4 2 9 0 0,19 4 38 0 0,-19-4-32 0 0,0 7-61 0 0,20 23 119 0 0,-20-23 64 0 0,-3 3 53 0 0,14 34 10 0 0,-14-34 178 0 0,0 1-251 0 0,11 34-28 0 0,-11-35 26 0 0,-3-1-453 0 0,2 2 184 0 0,1 7 106 0 0,-2 1-3936 0 0,-2-22 2995 0 0,3-4-76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2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20 3679 0 0,'15'-19'7816'0'0,"-20"24"-6680"0"0,-12 18-236 0 0,12-17-106 0 0,0 2-24 0 0,-2 0-515 0 0,2-2-2 0 0,1 0-1 0 0,0 0 1 0 0,0 0-1 0 0,-5 10 1 0 0,-13 23 69 0 0,17-29-27 0 0,1 0-107 0 0,-10 31-48 0 0,10-31 121 0 0,4 0-113 0 0,0 32 4 0 0,0-32 632 0 0,8-4-650 0 0,24 19-108 0 0,-31-25-27 0 0,0 0 0 0 0,0 1 0 0 0,0-1 0 0 0,0 0 0 0 0,0 1 0 0 0,0-1 0 0 0,0 0 0 0 0,0 0 0 0 0,0 0 0 0 0,0 0 0 0 0,0 0 0 0 0,0 0 0 0 0,0 0-1 0 0,0 0 1 0 0,0 0 0 0 0,0-1 0 0 0,0 1 0 0 0,0 0 0 0 0,0-1 0 0 0,0 1 0 0 0,0 0 0 0 0,0-1 0 0 0,-1 1 0 0 0,1-1 0 0 0,0 1 0 0 0,0-1 0 0 0,0 0 0 0 0,-1 1 0 0 0,1-1 0 0 0,0 0 0 0 0,-1 0 0 0 0,2-1-1 0 0,1-1-35 0 0,11-10-102 0 0,0-2 0 0 0,-1 1-1 0 0,-1-2 1 0 0,12-19 0 0 0,20-24 52 0 0,-37 51 126 0 0,0 0-1 0 0,0 1 1 0 0,1 0-1 0 0,0 1 1 0 0,10-7-1 0 0,-18 13-52 0 0,3-3 90 0 0,-3 3-92 0 0,1 1 0 0 0,0-1 0 0 0,-1 0 0 0 0,1 0 0 0 0,0 1 1 0 0,-1-1-1 0 0,1 0 0 0 0,-1 1 0 0 0,1-1 0 0 0,0 1 0 0 0,-1-1 1 0 0,1 0-1 0 0,-1 1 0 0 0,0-1 0 0 0,2 2 0 0 0,24 28-224 0 0,-20-23 0 0 0,0 6-125 0 0,14 40 252 0 0,-14-40 7 0 0,-1 0 1 0 0,29 67-118 0 0,-14-35 111 0 0,-10-24 4 0 0,27 43-64 0 0,-30-52 146 0 0,24 36-94 0 0,2 0 106 0 0,3 4 30 0 0,-10-12 63 0 0,-21-32 9 0 0,0 1-7 0 0,19 39 850 0 0,-24-38-462 0 0,0 30 13 0 0,0-29 39 0 0,-5-4 20 0 0,-14 24 3 0 0,8-19-26 0 0,5-5-373 0 0,2-3-21 0 0,0 0 1 0 0,-1 0 0 0 0,1-1 0 0 0,-7 5 0 0 0,3-2-8 0 0,2-1 24 0 0,0 0-1 0 0,0-1 0 0 0,-10 5 0 0 0,-22 13 196 0 0,-68 27 0 0 0,81-41-246 0 0,-1 0-1 0 0,-34 5 1 0 0,48-12-655 0 0,1 1 0 0 0,-1-2 1 0 0,0 1-1 0 0,1-2 0 0 0,-1 1 1 0 0,0-2-1 0 0,-20-4 0 0 0,19 2-6215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10591 0 0,'0'0'1432'0'0,"4"14"-1288"0"0,20 70 268 0 0,-3-6 168 0 0,1 4-224 0 0,-7-21-344 0 0,-9-37 91 0 0,8 33 298 0 0,-3-2-153 0 0,-9-41 28 0 0,-2-9-160 0 0,0 0 0 0 0,1 1 0 0 0,0-1-1 0 0,0 0 1 0 0,2 8 0 0 0,-1-2 35 0 0,0-1 3751 0 0,-17-6-3346 0 0,15-4-547 0 0,0 1 1 0 0,-1-1-1 0 0,1 0 0 0 0,0 0 1 0 0,-1 1-1 0 0,1-1 0 0 0,-1 0 1 0 0,1 0-1 0 0,-1 0 0 0 0,1 1 1 0 0,-1-1-1 0 0,1 0 1 0 0,-1 0-1 0 0,1 0 0 0 0,-1 0 1 0 0,1 0-1 0 0,-1 0 0 0 0,1 0 1 0 0,0 0-1 0 0,-1 0 1 0 0,1 0-1 0 0,-1-1 0 0 0,1 1 1 0 0,-1 0-1 0 0,1 0 0 0 0,-1 0 1 0 0,1 0-1 0 0,-1-1 0 0 0,1 1 1 0 0,0 0-1 0 0,-1-1 1 0 0,1 1-1 0 0,0 0 0 0 0,-1-1 1 0 0,1 1-1 0 0,0 0 0 0 0,-1-1 1 0 0,1 1-1 0 0,0 0 1 0 0,-1-1-1 0 0,1 1 0 0 0,0-1 1 0 0,0 1-1 0 0,0-1 0 0 0,0 1 1 0 0,-1-1-1 0 0,1 1 0 0 0,0 0 1 0 0,0-2-1 0 0,-11-28 137 0 0,2-1-1 0 0,1-1 0 0 0,-4-33 1 0 0,-1-98-740 0 0,12 144 438 0 0,1-1 0 0 0,2 1 0 0 0,0 0 0 0 0,6-25 0 0 0,-6 36 49 0 0,0 0 1 0 0,1 1-1 0 0,0-1 1 0 0,0 1 0 0 0,0-1-1 0 0,1 1 1 0 0,1 0-1 0 0,-1 1 1 0 0,1-1-1 0 0,0 1 1 0 0,0 0 0 0 0,11-10-1 0 0,-8 10-103 0 0,0 0 0 0 0,0 0 0 0 0,1 1 0 0 0,0 0 0 0 0,0 0 0 0 0,0 1 0 0 0,0 1 0 0 0,1-1 0 0 0,-1 1 0 0 0,1 1 0 0 0,19-3 0 0 0,26 5-67 0 0,-41 1 224 0 0,13 5 27 0 0,-11-1-22 0 0,18 12 26 0 0,-32-17 18 0 0,-1 1 0 0 0,0-1 1 0 0,1 1-1 0 0,-1 0 1 0 0,0-1-1 0 0,0 1 1 0 0,0 0-1 0 0,0 0 1 0 0,0 0-1 0 0,0 0 0 0 0,2 2 1 0 0,24 28 14 0 0,-20-24 199 0 0,-5 5-64 0 0,4 37 174 0 0,-4-37 494 0 0,-7-3-410 0 0,-17 28-50 0 0,12-24-24 0 0,5-7-221 0 0,-16 12 421 0 0,-6 2-97 0 0,23-17-370 0 0,2-1-33 0 0,1 0 0 0 0,-1-1 0 0 0,0 0 0 0 0,0 1 0 0 0,0-1 1 0 0,0 0-1 0 0,0 0 0 0 0,0 0 0 0 0,-3 0 0 0 0,-18 8 64 0 0,17-7-74 0 0,-1-1 0 0 0,1 1 0 0 0,-1-1 0 0 0,0 0 0 0 0,0-1 0 0 0,-10 0 0 0 0,12 0-342 0 0,1-1-1 0 0,0 0 0 0 0,0 0 1 0 0,-8-3-1 0 0,9 3-425 0 0,1 0-1 0 0,-1-1 1 0 0,0 1-1 0 0,0-1 0 0 0,1 0 1 0 0,-1 0-1 0 0,-2-2 0 0 0,-2-3-4359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1 397 11975 0 0,'0'0'2444'0'0,"4"11"-1816"0"0,14 34-16 0 0,-14-34-85 0 0,2-1-42 0 0,19 29-5 0 0,-18-29-52 0 0,0-3-218 0 0,23 20-97 0 0,-23-20-17 0 0,0-4-21 0 0,20 9-50 0 0,-26-12-22 0 0,0 1-1 0 0,0 0 1 0 0,0-1-1 0 0,0 0 1 0 0,0 1 0 0 0,0-1-1 0 0,0 1 1 0 0,0-1 0 0 0,0 0-1 0 0,0 0 1 0 0,0 0-1 0 0,0 0 1 0 0,0 1 0 0 0,0-1-1 0 0,0-1 1 0 0,0 1 0 0 0,1 0-1 0 0,-1 0 1 0 0,0 0-1 0 0,1-1 1 0 0,2 0 6 0 0,-1 0 31 0 0,0 0-1 0 0,0 0 1 0 0,0 0 0 0 0,0 0 0 0 0,-1-1-1 0 0,1 1 1 0 0,0-1 0 0 0,0 0-1 0 0,-1 0 1 0 0,1 0 0 0 0,-1 0 0 0 0,0 0-1 0 0,0 0 1 0 0,4-5 0 0 0,1-3 232 0 0,1-1 1 0 0,5-13 0 0 0,-12 23-256 0 0,13-28 332 0 0,0-2 1 0 0,-2 0 0 0 0,-2 0 0 0 0,13-61 0 0 0,9-135-96 0 0,-31 212-211 0 0,0 7-45 0 0,-1 4 6 0 0,0 1 0 0 0,0 0 0 0 0,1 0-1 0 0,0-1 1 0 0,-1 1 0 0 0,1 0-1 0 0,0 0 1 0 0,0 0 0 0 0,1 0-1 0 0,-1 0 1 0 0,3-3 0 0 0,-4 5-105 0 0,6 10-529 0 0,16 27 446 0 0,-17-27 4 0 0,-2 4 16 0 0,14 62-156 0 0,-4-13 242 0 0,-4-22 196 0 0,-7-30 12 0 0,2 4 3 0 0,11 40-5 0 0,-11-40-7 0 0,0-2-1 0 0,10 36-8 0 0,-11-36 32 0 0,0 0-80 0 0,7 35 0 0 0,-8-35 1197 0 0,-4-13-1178 0 0,2 1-72 0 0,-1 0-1 0 0,1 0 0 0 0,-1 0 1 0 0,1-1-1 0 0,-1 1 0 0 0,1 0 1 0 0,-1 0-1 0 0,1-1 0 0 0,0 1 1 0 0,-1 0-1 0 0,1-1 1 0 0,-1 1-1 0 0,1 0 0 0 0,0-1 1 0 0,-1 1-1 0 0,1-1 0 0 0,0 1 1 0 0,-1-1-1 0 0,1 1 0 0 0,0 0 1 0 0,0-1-1 0 0,-1 1 1 0 0,1-1-1 0 0,0 1 0 0 0,0-1 1 0 0,0 0-1 0 0,0 1 0 0 0,0-1 1 0 0,0 1-1 0 0,0-1 0 0 0,0-3 151 0 0,0 1-1 0 0,0 0 1 0 0,0 0-1 0 0,0 0 0 0 0,2-7 1 0 0,0 5-322 0 0,-1 0 1 0 0,1 0-1 0 0,0 0 1 0 0,0 0-1 0 0,1 0 1 0 0,-1 1 0 0 0,7-9-1 0 0,-7 11 34 0 0,1 0-1 0 0,0 0 1 0 0,0 0-1 0 0,0 1 0 0 0,0-1 1 0 0,1 1-1 0 0,-1 0 1 0 0,5-1-1 0 0,-6 1-205 0 0,2 2-10 0 0,12 1-6 0 0,-12-2-23 0 0,3 3-395 0 0,18 8 414 0 0,-19-8 128 0 0,0 1-109 0 0,18 15 189 0 0,-18-15 57 0 0,-2 7 23 0 0,11 29 41 0 0,-11-30 358 0 0,-6 1-90 0 0,-8 33 16 0 0,7-33 50 0 0,-2-5 18 0 0,-16 18 6 0 0,20-22-282 0 0,-1 0 0 0 0,0 1 1 0 0,0-1-1 0 0,0 0 0 0 0,0 0 0 0 0,-1 0 0 0 0,1 0 0 0 0,0-1 0 0 0,-6 3 1 0 0,2 0 39 0 0,-13 11 284 0 0,-5 0-60 0 0,19-13-224 0 0,-32 17 309 0 0,30-16-339 0 0,-20 8 233 0 0,21-9-251 0 0,4-1-28 0 0,0 0 0 0 0,0 0 0 0 0,0 0 0 0 0,0 0 0 0 0,-1-1 0 0 0,1 1 0 0 0,0-1 0 0 0,0 0 0 0 0,-1 0 0 0 0,-1 0 0 0 0,-4 1 27 0 0,-1-1 0 0 0,1 0 0 0 0,0-1 0 0 0,0 1 0 0 0,0-2 0 0 0,0 1 0 0 0,-10-4 0 0 0,16 4-96 0 0,-1 0 0 0 0,1 0 1 0 0,0 0-1 0 0,0 0 0 0 0,-1 0 0 0 0,1-1 1 0 0,0 1-1 0 0,0-1 0 0 0,0 1 0 0 0,1-1 1 0 0,-1 0-1 0 0,0 0 0 0 0,1 0 0 0 0,-1 0 0 0 0,1 0 1 0 0,-1 0-1 0 0,1 0 0 0 0,0 0 0 0 0,0-1 1 0 0,0 1-1 0 0,0-1 0 0 0,1 1 0 0 0,-1 0 1 0 0,0-1-1 0 0,1 1 0 0 0,0-1 0 0 0,0 1 0 0 0,0-1 1 0 0,0 1-1 0 0,0-4 0 0 0,2-3-620 0 0,0 1 0 0 0,0-1 0 0 0,1 1-1 0 0,0-1 1 0 0,0 1 0 0 0,1 0 0 0 0,0 0 0 0 0,1 0-1 0 0,6-8 1 0 0,1-2-4639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277 122 2759 0 0,'10'-7'152'0'0,"-3"2"327"0"0,-1 1-1 0 0,0-1 0 0 0,0 0 1 0 0,-1 0-1 0 0,8-9 0 0 0,-12 12-369 0 0,0 1 0 0 0,0 0 0 0 0,-1 0 0 0 0,1 0 0 0 0,0-1 0 0 0,-1 1 0 0 0,1 0 0 0 0,-1-1 0 0 0,1 1 0 0 0,-1 0 0 0 0,0-1 1 0 0,1 1-1 0 0,-1-1 0 0 0,0 1 0 0 0,0 0 0 0 0,0-1 0 0 0,0 1 0 0 0,-1-1 0 0 0,1 1 0 0 0,0 0 0 0 0,0-1 0 0 0,-1 1 0 0 0,1 0 0 0 0,-1-1 0 0 0,1 1 0 0 0,-1 0 0 0 0,0-1 0 0 0,1 1 0 0 0,-1 0 0 0 0,0 0 0 0 0,0 0 0 0 0,0 0 0 0 0,0 0 0 0 0,0 0 0 0 0,0 0 0 0 0,-2-2 0 0 0,-1 0 189 0 0,-1 0 0 0 0,1 0-1 0 0,0 0 1 0 0,-1 1-1 0 0,0 0 1 0 0,0-1-1 0 0,1 1 1 0 0,-1 1 0 0 0,0-1-1 0 0,0 1 1 0 0,-1 0-1 0 0,1 0 1 0 0,0 1 0 0 0,0-1-1 0 0,-1 1 1 0 0,1 0-1 0 0,-10 2 1 0 0,5 0-177 0 0,0 0 0 0 0,1 1 1 0 0,-1 0-1 0 0,0 0 0 0 0,1 1 0 0 0,0 1 1 0 0,0-1-1 0 0,-12 10 0 0 0,3-1-121 0 0,-9 14 0 0 0,-6 14 0 0 0,8 0-12 0 0,23-39 4 0 0,1 0-1 0 0,0 1 1 0 0,0-1 0 0 0,0 0-1 0 0,0 1 1 0 0,0 3 0 0 0,-13 41-70 0 0,11-35-42 0 0,4 1 6 0 0,4 38 8 0 0,-4-38-6 0 0,5-6-497 0 0,21 20 517 0 0,-27-26 88 0 0,0-1-1 0 0,1 1 1 0 0,-1-1-1 0 0,0 1 1 0 0,1-1 0 0 0,-1 1-1 0 0,1-1 1 0 0,-1 1 0 0 0,1-1-1 0 0,0 0 1 0 0,-1 1-1 0 0,1-1 1 0 0,-1 0 0 0 0,1 1-1 0 0,0-1 1 0 0,-1 0-1 0 0,1 0 1 0 0,-1 1 0 0 0,1-1-1 0 0,1 0 1 0 0,3 1 32 0 0,1-1 0 0 0,0 0 1 0 0,-1 0-1 0 0,1 0 0 0 0,0 0 1 0 0,0-1-1 0 0,-1 0 0 0 0,1 0 0 0 0,6-3 1 0 0,-3 1 40 0 0,-1-1 0 0 0,0-1 0 0 0,0 1 1 0 0,0-2-1 0 0,0 1 0 0 0,-1-1 1 0 0,0 0-1 0 0,7-7 0 0 0,5-8 116 0 0,21-31 0 0 0,-23 30-159 0 0,26-29 1 0 0,-35 43-36 0 0,13-14 29 0 0,-21 21-24 0 0,1 1 0 0 0,-1-1 1 0 0,1 1-1 0 0,0-1 1 0 0,-1 1-1 0 0,1 0 0 0 0,-1-1 1 0 0,1 1-1 0 0,0 0 1 0 0,-1-1-1 0 0,1 1 0 0 0,-1 0 1 0 0,1 0-1 0 0,0 0 1 0 0,-1 0-1 0 0,1 0 0 0 0,0 0 1 0 0,0-1-1 0 0,-1 1 1 0 0,1 1-1 0 0,0-1 0 0 0,-1 0 1 0 0,1 0-1 0 0,0 0 1 0 0,-1 0-1 0 0,1 0 0 0 0,0 1 1 0 0,-1-1-1 0 0,1 0 1 0 0,-1 1-1 0 0,1-1 0 0 0,0 0 1 0 0,0 1-1 0 0,-1 0-76 0 0,3 10-1 0 0,8 34 170 0 0,-8-34 79 0 0,-3 0-101 0 0,2 33-91 0 0,-1-34-169 0 0,1 2-337 0 0,4 32 234 0 0,-4-32-100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9215 0 0,'0'0'831'0'0,"-1"-3"1921"0"0,2 15-2455 0 0,2 37-1 0 0,-2-37 0 0 0,0-2 0 0 0,3 31 0 0 0,-3-31 20 0 0,1 3 86 0 0,1 2-256 0 0,-2-6 40 0 0,1-1 0 0 0,-1 1 0 0 0,0 16 0 0 0,2-11 282 0 0,8 44 84 0 0,-9-44 38 0 0,2 0 8 0 0,9 41-31 0 0,-10-42-140 0 0,0 0-62 0 0,10 40-12 0 0,-9-40-30 0 0,-2-2-124 0 0,9 31-58 0 0,-8-31-12 0 0,-1 0-3 0 0,7 33-13 0 0,-7-34 96 0 0,0 1-122 0 0,4 33-58 0 0,-4-33 70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3679 0 0,'0'0'5051'0'0,"1"12"-4038"0"0,8 59 1678 0 0,-7-57-2472 0 0,5 42 935 0 0,-4-12-795 0 0,-2-33 24 0 0,0 1-237 0 0,2 38-14 0 0,-2-37 51 0 0,-3-16-1107 0 0,0-3 504 0 0,0 0 0 0 0,1-1 1 0 0,0 1-1 0 0,0-1 0 0 0,0 1 0 0 0,1-1 1 0 0,0 1-1 0 0,1-12 0 0 0,-1 13-15 0 0,0-18-3327 0 0</inkml:trace>
  <inkml:trace contextRef="#ctx0" brushRef="#br0" timeOffset="1">61 111 1375 0 0,'5'-14'110'0'0,"1"-4"528"0"0,5-25 1 0 0,-7 30 361 0 0,2-10 1109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10591 0 0,'0'0'2266'0'0,"-6"7"-1658"0"0,-18 23-28 0 0,18-23-146 0 0,0 2-67 0 0,-1 1-251 0 0,2-4-16 0 0,1 0 1 0 0,0 1-1 0 0,0-1 1 0 0,-4 13 0 0 0,-15 30-341 0 0,20-39 80 0 0,-8 30-26 0 0,9-30-7 0 0,5 2-138 0 0,9 34 485 0 0,-9-35 124 0 0,3-5 30 0 0,18 18 44 0 0,-24-23-308 0 0,1 0-1 0 0,0 0 1 0 0,-1-1-1 0 0,1 1 0 0 0,0 0 1 0 0,0-1-1 0 0,0 1 1 0 0,0-1-1 0 0,-1 1 1 0 0,1-1-1 0 0,2 1 1 0 0,19 8 554 0 0,-10-6 12 0 0,3-2-339 0 0,0-1 1 0 0,1-1 0 0 0,-1 0 0 0 0,0-1-1 0 0,24-6 1 0 0,-24 4-580 0 0,1-1 0 0 0,-2 0 0 0 0,1-2 0 0 0,0 0 0 0 0,-1 0-1 0 0,-1-1 1 0 0,1-1 0 0 0,-1 0 0 0 0,16-16 0 0 0,-17 13-827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 17047 0 0,'-10'-4'752'0'0,"2"1"160"0"0,0 1-728 0 0,3 1-184 0 0,3 1 0 0 0,1 0 144 0 0,-3 0 264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13359 0 0,'-2'-1'441'0'0,"1"14"1644"0"0,3 34-2059 0 0,-1-35 96 0 0,0 1 182 0 0,6 66 786 0 0,-2-30-624 0 0,-3-36 40 0 0,0 0 6 0 0,8 41-26 0 0,-8-41-113 0 0,1 0-49 0 0,9 38-11 0 0,-9-38 42 0 0,0-1 178 0 0,12 60 1191 0 0,-4-24-1863 0 0,-9-36-275 0 0,1 2-469 0 0,6 52 739 0 0,-2-8 118 0 0,-6-47-42 0 0,-4-8-1664 0 0,1-2 1307 0 0,-9 7 227 0 0,10-8-53 0 0,1 0 0 0 0,-1 0-1 0 0,1 1 1 0 0,-1-1 0 0 0,1 0-1 0 0,0 0 1 0 0,-1 0 0 0 0,1 0-1 0 0,-1 0 1 0 0,1 0 0 0 0,-1 0-1 0 0,1 0 1 0 0,0 0 0 0 0,-1 0 0 0 0,1 0-1 0 0,-1 0 1 0 0,1 0 0 0 0,-1-1-1 0 0,1 1 1 0 0,-1 0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5983 0 0,'-11'3'274'0'0,"0"1"-1"0"0,-1 0 0 0 0,2 0 1 0 0,-1 1-1 0 0,0 0 0 0 0,-17 13 1 0 0,3-3-125 0 0,-170 112 388 0 0,176-111-258 0 0,12-9 3609 0 0,7 1-3666 0 0,0 0 0 0 0,1-1 0 0 0,2 13 0 0 0,-1-7-79 0 0,0-1 217 0 0,6-7-262 0 0,26 18-4 0 0,-25-17-13 0 0,-1-1-8 0 0,23 15-1 0 0,-23-15 3 0 0,0-1 10 0 0,24 16 3 0 0,-24-15 0 0 0,-1 0 4 0 0,24 13 18 0 0,-23-13 128 0 0,1 0-96 0 0,28 17 88 0 0,-28-16 318 0 0,-2-3-301 0 0,22 11-136 0 0,-22-10-95 0 0,-1-3-538 0 0,18 4-823 0 0,-16-5-3994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8751 0 0,'2'-1'111'0'0,"0"0"-1"0"0,0 0 1 0 0,0 1-1 0 0,0-1 1 0 0,0 0-1 0 0,0 1 1 0 0,0 0-1 0 0,1-1 1 0 0,-1 1-1 0 0,0 0 1 0 0,3 0-1 0 0,6 0 120 0 0,1-2-229 0 0,-1 0 0 0 0,0 0-1 0 0,0-1 1 0 0,0 0 0 0 0,0-1-1 0 0,-1 0 1 0 0,0-1 0 0 0,0 0-1 0 0,0-1 1 0 0,0 0 0 0 0,-1 0-1 0 0,0-1 1 0 0,17-16 0 0 0,-20 17 175 0 0,-1 0 1 0 0,0 0 0 0 0,6-9 0 0 0,-9 13-7 0 0,-1-1 1 0 0,1 0 0 0 0,-1 0 0 0 0,1 0 0 0 0,-1 0 0 0 0,0-1 0 0 0,0 1 0 0 0,-1 0 0 0 0,1 0-1 0 0,0-7 1 0 0,-1 9-127 0 0,0 1-1 0 0,0-1 1 0 0,-1 0-1 0 0,1 0 1 0 0,0 1-1 0 0,0-1 1 0 0,-1 0-1 0 0,1 1 1 0 0,0-1-1 0 0,-1 0 1 0 0,1 1-1 0 0,0-1 1 0 0,-1 0-1 0 0,1 1 1 0 0,-1-1-1 0 0,1 1 1 0 0,-1-1-1 0 0,1 1 1 0 0,-1-1-1 0 0,0 1 1 0 0,1-1-1 0 0,-1 1 1 0 0,0 0-1 0 0,1-1 1 0 0,-1 1-1 0 0,0 0 1 0 0,1-1-1 0 0,-1 1 1 0 0,0 0-1 0 0,0 0 1 0 0,1 0-1 0 0,-2 0 1 0 0,-1-1 40 0 0,0 1 1 0 0,0 0 0 0 0,1 0-1 0 0,-1 0 1 0 0,0 0-1 0 0,0 1 1 0 0,-4 0-1 0 0,2 1-103 0 0,0 0 0 0 0,0 0-1 0 0,0 0 1 0 0,0 0 0 0 0,0 1 0 0 0,1-1-1 0 0,0 1 1 0 0,-8 6 0 0 0,8-5 16 0 0,1-2-12 0 0,1-1-1 0 0,1 0 1 0 0,-1 1-1 0 0,0-1 1 0 0,0 1-1 0 0,0-1 1 0 0,1 1-1 0 0,-1 0 1 0 0,-1 3-1 0 0,-1 0-13 0 0,0-1-59 0 0,-1 3 15 0 0,-16 20 80 0 0,16-20 94 0 0,2 1-1 0 0,-12 26 20 0 0,12-25 435 0 0,3-1-417 0 0,-1 0 0 0 0,1 1 0 0 0,-4 11 0 0 0,2-7 12 0 0,1-1 1284 0 0,3-1-634 0 0,8 34-171 0 0,-8-34-709 0 0,5-1-183 0 0,20 30 65 0 0,-26-39 203 0 0,0 0 0 0 0,0 1 1 0 0,0-1-1 0 0,0 0 1 0 0,0 1-1 0 0,0-1 1 0 0,1 0-1 0 0,-1 0 1 0 0,0 0-1 0 0,2 1 1 0 0,26 18 108 0 0,-28-19-107 0 0,-1-1 0 0 0,1 1 0 0 0,0-1 0 0 0,0 1 0 0 0,0-1 0 0 0,0 1 0 0 0,0-1 0 0 0,0 1 0 0 0,0-1 0 0 0,0 0-1 0 0,0 0 1 0 0,0 1 0 0 0,0-1 0 0 0,1 0 0 0 0,5 1-51 0 0,1 0 0 0 0,-1-1-1 0 0,1 0 1 0 0,-1 0 0 0 0,1-1 0 0 0,-1 1-1 0 0,1-2 1 0 0,-1 1 0 0 0,0-1 0 0 0,0 0-1 0 0,1-1 1 0 0,-1 0 0 0 0,-1 0-1 0 0,12-6 1 0 0,-11 3-660 0 0,1-1 0 0 0,-1 1 0 0 0,0-1 0 0 0,0 0 0 0 0,6-9 0 0 0,-3 1-4440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3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5983 0 0,'0'-3'-465'0'0,"3"7"2294"0"0,0 4 3903 0 0,15 38-4736 0 0,-14-34 142 0 0,2-3-673 0 0,17 30-48 0 0,-17-30-1 0 0,3-1-257 0 0,28 22 17 0 0,-28-22 95 0 0,0-5 45 0 0,28 8 10 0 0,-22-9-12 0 0,-1-4-154 0 0,1 0 1 0 0,-1-1 0 0 0,1 0-1 0 0,-1-1 1 0 0,25-11 0 0 0,-11 0-371 0 0,-1-1 1 0 0,-1-1 0 0 0,0-1-1 0 0,-1-2 1 0 0,37-37 770 0 0,-66 65-418 0 0,-19 36 90 0 0,2 7-17 0 0,4-9-112 0 0,8-15 0 0 0,-71 231 952 0 0,71-230-879 0 0,-33 136 814 0 0,29-100-747 0 0,8-36-117 0 0,-2 21-51 0 0,6-37-11 0 0,0 2-12 0 0,-2 41-57 0 0,0-12-33 0 0,2-10-2820 0 0,-3-32 802 0 0,-14 6-4277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5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 11519 0 0,'-2'0'887'0'0,"-3"-2"-482"0"0,4 1 147 0 0,-18-8 2644 0 0,4 2-1765 0 0,14 7-1218 0 0,6-1-415 0 0,15-4 136 0 0,-15 4 25 0 0,25-2 196 0 0,-24 3-45 0 0,0 0 26 0 0,19 1 102 0 0,-19-1 46 0 0,1 0 10 0 0,20-1-8 0 0,-20 1-45 0 0,30 5 200 0 0,-29-4-249 0 0,-2 1-108 0 0,22 3-58 0 0,-21-3 38 0 0,0 1-8 0 0,22 9-35 0 0,-21-9 106 0 0,-4 6-49 0 0,11 29 2 0 0,-15-37-78 0 0,0-1 0 0 0,1 0 0 0 0,-1 1 0 0 0,0-1 0 0 0,0 0 0 0 0,1 1 1 0 0,-1-1-1 0 0,0 0 0 0 0,0 1 0 0 0,0-1 0 0 0,0 1 0 0 0,1-1 0 0 0,-1 0 0 0 0,0 1 0 0 0,0-1 0 0 0,0 1 0 0 0,0-1 0 0 0,0 0 0 0 0,0 1 0 0 0,0-1 0 0 0,0 1 0 0 0,0-1 0 0 0,0 0 0 0 0,0 1 0 0 0,-1-1 1 0 0,1 1-1 0 0,0-1 0 0 0,0 0 0 0 0,0 1 0 0 0,0-1 0 0 0,-1 0 0 0 0,1 1 0 0 0,0-1 0 0 0,0 0 0 0 0,-1 1 0 0 0,1-1 0 0 0,0 0 0 0 0,-1 1 0 0 0,-4 5 25 0 0,3-3-8 0 0,0-1 0 0 0,0 1-1 0 0,0-1 1 0 0,0 0 0 0 0,-1 0 0 0 0,1 1 0 0 0,-5 1 0 0 0,-18 14 187 0 0,-38 18 50 0 0,40-21-272 0 0,5-2-64 0 0,15-11-16 0 0,6 8-960 0 0,12 27 960 0 0,-15-37 92 0 0,0 1 1 0 0,0 0-1 0 0,0-1 0 0 0,0 1 0 0 0,1 0 0 0 0,-1-1 0 0 0,0 1 1 0 0,1 0-1 0 0,-1-1 0 0 0,0 1 0 0 0,1-1 0 0 0,-1 1 0 0 0,1-1 1 0 0,-1 1-1 0 0,1-1 0 0 0,-1 1 0 0 0,1-1 0 0 0,-1 1 0 0 0,1-1 1 0 0,0 0-1 0 0,-1 1 0 0 0,1-1 0 0 0,1 1 0 0 0,28 14-70 0 0,-14-7 19 0 0,24 13 44 0 0,12 7 11 0 0,-11-1-10 0 0,-33-22 196 0 0,-9 4-58 0 0,-6 27 24 0 0,7-35-141 0 0,0-1-1 0 0,0 1 1 0 0,0-1-1 0 0,0 1 1 0 0,0-1 0 0 0,0 1-1 0 0,0-1 1 0 0,0 1-1 0 0,0-1 1 0 0,-1 1-1 0 0,1-1 1 0 0,0 1-1 0 0,0-1 1 0 0,0 1 0 0 0,-1-1-1 0 0,1 0 1 0 0,0 1-1 0 0,-1-1 1 0 0,1 1-1 0 0,0-1 1 0 0,-1 0-1 0 0,1 1 1 0 0,-1 0 0 0 0,-10 6 365 0 0,0 0 0 0 0,-17 8 0 0 0,-3-1 169 0 0,-7-4-368 0 0,25-5-96 0 0,-2-3-55 0 0,3-1 18 0 0,4 0-14 0 0,-28 1 5 0 0,25-2-62 0 0,-5 0-18 0 0,6-2-106 0 0,0 2-256 0 0,-22-5-1003 0 0,11-2-3066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0:5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978 153 1375 0 0,'0'-4'550'0'0,"-1"0"0"0"0,0 0-1 0 0,0-1 1 0 0,0 1-1 0 0,0 0 1 0 0,0 0 0 0 0,-1 0-1 0 0,0 0 1 0 0,0 1-1 0 0,0-1 1 0 0,0 0 0 0 0,-1 1-1 0 0,1-1 1 0 0,-1 1-1 0 0,0 0 1 0 0,0 0 0 0 0,-6-5-1 0 0,0 1 82 0 0,1 1 0 0 0,-1 0-1 0 0,-1 0 1 0 0,1 1 0 0 0,-20-8 0 0 0,6 5-270 0 0,1 1 0 0 0,-2 0 0 0 0,1 2 0 0 0,0 1 0 0 0,-1 0 0 0 0,0 2 0 0 0,0 1 0 0 0,-29 2 0 0 0,30 2-210 0 0,0 0 0 0 0,-1 2 0 0 0,1 0 0 0 0,1 2 0 0 0,-1 1 0 0 0,1 0 0 0 0,-38 22 0 0 0,27-11 63 0 0,1 2 1 0 0,0 2 0 0 0,2 1-1 0 0,-28 28 1 0 0,37-32-203 0 0,-1 1 50 0 0,13-13-38 0 0,4-3-3 0 0,0 0 1 0 0,0 0-1 0 0,1 0 1 0 0,-7 11 0 0 0,4-6-13 0 0,-20 30 86 0 0,20-29-67 0 0,-18 33 98 0 0,4-4-54 0 0,12-21 0 0 0,4-7-48 0 0,2-4 6 0 0,0 0 0 0 0,0 0 0 0 0,-3 17 0 0 0,2-12-6 0 0,2-5 3 0 0,-1 1 0 0 0,1-1 0 0 0,-1 17 0 0 0,1-13-17 0 0,0-6 1 0 0,1 1 1 0 0,0 0-1 0 0,0 0 1 0 0,1 0-1 0 0,0 9 1 0 0,0-4-2 0 0,-1-1 14 0 0,1-1-1 0 0,2 18 0 0 0,4 23-10 0 0,7 12-13 0 0,6 0-12 0 0,9 5-57 0 0,1-8-46 0 0,-16-37 9 0 0,17 21 8 0 0,-15-25 18 0 0,18 17 48 0 0,-15-18-32 0 0,20 16 32 0 0,-19-19-32 0 0,30 15 48 0 0,5-7 30 0 0,-31-17 59 0 0,-10-3-44 0 0,12 1 77 0 0,38 3 0 0 0,-18-6 85 0 0,1-1 0 0 0,-1-3 0 0 0,56-10 0 0 0,-70 6-101 0 0,1-1 0 0 0,-2-1 0 0 0,1-1 0 0 0,-1-2 0 0 0,39-21 0 0 0,-28 9 1 0 0,-1-1 0 0 0,55-45-1 0 0,-75 52-85 0 0,-1 0-1 0 0,-1-1 1 0 0,0-1 0 0 0,-2 0-1 0 0,0-2 1 0 0,12-22-1 0 0,-17 25 32 0 0,-2 0 1 0 0,0 0-1 0 0,-1-1 0 0 0,-1 0 1 0 0,-1-1-1 0 0,-1 1 0 0 0,0-1 1 0 0,-2 0-1 0 0,0-1 0 0 0,-2 1 0 0 0,0 0 1 0 0,-1 0-1 0 0,-2-1 0 0 0,0 1 1 0 0,-1 0-1 0 0,-1 0 0 0 0,-10-31 0 0 0,-1 9 12 0 0,-2 2 0 0 0,-1 0 0 0 0,-35-55 0 0 0,37 71-24 0 0,-1 1 1 0 0,-1 1-1 0 0,-1 0 1 0 0,-1 1-1 0 0,-1 2 1 0 0,-30-25-1 0 0,42 39-294 0 0,0 0 0 0 0,-1 0-1 0 0,1 1 1 0 0,-1 1 0 0 0,0-1-1 0 0,0 1 1 0 0,-1 1 0 0 0,1 0-1 0 0,-14-2 1 0 0,15 4-179 0 0,1 0 0 0 0,-1 1 0 0 0,0 0 0 0 0,1 0 0 0 0,-1 1 0 0 0,0 0 0 0 0,1 0 0 0 0,-1 1 0 0 0,1 0 0 0 0,0 1 0 0 0,-1 0 0 0 0,-7 4 0 0 0,-1 2-6163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8287 0 0,'0'0'3170'0'0,"4"13"-2345"0"0,14 38 47 0 0,-14-38 21 0 0,0-1 3 0 0,14 35-72 0 0,-14-35 92 0 0,1 0-552 0 0,12 37-52 0 0,-13-37 1351 0 0,-1-12-1510 0 0,-1-1-136 0 0,-1 0 1 0 0,0 1-1 0 0,0-1 0 0 0,0 0 1 0 0,1 0-1 0 0,-1 0 0 0 0,0 0 0 0 0,0 0 1 0 0,0 0-1 0 0,0 0 0 0 0,-1 0 0 0 0,1 0 1 0 0,0 0-1 0 0,0-1 0 0 0,-1 1 0 0 0,1 0 1 0 0,0-3-1 0 0,10-30 162 0 0,-5 11-103 0 0,-3 14-23 0 0,5-14-357 0 0,18-35 0 0 0,-23 52 244 0 0,0 0 1 0 0,1 0-1 0 0,0 0 1 0 0,0 1 0 0 0,0 0-1 0 0,1 0 1 0 0,-1 0 0 0 0,1 0-1 0 0,0 1 1 0 0,11-7 0 0 0,-13 9 65 0 0,1 1 1 0 0,-1-1 0 0 0,1 1 0 0 0,0 0-1 0 0,-1 1 1 0 0,1-1 0 0 0,0 0 0 0 0,-1 1 0 0 0,1 0-1 0 0,5 0 1 0 0,3 4-7 0 0,13 9 11 0 0,-24-12-7 0 0,0-1 0 0 0,0 1 0 0 0,0-1 0 0 0,0 1 0 0 0,0 0 0 0 0,0 0 1 0 0,0 0-1 0 0,-1-1 0 0 0,1 1 0 0 0,0 0 0 0 0,0 0 0 0 0,-1 0 0 0 0,2 2 0 0 0,25 38 92 0 0,-20-31 236 0 0,-2 1-148 0 0,16 32-13 0 0,-16-32 41 0 0,-2 1-123 0 0,8 36-2 0 0,-8-36-6 0 0,-2 1-14 0 0,4 35-43 0 0,-3-36-7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46 919 0 0,'-6'-10'67'0'0,"-1"2"1977"0"0,-3 2 4420 0 0,2 3-4739 0 0,-2-1-903 0 0,0 0 0 0 0,0 1 0 0 0,-1 0 0 0 0,-19-2 0 0 0,23 5-718 0 0,0 0 1 0 0,0 1-1 0 0,0 0 1 0 0,0 0 0 0 0,0 1-1 0 0,1-1 1 0 0,-1 1-1 0 0,-9 5 1 0 0,12-5-64 0 0,-19 8 279 0 0,20-8-146 0 0,-3 2 55 0 0,-16 13 26 0 0,17-13 7 0 0,-1 2 5 0 0,-17 18 10 0 0,17-18 3 0 0,1 1 0 0 0,-18 23-12 0 0,17-23-50 0 0,2 0-24 0 0,-10 22-2 0 0,11-22 242 0 0,1 2-188 0 0,-6 30 2 0 0,6-30 156 0 0,4 3-264 0 0,6 36-4 0 0,-6-36 111 0 0,2-1-142 0 0,15 33-1 0 0,-14-33 71 0 0,1-3-110 0 0,19 25-1 0 0,-19-25 5 0 0,2-2 6 0 0,22 17-43 0 0,-14-15 32 0 0,14 3-37 0 0,-22-8-3 0 0,-3-4-114 0 0,-2 1 21 0 0,0 0-18 0 0,-1 0-1 0 0,1 0 0 0 0,0-1 1 0 0,0 1-1 0 0,-1-1 1 0 0,1 1-1 0 0,0-1 0 0 0,-1 0 1 0 0,1 0-1 0 0,-1 0 0 0 0,1-1 1 0 0,-1 1-1 0 0,5-3 1 0 0,15-17-2919 0 0,-13 10-3542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5527 0 0,'0'0'498'0'0,"4"-1"-406"0"0,12-3 28 0 0,-12 2 1206 0 0,1 1-528 0 0,44-8 2168 0 0,-44 8-1890 0 0,2 1-762 0 0,30 2 784 0 0,-13-2-842 0 0,-18 0 12 0 0,-1-2 51 0 0,13-3 22 0 0,-13 3 3 0 0,0 0 28 0 0,-2 1-342 0 0,1 0 229 0 0,0-1 1 0 0,0 0-1 0 0,0 0 1 0 0,0 0-1 0 0,0 0 1 0 0,-1-1-1 0 0,7-4 1 0 0,-7 2 36 0 0,1 1 0 0 0,-1-1 0 0 0,1 0 0 0 0,-1 1 0 0 0,-1-1 0 0 0,1 0 0 0 0,-1-1 0 0 0,0 1 0 0 0,0 0 0 0 0,2-8 0 0 0,-4 10-196 0 0,0 1 1 0 0,1 0-1 0 0,-1-1 1 0 0,0 1-1 0 0,0 0 1 0 0,0-1 0 0 0,-1 1-1 0 0,0-4 1 0 0,1 4-88 0 0,-1 0 10 0 0,1 0-1 0 0,-1 0 1 0 0,0 1 0 0 0,0-1-1 0 0,1 1 1 0 0,-1-1-1 0 0,0 1 1 0 0,-1-1 0 0 0,1 1-1 0 0,0-1 1 0 0,0 1-1 0 0,0 0 1 0 0,-1 0 0 0 0,1 0-1 0 0,-1 0 1 0 0,1 0-1 0 0,-1 0 1 0 0,1 0 0 0 0,-1 0-1 0 0,0 0 1 0 0,-2 0-1 0 0,-11 1-24 0 0,-6 2-74 0 0,13 0-14 0 0,0 1 0 0 0,0 0 1 0 0,-13 6-1 0 0,12-4 36 0 0,0 1-1 0 0,1 0 0 0 0,-13 11 1 0 0,16-13 48 0 0,-3 4-58 0 0,-12 16 48 0 0,15-18 16 0 0,1 0 0 0 0,0 0 0 0 0,0 0 0 0 0,-4 9 0 0 0,5-7 0 0 0,1-1 0 0 0,0 1 0 0 0,0 0 0 0 0,0 0 0 0 0,0 11 0 0 0,2 14 28 0 0,1 0 31 0 0,4-22 9 0 0,14 30-39 0 0,-15-31 120 0 0,4-2-63 0 0,25 21-13 0 0,-32-28-68 0 0,0 0 0 0 0,-1 0 0 0 0,1-1 0 0 0,0 1 0 0 0,0 0 0 0 0,-1-1 0 0 0,1 1 0 0 0,0-1 0 0 0,0 1 0 0 0,0-1 0 0 0,0 1-1 0 0,0-1 1 0 0,0 0 0 0 0,0 1 0 0 0,0-1 0 0 0,2 0 0 0 0,34 6 82 0 0,-34-6-74 0 0,1 0 0 0 0,0 0 0 0 0,0 0 0 0 0,0-1 0 0 0,6-1 0 0 0,15-6 43 0 0,-17 4-54 0 0,0 0-1 0 0,-1-1 1 0 0,1 0-1 0 0,-1 0 1 0 0,0 0-1 0 0,0-1 1 0 0,-1 0-1 0 0,11-13 1 0 0,-9 9-3 0 0,0-2 1 0 0,-1 1-1 0 0,-1-1 1 0 0,1 0 0 0 0,4-14-1 0 0,15-44 1 0 0,-19 54 3 0 0,5-14-18 0 0,-12 28-45 0 0,7 8-316 0 0,21 21 272 0 0,-22-21 0 0 0,1 5-190 0 0,24 40 276 0 0,7 12 18 0 0,-3 0 0 0 0,-15-13 15 0 0,-16-40 754 0 0,-9-8-602 0 0,-13 7-7 0 0,17-9-155 0 0,1 0-1 0 0,0 0 1 0 0,0 0 0 0 0,0 0 0 0 0,0 0 0 0 0,-1 1-1 0 0,1-1 1 0 0,0 0 0 0 0,0 0 0 0 0,0 0 0 0 0,-1 0-1 0 0,1 0 1 0 0,0 0 0 0 0,0 0 0 0 0,-1 0-1 0 0,1 0 1 0 0,0 0 0 0 0,0 0 0 0 0,0 0 0 0 0,-1 0-1 0 0,1 0 1 0 0,0 0 0 0 0,0 0 0 0 0,-1 0 0 0 0,1 0-1 0 0,0 0 1 0 0,0 0 0 0 0,0 0 0 0 0,-1 0 0 0 0,1 0-1 0 0,0-1 1 0 0,-6-2 51 0 0,0-1 1 0 0,0 0-1 0 0,1 0 0 0 0,0 0 1 0 0,0-1-1 0 0,0 0 0 0 0,0 0 1 0 0,1 0-1 0 0,0-1 0 0 0,0 1 1 0 0,0-1-1 0 0,-3-8 0 0 0,5 10-63 0 0,1 1 0 0 0,0-1 0 0 0,0 0 0 0 0,0 0 0 0 0,0 0 0 0 0,1 0 1 0 0,-1 0-1 0 0,1 0 0 0 0,0 1 0 0 0,0-1 0 0 0,1 0 0 0 0,-1 0 0 0 0,1 0 0 0 0,0 0 0 0 0,0 0 0 0 0,0 0 0 0 0,1 1 0 0 0,1-5 0 0 0,6-16-9 0 0,-5 18-5 0 0,1 2-11 0 0,-1-1 39 0 0,3-2-62 0 0,0-1 0 0 0,1 1 1 0 0,0 0-1 0 0,11-7 0 0 0,-16 12-18 0 0,1 0-166 0 0,13-4 111 0 0,-13 4-27 0 0,-1 1-770 0 0,11-5 508 0 0,-10 5-342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0,'0'0'6186'0'0,"5"9"-6109"0"0,20 40-22 0 0,1 18-45 0 0,-8-1-10 0 0,-4 7 0 0 0,0 7 11 0 0,1 1 77 0 0,3 9 437 0 0,-15-75-429 0 0,-2-3 66 0 0,2 0-1 0 0,6 21 0 0 0,3 8 149 0 0,-9-30 8 0 0,0 1 2 0 0,11 38-1 0 0,-10-37-6 0 0,-1-2-1 0 0,14 42 468 0 0,-5 8-512 0 0,-10-48-74 0 0,0-4-136 0 0,3 31-56 0 0,-3-30-125 0 0,-7-7-1981 0 0,-13 9 925 0 0,18-12 1116 0 0,-1 1-1 0 0,1-1 0 0 0,-1 0 1 0 0,1 0-1 0 0,-1 0 0 0 0,1 0 1 0 0,-1 0-1 0 0,1 0 1 0 0,-1 0-1 0 0,1 0 0 0 0,-1 0 1 0 0,1 0-1 0 0,-1 0 0 0 0,0 0 1 0 0,1 0-1 0 0,-1 0 0 0 0,1 0 1 0 0,-1 0-1 0 0,1-1 1 0 0,-1 1-1 0 0,0-1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12439 0 0,'0'0'2128'0'0,"7"2"-1710"0"0,19 3 32 0 0,-19-4 120 0 0,2 1 50 0 0,42 9 585 0 0,-42-9-1072 0 0,24 2 302 0 0,11-1 16 0 0,-34-2-348 0 0,26-1 522 0 0,8-1 171 0 0,-4-1-26 0 0,-2-2-29 0 0,-3 1-307 0 0,-4 0-89 0 0,54-9 246 0 0,-59 8-523 0 0,-4 0-80 0 0,-18 3-114 0 0,2 1-1332 0 0,0 0 1161 0 0,4 0-240 0 0,1 0-5078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0,'0'0'1012'0'0,"3"10"-362"0"0,9 33 196 0 0,-9-32 40 0 0,2 1 31 0 0,21 62 1158 0 0,-2-12-22 0 0,-7-23-1446 0 0,-13-30-167 0 0,1 4-31 0 0,2 2-283 0 0,0 1 38 0 0,8 26 1 0 0,0-1-172 0 0,-12-30-80 0 0,-1-2-121 0 0,6 30 91 0 0,-6-30-55 0 0,-4-10-456 0 0,-6-11-59 0 0,1 1 0 0 0,0-1 1 0 0,-7-19-1 0 0,10 24 193 0 0,-7-17-1052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9671 0 0,'0'0'1048'0'0,"13"77"-6464"0"0,10 4 3168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273 999 16127 0 0,'-16'-33'1744'0'0,"-78"-281"-536"0"0,54 161-909 0 0,-50-180-1395 0 0,85 317 1125 0 0,-3-13 108 0 0,0 0 0 0 0,-4-42 0 0 0,13 62-78 0 0,6 0-65 0 0,-5 7-74 0 0,3 3-17 0 0,2-2 51 0 0,-5 1-9 0 0,1 0-1 0 0,0 0 1 0 0,-1 0 0 0 0,1 0 0 0 0,-1 0-1 0 0,1 1 1 0 0,0-1 0 0 0,-1 1-1 0 0,4 1 1 0 0,24 5-371 0 0,-23-5-20 0 0,2 1 4 0 0,2 1 299 0 0,31 9-552 0 0,-2-3-113 0 0,0-2 274 0 0,-14-3 300 0 0,-20-3-44 0 0,2 0-198 0 0,24 5-90 0 0,-25-5-11 0 0,1 1-912 0 0,30 10 539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11975 0 0,'0'0'1083'0'0,"6"0"-891"0"0,16-1-96 0 0,-17 0 287 0 0,2 2 113 0 0,40 0 530 0 0,-44-1-1001 0 0,164 3 1866 0 0,-89 1-1371 0 0,-29-4-413 0 0,2-2-86 0 0,-35 1-20 0 0,22-3 52 0 0,0-2 37 0 0,-16 3-20 0 0,-17 2 199 0 0,1 1 64 0 0,20 0 3 0 0,-20 0 392 0 0,0 1-634 0 0,19 5-88 0 0,-18-5-126 0 0</inkml:trace>
  <inkml:trace contextRef="#ctx0" brushRef="#br0" timeOffset="1">730 338 4607 0 0,'0'0'4619'0'0,"1"10"-2322"0"0,1 3-1518 0 0,0-1 582 0 0,0-1 0 0 0,6 18 0 0 0,6 25-220 0 0,-12-45-869 0 0,0 0 0 0 0,1 0 0 0 0,6 14 1 0 0,-4-12-271 0 0,-1-1-204 0 0,0 0-71 0 0,12 30-15 0 0,-12-30-8 0 0,-4-28-3732 0 0,-5 0 3249 0 0</inkml:trace>
  <inkml:trace contextRef="#ctx0" brushRef="#br0" timeOffset="2">716 267 2447 0 0,'-48'-217'3992'0'0,"45"207"-2916"0"0,0 0 0 0 0,-8-19 0 0 0,11 28-1197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 2759 0 0,'0'0'420'0'0,"-3"0"722"0"0,-12-2 3251 0 0,7 2-3463 0 0,-8 0-327 0 0,4 1 188 0 0,-18 1 52 0 0,24-3-800 0 0,4 1-23 0 0,-1 0 1 0 0,0 1-1 0 0,1-1 0 0 0,-1 0 0 0 0,1 1 1 0 0,-1-1-1 0 0,-4 3 0 0 0,2-2 3 0 0,-17 7-42 0 0,3 0-81 0 0,14-5-11 0 0,-1 1 29 0 0,-19 15 122 0 0,19-15 50 0 0,0 2 8 0 0,-16 16 39 0 0,17-17 492 0 0,1 3-275 0 0,-11 22 34 0 0,11-22 1262 0 0,5 2-1086 0 0,2 31-50 0 0,-2-31 916 0 0,4 0-1130 0 0,14 30-68 0 0,-14-30 184 0 0,3-3-332 0 0,23 20-58 0 0,-30-25-23 0 0,0-1 0 0 0,0 0 1 0 0,1 0-1 0 0,-1 0 0 0 0,1 0 1 0 0,-1 0-1 0 0,1 0 0 0 0,-1 0 1 0 0,2 0-1 0 0,30 13-87 0 0,-25-10-23 0 0,-2-5-50 0 0,-2 1 138 0 0,3 0-256 0 0,0 0-1 0 0,0-1 0 0 0,-1 0 0 0 0,1 0 0 0 0,0-1 0 0 0,6-2 1 0 0,29-17-3589 0 0,-30 12-870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19 9215 0 0,'0'0'831'0'0,"-1"-2"-686"0"0,-4-6 1635 0 0,1 7-806 0 0,0-1-597 0 0,-1 1 1 0 0,0 0 0 0 0,1 0-1 0 0,-1 0 1 0 0,0 0 0 0 0,0 1-1 0 0,0 0 1 0 0,1 0 0 0 0,-1 0-1 0 0,0 0 1 0 0,-8 3 0 0 0,8-2-327 0 0,2-1-33 0 0,1 0 0 0 0,0 1 0 0 0,0-1 0 0 0,-1 1 1 0 0,1 0-1 0 0,0 0 0 0 0,0 0 0 0 0,0 0 1 0 0,-2 2-1 0 0,-3 0 8 0 0,3-2-29 0 0,0 1 1 0 0,0 0 0 0 0,0 1 0 0 0,0-1-1 0 0,-4 4 1 0 0,-30 20-209 0 0,31-21 176 0 0,2-2 9 0 0,0 0 0 0 0,1 0 0 0 0,0 1 0 0 0,-7 7 0 0 0,-11 10-2 0 0,16-16-52 0 0,1 2 31 0 0,-17 20 97 0 0,16-20 146 0 0,3 1-60 0 0,-11 23 122 0 0,10-23 1098 0 0,7 1-1162 0 0,11 27-21 0 0,-14-35-169 0 0,-1-1 0 0 0,1 0 0 0 0,0 1 1 0 0,1-1-1 0 0,-1 0 0 0 0,0 1 0 0 0,0-1 0 0 0,0 0 1 0 0,0 1-1 0 0,0-1 0 0 0,0 0 0 0 0,0 1 0 0 0,0-1 0 0 0,1 0 1 0 0,-1 1-1 0 0,0-1 0 0 0,0 0 0 0 0,0 1 0 0 0,1-1 1 0 0,-1 0-1 0 0,0 0 0 0 0,0 1 0 0 0,1-1 0 0 0,-1 0 1 0 0,0 0-1 0 0,0 0 0 0 0,1 1 0 0 0,-1-1 0 0 0,0 0 0 0 0,1 0 1 0 0,-1 0-1 0 0,0 0 0 0 0,1 0 0 0 0,-1 0 0 0 0,0 1 1 0 0,1-1-1 0 0,-1 0 0 0 0,1 0 0 0 0,24 0 52 0 0,3-5-60 0 0,-18 1-41 0 0,-1 1 0 0 0,0-1-1 0 0,0-1 1 0 0,13-7 0 0 0,-6 0-118 0 0,0 0 0 0 0,17-17 1 0 0,-24 21 135 0 0,17-21-20 0 0,-21 23 64 0 0,16-18 45 0 0,-14 21-17 0 0,12 0-49 0 0,-14 3-28 0 0,1 8-12 0 0,22 24-46 0 0,-22-23 16 0 0,-1 1-68 0 0,12 33 72 0 0,-12-33 0 0 0,-2 1-72 0 0,16 42 84 0 0,-2-6 32 0 0,-14-38-46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4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0,'0'0'759'0'0,"2"9"1474"0"0,-1 2-2139 0 0,2 36-64 0 0,2 18 184 0 0,-4-54 296 0 0,1 1-258 0 0,7 35 32 0 0,-7-36 276 0 0,0 0-356 0 0,0 2-139 0 0,1-1 104 0 0,-2-1 0 0 0,2 20 0 0 0,0 30-158 0 0,-1-3-219 0 0,-2-46-75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8751 0 0,'2'0'275'0'0,"1"1"-2"0"0,2 14 1862 0 0,11 31-1390 0 0,-12-34 109 0 0,-2 2 18 0 0,10 70 530 0 0,-2-12-478 0 0,-1 8-250 0 0,-2-22-478 0 0,-3-29-18 0 0,6 55 216 0 0,-1-4 52 0 0,1-5-55 0 0,0-7-70 0 0,3 3-97 0 0,0 1-160 0 0,2-2-26 0 0,0-19-112 0 0,-12-42-43 0 0,-1-15-1082 0 0,-1 4 426 0 0,-1 0 1 0 0,1 0-1 0 0,-1 0 0 0 0,0-1 1 0 0,1 1-1 0 0,-1 0 1 0 0,0-3-1 0 0,-2-5-4238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6911 0 0,'0'0'8831'0'0,"1"11"-8470"0"0,2 32-35 0 0,-2-32-112 0 0,1 4-43 0 0,14 67 124 0 0,-4-23-269 0 0,4 28 49 0 0,-1-7 180 0 0,2-6 47 0 0,-14-60-232 0 0,12 41 342 0 0,5 6 121 0 0,-1-3 388 0 0,-4-14-638 0 0,-11-34-123 0 0,-1 0-52 0 0,7 30-11 0 0,-7-31-33 0 0,-1 1-124 0 0,6 27-16 0 0,-6-28-69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0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5983 0 0,'0'0'2951'0'0,"6"1"-1668"0"0,31 2 795 0 0,25 3-942 0 0,0-2 0 0 0,101-8 0 0 0,-133 1-952 0 0,-1-1-1 0 0,0-1 1 0 0,-1-2 0 0 0,1-1 0 0 0,-1-1 0 0 0,-1-1 0 0 0,1-2 0 0 0,25-15 0 0 0,-14 2 651 0 0,-36 23-751 0 0,0 0 0 0 0,-1-1 1 0 0,1 1-1 0 0,0-1 1 0 0,-1 0-1 0 0,0 0 0 0 0,0 0 1 0 0,0 0-1 0 0,3-4 1 0 0,-3 3 21 0 0,-1 3-48 0 0,-1-1 0 0 0,1 1 0 0 0,0-1 0 0 0,-1 1 0 0 0,1-1 0 0 0,-1 0 0 0 0,0 1 0 0 0,1-1 0 0 0,-1 0 0 0 0,0 1 0 0 0,0-1 0 0 0,0 0 0 0 0,0 1 0 0 0,-1-1 0 0 0,1 0 0 0 0,0 1 0 0 0,-1-1 0 0 0,1 1 0 0 0,-1-1 0 0 0,1 0 0 0 0,-1 1 0 0 0,0-1 0 0 0,1 1 0 0 0,-1 0 0 0 0,0-1 0 0 0,0 1 0 0 0,-1-2 0 0 0,-15-7 61 0 0,11 9-156 0 0,3 1 22 0 0,1 0 5 0 0,1-1-1 0 0,-1 1 1 0 0,1 0 0 0 0,-1 0 0 0 0,1-1 0 0 0,-1 1-1 0 0,1 0 1 0 0,-1 0 0 0 0,1 0 0 0 0,-1 1 0 0 0,1-1 0 0 0,-3 1-1 0 0,-1 0-27 0 0,2-1-12 0 0,0 0-1 0 0,-1 0 0 0 0,1 1 1 0 0,0-1-1 0 0,0 1 0 0 0,-6 2 1 0 0,3-1-29 0 0,0-1-3 0 0,0 0 0 0 0,1 1 0 0 0,-1 0 0 0 0,-5 2 0 0 0,3 0 5 0 0,4-3 40 0 0,1 0-1 0 0,-1 0 1 0 0,0 1 0 0 0,1-1-1 0 0,-1 1 1 0 0,1 0 0 0 0,0 0-1 0 0,-4 3 1 0 0,-1 1-27 0 0,-5 3-128 0 0,-19 16 32 0 0,22-17 144 0 0,-14 17 0 0 0,-1 8 43 0 0,21-26 120 0 0,-1 3 82 0 0,-14 30 24 0 0,15-29-2 0 0,1 23 122 0 0,2-23-301 0 0,0-2 362 0 0,5 1-210 0 0,14 31 6 0 0,-14-30 2 0 0,4-4-8 0 0,22 20-34 0 0,-22-20-20 0 0,1-2-2 0 0,0 2-115 0 0,-4-4-24 0 0,-1 0-1 0 0,1 0 1 0 0,0 0-1 0 0,0 0 0 0 0,0-1 1 0 0,7 3-1 0 0,-4-2-4 0 0,25 9 84 0 0,1-3-41 0 0,7 0 10 0 0,-5-3-10 0 0,-10-3-69 0 0,8 1-400 0 0,-28-4 34 0 0,-2 0-920 0 0,14-1-3804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60 114 3223 0 0,'-1'-3'240'0'0,"-4"-5"55"0"0,-22-36 7540 0 0,19 28-5009 0 0,-9-23 0 0 0,16 36-409 0 0,3 14-2322 0 0,10 45-77 0 0,-9-37-10 0 0,6 51 110 0 0,-3 2 115 0 0,0-19-86 0 0,-3-24 11 0 0,2 31 2 0 0,-2-30-2 0 0,2 30-12 0 0,-2-31-2 0 0,1 28 0 0 0,-1-30-4 0 0,8 48 96 0 0,-10-62-199 0 0,6 36 132 0 0,4 6-64 0 0,-2-14-20 0 0,-7-31 239 0 0,1-1-219 0 0,7 27-27 0 0,-7-27 307 0 0,-3-10-381 0 0,0 1 0 0 0,0 0 0 0 0,0 0 0 0 0,0-1 0 0 0,0 1 0 0 0,0 0 0 0 0,0-1 0 0 0,0 1 0 0 0,0 0 0 0 0,1-1-1 0 0,-1 1 1 0 0,0 0 0 0 0,0 0 0 0 0,0-1 0 0 0,0 1 0 0 0,0 0 0 0 0,1 0 0 0 0,-1-1 0 0 0,0 1 0 0 0,0 0 0 0 0,0 0 0 0 0,1 0 0 0 0,-1-1 0 0 0,0 1 0 0 0,1 0-1 0 0,-1-1 1 0 0,1 1 0 0 0,-1-1-1 0 0,1 1 1 0 0,-1 0 0 0 0,0-1-1 0 0,1 1 1 0 0,-1-1 0 0 0,0 1-1 0 0,1-1 1 0 0,-1 0 0 0 0,0 1 0 0 0,0-1-1 0 0,0 1 1 0 0,1-1 0 0 0,-1 1-1 0 0,0-1 1 0 0,0 0 0 0 0,0 1-1 0 0,0-2 1 0 0,2-13-18 0 0,2 1-1 0 0,-1-1 1 0 0,2 1 0 0 0,8-19-1 0 0,-1 7-91 0 0,-8 22 80 0 0,-1 1-3 0 0,3-3-4 0 0,-1 0-1 0 0,1 0 1 0 0,0 1 0 0 0,1-1-1 0 0,-1 2 1 0 0,1-1 0 0 0,0 1 0 0 0,0 0-1 0 0,9-4 1 0 0,-4 2-32 0 0,-8 4-8 0 0,2-1 0 0 0,18-6-6 0 0,-18 6-1 0 0,0 2 0 0 0,17-5 0 0 0,-20 5 71 0 0,-1 1 0 0 0,1-1 0 0 0,0 1 0 0 0,0-1 0 0 0,-1 1-1 0 0,1 0 1 0 0,0 0 0 0 0,3 0 0 0 0,0 1-2 0 0,8 0-42 0 0,28 11 39 0 0,0 6 25 0 0,-26-8 45 0 0,13 14 19 0 0,-15-9-8 0 0,11 20 3 0 0,-15-17-16 0 0,5 18-55 0 0,-11-27-59 0 0,-2 0-709 0 0,6 26 426 0 0,-6-27-62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85 8287 0 0,'0'0'382'0'0,"0"-2"-8"0"0,-4-7-170 0 0,3 7 176 0 0,0 0 107 0 0,0-2-184 0 0,-1-1 0 0 0,-1 1-1 0 0,1 1 1 0 0,0-1 0 0 0,-1 0 0 0 0,0 1 0 0 0,0-1-1 0 0,-5-4 1 0 0,4 5-194 0 0,-3-4 107 0 0,-22-6 71 0 0,11 6-324 0 0,14 6 176 0 0,-1 3-37 0 0,-14 6 6 0 0,14-6 152 0 0,0 3-124 0 0,-16 17-1 0 0,16-17-7 0 0,1 1-7 0 0,-9 17-1 0 0,10-17-6 0 0,1 1-29 0 0,-6 21-12 0 0,7-21 83 0 0,-2 44 136 0 0,2-41 36 0 0,4-1-125 0 0,7 28 18 0 0,-8-27 486 0 0,3-3-438 0 0,16 24 3 0 0,-16-23 263 0 0,2-7-422 0 0,20 7-2 0 0,-20-6-6 0 0,-2-4-1 0 0,16-4 0 0 0,-16 4 3 0 0,0-1 10 0 0,2 0-77 0 0,-4 1-7 0 0,0 0 1 0 0,1 0-1 0 0,-1 0 0 0 0,0 0 1 0 0,4-4-1 0 0,10-10 82 0 0,3-5-23 0 0,-2 0-24 0 0,-1-1-55 0 0,-3 0-13 0 0,-11 15-39 0 0,18-21-67 0 0,-18 25 213 0 0,4 8-33 0 0,20 15 18 0 0,-20-16 164 0 0,-5 7-176 0 0,8 30 6 0 0,-8-30 140 0 0,0-2-106 0 0,5 28 0 0 0,-6-28 240 0 0,1 1-260 0 0,6 28-68 0 0,-6-28 44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30 8751 0 0,'0'0'2088'0'0,"-3"-2"-802"0"0,-41-23 3948 0 0,40 24-4546 0 0,-1 1-469 0 0,-13-1-208 0 0,8 3-122 0 0,-9 6-250 0 0,14-6-102 0 0,0 3-17 0 0,-16 11 23 0 0,16-12 122 0 0,-1 2-208 0 0,-14 17 310 0 0,14-18 206 0 0,5 4 158 0 0,-7 26-3 0 0,6-26 377 0 0,9-2-347 0 0,26 27-98 0 0,2-10-119 0 0,-28-20-60 0 0,0 0-10 0 0,23 14-42 0 0,-23-14-153 0 0,1 1-69 0 0,21 15-14 0 0,-22-16 14 0 0,0 1 60 0 0,21 14 21 0 0,-22-15 6 0 0,1 1-136 0 0,20 16 326 0 0,-20-16 1621 0 0,-5 5-834 0 0,3 28 1 0 0,-4-28 598 0 0,-5-5-646 0 0,-13 17-26 0 0,12-16-113 0 0,0-2-49 0 0,-17 13-11 0 0,17-12-27 0 0,-1-2-113 0 0,-14 9-49 0 0,14-9-11 0 0,2-1-22 0 0,0 0-161 0 0,2-1-31 0 0,1 0-1 0 0,0 0 0 0 0,-1 0 1 0 0,1-1-1 0 0,-1 1 0 0 0,1-1 0 0 0,-1 1 1 0 0,1-1-1 0 0,-1 1 0 0 0,1-1 1 0 0,-1 0-1 0 0,0 0 0 0 0,-2 1 1 0 0,-12 0 21 0 0,12-1-243 0 0,0-1-114 0 0,-10-2-25 0 0,11 2-58 0 0,-1 0-236 0 0,-10-3-105 0 0,10 2-19 0 0,2 1-64 0 0,-8-6-241 0 0,8 6-101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6911 0 0,'0'0'2775'0'0,"0"-2"-2180"0"0,-2-2-580 0 0,0 4 620 0 0,1 5 2601 0 0,-3 31-2948 0 0,4-27 754 0 0,0 2-652 0 0,1 40 237 0 0,-1-48-596 0 0,0-1 1 0 0,0 0-1 0 0,0 1 1 0 0,1-1-1 0 0,-1 0 1 0 0,1 0 0 0 0,-1 0-1 0 0,1 1 1 0 0,1 2-1 0 0,-1-3-2 0 0,0 0 0 0 0,0 0 0 0 0,-1 1 0 0 0,1-1-1 0 0,-1 0 1 0 0,1 0 0 0 0,-1 1 0 0 0,0-1 0 0 0,0 3 0 0 0,4 5 122 0 0,10 28-21 0 0,-11-28-2 0 0,2-1 11 0 0,15 29 42 0 0,-15-28 13 0 0,1-1 4 0 0,21 27 6 0 0,-21-27 16 0 0,1-2 4 0 0,20 22 0 0 0,-20-22 158 0 0,1-3-236 0 0,24 15-2 0 0,-24-15 136 0 0,0-2-144 0 0,23 2 0 0 0,-23-3 10 0 0,-2-3 36 0 0,-3 1-165 0 0,1 0 50 0 0,0 0 0 0 0,0-1-1 0 0,0 1 1 0 0,-1-1 0 0 0,1 0 0 0 0,0 0 0 0 0,-1 0 0 0 0,0 0-1 0 0,1 0 1 0 0,3-5 0 0 0,18-23 395 0 0,-22 26-411 0 0,0 0 1 0 0,-1-1-1 0 0,1 1 1 0 0,-1-1-1 0 0,0 1 1 0 0,2-7-1 0 0,4-10 206 0 0,-1 1-187 0 0,-1-4 5 0 0,-3 0-59 0 0,0-5-27 0 0,-2 23-22 0 0,-3-5-3 0 0,1 0-28 0 0,0 9-176 0 0,1-1-48 0 0,-3-7-1616 0 0,0 0-1 0 0,-7-14 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 5063 0 0,'0'0'8999'0'0,"-1"-1"-8324"0"0,-10-4-439 0 0,5 6-428 0 0,-1 0 0 0 0,1 0 0 0 0,0 0 0 0 0,0 1 0 0 0,-8 3 0 0 0,13-5 181 0 0,-39 17-2005 0 0,20-8 1423 0 0,15-7 7 0 0,-1 1 84 0 0,-23 10 379 0 0,2 0 303 0 0,22-11 1467 0 0,9 6-1666 0 0,11 24-29 0 0,-11-24-116 0 0,4-4-199 0 0,24 16 205 0 0,-17-11 80 0 0,16 6 52 0 0,-26-12 11 0 0,0 0 1 0 0,1 0 0 0 0,-1-1 0 0 0,10 3 0 0 0,16 4-71 0 0,1 2-10 0 0,-16-6-1 0 0,19 7 36 0 0,-1 0 96 0 0,-27-9 3917 0 0,-9 5-3442 0 0,-8 25-6 0 0,7-25-22 0 0,-3-5-90 0 0,-1 2-273 0 0,-22 9 460 0 0,1-3 16 0 0,-1 0-128 0 0,6-4-274 0 0,-5-1-156 0 0,7-4-76 0 0,17-2-172 0 0,-1 0-106 0 0,-31-5-682 0 0,32 4 9 0 0,0 0-1 0 0,0 0 1 0 0,0 0-1 0 0,0-1 1 0 0,-3-2 0 0 0,-7-4-3729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0,'0'0'3939'0'0,"7"3"-3663"0"0,25 15-99 0 0,-26-9-109 0 0,18 25 16 0 0,-13-16 4 0 0,14 41 88 0 0,-7-11-88 0 0,-9-21 0 0 0,9 29 0 0 0,-10-27 20 0 0,9 29 84 0 0,-10-30 38 0 0,16 50 238 0 0,0-5-122 0 0,-2-9-20 0 0,-8-29-138 0 0,-10-26 10 0 0,1 0 2 0 0,10 28-1 0 0,-10-28 2614 0 0,0-11-2705 0 0,-2 1-95 0 0,0 0-1 0 0,-1 0 1 0 0,1-1-1 0 0,0 1 1 0 0,-1 0-1 0 0,1-1 0 0 0,-1 1 1 0 0,1-1-1 0 0,-1 1 1 0 0,0-1-1 0 0,0 0 1 0 0,0 0-1 0 0,0 1 1 0 0,0-1-1 0 0,0 0 1 0 0,0 0-1 0 0,-1 0 1 0 0,1 0-1 0 0,-1 0 0 0 0,1 0 1 0 0,-1 0-1 0 0,1-4 1 0 0,12-57 212 0 0,-11 56-260 0 0,1 0 1 0 0,-1 0-1 0 0,2 0 0 0 0,-1 0 0 0 0,9-12 0 0 0,-11 17 17 0 0,0 0 0 0 0,0 1-1 0 0,0-1 1 0 0,1 1 0 0 0,-1 0 0 0 0,1-1 0 0 0,-1 1 0 0 0,1 0-1 0 0,-1 0 1 0 0,3-1 0 0 0,1-1-21 0 0,-3 1 11 0 0,0 0-1 0 0,0 1 1 0 0,0-1-1 0 0,1 1 1 0 0,-1-1-1 0 0,0 1 1 0 0,3-1-1 0 0,1-1-23 0 0,-5 2 29 0 0,1 0 1 0 0,0 0-1 0 0,0 0 0 0 0,-1 0 0 0 0,1 1 0 0 0,0-1 0 0 0,0 0 1 0 0,0 1-1 0 0,0-1 0 0 0,0 1 0 0 0,3 0 0 0 0,1-1-31 0 0,-4 0 17 0 0,1 1 0 0 0,-1-1 0 0 0,0 1 0 0 0,0-1 0 0 0,0 1 0 0 0,0 0 0 0 0,1 0 0 0 0,-1 0-1 0 0,0 0 1 0 0,4 1 0 0 0,0 0-72 0 0,22 0-518 0 0,-21 0 499 0 0,-4 0 54 0 0,-1-1-1 0 0,1 0 1 0 0,0 0-1 0 0,-1 1 1 0 0,1-1-1 0 0,0 1 1 0 0,-1 0-1 0 0,1 0 0 0 0,2 2 1 0 0,2 0-98 0 0,21 7-762 0 0,-22-6 745 0 0,0-2-325 0 0,1 2 223 0 0,22 10 99 0 0,-22-10 21 0 0,-1 1-50 0 0,18 17 197 0 0,-18-17-45 0 0,-6 4-167 0 0,1 27 294 0 0,-1-27 10 0 0,-5-4 26 0 0,-28 22 668 0 0,26-21-653 0 0,1-1 166 0 0,0 0 0 0 0,0-1 0 0 0,-10 6-1 0 0,8-4-114 0 0,3-2 37 0 0,0-1 1 0 0,-1 0-1 0 0,-11 5 1 0 0,-3 2 192 0 0,15-7-35 0 0,-3-1-10 0 0,-20 9-25 0 0,21-8-100 0 0,1-1-41 0 0,-19 7-10 0 0,18-7-18 0 0,-8 1-66 0 0,14-3-81 0 0,-1 1 0 0 0,0-1 0 0 0,0 1 0 0 0,0-1 0 0 0,0 0 0 0 0,0 0 0 0 0,1 1 0 0 0,-1-2 0 0 0,0 1 0 0 0,-3 0 0 0 0,-15-1-96 0 0,14 0-81 0 0,2 1-19 0 0,-15-4-64 0 0,14 4-243 0 0,2-1 113 0 0,-1 0-1 0 0,0 0 1 0 0,1 0-1 0 0,-1 0 1 0 0,1-1-1 0 0,-1 1 1 0 0,1-1-1 0 0,0 0 1 0 0,-5-3-1 0 0,7 4 399 0 0,-3-1-1873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1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26 10135 0 0,'0'0'2906'0'0,"-1"-3"-2272"0"0,1 2-419 0 0,0 0-140 0 0,0 0 0 0 0,-1 1 0 0 0,1-1 0 0 0,0 0 0 0 0,0 1 0 0 0,0-1 0 0 0,-1 0 1 0 0,1 1-1 0 0,0-1 0 0 0,-1 0 0 0 0,1 1 0 0 0,0-1 0 0 0,-1 1 0 0 0,1-1 0 0 0,-1 1 0 0 0,1-1 0 0 0,-1 1 0 0 0,1-1 0 0 0,-2 0 0 0 0,-6-5 376 0 0,1 4-442 0 0,4 2-45 0 0,1 0 20 0 0,1 0-1 0 0,0 0 0 0 0,-1-1 1 0 0,1 1-1 0 0,0 0 0 0 0,-1 1 0 0 0,1-1 1 0 0,0 0-1 0 0,-1 0 0 0 0,1 1 0 0 0,0-1 1 0 0,-2 1-1 0 0,-3 2-159 0 0,-31 19-215 0 0,10-3 225 0 0,17-13 147 0 0,7-4 28 0 0,0 0-1 0 0,0 0 0 0 0,0 0 1 0 0,0 1-1 0 0,1-1 1 0 0,-1 1-1 0 0,1 0 1 0 0,-4 5-1 0 0,-25 31 392 0 0,11-13-27 0 0,15-19 13 0 0,0 3-8 0 0,-16 29-47 0 0,16-29-19 0 0,3-2-7 0 0,-9 24-9 0 0,8-25 208 0 0,3 2-264 0 0,0 25-65 0 0,0-34-179 0 0,0 1 0 0 0,0 0 0 0 0,0-1 0 0 0,0 1 0 0 0,0 0 0 0 0,0-1 0 0 0,0 1 0 0 0,0 0 0 0 0,0-1 0 0 0,0 1 1 0 0,0 0-1 0 0,1-1 0 0 0,-1 1 0 0 0,0 0 0 0 0,1-1 0 0 0,-1 1 0 0 0,0-1 0 0 0,1 1 0 0 0,-1-1 0 0 0,0 1 0 0 0,2 0 0 0 0,17 23-148 0 0,-14-18 0 0 0,1-7 26 0 0,23-5 100 0 0,-1-6 49 0 0,-10 1 121 0 0,-1-2 0 0 0,21-17 0 0 0,-21 12-213 0 0,-1-1 0 0 0,0 0 0 0 0,-2-2 0 0 0,0 1 0 0 0,17-36 0 0 0,4-6-1252 0 0,-33 60 1121 0 0,2 10 260 0 0,13 25 72 0 0,-12-25 124 0 0,-5 3-138 0 0,1 30-38 0 0,2 12 26 0 0,-2-44-26 0 0,0 1 0 0 0,5 55 8 0 0,-4-54-140 0 0,0 6 80 0 0,-2 2-3508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3223 0 0,'0'0'5391'0'0,"3"9"-2564"0"0,5 23-238 0 0,-6-23-1080 0 0,1 0-475 0 0,0 3-709 0 0,-2-5 60 0 0,1 1 0 0 0,1 0-1 0 0,-1-1 1 0 0,4 8 0 0 0,9 20-60 0 0,-12-27 218 0 0,1 2-452 0 0,11 27-70 0 0,-11-28 1256 0 0,1-9-982 0 0,13-1-72 0 0,-18 1-219 0 0,1 0 1 0 0,-1 0 0 0 0,0 0-1 0 0,0 0 1 0 0,0 0 0 0 0,1 0 0 0 0,-1 0-1 0 0,0 0 1 0 0,0 0 0 0 0,0 0-1 0 0,0 0 1 0 0,1 0 0 0 0,-1 0 0 0 0,0 0-1 0 0,0 0 1 0 0,0 0 0 0 0,1 0-1 0 0,-1 0 1 0 0,0 0 0 0 0,0-1 0 0 0,0 1-1 0 0,0 0 1 0 0,0 0 0 0 0,1 0-1 0 0,-1 0 1 0 0,0 0 0 0 0,0 0 0 0 0,0 0-1 0 0,0-1 1 0 0,0 1 0 0 0,0 0-1 0 0,1 0 1 0 0,-1 0 0 0 0,0 0 0 0 0,0-1-1 0 0,0 1 1 0 0,0 0 0 0 0,0 0-1 0 0,0 0 1 0 0,0-1 0 0 0,7-19 333 0 0,4 0-307 0 0,3-5-43 0 0,-9 17-6 0 0,11-15-152 0 0,30-29-926 0 0,-43 49 832 0 0,1 1 100 0 0,1-2 120 0 0,26-15-246 0 0,-28 17 356 0 0,24 3 94 0 0,-21-1-80 0 0,0 7-13 0 0,19 20-43 0 0,-14-11 31 0 0,6 18 25 0 0,-13-26 36 0 0,0 2-2 0 0,10 31-2 0 0,-10-31 64 0 0,-2 0-122 0 0,10 50 36 0 0,-6-26-87 0 0,-5-25-72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8287 0 0,'0'0'382'0'0,"-2"0"-8"0"0,-7 1-212 0 0,7-1 184 0 0,-6 7-154 0 0,-37 30 326 0 0,2-5 188 0 0,-1-1-36 0 0,2-2-76 0 0,1-3-27 0 0,2-2-38 0 0,4 1-77 0 0,14-9-280 0 0,16-11-4 0 0,0 0-6 0 0,-16 17-28 0 0,16-17 478 0 0,2 5-350 0 0,-12 29 8 0 0,12-29 642 0 0,6 1-701 0 0,10 32 10 0 0,-10-33 227 0 0,4-5-200 0 0,21 15 102 0 0,-16-13 46 0 0,136 32 1979 0 0,-90-26-1908 0 0,-24-5-272 0 0,-29-6-114 0 0,1 0-14 0 0,17 6-43 0 0,-18-5 29 0 0,0-1 1 0 0,15 5-64 0 0,-15-5-91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10591 0 0,'0'0'1536'0'0,"6"2"-1117"0"0,16 7 18 0 0,-17-7 13 0 0,2 6 39 0 0,20 26 20 0 0,-15-16 3 0 0,-5-8-346 0 0,-1-1 54 0 0,0 0 0 0 0,7 17 0 0 0,9 19 65 0 0,-12-20-12 0 0,12 27 7 0 0,-11-26 32 0 0,20 53 336 0 0,-2-3 24 0 0,-4-4 16 0 0,-2-9-33 0 0,-6-8-46 0 0,-1-5-74 0 0,0 0 102 0 0,-4-9-523 0 0,-9-30-33 0 0,-1-3-8 0 0,10 35-13 0 0,-2 3-64 0 0,-8-37-76 0 0,-3-11-1807 0 0,1 1 1836 0 0,-1 1 1 0 0,1 0-1 0 0,0-1 0 0 0,-1 1 1 0 0,1-1-1 0 0,0 1 0 0 0,-1 0 0 0 0,1-1 1 0 0,-1 1-1 0 0,1 0 0 0 0,0 0 0 0 0,-1-1 1 0 0,1 1-1 0 0,-1 0 0 0 0,0-1 1 0 0,0 1-57 0 0,0 0 1 0 0,1-1 0 0 0,-1 1 0 0 0,0 0-1 0 0,0-1 1 0 0,1 1 0 0 0,-1-1 0 0 0,1 1-1 0 0,-1-1 1 0 0,0 0 0 0 0,1 1 0 0 0,-1-1-1 0 0,1 0 1 0 0,-1 1 0 0 0,1-1 0 0 0,-1 0-1 0 0,1 1 1 0 0,-1-3 0 0 0,-7-11-2094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9 6047 0 0,'0'0'456'0'0,"-3"-2"-316"0"0,-7-3 12 0 0,8 4 488 0 0,-4 3 207 0 0,0-1-551 0 0,3 0-125 0 0,1 0 0 0 0,-1 0 1 0 0,1 0-1 0 0,-1 0 1 0 0,1 0-1 0 0,-1 0 0 0 0,1 0 1 0 0,0 1-1 0 0,-4 2 0 0 0,-20 14-11 0 0,20-14-37 0 0,-2 3-28 0 0,-29 28-77 0 0,1 5 41 0 0,28-32 245 0 0,3 1 105 0 0,-17 26 27 0 0,16-27 48 0 0,3 0 187 0 0,-10 21 86 0 0,10-21 770 0 0,3 0-840 0 0,2 27-30 0 0,-1-26 603 0 0,4-1-805 0 0,16 25-67 0 0,-16-25-18 0 0,1-2-4 0 0,20 16-13 0 0,-25-20-296 0 0,1 0 1 0 0,0-1 0 0 0,1 1-1 0 0,-1 0 1 0 0,0-1 0 0 0,0 1-1 0 0,1-1 1 0 0,-1 1 0 0 0,6 1-1 0 0,-2-1 56 0 0,-3 0-63 0 0,-1-1 0 0 0,1 1 0 0 0,-1-1 0 0 0,1 0 0 0 0,0 0 0 0 0,-1 0 0 0 0,1 0 0 0 0,5 0 0 0 0,-1 1 7 0 0,-4-1-19 0 0,1 0-1 0 0,0 0 1 0 0,0 0 0 0 0,0 0 0 0 0,7 0-1 0 0,-4 0 6 0 0,5 1 55 0 0,9 0-6 0 0,0-4 37 0 0,-13 3-99 0 0,22-4 103 0 0,5-2-39 0 0,-4-2 2 0 0,19-6-182 0 0,-45 11-78 0 0,-2 1-27 0 0,12-6-8 0 0,-12 5-27 0 0,-2 1 171 0 0,-1 0 0 0 0,0 0 0 0 0,1 0 0 0 0,0 1 0 0 0,-1-1 0 0 0,1 0 0 0 0,0 0 0 0 0,-1 0 0 0 0,1 0 0 0 0,0 0 0 0 0,1-1 0 0 0,-1 2-12 0 0,1-2-332 0 0,-1-2-101 0 0,7-27-3589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12895 0 0,'0'0'2388'0'0,"4"12"-2194"0"0,13 34-24 0 0,-10-25-2 0 0,2 26-28 0 0,1 15-112 0 0,-6-41-37 0 0,-2-10-16 0 0,-1 0 0 0 0,0 0 0 0 0,0 12 0 0 0,0 39-442 0 0,-1-15 74 0 0,0-35-88 0 0,-1-3-569 0 0,1 3 792 0 0,-2 24-2488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10767 0 0,'0'0'2382'0'0,"-7"6"-1028"0"0,-18 14 72 0 0,19-14-189 0 0,1 0-860 0 0,-16 22-495 0 0,16-21-353 0 0,2 0-2041 0 0,-6 25 2221 0 0,6-24 383 0 0,9-3 160 0 0,17 16 24 0 0,-17-16 84 0 0,0-1 38 0 0,18 11 8 0 0,-18-11-44 0 0,1-1-198 0 0,1 1-136 0 0,27 10 72 0 0,-6-5-102 0 0,-22-6-59 0 0,1 0-18 0 0,23 8-5 0 0,-24-9-17 0 0,0 1-10 0 0,20 8-1 0 0,-20-8 3 0 0,-1 0 12 0 0,17 9 7 0 0,-17-9 2 0 0,-1 1 15 0 0,17 14 69 0 0,-17-14 2467 0 0,-9 4-1937 0 0,-12 25-11 0 0,12-25-55 0 0,-3-4-20 0 0,-20 13-7 0 0,20-13-35 0 0,0-1-145 0 0,-20 11-58 0 0,20-10-17 0 0,1-2-10 0 0,-17 7-34 0 0,18-7-20 0 0,-1 0-2 0 0,-18 4-7 0 0,4 1-23 0 0,18-6-76 0 0,0-1-1 0 0,0 1 1 0 0,0 0-1 0 0,-1-1 1 0 0,1 0 0 0 0,0 0-1 0 0,0 1 1 0 0,-3-2 0 0 0,-14 2-12 0 0,15 0-133 0 0,-2-2-255 0 0,-16-1-82 0 0,17 1-11 0 0,1 0-1133 0 0,-14-9 408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3679 0 0,'0'0'284'0'0,"1"-2"-186"0"0,5-9 7499 0 0,0 14-7016 0 0,18 11-50 0 0,-18-11-190 0 0,-1 5-79 0 0,16 23-20 0 0,-13-14-16 0 0,-3-8-166 0 0,-2-1-2 0 0,1-1 1 0 0,-2 1 0 0 0,4 11-1 0 0,-2-7-14 0 0,9 38 191 0 0,4 21 296 0 0,-1 2 78 0 0,-3-4 206 0 0,2-7 50 0 0,-7-28-418 0 0,-6-25 7 0 0,1-1 2 0 0,7 26-22 0 0,-8-26 2548 0 0,-4-11-2813 0 0,-5-6-133 0 0,2 0-1 0 0,-1-1 0 0 0,1 0 0 0 0,0 0 0 0 0,1 0 1 0 0,-5-21-1 0 0,-13-70 141 0 0,18 80-188 0 0,-14-89-289 0 0,15 87 195 0 0,2 0 0 0 0,2-40-1 0 0,-1 62 73 0 0,0-1 0 0 0,0 1-1 0 0,0 0 1 0 0,1-1 0 0 0,-1 1 0 0 0,0-1-1 0 0,1 1 1 0 0,-1-1 0 0 0,1 1 0 0 0,0 0-1 0 0,-1-1 1 0 0,2 0 0 0 0,0-2-89 0 0,-1 3 71 0 0,-1-1-1 0 0,1 1 0 0 0,-1 0 1 0 0,1-1-1 0 0,-1 1 0 0 0,1 0 1 0 0,0 0-1 0 0,0 0 0 0 0,0 0 1 0 0,-1 0-1 0 0,1 0 0 0 0,0 0 1 0 0,2-2-1 0 0,1 0-90 0 0,-1 0-27 0 0,0 0 0 0 0,0 0 1 0 0,0 0-1 0 0,1 0 0 0 0,0 1 0 0 0,-1-1 0 0 0,1 1 0 0 0,6-3 1 0 0,-6 4 105 0 0,-2-1-8 0 0,0 1 18 0 0,0 0 0 0 0,0-1 1 0 0,1 1-1 0 0,-1 0 1 0 0,0 0-1 0 0,1 1 0 0 0,3-2 1 0 0,15-3-220 0 0,-13 2 215 0 0,-5 2 28 0 0,1-1 1 0 0,-1 1-1 0 0,0 0 0 0 0,0 0 1 0 0,1 1-1 0 0,-1-1 1 0 0,1 1-1 0 0,5 0 1 0 0,0-1 7 0 0,29-1-59 0 0,-29 1 71 0 0,-4 1 10 0 0,-1-1 0 0 0,0 1-1 0 0,1 0 1 0 0,-1 1 0 0 0,0-1-1 0 0,8 2 1 0 0,-4-1 69 0 0,-4-1 20 0 0,0 0 0 0 0,0 1-1 0 0,0 0 1 0 0,0 0-1 0 0,-1 0 1 0 0,6 2-1 0 0,15 4 348 0 0,-18-5-148 0 0,1 3-637 0 0,21 12-276 0 0,-20-13-58 0 0,-3 1 90 0 0,16 15 433 0 0,-16-15 214 0 0,-3 3 57 0 0,8 26 173 0 0,-8-25 445 0 0,-4-1-361 0 0,-9 27-33 0 0,8-26 306 0 0,-3 0-322 0 0,-17 24-7 0 0,18-24 297 0 0,-2-3-323 0 0,-20 18-81 0 0,20-18 120 0 0,1-3-191 0 0,-17 9-125 0 0,17-9-94 0 0,-16-3-155 0 0,18 0-134 0 0,0-2-104 0 0,0 1 346 0 0,0 0-113 0 0,1-1-1 0 0,-1 1 0 0 0,1-1 1 0 0,-1 0-1 0 0,1 0 1 0 0,0 0-1 0 0,0-1 0 0 0,-5-3 1 0 0,7 4-92 0 0,-1 0 0 0 0,1 0 0 0 0,-1 0 0 0 0,1 0 0 0 0,0 0 0 0 0,-1 0 1 0 0,1-1-1 0 0,0 1 0 0 0,1 0 0 0 0,-1-1 0 0 0,0 1 0 0 0,0-4 0 0 0,-1-8-1615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2303 0 0,'0'0'102'0'0,"4"0"-1"0"0,14-1 44 0 0,-14 0 497 0 0,1 3 212 0 0,17 5 40 0 0,-16-6 48 0 0,1 4 169 0 0,20 13 69 0 0,-20-13 17 0 0,-1 2-23 0 0,19 19-113 0 0,-19-20-49 0 0,0 2-11 0 0,18 23-57 0 0,-18-24-236 0 0,2 0-106 0 0,0 2-410 0 0,-3-4-32 0 0,-1 0-1 0 0,1-1 1 0 0,-1 0-1 0 0,1 0 0 0 0,8 5 1 0 0,-8-4 22 0 0,-3-3-91 0 0,1 0 0 0 0,-1-1 0 0 0,0 1 0 0 0,1 0 0 0 0,-1-1 0 0 0,1 1 0 0 0,0-1 0 0 0,-1 0 0 0 0,4 1 0 0 0,0 2 84 0 0,-4-3-88 0 0,0 0 0 0 0,1 1 0 0 0,-1-1-1 0 0,1 0 1 0 0,-1 0 0 0 0,1-1-1 0 0,-1 1 1 0 0,1 0 0 0 0,3 0 0 0 0,0 1 43 0 0,-4-2-86 0 0,0 1-1 0 0,-1 0 0 0 0,1-1 1 0 0,0 1-1 0 0,0-1 0 0 0,0 0 0 0 0,0 0 1 0 0,0 1-1 0 0,0-1 0 0 0,0 0 0 0 0,0-1 1 0 0,3 1-1 0 0,1 0 56 0 0,-4 0-58 0 0,0 0 1 0 0,0 0-1 0 0,0 0 0 0 0,0 0 1 0 0,0-1-1 0 0,0 1 0 0 0,0 0 0 0 0,0-1 1 0 0,-1 0-1 0 0,1 1 0 0 0,2-2 1 0 0,17-6 184 0 0,-11 3-30 0 0,1-5-64 0 0,0-1 0 0 0,-1 0-1 0 0,0 0 1 0 0,-1-1 0 0 0,13-20 0 0 0,-11 12 18 0 0,0-1 0 0 0,-1 0 1 0 0,8-26-1 0 0,0-13 111 0 0,-1-1 1 0 0,12-97-1 0 0,-27 144-220 0 0,0 2-95 0 0,-1 10-45 0 0,3 10-446 0 0,11 26 410 0 0,-11-25-1 0 0,-2 4 8 0 0,1 2 94 0 0,1 1-33 0 0,1 27 0 0 0,2 20-65 0 0,-1 2 67 0 0,3-1 1 0 0,-3-13 53 0 0,2 6 11 0 0,-2-8 16 0 0,-5-39 1075 0 0,0-13-1033 0 0,7-35-194 0 0,-3 26 12 0 0,-4 9 11 0 0,1 0-23 0 0,7-8-101 0 0,-7 8-47 0 0,3 3-628 0 0,1-1 795 0 0,-3 1-8 0 0,0-1 0 0 0,-1 1 0 0 0,1 0 1 0 0,0 0-1 0 0,0 0 0 0 0,5 1 0 0 0,-2-1-5 0 0,-3 0 4 0 0,-1 0 1 0 0,1 1-1 0 0,0-1 0 0 0,0 0 0 0 0,-1 1 1 0 0,1 0-1 0 0,3 1 0 0 0,22 6-219 0 0,-21-6 162 0 0,0-1 73 0 0,1 1 77 0 0,-4-2 15 0 0,0 1 0 0 0,-1 0 0 0 0,1 0 0 0 0,0 0 0 0 0,0 1 0 0 0,-1-1-1 0 0,5 3 1 0 0,18 8 17 0 0,-20-9 166 0 0,-2 5-29 0 0,9 25-4 0 0,-10-25 352 0 0,-8-1-240 0 0,-13 19 4 0 0,13-20 22 0 0,0-1 88 0 0,-17 12 40 0 0,17-12 8 0 0,-2-2-23 0 0,-17 11-107 0 0,18-10-48 0 0,0-2-11 0 0,-22 8-21 0 0,21-7-83 0 0,6-3-105 0 0,0 0 0 0 0,0 0 0 0 0,0 0 0 0 0,0 0 0 0 0,0 0 0 0 0,0 0 0 0 0,0 0 0 0 0,0 1 0 0 0,0-1 0 0 0,0 0 0 0 0,0 1 0 0 0,1-1 0 0 0,-1 1-1 0 0,-1 0 1 0 0,0-1-2 0 0,1 1 0 0 0,0 0 0 0 0,0-1 0 0 0,-1 1 0 0 0,1-1 0 0 0,0 0 0 0 0,-1 1 0 0 0,1-1 0 0 0,-1 0 0 0 0,1 0 0 0 0,-1 0 0 0 0,1 0 0 0 0,0 0 0 0 0,-1 0 0 0 0,-1 0 0 0 0,-39-4-106 0 0,36 2 47 0 0,2 1-134 0 0,0-1-5 0 0,0 1 47 0 0,-1-1-15 0 0,1 0-1 0 0,-1-1 0 0 0,1 1 0 0 0,-1-1 0 0 0,1 0 0 0 0,-4-5 1 0 0,6 6-231 0 0,0 0 1 0 0,0 0-1 0 0,0 0 1 0 0,0-1-1 0 0,1 1 1 0 0,-1 0 0 0 0,1-1-1 0 0,0 0 1 0 0,0 1-1 0 0,-2-6 1 0 0,-1-8-5613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0 455 0 0,'0'0'12935'0'0,"5"3"-11952"0"0,17 5-121 0 0,-16-5-422 0 0,-2 3-184 0 0,13 22-37 0 0,-12-21-11 0 0,-1 3-7 0 0,2 1-134 0 0,-3-4-1 0 0,0 0 1 0 0,0 0 0 0 0,0 1 0 0 0,2 11-1 0 0,9 36 549 0 0,-1 1 276 0 0,1 0-87 0 0,-1-4-138 0 0,2-1-108 0 0,-1 0-132 0 0,-4-17-226 0 0,-7-26-34 0 0,-1 3-20 0 0,9 31-2 0 0,-8-31 160 0 0,0-2-232 0 0,9 26-1 0 0,-9-27-39 0 0,-4-13-2883 0 0,-3-6 1261 0 0,-4-5 312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0,'0'0'3627'0'0,"3"8"-1878"0"0,5 25-85 0 0,-6-25-402 0 0,1 3-176 0 0,15 51 926 0 0,-5-9-910 0 0,-4-20-653 0 0,-7-25-64 0 0,0 2-242 0 0,7 27-115 0 0,-7-28-7 0 0,16-20-4877 0 0,-17 10 4754 0 0,0 0 0 0 0,-1-1-1 0 0,1 1 1 0 0,0 0 0 0 0,-1-1-1 0 0,1 1 1 0 0,-1 0 0 0 0,1-1-1 0 0,-1 1 1 0 0,0-3 0 0 0,0 4 99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4399 0 0,'3'-49'655'0'0,"-3"47"374"0"0,0-11 2066 0 0</inkml:trace>
  <inkml:trace contextRef="#ctx0" brushRef="#br0" timeOffset="1">169 131 2303 0 0,'0'0'1876'0'0,"-2"10"-966"0"0,-5 27-1 0 0,5-28-38 0 0,-1 1-21 0 0,-6 28-2 0 0,6-29-60 0 0,1 1-252 0 0,-8 31-109 0 0,7-31-19 0 0,3-1 28 0 0,-1 30 145 0 0,1-30 69 0 0,4-2 12 0 0,11 22 96 0 0,-11-22 392 0 0,2-2 177 0 0,20 16 32 0 0,-19-16-163 0 0,0-3-716 0 0,21 4-316 0 0,-16-5-62 0 0,-6-1-66 0 0,18-5 252 0 0,-19 4-208 0 0,-2 0-28 0 0,-1 1 1 0 0,0-1-1 0 0,1 0 1 0 0,-1 1-1 0 0,0-1 1 0 0,0 0 0 0 0,4-2-1 0 0,20-11 258 0 0,-6 3-288 0 0,-10 5 11 0 0,0-2-91 0 0,-8 5 221 0 0,20-14-1599 0 0,-4 3-4398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10 919 0 0,'3'-9'9579'0'0,"1"16"-8551"0"0,13 25-92 0 0,-13-24-343 0 0,-2 3-147 0 0,8 31-29 0 0,-8-31-21 0 0,0 3-56 0 0,9 65 293 0 0,-3-9 90 0 0,-1 2 130 0 0,1-3-81 0 0,0-9-128 0 0,1-7 92 0 0,-1-9-544 0 0,-6-33-20 0 0,-1-2-92 0 0,3 28-54 0 0,-4-32-28 0 0,1-1-1 0 0,-1 0 1 0 0,1 1 0 0 0,0-1 0 0 0,0 0 0 0 0,0 0 0 0 0,4 7 0 0 0,-1-1-35 0 0,-2-2-115 0 0,-3-16-1578 0 0,-1 3 420 0 0,1-2-2692 0 0,0-8-1276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16127 0 0,'0'0'5036'0'0,"4"9"-4585"0"0,21 41-1035 0 0,-25-63-2659 0 0,0 8 1070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2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10591 0 0,'0'0'4922'0'0,"-5"7"-3728"0"0,-12 24-687 0 0,12-23-304 0 0,0 1-62 0 0,-29 44-198 0 0,6-12-429 0 0,1 2 97 0 0,-2 0 154 0 0,0 4 326 0 0,2 1 426 0 0,22-39-417 0 0,-13 28 714 0 0,2 2-488 0 0,12-30 254 0 0,3 0-344 0 0,0 27-4 0 0,1-27 480 0 0,5 0-472 0 0,14 25-13 0 0,-14-26-58 0 0,1-4-29 0 0,16 13-4 0 0,-17-13-8 0 0,2-2-34 0 0,20 8-20 0 0,-15-7-2 0 0,15-3-24 0 0,6-2-101 0 0,2-7-28 0 0,1-4 63 0 0,5-5 44 0 0,-1-3 0 0 0,-1 0 0 0 0,-1-3 0 0 0,43-34 0 0 0,-71 50-171 0 0,-1 0 1 0 0,0-1 0 0 0,-1 0 0 0 0,1-1 0 0 0,-2 0-1 0 0,8-11 1 0 0,-11 14 40 0 0,5-15-1 0 0,-9 17 114 0 0,0 1-5 0 0,0 2 21 0 0,0 0 0 0 0,0 0-1 0 0,0 0 1 0 0,0 0 0 0 0,0 0-1 0 0,-1-1 1 0 0,1 1 0 0 0,-1 0-1 0 0,1 1 1 0 0,-1-1 0 0 0,0 0-1 0 0,0 0 1 0 0,0 0 0 0 0,0 0-1 0 0,-1-1 1 0 0,2 2-16 0 0,-5-3 90 0 0,-7-5-23 0 0,5 6-21 0 0,-17 1-45 0 0,19 2-10 0 0,0 0 0 0 0,0 1 0 0 0,0 0 0 0 0,0 0 0 0 0,-8 3 0 0 0,-21 14 11 0 0,28-14 42 0 0,0 4 19 0 0,-16 23 34 0 0,17-23 132 0 0,3 1-118 0 0,-4 25 0 0 0,4-26 234 0 0,4 2-269 0 0,6 31-12 0 0,-6-31 72 0 0,3-5-66 0 0,15 17 1 0 0,-14-16 0 0 0,-1-3-13 0 0,1 2-56 0 0,-4-3-5 0 0,0-1 0 0 0,0 1 0 0 0,1 0 0 0 0,-1-1 0 0 0,0 0 0 0 0,1 0 0 0 0,-1 1 0 0 0,1-1 0 0 0,-1-1 0 0 0,5 2 0 0 0,26 8 47 0 0,5-2-42 0 0,-9-8-11 0 0,-3-5 0 0 0,-22 4-3 0 0,2 0-21 0 0,0-1 1 0 0,0 0-1 0 0,0 0 0 0 0,0-1 0 0 0,-1 0 1 0 0,10-5-1 0 0,14-14-115 0 0,-25 18 110 0 0,-2 2 6 0 0,9-9-77 0 0,-4 0-24 0 0,-2 5 80 0 0,-2 2 5 0 0,1-1 0 0 0,-1 1 0 0 0,0-1 1 0 0,0 0-1 0 0,-1 1 0 0 0,1-1 0 0 0,-1 0 1 0 0,0-1-1 0 0,1-6 0 0 0,3-10 75 0 0,-6 17-12 0 0,-1 1 0 0 0,2 1 44 0 0,-2 0-14 0 0,-2-7-33 0 0,2 8 367 0 0,1 12-315 0 0,1 29 0 0 0,-1-29 86 0 0,4-2-79 0 0,13 27-1 0 0,-13-26-6 0 0,1-3-1 0 0,16 17 0 0 0,-10-13 1 0 0,14 7 6 0 0,-11-10-12 0 0,13 3-42 0 0,-13-7 23 0 0,19 0-36 0 0,-28-4-10 0 0,0 1 0 0 0,0-1 1 0 0,-1 0-1 0 0,9-2 0 0 0,-2 0-22 0 0,0-1 0 0 0,0-1 1 0 0,-1 1-1 0 0,0-1 0 0 0,0-1 1 0 0,0 0-1 0 0,9-8 0 0 0,-2-2-23 0 0,-1 0 0 0 0,-1-1-1 0 0,23-31 1 0 0,-29 36 54 0 0,-8 10 42 0 0,-4 13 0 0 0,-15 44-42 0 0,-16 30-64 0 0,11-25 42 0 0,-1 9 0 0 0,15-39-31 0 0,-15 47 31 0 0,2 5 11 0 0,7-15 0 0 0,5-12 0 0 0,4-11-19 0 0,4-35-71 0 0,-9-35-11953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3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8751 0 0,'0'0'5276'0'0,"7"-1"-4765"0"0,31-6 1798 0 0,-12 3-1677 0 0,-20 3-28 0 0,1 0-117 0 0,32-3 374 0 0,-4 0-218 0 0,5-1-270 0 0,7 2-71 0 0,3 0-76 0 0,-2 0-118 0 0,13 1-17 0 0,1 2-12 0 0,-2 0-13 0 0,-41 0-44 0 0,30-2 108 0 0,6-3 46 0 0,-1 2-16 0 0,-42 3-136 0 0,33-4 96 0 0,11-2 24 0 0,-46 4-120 0 0,-4 0 0 0 0,1 1 0 0 0,-1 1 0 0 0,1-1 0 0 0,10 1 0 0 0,33 0 128 0 0,-41 1-125 0 0,27-2 106 0 0,3-3 11 0 0,-15 2-80 0 0,-18 2 0 0 0,1-1-11 0 0,20 0-29 0 0,-20 1 43 0 0,0 0 10 0 0,20 1-10 0 0,-20 0 44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4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11975 0 0,'0'-3'195'0'0,"-1"0"0"0"0,1 0 0 0 0,0 0-1 0 0,0 0 1 0 0,1-1 0 0 0,-1 1 0 0 0,1 0 0 0 0,-1 0-1 0 0,1 0 1 0 0,0 0 0 0 0,0 0 0 0 0,0 1-1 0 0,1-1 1 0 0,-1 0 0 0 0,1 0 0 0 0,-1 1-1 0 0,1-1 1 0 0,0 1 0 0 0,0-1 0 0 0,0 1 0 0 0,0 0-1 0 0,1 0 1 0 0,2-2 0 0 0,-4 3 334 0 0,6 5-381 0 0,25 11 4 0 0,-24-11 411 0 0,-2 8-292 0 0,18 35 7 0 0,-18-35 182 0 0,-2-1-296 0 0,10 35-4 0 0,-11-35 92 0 0,0 1-176 0 0,5 32-4 0 0,-5-32 288 0 0,-4-2-208 0 0,0 42 1010 0 0,-5-55-988 0 0,6 1-165 0 0,-1 1-1 0 0,0-1 0 0 0,1 0 1 0 0,-1 0-1 0 0,1 0 0 0 0,0 0 1 0 0,0 0-1 0 0,-1 0 0 0 0,1 0 1 0 0,0 0-1 0 0,1-4 1 0 0,4-24 64 0 0,-4 26-71 0 0,2-9-119 0 0,2-1 0 0 0,-1 1 0 0 0,2-1-1 0 0,-1 2 1 0 0,2-1 0 0 0,0 1 0 0 0,0-1-1 0 0,1 2 1 0 0,1-1 0 0 0,15-15 0 0 0,-8 11-106 0 0,0 1 0 0 0,1 1 0 0 0,1 0 0 0 0,0 1 0 0 0,39-21 1 0 0,-52 31 112 0 0,0 1 0 0 0,0 0 0 0 0,0 0 0 0 0,0 0 1 0 0,0 0-1 0 0,0 1 0 0 0,1 0 0 0 0,-1 0 1 0 0,1 0-1 0 0,-1 1 0 0 0,10 0 0 0 0,-6 8-50 0 0,23 22 0 0 0,-31-29 152 0 0,0 0 1 0 0,0 0-1 0 0,0 0 0 0 0,0 0 0 0 0,0 0 0 0 0,0 0 0 0 0,-1 0 0 0 0,1 0 1 0 0,0 0-1 0 0,-1 0 0 0 0,1 0 0 0 0,-1 0 0 0 0,1 0 0 0 0,-1 1 1 0 0,1-1-1 0 0,-1 2 0 0 0,14 45-8 0 0,-9-26 59 0 0,1 20-18 0 0,-5-32 62 0 0,0 2 65 0 0,5 58 416 0 0,-5-57-646 0 0,1 7 87 0 0,-2 1-4264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49 5063 0 0,'0'-2'281'0'0,"0"0"0"0"0,-1 0-1 0 0,1 0 1 0 0,0 0-1 0 0,-1 0 1 0 0,1 0 0 0 0,-1 0-1 0 0,0 0 1 0 0,1 0-1 0 0,-1 0 1 0 0,0 0 0 0 0,-2-2-1 0 0,2 3-137 0 0,1 1 0 0 0,-1-1 0 0 0,1 0 0 0 0,-1 1 0 0 0,1-1 0 0 0,-1 1 0 0 0,0-1 0 0 0,0 1 0 0 0,1-1 0 0 0,-1 1 0 0 0,0-1 0 0 0,0 1 0 0 0,1 0 0 0 0,-1-1 0 0 0,0 1 0 0 0,0 0 0 0 0,0 0 0 0 0,1 0 0 0 0,-1 0 1 0 0,0-1-1 0 0,0 1 0 0 0,0 0 0 0 0,0 0 0 0 0,0 1 0 0 0,1-1 0 0 0,-1 0 0 0 0,0 0 0 0 0,0 0 0 0 0,0 1 0 0 0,0-1 0 0 0,-1 1 742 0 0,-2 3-561 0 0,-14 12-48 0 0,14-12-11 0 0,0 2 21 0 0,-12 17 88 0 0,11-17 40 0 0,1 2 8 0 0,-16 25-20 0 0,15-25-97 0 0,0 2-45 0 0,-13 30-11 0 0,13-29-26 0 0,2-2-106 0 0,-10 31-42 0 0,9-30-10 0 0,3 0-11 0 0,-6 31-14 0 0,6-30 442 0 0,6-1-323 0 0,14 30-40 0 0,-14-30-21 0 0,18-11 94 0 0,-21 1-182 0 0,-1 0 0 0 0,1 0-1 0 0,-1 0 1 0 0,0 0 0 0 0,1-1 0 0 0,-1 1-1 0 0,1 0 1 0 0,-1-1 0 0 0,0 1 0 0 0,1-1-1 0 0,-1 0 1 0 0,0 1 0 0 0,0-1-1 0 0,0 0 1 0 0,2-1 0 0 0,2-1 18 0 0,3-2 6 0 0,0 0 1 0 0,1-1-1 0 0,-2 0 0 0 0,1 0 1 0 0,-1-1-1 0 0,0 0 0 0 0,8-10 0 0 0,-1-2-3 0 0,21-36 0 0 0,-30 45-21 0 0,1 0 0 0 0,-2 0 0 0 0,0 0 0 0 0,0-1 0 0 0,0 1 0 0 0,-2-1 0 0 0,1 0-1 0 0,-1 0 1 0 0,-1 0 0 0 0,0 0 0 0 0,0 0 0 0 0,-1 0 0 0 0,-3-18 0 0 0,-4 0 223 0 0,1 5-4029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8751 0 0,'0'0'2842'0'0,"-4"9"-2145"0"0,-12 27 79 0 0,11-27 845 0 0,4 2-886 0 0,-7 36-342 0 0,6-35 70 0 0,2 0-187 0 0,1 38 280 0 0,0-38 1407 0 0,4-2-1953 0 0,14 32-251 0 0,-14-32-51 0 0,2-7 156 0 0,23 8 364 0 0,-29-11-212 0 0,-1 1 0 0 0,1-1 0 0 0,0 0 0 0 0,-1 0-1 0 0,1 1 1 0 0,0-1 0 0 0,-1 0 0 0 0,1 0 0 0 0,0 0 0 0 0,0 0 0 0 0,-1 0 0 0 0,1 0 0 0 0,0 0 0 0 0,-1 0 0 0 0,2 0 0 0 0,4 0 65 0 0,-4-1-52 0 0,0 1 1 0 0,1 0 0 0 0,-1 0-1 0 0,0-1 1 0 0,0 1-1 0 0,0-1 1 0 0,0 1 0 0 0,0-1-1 0 0,3-1 1 0 0,8-4 14 0 0,-1-1 0 0 0,1 0 0 0 0,-1-1 0 0 0,0 0 0 0 0,-1 0-1 0 0,0-1 1 0 0,0-1 0 0 0,17-21 0 0 0,4-8-61 0 0,32-54-1 0 0,-18 15-3 0 0,-46 77-37 0 0,0 14-92 0 0,-4 65-88 0 0,3-19 172 0 0,2-46 62 0 0,0 0 1 0 0,0 0 0 0 0,6 20-1 0 0,-2-15 10 0 0,13 25-1 0 0,-18-43-5 0 0,0 1 2 0 0,0 0 1 0 0,1 0-1 0 0,-1 0 1 0 0,1 1-1 0 0,-1-1 1 0 0,1 0-1 0 0,-1 0 1 0 0,1 0-1 0 0,0 0 1 0 0,0 0-1 0 0,-1 0 1 0 0,1-1-1 0 0,0 1 1 0 0,0 0 0 0 0,0 0-1 0 0,2 1 1 0 0,29 19 21 0 0,-32-20-20 0 0,1 0 0 0 0,0 0 1 0 0,0-1-1 0 0,0 1 1 0 0,0 0-1 0 0,1-1 1 0 0,-1 1-1 0 0,0-1 1 0 0,0 0-1 0 0,0 1 0 0 0,2-1 1 0 0,23 6 26 0 0,-12-5 51 0 0,0-3-43 0 0,0-1-1 0 0,0 0 1 0 0,0-1-1 0 0,0 0 1 0 0,-1-1-1 0 0,1 0 1 0 0,15-10-1 0 0,-8 2 90 0 0,-1 0 0 0 0,0-2 0 0 0,-1 0 0 0 0,-1-1 0 0 0,0-1 0 0 0,-1-1 0 0 0,-1 0 0 0 0,-1-2 0 0 0,14-21 0 0 0,-27 38-56 0 0,-1 0 0 0 0,1 0 0 0 0,0 0 0 0 0,-1-1 1 0 0,0 1-1 0 0,0 0 0 0 0,0 0 0 0 0,0-1 0 0 0,-1 1 0 0 0,1-1 0 0 0,-1-4 0 0 0,0 6-38 0 0,0 0 1 0 0,-1 1-1 0 0,1-1 1 0 0,-1 0-1 0 0,1 1 1 0 0,-1-1-1 0 0,1 1 0 0 0,-1-1 1 0 0,0 1-1 0 0,0-1 1 0 0,0 1-1 0 0,0 0 1 0 0,0-1-1 0 0,0 1 0 0 0,0 0 1 0 0,-1 0-1 0 0,1 0 1 0 0,0-1-1 0 0,-1 2 1 0 0,1-1-1 0 0,-1 0 0 0 0,1 0 1 0 0,-1 0-1 0 0,1 1 1 0 0,-3-2-1 0 0,0 1-85 0 0,2-1-43 0 0,-1 1 0 0 0,1 0 1 0 0,0 0-1 0 0,0 1 0 0 0,-1-1 1 0 0,1 0-1 0 0,0 1 0 0 0,-1 0 1 0 0,1-1-1 0 0,-1 1 0 0 0,1 0 1 0 0,-1 0-1 0 0,1 0 0 0 0,0 1 1 0 0,-1-1-1 0 0,-2 1 0 0 0,-8 5-1102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3 111 5527 0 0,'-1'-4'369'0'0,"0"0"0"0"0,1 0-1 0 0,0 0 1 0 0,0 0 0 0 0,0 1-1 0 0,0-1 1 0 0,0 0 0 0 0,1 0-1 0 0,0 0 1 0 0,2-7 0 0 0,-1 3 313 0 0,-2 6-414 0 0,0 0-1 0 0,1 0 1 0 0,-1 0 0 0 0,1 1 0 0 0,0-1 0 0 0,-1 0 0 0 0,1 1 0 0 0,0-1 0 0 0,0 1 0 0 0,0-1 0 0 0,5-5 5070 0 0,-2 18-4858 0 0,12 32-7 0 0,-12-33 231 0 0,-3 3-504 0 0,2 36-9 0 0,-2-37-20 0 0,0-1-65 0 0,4 31-30 0 0,-4-31-4 0 0,0-1-12 0 0,-1 3-49 0 0,0-5 13 0 0,0 0 0 0 0,1-1-1 0 0,0 1 1 0 0,3 11 0 0 0,5 26-3 0 0,-7-34 32 0 0,3-2 1 0 0,-2-4-53 0 0,0-1 1 0 0,0 1 0 0 0,0-1 0 0 0,1 1-1 0 0,4 4 1 0 0,-7-9-2 0 0,0 1 1 0 0,-1-1-1 0 0,1 1 0 0 0,0-1 0 0 0,0 1 1 0 0,0-1-1 0 0,0 1 0 0 0,0-1 0 0 0,-1 0 1 0 0,1 1-1 0 0,0-1 0 0 0,0 0 1 0 0,0 0-1 0 0,0 0 0 0 0,0 0 0 0 0,0 0 1 0 0,0 0-1 0 0,0 0 0 0 0,0 0 0 0 0,0 0 1 0 0,0 0-1 0 0,0-1 0 0 0,0 1 0 0 0,1-1 1 0 0,0 0-3 0 0,0 0 0 0 0,0-1 1 0 0,0 1-1 0 0,0-1 1 0 0,0 1-1 0 0,-1-1 0 0 0,1 0 1 0 0,0 1-1 0 0,2-5 1 0 0,1-3-34 0 0,1-1-1 0 0,-1 0 1 0 0,4-13 0 0 0,-8 23 33 0 0,25-83-251 0 0,-19 56 24 0 0,2 0 0 0 0,15-32 0 0 0,-22 54 302 0 0,1 5-286 0 0,0 7-1047 0 0,10 59 1163 0 0,-4-24 97 0 0,-9-41 4 0 0,0 0-1 0 0,0 0 1 0 0,1 1-1 0 0,-1-1 1 0 0,0 0 0 0 0,1 0-1 0 0,-1 0 1 0 0,1 0 0 0 0,-1 0-1 0 0,1 0 1 0 0,0 0 0 0 0,-1 0-1 0 0,1 0 1 0 0,1 2 0 0 0,22 26 70 0 0,-24-28-70 0 0,1-1 0 0 0,-1 1-1 0 0,0-1 1 0 0,0 1 0 0 0,1-1-1 0 0,-1 0 1 0 0,0 1 0 0 0,1-1-1 0 0,-1 1 1 0 0,1-1 0 0 0,-1 0-1 0 0,1 1 1 0 0,-1-1 0 0 0,0 0-1 0 0,1 1 1 0 0,-1-1 0 0 0,1 0-1 0 0,-1 0 1 0 0,1 0 0 0 0,-1 1-1 0 0,1-1 1 0 0,0 0 0 0 0,-1 0 0 0 0,2 0-1 0 0,1 0-27 0 0,1 1 84 0 0,-1 0-1 0 0,1-1 1 0 0,0 0-1 0 0,0 0 1 0 0,-1 0-1 0 0,1 0 0 0 0,0 0 1 0 0,0-1-1 0 0,-1 0 1 0 0,1 0-1 0 0,4-1 1 0 0,-4 0 37 0 0,-1-1 0 0 0,1 1 0 0 0,-1-1 0 0 0,0 1 0 0 0,0-1 1 0 0,0 0-1 0 0,0 0 0 0 0,3-4 0 0 0,-5 6-60 0 0,0-1 0 0 0,0 1 0 0 0,0-1-1 0 0,0 1 1 0 0,0-1 0 0 0,-1 1 0 0 0,1-1 0 0 0,0 0 0 0 0,-1 1-1 0 0,1-1 1 0 0,-1 0 0 0 0,0 1 0 0 0,1-1 0 0 0,-1 0 0 0 0,0 1-1 0 0,0-1 1 0 0,0 0 0 0 0,0 0 0 0 0,-1 1 0 0 0,1-1 0 0 0,0 0 0 0 0,-1 1-1 0 0,0-3 1 0 0,1 3-27 0 0,0 0-1 0 0,0 0 0 0 0,-1 0 1 0 0,1 0-1 0 0,0 0 1 0 0,0 1-1 0 0,0-1 0 0 0,0 0 1 0 0,1 0-1 0 0,-1 0 1 0 0,0 0-1 0 0,0 0 0 0 0,0 0 1 0 0,1 0-1 0 0,-1 1 1 0 0,1-1-1 0 0,-1 0 1 0 0,0 0-1 0 0,1 0 0 0 0,-1 1 1 0 0,1-1-1 0 0,0 0 1 0 0,-1 0-1 0 0,1 1 0 0 0,0-1 1 0 0,-1 1-1 0 0,2-2 1 0 0,21-14-56 0 0,-22 15 54 0 0,23-12-178 0 0,0 1 1 0 0,1 2-1 0 0,44-14 1 0 0,-36 14-39 0 0,-3 0 31 0 0,55-20-108 0 0,-75 26 278 0 0,-1-1 1 0 0,0 0-1 0 0,0 0 1 0 0,0-1-1 0 0,-1 0 1 0 0,11-10-1 0 0,-18 15 10 0 0,-1 1-1 0 0,1 0 1 0 0,-1-1-1 0 0,1 1 1 0 0,-1-1-1 0 0,1 1 1 0 0,-1-1-1 0 0,1 0 1 0 0,-1 1-1 0 0,0-1 1 0 0,1 1-1 0 0,-1-1 1 0 0,0 0-1 0 0,0 1 1 0 0,1-1-1 0 0,-1 1 1 0 0,0-1-1 0 0,0 0 1 0 0,0 1 0 0 0,0-1-1 0 0,0 0 1 0 0,0 1-1 0 0,0-1 1 0 0,0 0-1 0 0,0 1 1 0 0,0-1-1 0 0,0 0 1 0 0,-1 1-1 0 0,1-1 1 0 0,0 0-1 0 0,-1 0 1 0 0,1 0 21 0 0,-1 1 1 0 0,1-1 0 0 0,-1 0 0 0 0,0 1 0 0 0,0-1-1 0 0,1 1 1 0 0,-1-1 0 0 0,0 1 0 0 0,0-1 0 0 0,0 1-1 0 0,1-1 1 0 0,-1 1 0 0 0,0 0 0 0 0,0 0 0 0 0,0-1 0 0 0,0 1-1 0 0,0 0 1 0 0,0 0 0 0 0,0 0 0 0 0,-1 0 0 0 0,-4-1 160 0 0,-1 0-20 0 0,-15 8 49 0 0,-6 3-204 0 0,-4 8-10 0 0,-4 7 0 0 0,1 8 0 0 0,5 4 0 0 0,24-28 0 0 0,1 1 0 0 0,-8 14 0 0 0,-3 21 34 0 0,13-35 324 0 0,3-6-323 0 0,0-1 0 0 0,0 1 0 0 0,1-1 0 0 0,-1 1 0 0 0,1 0 0 0 0,0-1 0 0 0,1 5 0 0 0,-1-5 11 0 0,0 1 0 0 0,0-1 0 0 0,0 1-1 0 0,-1-1 1 0 0,1 1 0 0 0,-1-1 0 0 0,0 6 0 0 0,8-2 75 0 0,26 24-5 0 0,-25-24-17 0 0,-1-4-10 0 0,26 7-1 0 0,-19-8-4 0 0,-7-1-60 0 0,-3 0-2 0 0,0-1-1 0 0,-1 1 1 0 0,1-1 0 0 0,9-2-1 0 0,15 0 43 0 0,-3-3 0 0 0,5-2 0 0 0,-2 0-11 0 0,-7-1-42 0 0,0-3-56 0 0,-20 8 30 0 0,-1 2-121 0 0,0 0 0 0 0,0 0 0 0 0,0 0 0 0 0,0 0 0 0 0,0 0 0 0 0,0-1 0 0 0,-1 1 0 0 0,1 0 0 0 0,-1 0 0 0 0,1-1 0 0 0,-1 1 0 0 0,1 0 0 0 0,-1-1 0 0 0,0 1 0 0 0,1 0 0 0 0,-1-1 0 0 0,0 1 0 0 0,0-2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26 8751 0 0,'-1'-1'674'0'0,"-1"-2"-337"0"0,2 2 212 0 0,-9-10 2349 0 0,7 10-2666 0 0,-1-1 0 0 0,0 1 0 0 0,0 0 1 0 0,0 0-1 0 0,0 0 0 0 0,0 0 0 0 0,0 1 0 0 0,0-1 1 0 0,0 1-1 0 0,-1 0 0 0 0,1-1 0 0 0,0 2 1 0 0,0-1-1 0 0,0 0 0 0 0,0 1 0 0 0,-5 0 0 0 0,-1 2-6 0 0,-1-1-1 0 0,1 1 0 0 0,0 1 0 0 0,-11 5 0 0 0,-11 8 526 0 0,0 3 30 0 0,24-16-672 0 0,4-2-40 0 0,0 0 0 0 0,0 0 0 0 0,0 0 0 0 0,0 1 0 0 0,0-1 0 0 0,-3 5 0 0 0,-14 13 204 0 0,15-16-19 0 0,-1 4-78 0 0,-18 23-31 0 0,18-24 120 0 0,1 4-171 0 0,-14 30-20 0 0,14-30 69 0 0,3 0-88 0 0,0 1-46 0 0,1-5 14 0 0,-1 0 0 0 0,1 1 0 0 0,1 12 0 0 0,1-9 35 0 0,1 5-52 0 0,6 22-1 0 0,-4-26 0 0 0,11 23 1 0 0,-15-33-3 0 0,1-1 0 0 0,-1 0 0 0 0,1 0 0 0 0,-1 0 0 0 0,1 0 0 0 0,0 0 0 0 0,0 0 0 0 0,-1 0 0 0 0,1 0 0 0 0,0 0 0 0 0,0 0 0 0 0,0 0 0 0 0,1 0 0 0 0,27 22 19 0 0,-29-22-20 0 0,0-1 0 0 0,1 1 1 0 0,-1-1-1 0 0,1 1 0 0 0,-1-1 0 0 0,1 0 1 0 0,-1 1-1 0 0,1-1 0 0 0,0 0 0 0 0,-1 1 1 0 0,1-1-1 0 0,-1 0 0 0 0,1 0 0 0 0,0 1 1 0 0,-1-1-1 0 0,1 0 0 0 0,0 0 0 0 0,0 0 0 0 0,21 0 20 0 0,-16-1-16 0 0,-1 0 1 0 0,0 0-1 0 0,0-1 0 0 0,0 1 1 0 0,-1-1-1 0 0,1-1 0 0 0,0 1 1 0 0,-1-1-1 0 0,1 1 0 0 0,3-5 1 0 0,17-14-1652 0 0,-4 0-4596 0 0,-11 11 46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24 5063 0 0,'-1'-1'390'0'0,"-1"-1"418"0"0,0 0 1 0 0,-1 0 0 0 0,0 0-1 0 0,1 0 1 0 0,-1 1-1 0 0,0-1 1 0 0,0 1-1 0 0,0-1 1 0 0,0 1 0 0 0,-5-1-1 0 0,-23-1 1855 0 0,28 3-2211 0 0,-4 2-51 0 0,-1-1-310 0 0,6-1-57 0 0,-1 1 0 0 0,0-1 0 0 0,0 1 0 0 0,0 0 0 0 0,0 0 0 0 0,0 0 0 0 0,1 1 0 0 0,-5 2 1 0 0,1-2 14 0 0,-17 11 184 0 0,2 2-129 0 0,16-12-9 0 0,-2 5-6 0 0,-21 22 31 0 0,21-22 135 0 0,1 1 58 0 0,-18 26 9 0 0,18-27 259 0 0,1 4-333 0 0,-12 34-7 0 0,12-35 115 0 0,5 0-257 0 0,-1 30-10 0 0,1-30-5 0 0,5-4-16 0 0,-1 1-54 0 0,1-2-1 0 0,0 1 0 0 0,7 6 1 0 0,-10-12-16 0 0,0 1 1 0 0,0-1-1 0 0,0 1 1 0 0,1-1-1 0 0,-1 0 1 0 0,0 0 0 0 0,1 0-1 0 0,-1 0 1 0 0,0-1-1 0 0,1 1 1 0 0,-1-1 0 0 0,1 1-1 0 0,-1-1 1 0 0,1 0-1 0 0,0 0 1 0 0,-1 0 0 0 0,1 0-1 0 0,-1 0 1 0 0,1-1-1 0 0,-1 1 1 0 0,1-1 0 0 0,-1 0-1 0 0,1 1 1 0 0,-1-1-1 0 0,0 0 1 0 0,4-2 0 0 0,3-2-65 0 0,0-1 1 0 0,0 1 0 0 0,-1-1 0 0 0,0-1-1 0 0,9-7 1 0 0,-4-1-16 0 0,1 0-1 0 0,-2 0 1 0 0,0-1-1 0 0,-1 0 1 0 0,-1-1-1 0 0,0-1 1 0 0,-1 1 0 0 0,-1-2-1 0 0,-1 1 1 0 0,10-36-1 0 0,-16 51-1248 0 0,-2 10 925 0 0,-3 20 717 0 0,3-18-418 0 0,-1 2 371 0 0,2 1-177 0 0,-2 57 74 0 0,0-7-94 0 0,1-20-99 0 0,1-32-182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2759 0 0,'0'0'13483'0'0,"4"11"-12692"0"0,14 33-130 0 0,-14-34-64 0 0,-2 2-186 0 0,6 32-82 0 0,-7-32-10 0 0,2 27 95 0 0,-1-26-360 0 0,-2-3 199 0 0,1 0-111 0 0,4 32 88 0 0,-4-32 1737 0 0,2-10-1890 0 0,-2 0-74 0 0,0 0 0 0 0,0 0 0 0 0,0-1-1 0 0,0 1 1 0 0,-1 0 0 0 0,1-1 0 0 0,0 1 0 0 0,0 0-1 0 0,0-1 1 0 0,0 1 0 0 0,-1-1 0 0 0,1 1 0 0 0,0-1-1 0 0,0 1 1 0 0,-1-1 0 0 0,1 0 0 0 0,0 1 0 0 0,-1-1-1 0 0,2-1 1 0 0,7-19 47 0 0,-6 11-44 0 0,1 0-23 0 0,4-11-424 0 0,21-39-1 0 0,-26 55 379 0 0,0 0 0 0 0,0 1 0 0 0,1-1 0 0 0,-1 1 0 0 0,1-1 0 0 0,0 1 0 0 0,0 0 0 0 0,1 1 0 0 0,-1-1-1 0 0,1 1 1 0 0,0 0 0 0 0,10-5 0 0 0,-12 7-57 0 0,-1 1 118 0 0,-1 0-1 0 0,1 0 1 0 0,-1 1 0 0 0,1-1-1 0 0,-1 0 1 0 0,1 1-1 0 0,-1-1 1 0 0,0 1 0 0 0,3 0-1 0 0,24 17 37 0 0,-21-14 131 0 0,-1 7 28 0 0,17 30-1 0 0,-18-30 191 0 0,-1-2-198 0 0,10 29-1 0 0,-10-28 67 0 0,-2 0-187 0 0,9 30-67 0 0,-8-29-82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60 1839 0 0,'0'-1'134'0'0,"3"-3"-38"0"0,-3 2 260 0 0,10-14 1920 0 0,-9 14-1717 0 0,0-1 1 0 0,0 1 0 0 0,0 0-1 0 0,-1-1 1 0 0,1 1 0 0 0,-1 0-1 0 0,1-1 1 0 0,-1-3-1 0 0,0 6-391 0 0,0-1 0 0 0,0 0-1 0 0,0 1 1 0 0,-1-1 0 0 0,1 1 0 0 0,0-1-1 0 0,-1 0 1 0 0,1 1 0 0 0,0-1-1 0 0,-1 1 1 0 0,1-1 0 0 0,-1 1-1 0 0,1-1 1 0 0,-1 1 0 0 0,1 0-1 0 0,-1-1 1 0 0,1 1 0 0 0,-1-1-1 0 0,1 1 1 0 0,-1 0 0 0 0,1 0-1 0 0,-1-1 1 0 0,0 1 0 0 0,1 0-1 0 0,-1 0 1 0 0,1 0 0 0 0,-1 0-1 0 0,0 0 1 0 0,1-1 0 0 0,-1 1 0 0 0,0 0-1 0 0,1 0 1 0 0,-1 1 0 0 0,0-1-1 0 0,0 0 1 0 0,-1 0 282 0 0,1 0-393 0 0,1 0 0 0 0,-1 0-1 0 0,1 0 1 0 0,-1 0 0 0 0,1 1-1 0 0,-1-1 1 0 0,1 0 0 0 0,-1 0-1 0 0,1 0 1 0 0,-1 1-1 0 0,1-1 1 0 0,-1 0 0 0 0,1 1-1 0 0,-1-1 1 0 0,1 0 0 0 0,-1 1-1 0 0,1-1 1 0 0,0 0 0 0 0,-1 1-1 0 0,1-1 1 0 0,0 1 0 0 0,-1 0-1 0 0,-14 14 184 0 0,11-11-69 0 0,0 1-38 0 0,-13 13-5 0 0,13-13-10 0 0,0 1-54 0 0,-1 0-55 0 0,2-3 6 0 0,1 0 0 0 0,-1 0 0 0 0,1 0 0 0 0,0 1-1 0 0,0-1 1 0 0,-3 7 0 0 0,-8 16 110 0 0,10-19 95 0 0,1 2-133 0 0,-7 27-55 0 0,7-27 40 0 0,2 2-4 0 0,0-11-68 0 0,1 12 4 0 0,0 0 1 0 0,4 17-1 0 0,-3-22-4 0 0,1 0 0 0 0,-1 0 0 0 0,1 0 0 0 0,0 0 0 0 0,1 0 0 0 0,5 7 0 0 0,-1-3-5 0 0,17 16 0 0 0,-17-20-59 0 0,0-3-51 0 0,27 10 0 0 0,-26-10 3 0 0,-2-4-424 0 0,19 0 312 0 0,-20 0-78 0 0,-2-2-332 0 0,18-10-1856 0 0,-7 3-2852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71 7367 0 0,'1'-1'177'0'0,"0"0"0"0"0,-1 0 0 0 0,1 0 0 0 0,0 0 0 0 0,-1 0 0 0 0,1 0 0 0 0,0 0-1 0 0,-1 0 1 0 0,1 0 0 0 0,-1 0 0 0 0,0-1 0 0 0,1 1 0 0 0,-1 0 0 0 0,0 0 0 0 0,0-1 0 0 0,0 1-1 0 0,1 0 1 0 0,-2-1 0 0 0,1 1 0 0 0,0 0 0 0 0,0 0 0 0 0,0-1 0 0 0,0 1 0 0 0,-1 0 0 0 0,1 0-1 0 0,-1 0 1 0 0,1-1 0 0 0,-1 1 0 0 0,1 0 0 0 0,-1 0 0 0 0,0 0 0 0 0,1 0 0 0 0,-1 0-1 0 0,0 0 1 0 0,-1-1 0 0 0,-1-1-64 0 0,1 0-1 0 0,-1 1 1 0 0,0 0-1 0 0,0-1 0 0 0,1 1 1 0 0,-1 0-1 0 0,-1 1 1 0 0,1-1-1 0 0,0 0 1 0 0,0 1-1 0 0,-7-2 1 0 0,2 2-49 0 0,0 0 0 0 0,0 1 0 0 0,-1 0 0 0 0,1 0 0 0 0,0 1 0 0 0,0 0 0 0 0,0 1 0 0 0,0 0 1 0 0,0 0-1 0 0,0 0 0 0 0,-11 6 0 0 0,0 2-47 0 0,-9 9-6 0 0,-2 8 42 0 0,17-11 1 0 0,-12 25-22 0 0,24-39-18 0 0,-1 0 1 0 0,1 0-1 0 0,0 1 0 0 0,0-1 1 0 0,0 1-1 0 0,-1 3 1 0 0,-12 36 86 0 0,11-32 182 0 0,2 2 282 0 0,-2 33 161 0 0,2-33 646 0 0,3 1-1428 0 0,6 38-288 0 0,-6-38-59 0 0,2-3 70 0 0,15 30 327 0 0,-14-29 190 0 0,1-5-108 0 0,19 22-4 0 0,-19-22 0 0 0,-1-3-12 0 0,-1-1-45 0 0,0 0-40 0 0,-1 0 1 0 0,1 0 0 0 0,0-1 0 0 0,0 1-1 0 0,1-1 1 0 0,-1 0 0 0 0,0 0 0 0 0,0 0-1 0 0,6 0 1 0 0,-4-2-337 0 0,1 1-1 0 0,-1-1 1 0 0,1 0-1 0 0,0 0 1 0 0,-1 0 0 0 0,0-1-1 0 0,1 0 1 0 0,-1-1-1 0 0,0 1 1 0 0,11-7-1 0 0,-12 4-710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90 6447 0 0,'-12'0'1706'0'0,"-7"0"2764"0"0,15 4-4320 0 0,-13 13-45 0 0,13-12 158 0 0,1 2-113 0 0,-9 23 30 0 0,9-23 580 0 0,1 2-334 0 0,-5 27 12 0 0,5-27 794 0 0,5 1-1012 0 0,10 31-112 0 0,-10-31-17 0 0,5-6 40 0 0,25 12-2 0 0,-32-15-122 0 0,0-1 1 0 0,-1 1 0 0 0,1-1-1 0 0,0 0 1 0 0,-1 1-1 0 0,1-1 1 0 0,0 0 0 0 0,0 0-1 0 0,0 1 1 0 0,-1-1-1 0 0,1 0 1 0 0,0 0-1 0 0,0 0 1 0 0,0 0 0 0 0,0 0-1 0 0,5 0 33 0 0,-4 1-20 0 0,0-1 0 0 0,0 0-1 0 0,0 0 1 0 0,0 0 0 0 0,0 0 0 0 0,0-1-1 0 0,0 1 1 0 0,-1-1 0 0 0,1 1 0 0 0,3-2 0 0 0,11-4 60 0 0,0 0 1 0 0,-1-1 0 0 0,0-1 0 0 0,0-1-1 0 0,-1 0 1 0 0,13-11 0 0 0,-8 5-34 0 0,-1-1-1 0 0,-1 0 1 0 0,30-38 0 0 0,-14 6 160 0 0,-30 44-141 0 0,-1-1-1 0 0,0 1 1 0 0,0-1-1 0 0,0 0 1 0 0,0 1-1 0 0,-1-1 1 0 0,0 0-1 0 0,0 0 1 0 0,1-7-1 0 0,-2 11-1 0 0,0 0-1 0 0,0 0 1 0 0,0 0-1 0 0,0 0 0 0 0,-1 0 1 0 0,1 0-1 0 0,0 0 1 0 0,0 0-1 0 0,-1 0 1 0 0,1 0-1 0 0,0 0 0 0 0,-1 0 1 0 0,1 0-1 0 0,-1 0 1 0 0,1 0-1 0 0,-1 1 1 0 0,0-1-1 0 0,1 0 0 0 0,-1 0 1 0 0,0 1-1 0 0,0-1 1 0 0,1 0-1 0 0,-1 1 1 0 0,0-1-1 0 0,-1 0 1 0 0,0 0 12 0 0,-1 0 1 0 0,1 1 0 0 0,-1-1 0 0 0,1 0 0 0 0,-1 1 0 0 0,1 0 0 0 0,0 0 0 0 0,-1 0 0 0 0,1 0 0 0 0,-4 0 0 0 0,-4 2-299 0 0,0-1 1 0 0,0 2-1 0 0,-15 4 1 0 0,15-3-658 0 0,1 0 461 0 0,-2 1-647 0 0,-2 2 151 0 0,10-6-248 0 0,-1 3-107 0 0,-10 9-732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86 455 0 0,'10'-7'4675'0'0,"-8"6"-4434"0"0,-1 1-1 0 0,0-1 1 0 0,1 1-1 0 0,-1-1 1 0 0,1 1 0 0 0,-1 0-1 0 0,1 0 1 0 0,-1-1-1 0 0,2 1 1 0 0,2 0 130 0 0,-1-1 2565 0 0,4 5-2188 0 0,26 13-78 0 0,-25-13 610 0 0,-4 6-730 0 0,14 29-35 0 0,-14-29 510 0 0,-2 2-438 0 0,11 37 28 0 0,-11-36 599 0 0,-1-2-756 0 0,7 35-61 0 0,-7-35 996 0 0,0-1-1209 0 0,4 29-34 0 0,-4-29 492 0 0,5-24-292 0 0,3-21-167 0 0,27-81-515 0 0,-28 93-180 0 0,1-1-1 0 0,23-39 1 0 0,-30 58 388 0 0,0 1-1 0 0,0-1 1 0 0,1 1 0 0 0,-1-1-1 0 0,1 1 1 0 0,0 0-1 0 0,0 0 1 0 0,0 1 0 0 0,1-1-1 0 0,-1 1 1 0 0,1 0 0 0 0,0 0-1 0 0,0 0 1 0 0,0 1-1 0 0,0 0 1 0 0,11-3 0 0 0,-14 4 122 0 0,1 1 0 0 0,-1 0 1 0 0,1 0-1 0 0,0 0 0 0 0,-1 0 1 0 0,1 0-1 0 0,3 1 0 0 0,28 11-8 0 0,-26-8-46 0 0,-4 6-102 0 0,12 34 78 0 0,-12-33 531 0 0,-2 0-142 0 0,4 31 11 0 0,-4-31 1136 0 0,-1-1-1204 0 0,5 30-41 0 0,-5-29 438 0 0,1-11-651 0 0,0-1 0 0 0,0 1 0 0 0,0 0 0 0 0,0 0-1 0 0,0-1 1 0 0,-1 1 0 0 0,1-1 0 0 0,0 0 0 0 0,0 1 0 0 0,0-1 0 0 0,-1 0-1 0 0,1 0 1 0 0,-1 0 0 0 0,1 0 0 0 0,-1 0 0 0 0,1 0 0 0 0,-1-1 0 0 0,3-1-1 0 0,0-3-65 0 0,0 0 0 0 0,-1 0 0 0 0,7-12 0 0 0,-1 1-67 0 0,7-14-299 0 0,-8 15 57 0 0,0 1 0 0 0,1 0 1 0 0,0 0-1 0 0,1 1 0 0 0,1 1 0 0 0,16-17 0 0 0,-22 26 212 0 0,0 2 86 0 0,10 0 83 0 0,-11 1 172 0 0,0 11-80 0 0,14 30 32 0 0,-14-31 458 0 0,-3 2-252 0 0,2 30 0 0 0,-2-30 300 0 0,2 45-35 0 0,-3-45-166 0 0,2-1-333 0 0,3 29-69 0 0,-3-29-6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6911 0 0,'0'0'6318'0'0,"3"11"-5220"0"0,9 33-2 0 0,-9-33 542 0 0,-1 1-1174 0 0,7 39-31 0 0,-7-39 275 0 0,0-1-448 0 0,6 31-11 0 0,-6-31 1423 0 0,1-1-1417 0 0,9 28-6 0 0,-9-29 414 0 0,0-10-575 0 0,0-2-66 0 0,0 1-1 0 0,-1-1 1 0 0,1 1 0 0 0,0-1 0 0 0,-1 0 0 0 0,1 0 0 0 0,-1 0-1 0 0,0 0 1 0 0,0 0 0 0 0,2-5 0 0 0,17-44-39 0 0,-5 14-126 0 0,-9 24 78 0 0,24-47-533 0 0,-27 55 506 0 0,-1 1 1 0 0,1 0-1 0 0,0 0 1 0 0,1 0-1 0 0,-1 0 1 0 0,1 0-1 0 0,0 1 1 0 0,6-4-1 0 0,-4 4-48 0 0,-1 3 51 0 0,13 1 18 0 0,-15 1 33 0 0,1 8 7 0 0,13 30-1 0 0,-13-29-48 0 0,-4 1 63 0 0,2 36 42 0 0,-2-35 450 0 0,0-1-415 0 0,0 1-46 0 0,2 27 338 0 0,2-40-269 0 0,-4 1-83 0 0,2-1 10 0 0,0 1 1 0 0,-1-1-1 0 0,1 0 1 0 0,0-1-1 0 0,0 1 0 0 0,0 0 1 0 0,0-1-1 0 0,-1 0 0 0 0,1 1 1 0 0,-1-1-1 0 0,1 0 0 0 0,-1 0 1 0 0,3-3-1 0 0,27-40-224 0 0,25-29-956 0 0,-49 65 790 0 0,0 0 0 0 0,0 1 0 0 0,1 0 0 0 0,0 1 0 0 0,17-11 0 0 0,-13 14-113 0 0,-9 3 442 0 0,-1 0-50 0 0,4 7 6 0 0,21 16 213 0 0,-21-17 792 0 0,-4 7-558 0 0,7 36 67 0 0,-8-36 482 0 0,0-1-478 0 0,7 31-142 0 0,-7-31 135 0 0,3-1-249 0 0,12 28-123 0 0,-13-29-29 0 0,4-3-927 0 0,23 18 146 0 0,-24-17-186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74 455 0 0,'13'-18'1282'0'0,"-13"12"3059"0"0,0 4-4062 0 0,0 0 1 0 0,0 0-1 0 0,-1 0 0 0 0,1 0 0 0 0,0 0 0 0 0,-1 0 1 0 0,1 0-1 0 0,-1 1 0 0 0,0-1 0 0 0,1 0 0 0 0,-1 0 1 0 0,0 1-1 0 0,0-1 0 0 0,0 0 0 0 0,0 1 1 0 0,0-1-1 0 0,-1 1 0 0 0,-1-3 0 0 0,0 2-120 0 0,1 1-1 0 0,-1-1 1 0 0,1 1-1 0 0,-1 0 1 0 0,0-1-1 0 0,1 1 0 0 0,-1 0 1 0 0,0 1-1 0 0,0-1 1 0 0,0 0-1 0 0,1 1 1 0 0,-6 0-1 0 0,1-1-26 0 0,1 2-1 0 0,-1-1 0 0 0,0 1 1 0 0,0 0-1 0 0,-8 3 0 0 0,6-1 22 0 0,0 0 0 0 0,0 1 0 0 0,1 0 0 0 0,-9 6 1 0 0,12-7-120 0 0,-11 5 242 0 0,0 3-160 0 0,11-6-54 0 0,0-2-54 0 0,3-2-3 0 0,0 1-1 0 0,0-1 1 0 0,1 0 0 0 0,-1 1-1 0 0,0-1 1 0 0,1 1 0 0 0,-1 0-1 0 0,1 0 1 0 0,-1-1-1 0 0,1 1 1 0 0,-1 2 0 0 0,-18 24 16 0 0,20-28-19 0 0,-1 1 0 0 0,0 0 1 0 0,1 0-1 0 0,-1-1 0 0 0,1 1 0 0 0,0 0 1 0 0,-1 0-1 0 0,1 0 0 0 0,0-1 0 0 0,-1 1 1 0 0,1 0-1 0 0,0 0 0 0 0,0 0 0 0 0,0 0 1 0 0,0 0-1 0 0,0 0 0 0 0,0 0 0 0 0,0 1 1 0 0,0-2-3 0 0,0 5 1 0 0,0 0 0 0 0,0 1 1 0 0,0-1-1 0 0,1 0 0 0 0,0 0 1 0 0,0 0-1 0 0,2 7 0 0 0,-1-8-1 0 0,1-1 0 0 0,-1 1 0 0 0,1 0 0 0 0,-1-1 0 0 0,1 0 0 0 0,0 1 0 0 0,1-1 0 0 0,-1 0 0 0 0,0-1 0 0 0,7 5 0 0 0,40 22 0 0 0,-6-5 0 0 0,-9 0-22 0 0,-28-19-86 0 0,-2 4-98 0 0,12 26 137 0 0,-12-27 566 0 0,-10-2-83 0 0,-15 18 8 0 0,15-18 6 0 0,-1-3 18 0 0,-1 1-295 0 0,-23 9 608 0 0,-1-2 21 0 0,0-3-176 0 0,2 0-161 0 0,23-7-493 0 0,0 0 0 0 0,0 0 0 0 0,0 0 1 0 0,0-1-1 0 0,0 0 0 0 0,0-1 0 0 0,0 1 0 0 0,0-1 1 0 0,0 0-1 0 0,-9-3 0 0 0,14 4-83 0 0,1 0 1 0 0,-1-1-1 0 0,1 1 1 0 0,-1 0-1 0 0,1-1 1 0 0,0 1-1 0 0,-1 0 1 0 0,1-1-1 0 0,-1 1 1 0 0,1 0-1 0 0,0-1 1 0 0,-1 1-1 0 0,1-1 1 0 0,0 1-1 0 0,-1-1 1 0 0,1 1-1 0 0,0-1 1 0 0,0 1-1 0 0,-1-1 1 0 0,1 1-1 0 0,0-1 1 0 0,0 1-1 0 0,0-1 1 0 0,0 1-1 0 0,0-1 1 0 0,0 0-1 0 0,0 1 1 0 0,0-2-1 0 0,3-11-5711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74 163 10591 0 0,'0'0'1239'0'0,"5"0"-1171"0"0,15-2-96 0 0,-19 1-3 0 0,0 1 1 0 0,1 0-1 0 0,-1-1 1 0 0,0 1-1 0 0,1-1 1 0 0,-1 1-1 0 0,0-1 1 0 0,1 0-1 0 0,-1 1 1 0 0,0-1-1 0 0,0 0 0 0 0,0 0 1 0 0,0 0-1 0 0,0 0 1 0 0,0 0-1 0 0,2-1 1 0 0,0-2-122 0 0,12-10 343 0 0,-2 0 0 0 0,0 0-1 0 0,-1-1 1 0 0,-1-1 0 0 0,14-23-1 0 0,-24 38-103 0 0,-1 0 0 0 0,1-1 0 0 0,0 1 0 0 0,-1-1 0 0 0,0 1 0 0 0,1-1 0 0 0,-1 1 0 0 0,0-1 0 0 0,1 0 0 0 0,-1 1-1 0 0,0-3 1 0 0,-1 4-34 0 0,1-1 0 0 0,0 0 0 0 0,0 1 0 0 0,0-1 0 0 0,0 1 0 0 0,-1-1 0 0 0,1 1 0 0 0,0-1 0 0 0,0 1 0 0 0,-1-1-1 0 0,1 1 1 0 0,0-1 0 0 0,-1 1 0 0 0,1 0 0 0 0,0-1 0 0 0,-1 1 0 0 0,1-1 0 0 0,-1 1 0 0 0,1 0 0 0 0,-1 0 0 0 0,1-1-1 0 0,-1 1 1 0 0,1 0 0 0 0,-1 0 0 0 0,1-1 0 0 0,-1 1 0 0 0,1 0 0 0 0,-1 0 0 0 0,1 0 0 0 0,-1 0 0 0 0,0 0 0 0 0,1 0-1 0 0,-1 0 1 0 0,1 0 0 0 0,-1 0 0 0 0,1 0 0 0 0,-1 0 0 0 0,0 0 0 0 0,-1 0-22 0 0,0 1 18 0 0,-1-1 0 0 0,0 0-1 0 0,0 1 1 0 0,1 0 0 0 0,-1 0 0 0 0,0-1-1 0 0,0 2 1 0 0,1-1 0 0 0,-1 0-1 0 0,1 0 1 0 0,-3 3 0 0 0,-11 6-88 0 0,0 1-1 0 0,-16 15 1 0 0,25-20 88 0 0,-16 16 124 0 0,18-16-136 0 0,0-2 115 0 0,-1 4 167 0 0,-15 23 69 0 0,15-24 17 0 0,2 2 6 0 0,-11 27 12 0 0,11-27 439 0 0,-1 55 569 0 0,10-53-1240 0 0,15 30-21 0 0,-15-31 168 0 0,3-4-164 0 0,25 16 2 0 0,-25-17 162 0 0,0-3-240 0 0,23 7-30 0 0,-23-7-4 0 0,-2-2-11 0 0,20-2-42 0 0,1-5-11 0 0,-22 5-73 0 0,0 0 1 0 0,0-1-1 0 0,0 1 0 0 0,-1-1 1 0 0,1 0-1 0 0,-1 0 0 0 0,0 0 1 0 0,0-1-1 0 0,0 1 0 0 0,0-1 1 0 0,4-6-1 0 0,-3 3-1177 0 0,0-1 0 0 0,0 0-1 0 0,4-9 1 0 0,-4 7-4845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1:5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24 7831 0 0,'-2'-6'834'0'0,"1"3"-760"0"0,1 2 236 0 0,-1 0-139 0 0,1 0 1 0 0,-1 1-1 0 0,1-1 0 0 0,-1 0 1 0 0,0 0-1 0 0,1 0 1 0 0,-1 1-1 0 0,0-1 0 0 0,0 0 1 0 0,0 1-1 0 0,1-1 1 0 0,-1 0-1 0 0,0 1 0 0 0,0-1 1 0 0,-2 0-1 0 0,1 1 1 0 0,0-1-1 0 0,-1 1 1 0 0,1 0-1 0 0,0 0 1 0 0,-1 0 0 0 0,1 0-1 0 0,-1 0 1 0 0,1 0-1 0 0,0 1 1 0 0,-1-1-1 0 0,1 1 1 0 0,0 0-1 0 0,-1-1 1 0 0,1 1-1 0 0,-4 2 1 0 0,4-2-162 0 0,-2 1 234 0 0,-1 2-11 0 0,-14 13-1 0 0,14-13 24 0 0,-1 1 100 0 0,-17 18 42 0 0,17-17 8 0 0,0 3 2 0 0,-19 24 0 0 0,19-24 0 0 0,0 0 0 0 0,-18 30-25 0 0,18-30-106 0 0,1 1-42 0 0,-12 31-10 0 0,12-31-6 0 0,3-1-24 0 0,-8 26-17 0 0,8-27 177 0 0,2 2-166 0 0,0 29 3 0 0,0-29 287 0 0,5-1-391 0 0,21 35 153 0 0,-20-42-161 0 0,19 8 0 0 0,-19-8 67 0 0,1-2 278 0 0,0 0-249 0 0,-3 1-19 0 0,0-1-1 0 0,-1 0 1 0 0,1-1 0 0 0,0 1-1 0 0,5-2 1 0 0,0 0-343 0 0,0 0 1 0 0,0 0-1 0 0,0-1 0 0 0,0 0 0 0 0,-1 0 1 0 0,0-1-1 0 0,1 0 0 0 0,13-11 0 0 0,-15 11-143 0 0,0-1-1 0 0,0-1 1 0 0,0 1 0 0 0,5-8-1 0 0,7-12-6564 0 0,-12 14 1195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98 5847 0 0,'13'-15'12743'0'0,"-13"25"-12558"0"0,-4 30 2 0 0,4-30 626 0 0,-3 1-491 0 0,-5 30-2 0 0,5-30 261 0 0,3-4-465 0 0,0 1 1 0 0,-1-1 0 0 0,-1 9-1 0 0,0-4-34 0 0,1-2 226 0 0,2 0-184 0 0,2 28-3 0 0,-3-36-113 0 0,0-1 0 0 0,0 1-1 0 0,1 0 1 0 0,-1-1 0 0 0,0 1 0 0 0,1 0-1 0 0,-1-1 1 0 0,1 1 0 0 0,1 1-1 0 0,13 32 64 0 0,-11-26 77 0 0,3-6-72 0 0,27 6-60 0 0,-31-9-23 0 0,-1 0 0 0 0,0 0 0 0 0,1 0 0 0 0,-1 0 0 0 0,1-1 1 0 0,-1 1-1 0 0,0-1 0 0 0,1 1 0 0 0,-1-1 0 0 0,0 0 0 0 0,0 0 0 0 0,0 0 0 0 0,0 0 0 0 0,4-3 0 0 0,1-1-36 0 0,-1-1 1 0 0,10-10-1 0 0,-2 0-38 0 0,0 0-1 0 0,14-22 1 0 0,-23 30 57 0 0,0-1 0 0 0,-1 1 0 0 0,0-1-1 0 0,-1 1 1 0 0,1-1 0 0 0,-2 0 0 0 0,3-15 0 0 0,-3 8-104 0 0,-1-1 0 0 0,-1 1 0 0 0,-2-20 0 0 0,0-12-643 0 0,2 43 665 0 0,2 0 72 0 0,6 9-14 0 0,-4-1 48 0 0,1 0 0 0 0,-1 1 0 0 0,0 0-1 0 0,0 0 1 0 0,6 8 0 0 0,-4-2 18 0 0,0 0 0 0 0,7 20 1 0 0,-13-30-19 0 0,4 11 142 0 0,0-1-66 0 0,10 31 18 0 0,-11-31 216 0 0,1 0-206 0 0,12 29 0 0 0,-13-29 1280 0 0,3-9-1288 0 0,17 0-5 0 0,-22-1-87 0 0,-1 0 1 0 0,1 0-1 0 0,-1-1 0 0 0,1 1 1 0 0,-1 0-1 0 0,1-1 1 0 0,-1 1-1 0 0,1-1 1 0 0,-1 1-1 0 0,1-1 0 0 0,-1 1 1 0 0,0 0-1 0 0,1-1 1 0 0,-1 0-1 0 0,0 1 1 0 0,1-1-1 0 0,-1 1 0 0 0,0-1 1 0 0,0 1-1 0 0,0-1 1 0 0,1 1-1 0 0,-1-2 0 0 0,4-17 47 0 0,-3 11-17 0 0,0 2-47 0 0,1 1 0 0 0,0-1-1 0 0,0 1 1 0 0,0 0 0 0 0,1-1-1 0 0,-1 1 1 0 0,1 0 0 0 0,0 0-1 0 0,1 1 1 0 0,-1-1 0 0 0,1 1-1 0 0,0-1 1 0 0,0 1 0 0 0,1 0-1 0 0,-1 1 1 0 0,1-1 0 0 0,8-4-1 0 0,23-11-79 0 0,25-10-212 0 0,-37 20 227 0 0,1 0 0 0 0,33-7 1 0 0,-39 13 34 0 0,6-1 32 0 0,2 0 11 0 0,-3 1 0 0 0,-4-1 0 0 0,-1 0 0 0 0,-3-2 0 0 0,-15 3-5 0 0,-1 3-1 0 0,0-2-36 0 0,0-2 31 0 0,-1 3 19 0 0,0-1-1 0 0,1 1 1 0 0,-1 0-1 0 0,0 0 1 0 0,1 0-1 0 0,-1 0 1 0 0,0 0-1 0 0,0 0 1 0 0,0 1-1 0 0,0-1 1 0 0,0 0-1 0 0,0 0 1 0 0,0 0-1 0 0,0 1 1 0 0,0-1 0 0 0,0 1-1 0 0,0-1 1 0 0,-1 1-1 0 0,-1-1 1 0 0,2 0-7 0 0,-8-3 52 0 0,-4 2-42 0 0,-4 3-11 0 0,-20 9-100 0 0,28-5 39 0 0,-20 15-5 0 0,-1 5 43 0 0,19-12-20 0 0,-12 26 32 0 0,18-30 11 0 0,1-1 0 0 0,0 1 0 0 0,-5 18 0 0 0,1 26 13 0 0,7-42 182 0 0,6 0-131 0 0,13 30 0 0 0,-13-30 64 0 0,3-6-61 0 0,22 18 10 0 0,-22-17 3 0 0,-7-6-73 0 0,0 0 0 0 0,0 0 1 0 0,0 0-1 0 0,0 0 0 0 0,0 0 0 0 0,0 0 0 0 0,0 0 0 0 0,0 1 0 0 0,0-1 0 0 0,0 0 1 0 0,0 1-1 0 0,0-1 0 0 0,0 1 0 0 0,0-1 0 0 0,1 2 0 0 0,-1-2 4 0 0,1 1 1 0 0,-1 0-1 0 0,0-1 0 0 0,1 1 0 0 0,-1-1 0 0 0,1 1 0 0 0,-1-1 1 0 0,1 1-1 0 0,-1-1 0 0 0,1 0 0 0 0,-1 0 0 0 0,1 0 0 0 0,-1 0 1 0 0,1 0-1 0 0,-1 0 0 0 0,2-1 0 0 0,4 2 12 0 0,-5-1-13 0 0,0 1 0 0 0,0-1 0 0 0,1 0 0 0 0,-1 0 0 0 0,0-1 0 0 0,0 1-1 0 0,1 0 1 0 0,-1-1 0 0 0,0 1 0 0 0,3-2 0 0 0,13-4 14 0 0,4-5 24 0 0,-15 8-35 0 0,-4 1-13 0 0,0 0 0 0 0,-1 0 0 0 0,1 0 0 0 0,-1 0 0 0 0,1 0-1 0 0,-1 0 1 0 0,3-3 0 0 0,1-1-257 0 0,-1 0 0 0 0,0 0 1 0 0,0 0-1 0 0,0 0 0 0 0,-1-1 0 0 0,0 0 0 0 0,0 0 0 0 0,-1 0 0 0 0,0 0 1 0 0,0-1-1 0 0,0 1 0 0 0,-1-1 0 0 0,2-12 0 0 0,-2 6-963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 0 0,'0'0'5698'0'0,"6"9"-4498"0"0,16 25 14 0 0,-17-26 2442 0 0,-1 4-2432 0 0,10 33-65 0 0,-11-33 494 0 0,-1 2-913 0 0,5 40-46 0 0,-6-40-180 0 0,1-2-76 0 0,6 35-20 0 0,-6-36-27 0 0,0 2-107 0 0,7 36-48 0 0,-7-37-11 0 0,0 1-17 0 0,7 37-69 0 0,-7-38-38 0 0,-1 1-5 0 0,5 37-4 0 0,-3-19-26 0 0,-1-6-55 0 0,-3 9 42 0 0,1 4-93 0 0,0-29-218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7831 0 0,'0'0'5824'0'0,"6"8"-4222"0"0,14 24-802 0 0,-14-24-352 0 0,2 1-68 0 0,25 30-35 0 0,-18-23-74 0 0,16 11-30 0 0,-15-15-8 0 0,-7-5-159 0 0,-2-2-7 0 0,-1-1-1 0 0,1 1 1 0 0,13 4-1 0 0,-11-3-34 0 0,-5-3-12 0 0,1-1 0 0 0,-1 1 0 0 0,1-1 0 0 0,0 0 0 0 0,0 0 0 0 0,7 1 0 0 0,-4 1 7 0 0,-5-2-10 0 0,1-1 0 0 0,-1 0-1 0 0,1 1 1 0 0,-1-1 0 0 0,1-1-1 0 0,0 1 1 0 0,-1 0 0 0 0,6-1 0 0 0,-2 1 19 0 0,0 0 0 0 0,1-1 1 0 0,-1 0-1 0 0,0 0 1 0 0,1-1-1 0 0,-1 0 0 0 0,0 0 1 0 0,1-1-1 0 0,12-4 1 0 0,-10 1-98 0 0,0 0 1 0 0,-1-1 0 0 0,0 0 0 0 0,0-1 0 0 0,0 0 0 0 0,-1 0 0 0 0,0-1 0 0 0,-1 0 0 0 0,0 0 0 0 0,0-1 0 0 0,9-14 0 0 0,-6 5-813 0 0,0 0 0 0 0,-1-1 0 0 0,-1-1 0 0 0,-1 1 0 0 0,5-25 0 0 0,-11 41 578 0 0,0 0 0 0 0,-1 0 0 0 0,1 0 0 0 0,-1 0 1 0 0,1 0-1 0 0,-1-1 0 0 0,0 1 0 0 0,-1 0 0 0 0,1 0 0 0 0,0 0 0 0 0,-2-5 0 0 0,2 7 379 0 0,-7 10 268 0 0,-18 24 134 0 0,19-24 55 0 0,0 2 16 0 0,-2 3-372 0 0,0 0 229 0 0,-11 27 1 0 0,-1 4 26 0 0,11-21-8 0 0,-10 30 29 0 0,11-27 123 0 0,-9 29 58 0 0,9-27 11 0 0,-7 31-11 0 0,8-32-58 0 0,-10 49 523 0 0,9-36-609 0 0,7-31-224 0 0,-1 1-98 0 0,-3 35-17 0 0,3-34 137 0 0,2-1-153 0 0,-4 35 0 0 0,3-35 256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7367 0 0,'0'-6'9091'0'0,"-1"17"-8618"0"0,0 2-270 0 0,-2 30 1385 0 0,6-4-624 0 0,-2-26-771 0 0,0-3 923 0 0,2 1-726 0 0,8 31-66 0 0,-9-31 259 0 0,2 0-417 0 0,9 33-50 0 0,-10-33 92 0 0,0-1-112 0 0,9 33-7 0 0,-9-33-1 0 0,-1 1 1 0 0,8 33 6 0 0,-5-22-3 0 0,6 24-17 0 0,-8-34-42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47 6447 0 0,'0'-1'108'0'0,"3"-1"550"0"0,0-1 0 0 0,0 0 0 0 0,0 0 0 0 0,-1 0 0 0 0,0 0 0 0 0,4-6 0 0 0,-6 8-580 0 0,0 1 1 0 0,0 0-1 0 0,0-1 1 0 0,1 1-1 0 0,-1-1 1 0 0,0 1-1 0 0,0-1 1 0 0,0 1-1 0 0,0 0 1 0 0,0-1-1 0 0,0 1 1 0 0,0-1-1 0 0,0 1 1 0 0,-1-1-1 0 0,1 1 1 0 0,0 0-1 0 0,0-1 1 0 0,0 1-1 0 0,0-1 0 0 0,0 1 1 0 0,-1 0-1 0 0,1-1 1 0 0,0 1-1 0 0,-1-1 1 0 0,0 0 19 0 0,0 0 0 0 0,0 0 0 0 0,0 1 1 0 0,-1-1-1 0 0,1 1 0 0 0,0-1 0 0 0,0 1 0 0 0,-1-1 1 0 0,1 1-1 0 0,0-1 0 0 0,-1 1 0 0 0,0 0 0 0 0,-6-1 6 0 0,0 0-1 0 0,0 1 0 0 0,0 0 0 0 0,0 1 0 0 0,0 0 1 0 0,0 0-1 0 0,0 0 0 0 0,-9 4 0 0 0,-9 4-146 0 0,-25 13-1 0 0,48-21 46 0 0,-23 11-14 0 0,-14 14 12 0 0,7-1 16 0 0,26-20 60 0 0,0 3 10 0 0,-19 20 35 0 0,20-21 20 0 0,0 1 3 0 0,-16 26 15 0 0,17-25 314 0 0,2 1-217 0 0,-8 30-2 0 0,8-30 468 0 0,8 1-522 0 0,-1-1-186 0 0,0-1-1 0 0,8 13 0 0 0,-11-21 1 0 0,0 0-1 0 0,0 1 0 0 0,0-1 1 0 0,1 0-1 0 0,-1 0 0 0 0,0 0 1 0 0,1 0-1 0 0,-1 0 0 0 0,1 0 1 0 0,-1-1-1 0 0,1 1 0 0 0,0-1 1 0 0,-1 1-1 0 0,1-1 0 0 0,0 1 1 0 0,-1-1-1 0 0,1 0 0 0 0,0 1 1 0 0,0-1-1 0 0,-1 0 0 0 0,1-1 1 0 0,0 1-1 0 0,2 0 0 0 0,4-2 99 0 0,0 0 1 0 0,-1 0-1 0 0,12-4 0 0 0,-17 5-95 0 0,21-8 288 0 0,0-1 0 0 0,-2-2 0 0 0,1 0 1 0 0,27-20-1 0 0,-37 23-169 0 0,-1-1 0 0 0,0 0 0 0 0,0 0 0 0 0,-1-1 0 0 0,0 0 0 0 0,-1-1 0 0 0,-1 0 0 0 0,12-20 0 0 0,-19 30-152 0 0,0-1-1 0 0,0 0 1 0 0,-1 0-1 0 0,1 1 0 0 0,0-1 1 0 0,-1 0-1 0 0,0 0 1 0 0,1 0-1 0 0,-1 0 1 0 0,0 1-1 0 0,-1-5 1 0 0,0 2-570 0 0,0 0 0 0 0,0 0 0 0 0,-1 0 0 0 0,1 0 1 0 0,-4-7-1 0 0,3 7-605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42:0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 10135 0 0,'0'0'2966'0'0,"-2"-1"-2393"0"0,-1 0-417 0 0,1 0 1 0 0,-1 1-1 0 0,0 0 1 0 0,1-1-1 0 0,-1 1 1 0 0,1 0-1 0 0,-1 0 0 0 0,0 0 1 0 0,1 1-1 0 0,-1-1 1 0 0,-2 2-1 0 0,0-1 854 0 0,-1 4-580 0 0,-18 14 2 0 0,18-14 1267 0 0,1 3-1419 0 0,-13 21-51 0 0,13-22 593 0 0,11-3-730 0 0,17 12 10 0 0,-23-16-98 0 0,0 0-1 0 0,0 0 1 0 0,1 1 0 0 0,-1-1-1 0 0,0 0 1 0 0,0 0-1 0 0,1 0 1 0 0,-1 1-1 0 0,0-1 1 0 0,1 0 0 0 0,-1 0-1 0 0,0 0 1 0 0,1 0-1 0 0,-1 1 1 0 0,0-1 0 0 0,1 0-1 0 0,-1 0 1 0 0,0 0-1 0 0,1 0 1 0 0,-1 0-1 0 0,0 0 1 0 0,1 0 0 0 0,-1 0-1 0 0,0 0 1 0 0,1 0-1 0 0,-1 0 1 0 0,0 0 0 0 0,1-1-1 0 0,6 0 41 0 0,0-1-6 0 0,0 0 0 0 0,-1 0 0 0 0,1 0 0 0 0,-1-1 0 0 0,9-5 0 0 0,1 0-38 0 0,3-3 1 0 0,-17 8 2 0 0,-1 1 4 0 0,0 1 13 0 0,0 0 0 0 0,0 0 1 0 0,0 0-1 0 0,0 0 0 0 0,0 0 0 0 0,-1 0 1 0 0,1-1-1 0 0,0 1 0 0 0,-1 0 1 0 0,1 0-1 0 0,-1 0 0 0 0,1-1 0 0 0,-1 1 1 0 0,0 0-1 0 0,1-1 0 0 0,-1 1 0 0 0,0 0 1 0 0,0-1-1 0 0,0 1 0 0 0,0 0 0 0 0,0-1 1 0 0,0 1-1 0 0,0 0 0 0 0,-1-2 1 0 0,1 2 119 0 0,-3 0 74 0 0,2 0-190 0 0,1 0 0 0 0,-1 0 0 0 0,0 0-1 0 0,1 0 1 0 0,-1 0 0 0 0,0 0 0 0 0,0 0 0 0 0,0 1 0 0 0,0-1-1 0 0,1 0 1 0 0,-1 1 0 0 0,0-1 0 0 0,0 0 0 0 0,0 1 0 0 0,-2-1-1 0 0,-3 0 63 0 0,-15 1-28 0 0,17 1-56 0 0,0-1 0 0 0,0 1 0 0 0,0 0 0 0 0,0 1-1 0 0,-6 2 1 0 0,-17 13 9 0 0,21-14 42 0 0,6 7 11 0 0,1 27 1 0 0,0-29-31 0 0,2-8-9 0 0,10-3-1 0 0,-7 1 24 0 0,9-8-34 0 0,-8 4-6 0 0,-5 0 35 0 0,3-3-21 0 0,-1 2 32 0 0,-4 6-53 0 0,0 0 22 0 0,1 0 0 0 0,-1 0 0 0 0,1-1 0 0 0,-1 1 0 0 0,0 0 0 0 0,0 0 0 0 0,1 0 0 0 0,-1-1 0 0 0,0 1 0 0 0,0 0-1 0 0,0-2 1 0 0,-1 2-7 0 0,1 0 0 0 0,-1 0 1 0 0,1 0-1 0 0,0 1 0 0 0,-1-1 0 0 0,0 0 0 0 0,1 0 0 0 0,-1 0 0 0 0,1 1 0 0 0,-1-1 0 0 0,0 0 0 0 0,0 1 0 0 0,1-1 0 0 0,-1 1 0 0 0,0-1 0 0 0,0 1 0 0 0,0-1 0 0 0,0 1 0 0 0,1-1 0 0 0,-1 1 1 0 0,0 0-1 0 0,0-1 0 0 0,0 1 0 0 0,0 0 0 0 0,0 0 0 0 0,-1 0 0 0 0,-1-1-144 0 0,2 1-210 0 0,1 0 327 0 0,-1 1 0 0 0,1-1 0 0 0,-1 0 0 0 0,1 0 0 0 0,-1 0-1 0 0,1 0 1 0 0,-1 0 0 0 0,1 0 0 0 0,-1 0 0 0 0,1-1 0 0 0,-1 1 0 0 0,1 0 0 0 0,-1 0 0 0 0,1 0 0 0 0,-1 0-1 0 0,0-1 1 0 0,-7-1-2750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4607 0 0,'0'-15'9920'0'0,"6"57"-9638"0"0,-5-31 596 0 0,2-1-608 0 0,9 33-113 0 0,-9-32 148 0 0,2 1-189 0 0,13 37 4 0 0,-13-37 191 0 0,0-1-246 0 0,16 33-1 0 0,-16-33 2076 0 0,0-1-2056 0 0,15 31-512 0 0,-14-28-1107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747 116 8287 0 0,'-4'-3'651'0'0,"-1"0"0"0"0,1 0 0 0 0,-8-7 0 0 0,-14-10 577 0 0,0 4-642 0 0,-1 2 0 0 0,-53-20 0 0 0,71 31-456 0 0,0 1 0 0 0,0 0 0 0 0,0 0 0 0 0,0 0 0 0 0,0 1 0 0 0,-1 1 0 0 0,1 0 0 0 0,0 0 0 0 0,0 1 0 0 0,-1 0 0 0 0,1 0 0 0 0,0 1 0 0 0,-16 5 0 0 0,-13 11-100 0 0,-1 1 0 0 0,2 2 0 0 0,1 2 0 0 0,-59 48 0 0 0,84-63-21 0 0,6-5 31 0 0,1 1-1 0 0,-1 0 1 0 0,1 0 0 0 0,0 0-1 0 0,-6 9 1 0 0,-23 28 192 0 0,26-32-186 0 0,3-4-3 0 0,0-1 1 0 0,0 1-1 0 0,1 1 0 0 0,0-1 0 0 0,-4 8 0 0 0,1-3 10 0 0,2-4-5 0 0,0 0 0 0 0,1 0 0 0 0,0 0 0 0 0,-4 13 1 0 0,-9 29-23 0 0,10-29-20 0 0,-2 23-1 0 0,1 26 54 0 0,6 3 30 0 0,4 3-1 0 0,7-1-20 0 0,-6-55-61 0 0,12 35-1 0 0,14 19-18 0 0,-24-57-50 0 0,3-2-24 0 0,27 38-2 0 0,-33-47 73 0 0,-1-1 0 0 0,0 0 1 0 0,1 0-1 0 0,-1 0 0 0 0,4 2 0 0 0,29 28-80 0 0,-15-17-1 0 0,26 15 0 0 0,-43-29 83 0 0,1 0 0 0 0,-1 0-1 0 0,0 0 1 0 0,1-1 0 0 0,4 2-1 0 0,3 2 7 0 0,20 7 45 0 0,32 9-1 0 0,-35-15 66 0 0,0-1 0 0 0,1-1 0 0 0,0-1 0 0 0,-1-2 0 0 0,1 0 0 0 0,0-2 0 0 0,-1-2 0 0 0,1 0 0 0 0,-1-2 0 0 0,39-11 0 0 0,-38 7 111 0 0,0-2 1 0 0,-1 0-1 0 0,0-2 0 0 0,-1-1 1 0 0,0-1-1 0 0,-2-2 0 0 0,0 0 1 0 0,0-2-1 0 0,37-36 0 0 0,-50 41-116 0 0,0 0 1 0 0,0-1-1 0 0,-1 0 0 0 0,-1-1 0 0 0,-1 0 0 0 0,0-1 1 0 0,-1 0-1 0 0,-1 0 0 0 0,-1-1 0 0 0,0 0 0 0 0,-1 0 0 0 0,5-36 1 0 0,-8 29-11 0 0,-1 0 1 0 0,-1 0 0 0 0,-1 0 0 0 0,-1 0-1 0 0,-1 1 1 0 0,-1-1 0 0 0,-1 1 0 0 0,-2-1-1 0 0,-11-29 1 0 0,0 8-25 0 0,-2 1 0 0 0,-27-44 0 0 0,40 76-151 0 0,-1 0 0 0 0,-1 1 0 0 0,0 0 0 0 0,-1 1 0 0 0,0 0 0 0 0,-1 0 0 0 0,0 1 0 0 0,0 0 0 0 0,-1 1 0 0 0,0 1 0 0 0,-17-9 0 0 0,25 15-106 0 0,0 0 0 0 0,0 1-1 0 0,0-1 1 0 0,0 1 0 0 0,0 0 0 0 0,0 0-1 0 0,-8 0 1 0 0,9 1-624 0 0,0 0 1 0 0,0 1-1 0 0,0-1 0 0 0,0 1 1 0 0,1-1-1 0 0,-1 1 0 0 0,-5 2 0 0 0,-3 2-4863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31 455 0 0,'-1'0'-32'0'0,"-4"-5"1071"0"0,-1 1 0 0 0,-1-1 0 0 0,-9-4 0 0 0,13 7-669 0 0,0 1-1 0 0,-1 0 1 0 0,1 0 0 0 0,0 0 0 0 0,-1 1-1 0 0,1-1 1 0 0,-1 1 0 0 0,1 0 0 0 0,-1 0-1 0 0,-3 0 1 0 0,-2 2-310 0 0,1-1-1 0 0,0 1 1 0 0,0 0 0 0 0,-1 1 0 0 0,1 0-1 0 0,1 0 1 0 0,-1 1 0 0 0,-9 5 0 0 0,0 2 46 0 0,-1 1 1 0 0,-15 15-1 0 0,32-26-78 0 0,0 0-1 0 0,-1 0 0 0 0,1 0 0 0 0,1 0 0 0 0,-1 1 1 0 0,0-1-1 0 0,0 0 0 0 0,0 0 0 0 0,0 3 0 0 0,0-4 4 0 0,1 1 0 0 0,0 0-1 0 0,-1-1 1 0 0,1 1 0 0 0,-1-1-1 0 0,1 1 1 0 0,0 0 0 0 0,-1-1-1 0 0,1 1 1 0 0,-1-1 0 0 0,1 1-1 0 0,-1-1 1 0 0,0 0 0 0 0,1 1-1 0 0,-1-1 1 0 0,0 1 0 0 0,0-1-1 0 0,-3 10 186 0 0,-11 29-16 0 0,11-29-68 0 0,2 1-32 0 0,-1 0-63 0 0,2-5 19 0 0,0-1-1 0 0,0 1 1 0 0,0-1 0 0 0,0 1-1 0 0,1 7 1 0 0,2 0 133 0 0,8 42 3 0 0,-7-41 434 0 0,5-3-156 0 0,23 35 12 0 0,-23-35 6 0 0,2-5 6 0 0,27 18 2 0 0,-21-15 0 0 0,-7-5-335 0 0,-5-2-64 0 0,0 0 1 0 0,1 0 0 0 0,-1-1-1 0 0,1 1 1 0 0,-1-1 0 0 0,6 0-1 0 0,35 9 555 0 0,-37-8-545 0 0,-4-1-25 0 0,0 0 0 0 0,0-1 0 0 0,0 1 0 0 0,0-1 1 0 0,1 0-1 0 0,5 0 0 0 0,-10 0-82 0 0,61-3 933 0 0,-52 3-841 0 0,0-2 1 0 0,-1 1 0 0 0,1-1 0 0 0,-1-1 0 0 0,0 1-1 0 0,12-6 1 0 0,-16 5-138 0 0,0 0 1 0 0,0 1-1 0 0,0-1 0 0 0,0-1 0 0 0,0 1 1 0 0,-1-1-1 0 0,1 1 0 0 0,-1-1 1 0 0,0 0-1 0 0,0 0 0 0 0,4-9 0 0 0,-5 8-538 0 0,1 0 0 0 0,-1 0 1 0 0,-1-1-1 0 0,1 1 0 0 0,-1-1 0 0 0,1-6 0 0 0,-1-4-4792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7831 0 0,'0'0'3952'0'0,"1"14"-3328"0"0,6 44-72 0 0,-5-43-9 0 0,0 0-28 0 0,6 49-97 0 0,-4-37-39 0 0,3 46 425 0 0,3 4-747 0 0,1-9 167 0 0,-9-55 60 0 0,0-2 4 0 0,8 34 26 0 0,-8-34 574 0 0,2 3-410 0 0,9 42-42 0 0,-10-42-16 0 0,0 0-261 0 0,10 57-31 0 0,2 9-103 0 0,-5-18-79 0 0,-8-50-228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0,'0'0'6410'0'0,"7"8"-5582"0"0,30 33 1268 0 0,-31-29-1638 0 0,18 34-11 0 0,-18-35-59 0 0,-2 0-220 0 0,14 34-68 0 0,-14-34 132 0 0,-1 1-127 0 0,9 34 2 0 0,-9-35 285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5063 0 0,'0'-2'100'0'0,"0"1"-90"0"0,0 1-1 0 0,-1 0 1 0 0,1 0-1 0 0,0-1 0 0 0,0 1 1 0 0,0 0-1 0 0,0-1 1 0 0,0 1-1 0 0,0 0 0 0 0,0-1 1 0 0,0 1-1 0 0,0 0 1 0 0,0-1-1 0 0,0 1 1 0 0,0 0-1 0 0,0 0 0 0 0,0-1 1 0 0,1 1-1 0 0,-1 0 1 0 0,0-1-1 0 0,0 1 0 0 0,0 0 1 0 0,0 0-1 0 0,0-1 1 0 0,1 1-1 0 0,-1 0 0 0 0,0 0 1 0 0,0-1-1 0 0,1 1 1 0 0,-1 0-1 0 0,0 0 1 0 0,0 0-1 0 0,1-1 0 0 0,-1 1-135 0 0,5 11-229 0 0,13 30 331 0 0,-13-30-40 0 0,-3-1 8 0 0,1 3 45 0 0,-2-7-24 0 0,0 0 1 0 0,0 0-1 0 0,0 0 1 0 0,0 12-1 0 0,6-7-34 0 0,21 31 39 0 0,-20-31-50 0 0,-1-4-13 0 0,25 21 8 0 0,-15-16 7 0 0,19 8 48 0 0,-27-15-40 0 0,-7-5 61 0 0,-1 0-1 0 0,1 0 1 0 0,-1 0-1 0 0,1 0 1 0 0,0 0-1 0 0,-1 1 1 0 0,1-1-1 0 0,-1 1 1 0 0,1-1-1 0 0,-1 1 1 0 0,3 1-1 0 0,-2-1 87 0 0,0-1 0 0 0,0 1 0 0 0,0 0 0 0 0,0-1-1 0 0,0 1 1 0 0,0-1 0 0 0,0 1 0 0 0,0-1 0 0 0,0 0 0 0 0,0 0 0 0 0,3 0-1 0 0,1 0 315 0 0,1-1-1 0 0,-1 1 0 0 0,0-1 0 0 0,0 0 0 0 0,1-1 0 0 0,-1 0 0 0 0,-1 0 0 0 0,12-5 0 0 0,-15 6-285 0 0,1 0 0 0 0,-1 0 0 0 0,-1-1-1 0 0,1 1 1 0 0,0 0 0 0 0,0-1-1 0 0,0 0 1 0 0,-1 1 0 0 0,1-1 0 0 0,-1 0-1 0 0,1 0 1 0 0,-1 0 0 0 0,0 0-1 0 0,0 0 1 0 0,0 0 0 0 0,0 0 0 0 0,0 0-1 0 0,0 0 1 0 0,0-1 0 0 0,-1 1 0 0 0,1 0-1 0 0,-1 0 1 0 0,0-1 0 0 0,0 1-1 0 0,1 0 1 0 0,-2-1 0 0 0,1 1 0 0 0,-1-5-1 0 0,0 2-117 0 0,0 0 0 0 0,0 0 0 0 0,-1 0-1 0 0,0 0 1 0 0,0 0 0 0 0,0 0 0 0 0,-1 1 0 0 0,1-1-1 0 0,-1 1 1 0 0,-6-7 0 0 0,7 9 5 0 0,0 0 1 0 0,0 0-1 0 0,0 0 0 0 0,0 0 1 0 0,-1 0-1 0 0,1 1 0 0 0,-1-1 1 0 0,1 1-1 0 0,-1 0 0 0 0,1 0 0 0 0,-1 0 1 0 0,0 0-1 0 0,0 0 0 0 0,0 0 1 0 0,1 1-1 0 0,-1-1 0 0 0,0 1 1 0 0,0 0-1 0 0,0 0 0 0 0,-4 1 1 0 0,0 0-34 0 0,1 0 0 0 0,0 0 0 0 0,1 1 0 0 0,-1 0-1 0 0,0 0 1 0 0,0 1 0 0 0,1-1 0 0 0,-8 6 0 0 0,5-2-74 0 0,-1 0-1 0 0,1 1 0 0 0,0 0 0 0 0,-13 17 1 0 0,-5 9 8 0 0,17-22 118 0 0,4-5 31 0 0,1 1 1 0 0,-1 0-1 0 0,-3 10 0 0 0,-8 11 110 0 0,12-21 181 0 0,2 3 78 0 0,-8 31 21 0 0,8-31 321 0 0,4 36-274 0 0,0-31-384 0 0,-1-3 719 0 0,6-3-547 0 0,21 27 18 0 0,-21-27 38 0 0,-1-7 18 0 0,0 0-229 0 0,1-1 0 0 0,-1 0 0 0 0,0-1 0 0 0,0 1 0 0 0,0-1 0 0 0,0 0 0 0 0,1-1 0 0 0,-1 1 0 0 0,0-1 0 0 0,12-4 0 0 0,-2-1 27 0 0,0-1-1 0 0,-1-1 0 0 0,1 0 1 0 0,-1-1-1 0 0,-1-1 1 0 0,0-1-1 0 0,0 1 0 0 0,17-20 1 0 0,-1-2-96 0 0,-1-2 1 0 0,27-41-1 0 0,-54 71-45 0 0,7-8 7 0 0,-9 11-6 0 0,0 1 0 0 0,0 0 0 0 0,0-1 1 0 0,0 1-1 0 0,1 0 0 0 0,-1 0 0 0 0,0 0 0 0 0,0-1 0 0 0,0 1 1 0 0,1 0-1 0 0,-1 0 0 0 0,0 0 0 0 0,0-1 0 0 0,0 1 1 0 0,1 0-1 0 0,-1 0 0 0 0,0 0 0 0 0,1 0 0 0 0,-1 0 1 0 0,0-1-1 0 0,0 1 0 0 0,1 0 0 0 0,-1 0 0 0 0,0 0 0 0 0,1 0 1 0 0,-1 0-1 0 0,0 0 0 0 0,0 0 0 0 0,1 0 0 0 0,-1 0 1 0 0,0 0-1 0 0,1 0 0 0 0,-1 0 0 0 0,0 0 0 0 0,1 1 1 0 0,-1-1-132 0 0,3 31-568 0 0,-2-23 594 0 0,0 1 0 0 0,-1-1 0 0 0,0 18 0 0 0,-1 25 90 0 0,2-27 69 0 0,3 22-29 0 0,-4-44-19 0 0,0 0 1 0 0,0 0-1 0 0,1 0 0 0 0,-1-1 1 0 0,0 1-1 0 0,1 0 0 0 0,0 0 1 0 0,-1-1-1 0 0,3 4 0 0 0,16 34 49 0 0,-19-38-42 0 0,0-1 1 0 0,0 1 0 0 0,0-1 0 0 0,0 0 0 0 0,0 1 0 0 0,0-1-1 0 0,0 0 1 0 0,1 0 0 0 0,-1 1 0 0 0,0-1 0 0 0,0 0 0 0 0,0 1 0 0 0,1-1-1 0 0,-1 0 1 0 0,0 0 0 0 0,0 1 0 0 0,1-1 0 0 0,-1 0 0 0 0,0 0-1 0 0,0 0 1 0 0,1 1 0 0 0,-1-1 0 0 0,0 0 0 0 0,1 0 0 0 0,-1 0 0 0 0,0 0-1 0 0,1 0 1 0 0,-1 0 0 0 0,0 1 0 0 0,1-1 0 0 0,-1 0 0 0 0,0 0-1 0 0,1 0 1 0 0,-1 0 0 0 0,0 0 0 0 0,1 0 0 0 0,-1 0 0 0 0,1-1-1 0 0,-1 1 1 0 0,0 0 0 0 0,1 0 0 0 0,-1 0 0 0 0,0 0 0 0 0,0 0 0 0 0,1 0-1 0 0,-1-1 1 0 0,0 1 0 0 0,1 0 0 0 0,-1 0 0 0 0,0-1 0 0 0,0 1-1 0 0,1 0 1 0 0,-1 0 0 0 0,0-1 0 0 0,1 1 0 0 0,6-13 532 0 0,-7 13-533 0 0,17-60 1047 0 0,5-11-1650 0 0,-19 65 362 0 0,0-1 0 0 0,0 0 0 0 0,0 0 1 0 0,1 1-1 0 0,0 0 0 0 0,1 0 0 0 0,6-8 0 0 0,-10 14 216 0 0,-1-1-3 0 0,1 0-1 0 0,0 0 1 0 0,0 0 0 0 0,0 0-1 0 0,0 0 1 0 0,0 0-1 0 0,0 0 1 0 0,0 0 0 0 0,0 1-1 0 0,0-1 1 0 0,0 0-1 0 0,0 1 1 0 0,1-1-1 0 0,-1 1 1 0 0,0-1 0 0 0,0 1-1 0 0,1 0 1 0 0,-1-1-1 0 0,0 1 1 0 0,1 0-1 0 0,-1 0 1 0 0,0 0 0 0 0,0 0-1 0 0,1 0 1 0 0,-1 0-1 0 0,0 0 1 0 0,1 1-1 0 0,-1-1 1 0 0,2 1 0 0 0,3 11-27 0 0,14 32 44 0 0,-16-32 69 0 0,-1-1 48 0 0,5 34 12 0 0,-5-34 164 0 0,-1 1-134 0 0,6 36 0 0 0,-5-36 70 0 0,-2 0-156 0 0,6 37-80 0 0,-6-36-106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6911 0 0,'0'0'4668'0'0,"2"11"-3924"0"0,8 32-110 0 0,-7-32-24 0 0,-1 5-23 0 0,8 46-91 0 0,-6-34-44 0 0,1 22-11 0 0,-3-24-51 0 0,-1-9-312 0 0,1 47 108 0 0,-2-47-163 0 0,1 47 103 0 0,1-11 34 0 0,-2-40 31 0 0,2 2 7 0 0,3 45-15 0 0,-4-45-72 0 0,1-3-30 0 0,0 2-56 0 0,5 43 83 0 0,-2-9-85 0 0,-3-24 20 0 0,3 38-33 0 0,1 9-10 0 0,0-11-46 0 0,-5-47-186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3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9671 0 0,'1'-1'76'0'0,"0"1"-1"0"0,0-1 0 0 0,1 1 0 0 0,-1-1 0 0 0,1 1 0 0 0,-1-1 1 0 0,1 1-1 0 0,-1 0 0 0 0,0 0 0 0 0,1 0 0 0 0,-1-1 0 0 0,1 1 1 0 0,-1 1-1 0 0,1-1 0 0 0,3 1 883 0 0,0-1 218 0 0,292 11 5737 0 0,-278-11-6869 0 0,-1 0 1 0 0,1-1 0 0 0,-1-1-1 0 0,1-1 1 0 0,-1 0-1 0 0,0-2 1 0 0,0 0 0 0 0,24-10-1 0 0,-5-8-2221 0 0,-31 20 790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60 8287 0 0,'-1'-2'260'0'0,"0"-1"0"0"0,-1 1 0 0 0,1 0 0 0 0,-1 0 0 0 0,1 0-1 0 0,-1 0 1 0 0,1 0 0 0 0,-1 0 0 0 0,0 1 0 0 0,0-1 0 0 0,0 0-1 0 0,0 1 1 0 0,0 0 0 0 0,0-1 0 0 0,-3 0 0 0 0,2 1-232 0 0,-1 0 1 0 0,1 0-1 0 0,-1 1 0 0 0,1-1 1 0 0,-1 1-1 0 0,1 0 0 0 0,-1 0 1 0 0,1 0-1 0 0,-1 0 0 0 0,-5 1 1 0 0,-3 2-197 0 0,-1 1 0 0 0,1 0 1 0 0,1 0-1 0 0,-1 1 0 0 0,0 0 1 0 0,1 1-1 0 0,-19 14 0 0 0,12-6 168 0 0,-7 10 14 0 0,4 1 50 0 0,12-11-8 0 0,9-14-56 0 0,-4 9 3 0 0,0 1 1 0 0,-4 13-1 0 0,-2 30 25 0 0,10-52-19 0 0,0 1 0 0 0,0-1-1 0 0,0 0 1 0 0,0 1 0 0 0,0-1-1 0 0,0 0 1 0 0,0 1 0 0 0,0-1-1 0 0,0 0 1 0 0,0 1 0 0 0,1-1-1 0 0,-1 0 1 0 0,1 0 0 0 0,-1 1-1 0 0,2 1 1 0 0,18 44 152 0 0,-15-35 162 0 0,2-7-150 0 0,21 14 3 0 0,-27-18-164 0 0,-1 0 0 0 0,1-1 0 0 0,0 1-1 0 0,-1-1 1 0 0,1 0 0 0 0,0 1-1 0 0,-1-1 1 0 0,1 0 0 0 0,0 1 0 0 0,0-1-1 0 0,-1 0 1 0 0,1 0 0 0 0,0 1 0 0 0,1-1-1 0 0,3 1 49 0 0,-4 0-31 0 0,1-1 0 0 0,0 1 0 0 0,-1-1-1 0 0,1 0 1 0 0,0 0 0 0 0,-1 0-1 0 0,1 0 1 0 0,0 0 0 0 0,0 0-1 0 0,-1 0 1 0 0,1 0 0 0 0,1-1 0 0 0,11-2 100 0 0,-1-1 1 0 0,0 0 0 0 0,0 0-1 0 0,0-1 1 0 0,-1-1 0 0 0,0 0-1 0 0,0-1 1 0 0,-1 0 0 0 0,1-1-1 0 0,-1 0 1 0 0,11-11 0 0 0,-6 3-48 0 0,-1 1 1 0 0,0-2 0 0 0,-1 0 0 0 0,-1-1 0 0 0,-1 0 0 0 0,15-29 0 0 0,-23 30 242 0 0,-3 13-80 0 0,-1 7-6 0 0,0-3-146 0 0,-1 12-262 0 0,-2 34 50 0 0,4-24 19 0 0,4 24 94 0 0,-1-22 59 0 0,4 27-28 0 0,-1-23 23 0 0,12 45-24 0 0,2-4 24 0 0,0 9 51 0 0,-6-22-16 0 0,-10-29 5 0 0,4 25 12 0 0,-7-39 222 0 0,-14 39 44 0 0,12-52-349 0 0,0 1 0 0 0,0 0 0 0 0,0 0 0 0 0,0-1 0 0 0,-1 1 1 0 0,1 0-1 0 0,0 0 0 0 0,0-1 0 0 0,0 1 0 0 0,-1 0 1 0 0,1-1-1 0 0,-1 1 0 0 0,1 0 0 0 0,0-1 0 0 0,-1 1 0 0 0,0 0 1 0 0,-3 2 66 0 0,-1 1 0 0 0,0-1 1 0 0,1-1-1 0 0,-1 1 0 0 0,0-1 1 0 0,0 0-1 0 0,-1 0 0 0 0,1 0 0 0 0,0-1 1 0 0,-1 0-1 0 0,1 0 0 0 0,0 0 1 0 0,-1-1-1 0 0,1 1 0 0 0,-1-1 1 0 0,0-1-1 0 0,1 1 0 0 0,0-1 1 0 0,-1 0-1 0 0,1 0 0 0 0,-1 0 1 0 0,1-1-1 0 0,0 0 0 0 0,0 0 1 0 0,0-1-1 0 0,0 1 0 0 0,0-1 1 0 0,1 0-1 0 0,-1 0 0 0 0,1 0 1 0 0,-1-1-1 0 0,-5-6 0 0 0,4 3-84 0 0,0 0 0 0 0,1 0-1 0 0,0-1 1 0 0,0 0 0 0 0,0 0-1 0 0,1 0 1 0 0,0 0 0 0 0,1-1 0 0 0,-1 0-1 0 0,2 1 1 0 0,-1-1 0 0 0,2 0-1 0 0,-1-1 1 0 0,1 1 0 0 0,0 0 0 0 0,1 0-1 0 0,0 0 1 0 0,0-1 0 0 0,1 1-1 0 0,0 0 1 0 0,1 0 0 0 0,0 0 0 0 0,1 0-1 0 0,0 0 1 0 0,0 1 0 0 0,0-1-1 0 0,9-13 1 0 0,0 3-69 0 0,1 1 0 0 0,1 0 0 0 0,1 0 0 0 0,23-20-1 0 0,75-57-370 0 0,-58 51 362 0 0,26-19 78 0 0,8-6 0 0 0,-85 66 42 0 0,-1 0 0 0 0,1-1 0 0 0,-1 0 0 0 0,4-6 0 0 0,-6 9-24 0 0,0-1 1 0 0,0 1 0 0 0,0-1 0 0 0,0 0-1 0 0,0 1 1 0 0,-1-1 0 0 0,1 0 0 0 0,-1 0-1 0 0,1 0 1 0 0,-1 1 0 0 0,0-1 0 0 0,1 0-1 0 0,-1 0 1 0 0,0-4 0 0 0,-1 5 5 0 0,1 1 0 0 0,-1-1 0 0 0,1 0 0 0 0,-1 0 0 0 0,1 0 0 0 0,-1 1 0 0 0,1-1 1 0 0,-1 0-1 0 0,1 0 0 0 0,-1 1 0 0 0,0-1 0 0 0,1 1 0 0 0,-1-1 0 0 0,0 1 0 0 0,0-1 0 0 0,0 1 0 0 0,1-1 0 0 0,-1 1 1 0 0,0-1-1 0 0,0 1 0 0 0,0 0 0 0 0,0 0 0 0 0,0-1 0 0 0,0 1 0 0 0,0 0 0 0 0,0 0 0 0 0,1 0 0 0 0,-1 0 1 0 0,0 0-1 0 0,0 0 0 0 0,-1 1 0 0 0,-4-1-21 0 0,1 1 0 0 0,0-1-1 0 0,0 1 1 0 0,-7 3 0 0 0,-1 1-89 0 0,0 0 0 0 0,0 1 0 0 0,1 1 0 0 0,0 0 0 0 0,-13 10 0 0 0,7-1 70 0 0,10-10 9 0 0,5-4 1 0 0,1 1 1 0 0,-1-1-1 0 0,0 1 0 0 0,1 0 0 0 0,0 0 0 0 0,0 0 1 0 0,-3 4-1 0 0,-14 25-5 0 0,14-21 11 0 0,0 0 0 0 0,-6 22 0 0 0,9-24 0 0 0,0-1 0 0 0,1 1 0 0 0,0-1 0 0 0,0 1 0 0 0,1 16 0 0 0,1-19 2 0 0,0 0 1 0 0,0-1-1 0 0,0 1 0 0 0,1 0 1 0 0,-1-1-1 0 0,2 0 0 0 0,-1 1 0 0 0,0-1 1 0 0,5 8-1 0 0,-4-10 9 0 0,-1 0 0 0 0,1 0 0 0 0,0-1 1 0 0,0 1-1 0 0,0-1 0 0 0,0 1 0 0 0,0-1 0 0 0,1 0 1 0 0,3 2-1 0 0,-7-4-11 0 0,0 0 8 0 0,1 1 1 0 0,0-1 0 0 0,0 0-1 0 0,-1 1 1 0 0,1-1 0 0 0,0 0-1 0 0,0 1 1 0 0,-1-1-1 0 0,1 0 1 0 0,0 0 0 0 0,0 0-1 0 0,0 0 1 0 0,0 1 0 0 0,0-2-1 0 0,14 1 28 0 0,-1-2 0 0 0,0 0 0 0 0,0-1 0 0 0,0 0 0 0 0,0-1 0 0 0,0-1 0 0 0,-1 0 0 0 0,0-1 0 0 0,0 0 0 0 0,0-1 0 0 0,-1-1 0 0 0,14-10 0 0 0,-7 4 15 0 0,-1-1-1 0 0,-1-1 1 0 0,0-1-1 0 0,-2 0 1 0 0,1-1-1 0 0,-2-1 1 0 0,12-20-1 0 0,-16 21-50 0 0,0-1 0 0 0,11-34 0 0 0,-19 50-158 0 0,1 5 37 0 0,2 10 40 0 0,11 32-7 0 0,-12-34 0 0 0,-3 3 28 0 0,7 39 110 0 0,-5-28 16 0 0,0 25 0 0 0,-2-37 972 0 0,-1-12-1029 0 0,-1 0 1 0 0,1-1-1 0 0,0 1 0 0 0,0 0 1 0 0,-1 0-1 0 0,1 0 0 0 0,0 0 0 0 0,0 0 1 0 0,-1 0-1 0 0,1 0 0 0 0,0 0 0 0 0,0 0 1 0 0,-1-1-1 0 0,1 1 0 0 0,0 0 0 0 0,0 0 1 0 0,-1 0-1 0 0,1 0 0 0 0,0-1 1 0 0,0 1-1 0 0,0 0 0 0 0,0 0 0 0 0,-1-1 1 0 0,1 1-1 0 0,0 0 0 0 0,0 0 0 0 0,0-1 1 0 0,0 1-1 0 0,0 0 0 0 0,0 0 1 0 0,0-1-1 0 0,0 1 0 0 0,0 0 0 0 0,0 0 1 0 0,0-1-1 0 0,0 1 0 0 0,0-1 0 0 0,-1-10 44 0 0,7-26-207 0 0,2 1 0 0 0,1 0-1 0 0,2 1 1 0 0,16-38 0 0 0,-24 66 122 0 0,0 0 0 0 0,1 1 1 0 0,0 0-1 0 0,0 0 0 0 0,8-10 1 0 0,-10 14 13 0 0,0 0 0 0 0,0-1 0 0 0,0 1 0 0 0,1 0 0 0 0,-1 1 0 0 0,1-1 0 0 0,-1 0 0 0 0,1 1 0 0 0,0-1 0 0 0,-1 1 0 0 0,1 0 0 0 0,0 0 0 0 0,0 0 0 0 0,0 0 0 0 0,0 0 0 0 0,0 1 0 0 0,4-1 0 0 0,-6 1-64 0 0,6 8-213 0 0,21 26 184 0 0,-20-25-1 0 0,-4 2-168 0 0,20 57 134 0 0,-4-9 132 0 0,4-5 25 0 0,-19-43 42 0 0,2-3 11 0 0,25 26 16 0 0,-24-25 242 0 0,-1-6-140 0 0,20 13-4 0 0,-20-12-29 0 0,-2-4-12 0 0,0 0-89 0 0,0 0 0 0 0,0 0 0 0 0,0 0 0 0 0,0-1 0 0 0,0 0 0 0 0,0 0 0 0 0,0 0 0 0 0,0-1-1 0 0,-1 1 1 0 0,1-1 0 0 0,-1 0 0 0 0,1-1 0 0 0,-1 1 0 0 0,0-1 0 0 0,5-3 0 0 0,-2-1-25 0 0,-1 1 0 0 0,-1-1 0 0 0,1 0 1 0 0,-1-1-1 0 0,0 1 0 0 0,-1-1 0 0 0,0 0 0 0 0,0 0 1 0 0,-1 0-1 0 0,0-1 0 0 0,3-10 0 0 0,-4 13-17 0 0,-1 0 1 0 0,0 0-1 0 0,0 0 1 0 0,-1-1-1 0 0,1 1 0 0 0,-1 0 1 0 0,-1 0-1 0 0,1 0 1 0 0,-1 0-1 0 0,0 0 0 0 0,0 0 1 0 0,-1 0-1 0 0,0 0 1 0 0,0 0-1 0 0,0 0 0 0 0,-1 1 1 0 0,-3-7-1 0 0,3 9-20 0 0,1 0 0 0 0,0 0 0 0 0,-1 1-1 0 0,0-1 1 0 0,0 1 0 0 0,1 0 0 0 0,-1 0 0 0 0,-1 0 0 0 0,1 0-1 0 0,0 0 1 0 0,0 1 0 0 0,-1-1 0 0 0,1 1 0 0 0,0 0 0 0 0,-1 0-1 0 0,0 0 1 0 0,1 1 0 0 0,-1-1 0 0 0,1 1 0 0 0,-1 0 0 0 0,0 0-1 0 0,1 0 1 0 0,-1 0 0 0 0,0 1 0 0 0,1-1 0 0 0,-1 1 0 0 0,1 0-1 0 0,-1 0 1 0 0,1 0 0 0 0,0 1 0 0 0,-1-1 0 0 0,1 1 0 0 0,0 0-1 0 0,-4 2 1 0 0,-5 6-14 0 0,5-1-20 0 0,-11 13 24 0 0,10-5-24 0 0,-10 24 23 0 0,14-31-39 0 0,3 1 8 0 0,-4 30 32 0 0,5-39 21 0 0,0-1-1 0 0,0 0 1 0 0,0 0 0 0 0,0 1-1 0 0,0-1 1 0 0,0 0 0 0 0,0 1-1 0 0,0-1 1 0 0,0 0 0 0 0,1 0-1 0 0,-1 1 1 0 0,0-1 0 0 0,1 0-1 0 0,-1 0 1 0 0,2 2 0 0 0,18 43 1 0 0,-15-34 64 0 0,31 0 96 0 0,-33-11-137 0 0,0 0 0 0 0,0-1 0 0 0,0 1 0 0 0,0-1-1 0 0,-1 0 1 0 0,1 1 0 0 0,0-1 0 0 0,0 0 0 0 0,0-1 0 0 0,0 1 0 0 0,0 0-1 0 0,0-1 1 0 0,-1 0 0 0 0,1 0 0 0 0,0 0 0 0 0,0 0 0 0 0,-1 0 0 0 0,4-2-1 0 0,0-1 32 0 0,0 0-1 0 0,0-1 0 0 0,-1 0 0 0 0,10-10 0 0 0,-12 12-52 0 0,9-12 40 0 0,0 0 0 0 0,17-31 0 0 0,-18 27-39 0 0,21-27 0 0 0,-30 45-47 0 0,-2 0 24 0 0,0 1 0 0 0,1-1-1 0 0,-1 1 1 0 0,0-1 0 0 0,1 1 0 0 0,-1-1-1 0 0,1 1 1 0 0,-1-1 0 0 0,1 1 0 0 0,-1 0-1 0 0,1-1 1 0 0,-1 1 0 0 0,1 0 0 0 0,0 0-1 0 0,-1-1 1 0 0,1 1 0 0 0,-1 0 0 0 0,1 0-1 0 0,-1 0 1 0 0,1 0 0 0 0,0 0 0 0 0,-1 0-1 0 0,1 0 1 0 0,0 0 0 0 0,-1 0 0 0 0,2 0 0 0 0,2 11-167 0 0,11 34-2 0 0,-11-34 20 0 0,-2 1 92 0 0,8 33 58 0 0,-4-22-21 0 0,6 19 54 0 0,-9-31 1047 0 0,-3-11-1040 0 0,0-1-1 0 0,0 1 1 0 0,1 0-1 0 0,-1 0 0 0 0,0 0 1 0 0,0-1-1 0 0,0 1 1 0 0,1 0-1 0 0,-1 0 1 0 0,0-1-1 0 0,0 1 1 0 0,0 0-1 0 0,0-1 1 0 0,0 1-1 0 0,0 0 0 0 0,0 0 1 0 0,1-1-1 0 0,-1 1 1 0 0,0 0-1 0 0,0-1 1 0 0,0 1-1 0 0,0 0 1 0 0,0-1-1 0 0,0 1 1 0 0,0 0-1 0 0,-1 0 0 0 0,1-1 1 0 0,0 1-1 0 0,-1-14 227 0 0,0 11-117 0 0,-1-18-35 0 0,2 1-1 0 0,0 0 0 0 0,1 0 0 0 0,1-1 0 0 0,5-21 0 0 0,-5 34-208 0 0,0 1-1 0 0,1-1 1 0 0,0 0-1 0 0,0 1 0 0 0,1 0 1 0 0,0-1-1 0 0,0 2 1 0 0,0-1-1 0 0,1 0 1 0 0,0 1-1 0 0,1 0 1 0 0,7-7-1 0 0,-11 11-149 0 0,0 1 0 0 0,0 0 0 0 0,1-1 0 0 0,-1 1 1 0 0,0 0-1 0 0,1 0 0 0 0,0 0 0 0 0,-1 1 0 0 0,5-2 0 0 0,23 1-7422 0 0,-25 1 6055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0,'0'0'1214'0'0,"6"9"-640"0"0,20 23 30 0 0,-19-23 38 0 0,-2 1 140 0 0,17 33 68 0 0,-16-33 12 0 0,0 2-48 0 0,16 37-213 0 0,-16-37-90 0 0,-4-9-401 0 0,0 1 1 0 0,0 0 0 0 0,0 0 0 0 0,-1 0-1 0 0,2 5 1 0 0,11 34 1467 0 0,12 21 78 0 0,-10-28-1424 0 0,-12-27 1944 0 0,-1-9-1944 0 0,-2-1-209 0 0,0 1 0 0 0,0 0 0 0 0,0 0 0 0 0,0 0 0 0 0,0 0 0 0 0,0-1 0 0 0,0 1 0 0 0,-1 0 0 0 0,1-1 0 0 0,0 1 0 0 0,0-1 0 0 0,0 1 0 0 0,-1-1 0 0 0,1 1 0 0 0,0-1 0 0 0,-1 0 0 0 0,1 1 0 0 0,0-1 0 0 0,0-1 0 0 0,8-19 622 0 0,-6 14-546 0 0,1-5 24 0 0,39-99 178 0 0,-35 92-584 0 0,2 0 0 0 0,0 0 0 0 0,19-25 0 0 0,-26 40 181 0 0,0 0 0 0 0,1 1 0 0 0,-1-1 0 0 0,1 1 0 0 0,0 0 0 0 0,0 0 0 0 0,0 0 0 0 0,0 0 0 0 0,0 1 0 0 0,1-1 0 0 0,-1 1 0 0 0,1 0 0 0 0,-1 1 0 0 0,1-1 0 0 0,7-1 0 0 0,-6 7-3 0 0,16 10 28 0 0,-17-10 11 0 0,0 6-51 0 0,16 30 117 0 0,-16-30 171 0 0,-1 2-65 0 0,10 32-2 0 0,-10-32 152 0 0,-2-2-182 0 0,8 34-46 0 0,-8-33 1598 0 0,2-11-1468 0 0,-3 0-144 0 0,0 0 0 0 0,0 0 1 0 0,0 0-1 0 0,0 0 0 0 0,0 0 1 0 0,0-1-1 0 0,0 1 1 0 0,0 0-1 0 0,0-1 0 0 0,0 1 1 0 0,0-1-1 0 0,0 1 0 0 0,0-1 1 0 0,0 1-1 0 0,0-1 1 0 0,1-1-1 0 0,13-19 296 0 0,-4-1-392 0 0,-2 5-340 0 0,18-29 1 0 0,-24 42 375 0 0,0 0-1 0 0,0 0 1 0 0,1 0 0 0 0,-1 0-1 0 0,1 1 1 0 0,0 0-1 0 0,0 0 1 0 0,0 0 0 0 0,0 0-1 0 0,0 1 1 0 0,1-1 0 0 0,4-1-1 0 0,12 2-6 0 0,-10 5 42 0 0,12 8 33 0 0,-11-2 82 0 0,12 17 9 0 0,-18-19 314 0 0,-1 1-261 0 0,17 25 0 0 0,-17-25 276 0 0,0 2-309 0 0,11 29-45 0 0,-12-29 43 0 0,-1 1-78 0 0,10 34-106 0 0,-8-23-268 0 0,0 20-71 0 0,-3-31-7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83 6583 0 0,'2'-4'192'0'0,"0"0"-1"0"0,-1 0 1 0 0,1 0-1 0 0,-1 0 0 0 0,0 0 1 0 0,0 0-1 0 0,0 0 1 0 0,0-1-1 0 0,-1 1 1 0 0,0-6-1 0 0,0 9-94 0 0,0-1 0 0 0,0 1 1 0 0,-1 0-1 0 0,1-1 0 0 0,-1 1 0 0 0,1-1 1 0 0,-1 1-1 0 0,1 0 0 0 0,-1-1 0 0 0,0 1 1 0 0,0 0-1 0 0,1 0 0 0 0,-1-1 0 0 0,0 1 1 0 0,0 0-1 0 0,0 0 0 0 0,0 0 0 0 0,-1 0 1 0 0,1 0-1 0 0,0 1 0 0 0,0-1 0 0 0,-1 0 0 0 0,1 0 1 0 0,0 1-1 0 0,-1-1 0 0 0,1 1 0 0 0,0-1 1 0 0,-1 1-1 0 0,1 0 0 0 0,-1-1 0 0 0,-1 1 1 0 0,-5 0 171 0 0,0 0 1 0 0,0 0 0 0 0,0 0-1 0 0,0 1 1 0 0,0 1 0 0 0,0-1-1 0 0,0 1 1 0 0,1 1 0 0 0,-1-1-1 0 0,0 1 1 0 0,-10 6 0 0 0,-4 3-166 0 0,-11 11-94 0 0,1 7-10 0 0,8-2 14 0 0,14-13 63 0 0,-11 22 59 0 0,16-28 189 0 0,2 1-123 0 0,-8 32 12 0 0,9-32 708 0 0,7 0-764 0 0,17 30-32 0 0,-17-31-20 0 0,0-8 0 0 0,1 1-71 0 0,-4-1-21 0 0,-1 0 0 0 0,1-1 0 0 0,0 1 1 0 0,0-1-1 0 0,0 1 0 0 0,0-1 1 0 0,0 0-1 0 0,0 0 0 0 0,0 0 1 0 0,0 0-1 0 0,3 0 0 0 0,5-2 17 0 0,1 0 0 0 0,0 0 0 0 0,-1-1 0 0 0,0 0 0 0 0,1-1 0 0 0,-1 0 0 0 0,-1-1 0 0 0,1 0 0 0 0,-1 0 0 0 0,12-10 0 0 0,-6 4 24 0 0,0 0 0 0 0,-1-2-1 0 0,-1 1 1 0 0,0-2 0 0 0,17-22 0 0 0,-29 34-51 0 0,13-16 5 0 0,-13 17-9 0 0,-1 1-1 0 0,1-1 1 0 0,0 0 0 0 0,0 0 0 0 0,0 0 0 0 0,0 1 0 0 0,0-1-1 0 0,0 0 1 0 0,0 1 0 0 0,0-1 0 0 0,0 1 0 0 0,0-1 0 0 0,0 1-1 0 0,2-1 1 0 0,4 4 608 0 0,-4 9-441 0 0,8 38-508 0 0,-9-38-218 0 0,1-2-584 0 0,8 32 918 0 0,4 6 45 0 0,-11-37 145 0 0,-1-1-55 0 0,2 0-794 0 0,12 31 486 0 0,-12-31-20 0 0,-2-10-1730 0 0,10-1 1326 0 0,-12 1 778 0 0,-1 0 0 0 0,1-1 0 0 0,-1 1 0 0 0,0 0 0 0 0,1 0 0 0 0,-1 0 0 0 0,0-1 0 0 0,1 1 0 0 0,-1 0 0 0 0,0 0 0 0 0,0 0 0 0 0,1-1 0 0 0,-1 1 0 0 0,0 0 0 0 0,0-1 0 0 0,1 1 0 0 0,-1 0 0 0 0,0-1 0 0 0,0 1 0 0 0,0-1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0,'0'8'411'0'0,"0"-1"0"0"0,1 0 0 0 0,-1 1 0 0 0,1-1 0 0 0,4 12 1 0 0,-1-3-100 0 0,-2-4 416 0 0,0 4 21 0 0,9 75 391 0 0,-5-20-481 0 0,-1 5 132 0 0,1 5 219 0 0,-4-65-840 0 0,1 33 570 0 0,-4-39-546 0 0,2 0 1 0 0,2 19 0 0 0,2 13 346 0 0,-4-30-374 0 0,0-1-1 0 0,3 14 1 0 0,-1-10-71 0 0,-1-2 185 0 0,0-1-29 0 0,6 36-117 0 0,-6-36 22 0 0,0 2-97 0 0,6 55-48 0 0,-3-3-40 0 0,-4-53-121 0 0,-2-5-116 0 0,0 0 215 0 0,1 0 0 0 0,0 10 0 0 0,0 9-3388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5983 0 0,'4'-2'299'0'0,"0"1"0"0"0,0-1 0 0 0,0 1 0 0 0,0 1 0 0 0,0-1 0 0 0,1 1 0 0 0,-1-1 0 0 0,0 1 0 0 0,0 0 0 0 0,5 1 0 0 0,9-1 335 0 0,102 3 1504 0 0,28-1-1266 0 0,-130-4-621 0 0,0 0 0 0 0,-1-1 0 0 0,1 0 0 0 0,-1-2 0 0 0,0 0 0 0 0,22-10 0 0 0,-25 9 200 0 0,0-2 1 0 0,-1 1 0 0 0,24-19 0 0 0,-31 21-402 0 0,-1 1 0 0 0,0-1 0 0 0,0 0 0 0 0,-1 0 0 0 0,0 0-1 0 0,0-1 1 0 0,0 0 0 0 0,0 0 0 0 0,-1 0 0 0 0,0 0 0 0 0,3-9 0 0 0,-5 14-35 0 0,-1 0 0 0 0,0 0 0 0 0,1 0 0 0 0,-1 0 0 0 0,1 0 0 0 0,-1-1 0 0 0,0 1 0 0 0,0 0 0 0 0,0 0 0 0 0,0 0 0 0 0,0-1 0 0 0,0 1 0 0 0,0 0 0 0 0,0 0 0 0 0,0 0 0 0 0,-1 0 0 0 0,1-1 0 0 0,0 1 0 0 0,-1 0 0 0 0,1 0 0 0 0,-1 0 0 0 0,1 0 0 0 0,-1 0 0 0 0,1 0 0 0 0,-1 0 0 0 0,0 0 0 0 0,0 0 1 0 0,1 0-1 0 0,-1 0 0 0 0,0 1 0 0 0,0-1 0 0 0,0 0 0 0 0,0 0 0 0 0,0 1 0 0 0,0-1 0 0 0,0 1 0 0 0,0-1 0 0 0,0 1 0 0 0,0-1 0 0 0,-1 1 0 0 0,0-1 0 0 0,-2 1 17 0 0,-1-1-1 0 0,1 1 1 0 0,0 0 0 0 0,-1 0 0 0 0,1 0 0 0 0,0 0 0 0 0,-1 1 0 0 0,1 0 0 0 0,0 0 0 0 0,-5 1 0 0 0,8-1-27 0 0,-10 2-71 0 0,1 0 0 0 0,0 1-1 0 0,0 1 1 0 0,0 0 0 0 0,1 0 0 0 0,0 1 0 0 0,-13 9 0 0 0,15-10 38 0 0,3-2 6 0 0,0 0-1 0 0,1 0 1 0 0,-1 0 0 0 0,1 0 0 0 0,-5 5-1 0 0,-14 18-43 0 0,-2 6 68 0 0,19-26 206 0 0,3 6-78 0 0,-7 37 19 0 0,7-37 556 0 0,6-1-467 0 0,15 35-46 0 0,-14-35 146 0 0,1-4-171 0 0,20 22-7 0 0,-19-22 145 0 0,0-2-155 0 0,20 13-12 0 0,-20-13 134 0 0,0-3-138 0 0,0 0-70 0 0,0 0 0 0 0,0 0 0 0 0,0-1 0 0 0,1 0 0 0 0,-1 0 0 0 0,1-1 0 0 0,-1 0 0 0 0,15-1 0 0 0,-18 0-73 0 0,0 0 1 0 0,1-1 0 0 0,-1 1 0 0 0,0-1 0 0 0,0 0 0 0 0,0 0 0 0 0,4-3 0 0 0,-6 4-259 0 0,-1 0-1 0 0,1 0 0 0 0,-1 0 0 0 0,0-1 0 0 0,1 1 0 0 0,-1 0 0 0 0,0-1 0 0 0,0 1 1 0 0,0-1-1 0 0,0 1 0 0 0,0-1 0 0 0,0 1 0 0 0,0-1 0 0 0,-1 0 0 0 0,1 1 1 0 0,-1-1-1 0 0,1 0 0 0 0,-1 0 0 0 0,1 1 0 0 0,-1-3 0 0 0,0 0-1152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42 4143 0 0,'-2'-2'249'0'0,"1"-1"0"0"0,0 1 0 0 0,-1-1 0 0 0,1 1 0 0 0,-1 0 0 0 0,0 0-1 0 0,0 0 1 0 0,0 0 0 0 0,0 0 0 0 0,0 0 0 0 0,-1 0 0 0 0,1 1 0 0 0,-4-3-1 0 0,2 2-133 0 0,1 1 0 0 0,0-1 0 0 0,0 1 0 0 0,-1 0 0 0 0,1 0 0 0 0,-1 0 0 0 0,1 1-1 0 0,-1-1 1 0 0,0 1 0 0 0,1 0 0 0 0,-7 0 0 0 0,4 1-183 0 0,0 0 0 0 0,0 0 0 0 0,0 1 1 0 0,0-1-1 0 0,0 1 0 0 0,1 1 0 0 0,-10 4 0 0 0,9-4-3 0 0,-20 12-290 0 0,-4 8-23 0 0,6-6 408 0 0,18-13 92 0 0,7 8-190 0 0,6 32-50 0 0,-6-32 16 0 0,5-9 10 0 0,24 12 18 0 0,-17-8 69 0 0,-7-3 0 0 0,0-1 0 0 0,0-1 0 0 0,12 5 1 0 0,15 4 282 0 0,1 1 74 0 0,-11-2-262 0 0,9 6-15 0 0,-24-12-54 0 0,-1 0 189 0 0,0 1-100 0 0,21 14 20 0 0,-21-14 3292 0 0,-8 54-2652 0 0,0-48-577 0 0,-2-8-11 0 0,-45 23 701 0 0,19-13-536 0 0,0-1 0 0 0,-37 9 0 0 0,49-16-621 0 0,-1-2 0 0 0,1 0 0 0 0,-1-1 0 0 0,0-1 0 0 0,-22-1 0 0 0,26-1-815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26 1375 0 0,'0'-1'219'0'0,"0"0"-1"0"0,1 1 0 0 0,-1-1 1 0 0,0 1-1 0 0,0-1 0 0 0,0 0 1 0 0,0 1-1 0 0,0-1 0 0 0,0 0 1 0 0,0 1-1 0 0,0-1 1 0 0,0 0-1 0 0,0 1 0 0 0,0-1 1 0 0,0 0-1 0 0,0 1 0 0 0,0-1 1 0 0,-1 0-1 0 0,1 1 0 0 0,0-1 1 0 0,-1 1-1 0 0,1-1 0 0 0,0 0 1 0 0,-1 1-1 0 0,1-1 0 0 0,0 1 1 0 0,-2-1-1 0 0,1 0 87 0 0,0 0 0 0 0,-1 0 0 0 0,1 1 1 0 0,0-1-1 0 0,-1 0 0 0 0,1 1 0 0 0,-1-1 1 0 0,1 1-1 0 0,-1 0 0 0 0,1 0 0 0 0,-3-1 0 0 0,-3 1-168 0 0,0 0 0 0 0,-1 0 1 0 0,1 1-1 0 0,-8 2 0 0 0,-33 10-784 0 0,2 2 0 0 0,-49 23 1 0 0,94-37 780 0 0,-4 2-7 0 0,-12 9-40 0 0,12-9 43 0 0,3 7-62 0 0,-9 30 16 0 0,8-30 278 0 0,10-1-260 0 0,21 25 2 0 0,-20-26 146 0 0,0-4-100 0 0,27 12 2 0 0,-21-10-25 0 0,26 6-96 0 0,-33-11-33 0 0,23 2-2 0 0,-7 0-13 0 0,-18-2-63 0 0,1 1 20 0 0,18 5 39 0 0,-18-5-33 0 0,1 3 1 0 0,21 14 64 0 0,-21-15 1255 0 0,-11 4-1058 0 0,-13 22 0 0 0,15-28-186 0 0,1 0 0 0 0,-1 0-1 0 0,0-1 1 0 0,0 1 0 0 0,0 0-1 0 0,0-1 1 0 0,0 1-1 0 0,0-1 1 0 0,0 0 0 0 0,-1 0-1 0 0,1 0 1 0 0,0 0 0 0 0,-1 0-1 0 0,1 0 1 0 0,-1 0 0 0 0,1-1-1 0 0,-1 0 1 0 0,1 1 0 0 0,-1-1-1 0 0,1 0 1 0 0,-5 0 0 0 0,-2 0-164 0 0,-27 1-2167 0 0,29-2 1387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4 119 11055 0 0,'0'0'6436'0'0,"5"10"-5857"0"0,17 33-304 0 0,-16-32-62 0 0,-1-2-45 0 0,16 31-149 0 0,-21-39-26 0 0,1 1 0 0 0,0 0 0 0 0,0-1 0 0 0,0 1 0 0 0,0-1 0 0 0,0 1 0 0 0,0-1 0 0 0,1 0 0 0 0,1 2 0 0 0,28 25-61 0 0,-31-28 65 0 0,1 1 0 0 0,0-1-1 0 0,-1 1 1 0 0,1-1 0 0 0,-1 1 0 0 0,1-1-1 0 0,0 1 1 0 0,-1-1 0 0 0,1 0-1 0 0,0 1 1 0 0,0-1 0 0 0,-1 0 0 0 0,1 0-1 0 0,0 1 1 0 0,0-1 0 0 0,0 0 0 0 0,-1 0-1 0 0,1 0 1 0 0,0 0 0 0 0,0 0-1 0 0,-1 0 1 0 0,1 0 0 0 0,0 0 0 0 0,0-1-1 0 0,0 1 1 0 0,-1 0 0 0 0,1 0 0 0 0,0-1-1 0 0,-1 1 1 0 0,1 0 0 0 0,0-1-1 0 0,0 1 1 0 0,0-1 0 0 0,1-1 16 0 0,-1 0-1 0 0,1 1 1 0 0,-1-1 0 0 0,1 0 0 0 0,-1 0 0 0 0,0 0 0 0 0,2-4-1 0 0,-2 3 7 0 0,18-31-1209 0 0,-2-2 0 0 0,-1 0 0 0 0,-2-1 0 0 0,15-57 0 0 0,-29 94 1196 0 0,1-11-383 0 0,-1 10 384 0 0,1 1 0 0 0,-1 0 0 0 0,0 0-1 0 0,0 0 1 0 0,0-1 0 0 0,0 1 0 0 0,0 0-1 0 0,0 0 1 0 0,0-1 0 0 0,0 1 0 0 0,-1 0-1 0 0,1 0 1 0 0,0-1 0 0 0,0 1 0 0 0,0 0-1 0 0,0 0 1 0 0,0 0 0 0 0,0-1 0 0 0,0 1-1 0 0,0 0 1 0 0,-1 0 0 0 0,1 0 0 0 0,0-1-1 0 0,0 1 1 0 0,0 0 0 0 0,0 0 0 0 0,-1 0-1 0 0,1 0 1 0 0,0-1 0 0 0,0 1 0 0 0,0 0-1 0 0,-1 0 1 0 0,1 0 0 0 0,-1 0 1090 0 0,-4 7-841 0 0,-1 0-176 0 0,3-3-44 0 0,0-1 1 0 0,0 1-1 0 0,0 0 0 0 0,1 0 0 0 0,0 1 0 0 0,-4 8 1 0 0,-16 37 63 0 0,2 3 133 0 0,11-27 30 0 0,-1 8-79 0 0,-1 12 221 0 0,-4 11-49 0 0,8-29 27 0 0,-7 30 7 0 0,8-28-22 0 0,-5 34-101 0 0,6-31-47 0 0,-4 37-11 0 0,5-36-23 0 0,-5 43-90 0 0,-1 3-31 0 0,0-6 2 0 0,3-35-46 0 0,6-29 6 0 0,-2-10-559 0 0,2 1 501 0 0,1-1 0 0 0,-1 0 0 0 0,0 0 0 0 0,1 0 0 0 0,-1 0 0 0 0,1 0 0 0 0,-1 0 0 0 0,0 0 0 0 0,1-1 0 0 0,-1 1 1 0 0,1 0-1 0 0,-1 0 0 0 0,0 0 0 0 0,1-1 0 0 0,-1 1 0 0 0,1 0 0 0 0,-1 0 0 0 0,1-1 0 0 0,-1 1 0 0 0,1 0 1 0 0,-1-1-1 0 0,1 1 0 0 0,0-1 0 0 0,-1 1 0 0 0,1-1 0 0 0,-1 1 0 0 0,1-1 0 0 0,0 1 0 0 0,-1-1 0 0 0,1 0 0 0 0,-1-2-240 0 0,0 0-1 0 0,0-1 1 0 0,1 1-1 0 0,-1 0 0 0 0,1-6 1 0 0,0-7-895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11519 0 0,'0'0'1772'0'0,"4"11"-1196"0"0,9 36 28 0 0,-10-35-4 0 0,0 3-33 0 0,10 47-14 0 0,-9-47-1 0 0,-2-1-57 0 0,9 42-242 0 0,-8-43 22 0 0,-2-1-174 0 0,1 37-70 0 0,-2-37 1512 0 0,9-29-663 0 0,31-118-947 0 0,-32 116-102 0 0,0 1 0 0 0,0 0-1 0 0,2 0 1 0 0,0 1 0 0 0,14-17 0 0 0,-23 33 156 0 0,0-1 1 0 0,1 1-1 0 0,-1-1 0 0 0,1 1 0 0 0,-1 0 1 0 0,1 0-1 0 0,0 0 0 0 0,-1 0 0 0 0,1 0 1 0 0,0 0-1 0 0,0 0 0 0 0,0 0 0 0 0,3 0 1 0 0,-4 1 11 0 0,-1 0 0 0 0,1 0 1 0 0,-1 0-1 0 0,1 0 1 0 0,-1 0-1 0 0,1 0 1 0 0,0 0-1 0 0,-1 0 1 0 0,1 0-1 0 0,-1 1 0 0 0,1-1 1 0 0,-1 0-1 0 0,1 0 1 0 0,-1 1-1 0 0,1-1 1 0 0,-1 0-1 0 0,1 1 1 0 0,-1-1-1 0 0,1 0 0 0 0,-1 1 1 0 0,1-1-1 0 0,-1 1 1 0 0,1 0-1 0 0,29 28-9 0 0,-29-28 6 0 0,0 0 1 0 0,0 0 0 0 0,0 0 0 0 0,0 0 0 0 0,0 0 0 0 0,0 0 0 0 0,0 1 0 0 0,-1-1 0 0 0,1 0 0 0 0,0 0 0 0 0,-1 1 0 0 0,1-1 0 0 0,0 3 0 0 0,14 40 3 0 0,-9-21 53 0 0,4 20 11 0 0,-8-32 1751 0 0,5-10-1630 0 0,20 2-21 0 0,-25-4-159 0 0,-1 1 0 0 0,0-1 1 0 0,0 0-1 0 0,1 0 0 0 0,-1 1 0 0 0,0-1 0 0 0,0 0 0 0 0,0 0 0 0 0,0 0 0 0 0,0 0 0 0 0,0 0 1 0 0,0 0-1 0 0,0-1 0 0 0,-1 1 0 0 0,1 0 0 0 0,0 0 0 0 0,-1-1 0 0 0,1 1 0 0 0,-1 0 0 0 0,1-1 1 0 0,0-2-1 0 0,2-3 33 0 0,27-57-54 0 0,-22 45-276 0 0,1-1 0 0 0,0 2 1 0 0,2-1-1 0 0,20-26 0 0 0,-30 44 272 0 0,0 0-3 0 0,0 0-1 0 0,0-1 1 0 0,0 1 0 0 0,0 0-1 0 0,1 0 1 0 0,-1 0-1 0 0,0 0 1 0 0,0 1-1 0 0,1-1 1 0 0,-1 0 0 0 0,1 0-1 0 0,-1 1 1 0 0,1-1-1 0 0,-1 1 1 0 0,3-1 0 0 0,2 9-33 0 0,17 25-22 0 0,-17-25-2 0 0,-5 3-66 0 0,5 31 119 0 0,-5-31-40 0 0,-1 1 1 0 0,-3 46 36 0 0,-5 1-50 0 0,6-47-46 0 0,-1-3-1165 0 0,-10 27 580 0 0,9-27-138 0 0,-3-6-4267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7367 0 0,'0'0'2100'0'0,"3"13"-1376"0"0,1 3-481 0 0,7 47 954 0 0,-1 6 227 0 0,-2 4 54 0 0,-6-56-1277 0 0,0 7-57 0 0,1 2 4736 0 0,1-27-4647 0 0,-3 0-219 0 0,0 1 0 0 0,0-1 0 0 0,1 1 0 0 0,-1-1 0 0 0,0 0 0 0 0,0 0 1 0 0,0 0-1 0 0,0 0 0 0 0,0 0 0 0 0,0 0 0 0 0,0 0 0 0 0,0 0 0 0 0,0 0 0 0 0,0 0 0 0 0,0-2 0 0 0,8-24 48 0 0,-6 15-53 0 0,10-34-614 0 0,2 1 0 0 0,42-87-1 0 0,-52 124 407 0 0,0 0 1 0 0,11-13-1 0 0,-14 18 128 0 0,0 0 0 0 0,1 1 0 0 0,0-1 1 0 0,-1 1-1 0 0,1 0 0 0 0,0-1 0 0 0,0 1 1 0 0,1 1-1 0 0,5-4 0 0 0,-8 5-49 0 0,5 8-632 0 0,20 22 691 0 0,-19-22 105 0 0,-4 5 121 0 0,10 42 411 0 0,-9-41 908 0 0,-4-3-850 0 0,4 35-549 0 0,-3-34-292 0 0,-2 0-147 0 0,-1 36 551 0 0,1-36 2816 0 0,2-13-3000 0 0,1 1 0 0 0,-1 0 0 0 0,0-1 0 0 0,0 1 0 0 0,0-1 0 0 0,0 0 0 0 0,0 1 0 0 0,1-1 0 0 0,-1 0 0 0 0,0 0 0 0 0,-1 1 0 0 0,1-1 0 0 0,0 0 1 0 0,0 0-1 0 0,0 0 0 0 0,0 0 0 0 0,-1 0 0 0 0,1 0 0 0 0,0 0 0 0 0,-1 0 0 0 0,1-1 0 0 0,-1 1 0 0 0,1-2 0 0 0,12-37-51 0 0,-8 23-36 0 0,3-7-324 0 0,16-31 0 0 0,-20 48 217 0 0,0 0-1 0 0,0 0 1 0 0,0 1 0 0 0,1-1 0 0 0,0 1-1 0 0,0 0 1 0 0,1 1 0 0 0,9-9 0 0 0,-3 9 39 0 0,-2 5 89 0 0,11 6 32 0 0,-16-4-34 0 0,2 7-4 0 0,18 27 71 0 0,-19-27 227 0 0,-3 2-123 0 0,8 33 11 0 0,-9-33 269 0 0,-1 0-315 0 0,4 35-10 0 0,-4-35-7 0 0,0 1-108 0 0,3 32-55 0 0,-3-32-12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86 271 455 0 0,'0'0'3754'0'0,"5"2"-2402"0"0,1-1-895 0 0,13 5 3300 0 0,-12-3-2457 0 0,21 9-488 0 0,-25-11-708 0 0,1 0 0 0 0,-1 0 0 0 0,0 0 0 0 0,1 0 0 0 0,-1-1 0 0 0,1 1 0 0 0,-1-1 0 0 0,0 0 0 0 0,1 0 0 0 0,-1 0 1 0 0,1 0-1 0 0,-1-1 0 0 0,1 1 0 0 0,-1-1 0 0 0,0 0 0 0 0,5-2 0 0 0,-1 0 17 0 0,0 0 1 0 0,0-1-1 0 0,0-1 1 0 0,-1 1-1 0 0,7-6 1 0 0,0-2 375 0 0,0 0-1 0 0,-1-1 1 0 0,-1 0 0 0 0,0-1 0 0 0,0 0 0 0 0,-2-1 0 0 0,0 0 0 0 0,0 0 0 0 0,11-32 0 0 0,-18 42-502 0 0,-1 0-1 0 0,0 0 1 0 0,0 0 0 0 0,0 0 0 0 0,0 0-1 0 0,-1 0 1 0 0,1 0 0 0 0,-1 0-1 0 0,-1 0 1 0 0,0-8 0 0 0,0 11-25 0 0,1 0 1 0 0,-1 1-1 0 0,1-1 0 0 0,-1 0 1 0 0,0 1-1 0 0,0-1 0 0 0,1 1 1 0 0,-1-1-1 0 0,0 1 0 0 0,0 0 1 0 0,-1-1-1 0 0,1 1 0 0 0,0 0 1 0 0,0-1-1 0 0,-1 1 0 0 0,1 0 1 0 0,0 0-1 0 0,-1 0 0 0 0,1 0 1 0 0,-1 1-1 0 0,0-1 0 0 0,1 0 1 0 0,-1 1-1 0 0,0-1 0 0 0,1 1 1 0 0,-1-1-1 0 0,0 1 0 0 0,1 0 1 0 0,-1 0-1 0 0,0 0 0 0 0,0 0 1 0 0,0 0-1 0 0,-2 0 0 0 0,-8 2-49 0 0,1 0 0 0 0,0 1-1 0 0,-1 0 1 0 0,1 1 0 0 0,1 0 0 0 0,-1 1-1 0 0,1 0 1 0 0,0 1 0 0 0,0 0 0 0 0,-18 14-1 0 0,-10 11-4 0 0,-9 15 16 0 0,3 8 15 0 0,34-39 48 0 0,-14 27-1 0 0,4 5 54 0 0,16-37 202 0 0,2 1 86 0 0,-7 36 14 0 0,7-35 372 0 0,5 2-348 0 0,8 39 2 0 0,-9-40-12 0 0,5-4-50 0 0,19 25-24 0 0,-19-26-2 0 0,2-2 0 0 0,28 17 0 0 0,-35-22-256 0 0,-1 0 0 0 0,1 0 0 0 0,-1 0 0 0 0,1 0 0 0 0,-1-1 0 0 0,1 1 0 0 0,0 0 0 0 0,2 0 0 0 0,12 2 102 0 0,0 0 0 0 0,1-1-1 0 0,0-1 1 0 0,-1 0 0 0 0,1-1-1 0 0,17-3 1 0 0,-8-1-242 0 0,0-2 0 0 0,-1-1 0 0 0,0-1 0 0 0,0-1 0 0 0,-1-1 0 0 0,0-2 0 0 0,-1 0 0 0 0,0-1 0 0 0,-1-1 0 0 0,0-2 0 0 0,28-25 0 0 0,-44 35-523 0 0,-1 0 0 0 0,1 0 0 0 0,-1 0 0 0 0,0-1-1 0 0,-1 0 1 0 0,0 0 0 0 0,6-14 0 0 0,-4 7-5448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8751 0 0,'0'-2'45'0'0,"8"10"4356"0"0,14 23-4185 0 0,-16-24-31 0 0,-1 4 8 0 0,15 32 66 0 0,-15-33 28 0 0,-1 4 7 0 0,14 43-3 0 0,-14-43-23 0 0,-1 2-11 0 0,15 60 266 0 0,8 27 434 0 0,-15-61-642 0 0,-8-31-58 0 0,1 3-29 0 0,12 43-4 0 0,-12-43-18 0 0,0 0-80 0 0,13 57 46 0 0,-14-56-105 0 0,9 57-54 0 0,-3 8-13 0 0,-6-8 0 0 0,-7-13-21 0 0,3-47-83 0 0,-5-5-2579 0 0,-20 21-1253 0 0,26-27 3733 0 0,0-1-1 0 0,-1 1 1 0 0,1-1-1 0 0,0 0 1 0 0,-1 1-1 0 0,1-1 1 0 0,-1 0-1 0 0,1 1 1 0 0,-1-1-1 0 0,1 0 1 0 0,-1 1-1 0 0,1-1 1 0 0,-1 0-1 0 0,1 0 1 0 0,-1 0-1 0 0,1 1 1 0 0,-1-1-1 0 0,1 0 0 0 0,-1 0 1 0 0,1 0-1 0 0,-1 0 1 0 0,1 0-1 0 0,-1 0 1 0 0,-1 0-1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0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13309 610 2303 0 0,'-1'-4'5527'0'0,"-3"4"-5021"0"0,1 0 1 0 0,0-1-1 0 0,0 1 1 0 0,0-1-1 0 0,-5-2 0 0 0,6 2-151 0 0,-1 0 0 0 0,1 1 0 0 0,0-1-1 0 0,-1 0 1 0 0,1 1 0 0 0,-1 0-1 0 0,1-1 1 0 0,-1 1 0 0 0,-2 0-1 0 0,3 1 97 0 0,-9-1 388 0 0,1 1-1 0 0,-20 3 1 0 0,20-2-293 0 0,0 0-1 0 0,-19 0 1 0 0,2-3-99 0 0,0-2-1 0 0,-39-9 1 0 0,-4 0-111 0 0,0 3-69 0 0,-284-26 333 0 0,70 11-410 0 0,27 0-56 0 0,215 23-79 0 0,-304-28 368 0 0,-111-26-413 0 0,260 35 44 0 0,-272-13-43 0 0,-394-13-11 0 0,738 38 0 0 0,-419-19 0 0 0,336 18 0 0 0,-313-9 0 0 0,311 8 0 0 0,-42-1 0 0 0,37 12-17 0 0,-202-1-51 0 0,18 0-162 0 0,150 3 233 0 0,95-3-3 0 0,-235-2 0 0 0,35 1 0 0 0,1 1 0 0 0,135-3 0 0 0,-272-13 0 0 0,-37-17 121 0 0,58 5-114 0 0,7 0-6 0 0,0 26-13 0 0,200 8-233 0 0,16 4-33 0 0,-100 5 92 0 0,15 6 96 0 0,-67 26-1116 0 0,380-43 1209 0 0,-54 9-95 0 0,-82 26 0 0 0,25-4-188 0 0,46-14 12 0 0,13-4 815 0 0,-136 16-1 0 0,199-32-484 0 0,1-1 0 0 0,-1 0-1 0 0,1 0 1 0 0,-1 0 0 0 0,1-1-1 0 0,-1 0 1 0 0,-6-2 0 0 0,13 3-49 0 0,0-1 0 0 0,0 1 1 0 0,-1 0-1 0 0,1 0 1 0 0,0 0-1 0 0,0 0 1 0 0,0 0-1 0 0,0 0 0 0 0,0 0 1 0 0,0 0-1 0 0,0 0 1 0 0,0 0-1 0 0,0 0 1 0 0,0 0-1 0 0,0 0 0 0 0,0 0 1 0 0,0-1-1 0 0,-1 1 1 0 0,1 0-1 0 0,0 0 1 0 0,0 0-1 0 0,0 0 0 0 0,0 0 1 0 0,0 0-1 0 0,0 0 1 0 0,0 0-1 0 0,0-1 1 0 0,0 1-1 0 0,0 0 1 0 0,0 0-1 0 0,0 0 0 0 0,0 0 1 0 0,0 0-1 0 0,0 0 1 0 0,0 0-1 0 0,0 0 1 0 0,0 0-1 0 0,1-1 0 0 0,-1 1 1 0 0,0 0-1 0 0,0 0 1 0 0,0 0-1 0 0,0 0 1 0 0,0 0-1 0 0,0 0 0 0 0,0 0 1 0 0,0 0-1 0 0,0 0 1 0 0,0 0-1 0 0,0 0 1 0 0,0 0-1 0 0,1-1 1 0 0,7-6 251 0 0,15-8-243 0 0,-18 12 54 0 0,434-241 186 0 0,-396 222-257 0 0,-7 3-5 0 0,1 1 0 0 0,59-18 0 0 0,-261 84-8 0 0,-190 43-56 0 0,275-72 64 0 0,-170 33 0 0 0,213-43 0 0 0,22-4 0 0 0,0 2-15 0 0,12-5-57 0 0,5 10-402 0 0,5 35 402 0 0,-7-46 69 0 0,1 0 0 0 0,-1 0 0 0 0,0 0-1 0 0,0 0 1 0 0,0 0 0 0 0,1 1 0 0 0,-1-1 0 0 0,1 0 0 0 0,-1 0 0 0 0,1 0 0 0 0,-1 0 0 0 0,1 0 0 0 0,-1 0 0 0 0,1 0 0 0 0,0 0-1 0 0,0 0 1 0 0,0-1 0 0 0,0 2 0 0 0,38 39-9 0 0,-26-29 12 0 0,19 15 0 0 0,-18-17 2 0 0,-7-5 9 0 0,0 0-1 0 0,0 0 0 0 0,0-1 0 0 0,11 5 1 0 0,21 10-1 0 0,12 6-10 0 0,6 3 11 0 0,2-1 32 0 0,3-3-33 0 0,2-3-10 0 0,-4-4 0 0 0,-18-7 0 0 0,16 4 11 0 0,4 0 32 0 0,-3 1-19 0 0,-5 1 42 0 0,-14-3 17 0 0,-32-11-48 0 0,0 0 0 0 0,0 1 0 0 0,11 6 0 0 0,-9-4-11 0 0,-1-1 41 0 0,-2-1-12 0 0,20 11-29 0 0,-20-11 43 0 0,0 1 0 0 0,22 11-122 0 0,-22-11-297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6911 0 0,'83'4'4940'0'0,"-57"-2"-4147"0"0,0 0 1 0 0,0-2 0 0 0,0-1 0 0 0,31-5-1 0 0,22-9 2013 0 0,127-29-1193 0 0,-201 43-1554 0 0,-1 0 1 0 0,0-1-1 0 0,0 1 1 0 0,6-5 0 0 0,-9 6-106 0 0,0-1 0 0 0,0 0 1 0 0,0 1-1 0 0,0-1 0 0 0,0 0 1 0 0,0 0-1 0 0,0 1 0 0 0,0-1 1 0 0,0 0-1 0 0,0 0 0 0 0,-1 0 1 0 0,1 0-1 0 0,0 0 0 0 0,-1 0 1 0 0,1 0-1 0 0,-1 0 0 0 0,1 0 1 0 0,-1-1-1 0 0,0 1 0 0 0,1-2 1 0 0,-2 1-649 0 0,-2-3-597 0 0,4 20-916 0 0,12 54 2140 0 0,0 3 132 0 0,-8-44 118 0 0,4 25 18 0 0,-7-39-1 0 0,0-2 6 0 0,7 39 22 0 0,-7-39 250 0 0,1 0-226 0 0,7 35 50 0 0,-8-35 3160 0 0,-1-13-3429 0 0,0 1 1 0 0,0 0-1 0 0,-1 0 0 0 0,1 0 1 0 0,0 0-1 0 0,0-1 0 0 0,-1 1 0 0 0,1 0 1 0 0,0-1-1 0 0,-1 1 0 0 0,1-1 0 0 0,0 1 1 0 0,-1-1-1 0 0,1 1 0 0 0,0-1 0 0 0,-1 1 1 0 0,1-1-1 0 0,-1 0 0 0 0,1 1 0 0 0,-1-1 1 0 0,1 0-1 0 0,-1 1 0 0 0,0-1 1 0 0,1 0-1 0 0,-1 0 0 0 0,0 1 0 0 0,1-1 1 0 0,-1 0-1 0 0,0 0 0 0 0,0 1 0 0 0,0-2 1 0 0,2-33 489 0 0,-1 18-283 0 0,1-2-166 0 0,2-1-1 0 0,0 1 1 0 0,1-1-1 0 0,1 1 1 0 0,1 1 0 0 0,0-1-1 0 0,2 1 1 0 0,11-19-1 0 0,-14 28-278 0 0,0 0 0 0 0,0 1 0 0 0,1 0 0 0 0,0 0-1 0 0,1 1 1 0 0,-1 0 0 0 0,1 0 0 0 0,1 1 0 0 0,-1 0 0 0 0,1 0 0 0 0,0 1-1 0 0,0 0 1 0 0,1 1 0 0 0,-1 0 0 0 0,1 0 0 0 0,0 1 0 0 0,14-2 0 0 0,-10 2-1158 0 0,0 0-256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66 188 3223 0 0,'0'0'242'0'0,"-2"11"-69"0"0,-5 35 332 0 0,5-35 146 0 0,0 3 28 0 0,-11 64 813 0 0,1-13 166 0 0,1-1 32 0 0,1 2 858 0 0,5-15-1907 0 0,4-38 1618 0 0,3-13-3792 0 0,-2 0 1480 0 0,1-1 0 0 0,0 1-1 0 0,-1 0 1 0 0,1 0-1 0 0,0 0 1 0 0,-1-1-1 0 0,1 1 1 0 0,-1 0 0 0 0,1-1-1 0 0,0 1 1 0 0,-1-1-1 0 0,1 1 1 0 0,-1-1-1 0 0,1 1 1 0 0,-1-1 0 0 0,1 1-1 0 0,-1-1 1 0 0,0 1-1 0 0,1-1 1 0 0,0-1 0 0 0,4-15-1244 0 0,-3-8-3050 0 0</inkml:trace>
  <inkml:trace contextRef="#ctx0" brushRef="#br0" timeOffset="1">45 378 2215 0 0,'21'-142'15'0'0,"-12"68"190"0"0,-8 53-54 0 0,5-26 1113 0 0,1-42 3076 0 0,-7 85-3573 0 0,-1 4-633 0 0,-3 10-1242 0 0,-14 39 1092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7 11975 0 0,'-7'-6'1704'0'0,"2"9"-1608"0"0,-28 15-320 0 0,0 0-125 0 0,-5 4-247 0 0,30-17 490 0 0,-26 17-347 0 0,25-16 475 0 0,4-3 60 0 0,0 0 1 0 0,1 0-1 0 0,-1 1 1 0 0,1 0-1 0 0,-6 6 0 0 0,-16 15 300 0 0,14-12 28 0 0,-9 16 88 0 0,16-22 40 0 0,1 2 6 0 0,-11 29-6 0 0,11-28 468 0 0,9 1-510 0 0,13 31-34 0 0,-13-31-145 0 0,4-6-58 0 0,27 14-17 0 0,-35-18-214 0 0,1 0 1 0 0,-1 0-1 0 0,1 0 0 0 0,-1-1 0 0 0,1 1 0 0 0,-1-1 0 0 0,1 1 0 0 0,2 0 1 0 0,19 1 348 0 0,-1-1 1 0 0,1-1 0 0 0,41-5-1 0 0,-28 0-224 0 0,-1-3 0 0 0,-1-1 0 0 0,59-23 0 0 0,-77 24-1154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11055 0 0,'0'-1'400'0'0,"3"-3"163"0"0,-2 4-512 0 0,0 0 1 0 0,-1 0 0 0 0,1 0-1 0 0,0 1 1 0 0,-1-1-1 0 0,1 0 1 0 0,0 0-1 0 0,-1 1 1 0 0,1-1 0 0 0,-1 1-1 0 0,1-1 1 0 0,-1 0-1 0 0,1 1 1 0 0,-1-1 0 0 0,1 1-1 0 0,-1-1 1 0 0,1 1-1 0 0,0 0 1 0 0,26 29 3 0 0,-26-29-49 0 0,0 0 0 0 0,0 0 0 0 0,0 0 1 0 0,-1 0-1 0 0,1 0 0 0 0,0 0 1 0 0,0 1-1 0 0,-1-1 0 0 0,1 0 0 0 0,-1 0 1 0 0,1 1-1 0 0,-1-1 0 0 0,0 0 0 0 0,1 1 1 0 0,-1-1-1 0 0,0 2 0 0 0,13 57 121 0 0,-10-45 44 0 0,0 1 206 0 0,7 46 95 0 0,-5-34 21 0 0,10 47 533 0 0,1 4 44 0 0,0-2-204 0 0,-2-2-276 0 0,-2-6-130 0 0,-3-26-305 0 0,-7-33-10 0 0,0 5-13 0 0,6 43-49 0 0,-7-44-12 0 0,2-2 3 0 0,5 36-82 0 0,-5-36-120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8 10591 0 0,'2'-6'552'0'0,"-3"5"-119"0"0,-6 4 81 0 0,5-2-429 0 0,-4 4-255 0 0,-29 27-229 0 0,30-27 312 0 0,2-2 1 0 0,0 0 1 0 0,-1 0-1 0 0,1-1 1 0 0,-1 1-1 0 0,-4 2 1 0 0,-29 18-515 0 0,-2 2 643 0 0,30-20-9 0 0,-22 16 177 0 0,8-3 94 0 0,17-14 71 0 0,0 2 10 0 0,-17 17-17 0 0,18-17 388 0 0,2 4-515 0 0,-5 34 39 0 0,5-33 324 0 0,7 0-299 0 0,10 31 4 0 0,-10-31 2 0 0,1-3 0 0 0,17 26 12 0 0,-16-25 52 0 0,1-1 28 0 0,22 23 4 0 0,-21-23-25 0 0,1 0-106 0 0,1 1-197 0 0,-1-1 47 0 0,1 0 0 0 0,12 8-1 0 0,3 1 85 0 0,-18-12-56 0 0,1-1-26 0 0,24 15-8 0 0,-18-12-21 0 0,15 1-69 0 0,3-1 12 0 0,-27-6-161 0 0,0-1 1 0 0,-1 0 0 0 0,1 0 0 0 0,0 0-1 0 0,0 0 1 0 0,0-1 0 0 0,0 1 0 0 0,0-1 0 0 0,-1-1-1 0 0,1 1 1 0 0,0-1 0 0 0,-1 1 0 0 0,1-1-1 0 0,-1-1 1 0 0,1 1 0 0 0,-1 0 0 0 0,0-1 0 0 0,0 0-1 0 0,0 0 1 0 0,-1 0 0 0 0,1-1 0 0 0,-1 1-1 0 0,5-8 1 0 0,1 0-1179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4143 0 0,'0'0'3907'0'0,"6"6"-3092"0"0,18 17 7 0 0,-18-17 472 0 0,-5-5-1231 0 0,1 0 1 0 0,-1 1 0 0 0,1-1 0 0 0,-1 0 0 0 0,1 0-1 0 0,0 0 1 0 0,0 0 0 0 0,-1-1 0 0 0,1 1 0 0 0,2 0-1 0 0,2 1 69 0 0,-1 1 268 0 0,-1-2-7 0 0,2-1-145 0 0,0 0-1 0 0,0 0 0 0 0,0-1 1 0 0,0 0-1 0 0,-1 0 1 0 0,1 0-1 0 0,0 0 0 0 0,-1-1 1 0 0,1 0-1 0 0,-1 0 0 0 0,1-1 1 0 0,6-4-1 0 0,-6 3-118 0 0,0 0 0 0 0,0-1-1 0 0,-1 0 1 0 0,1 0-1 0 0,-1 0 1 0 0,-1-1 0 0 0,1 0-1 0 0,6-11 1 0 0,-9 14-60 0 0,0 0 1 0 0,-1 0 0 0 0,1 0-1 0 0,-1-1 1 0 0,0 1 0 0 0,0 0-1 0 0,0 0 1 0 0,0-1 0 0 0,0 1-1 0 0,-1-1 1 0 0,0 1-1 0 0,0-1 1 0 0,0 1 0 0 0,0-1-1 0 0,0 1 1 0 0,-1 0 0 0 0,1-1-1 0 0,-1 1 1 0 0,0-1 0 0 0,-2-4-1 0 0,2 6-51 0 0,0 1 0 0 0,0 0 0 0 0,0-1 0 0 0,0 1 0 0 0,0 0 0 0 0,0 0 0 0 0,0 0 1 0 0,0 0-1 0 0,0 0 0 0 0,-1 0 0 0 0,1 0 0 0 0,0 0 0 0 0,-1 1 0 0 0,1-1 0 0 0,0 0 0 0 0,-1 1 0 0 0,1-1 0 0 0,-1 1 0 0 0,1-1 0 0 0,-1 1 0 0 0,0 0 0 0 0,1 0 0 0 0,-1 0 0 0 0,1 0 0 0 0,-2 0 0 0 0,-1 0-37 0 0,0 1-1 0 0,0-1 0 0 0,1 1 0 0 0,-1 0 1 0 0,1 0-1 0 0,-1 0 0 0 0,1 1 0 0 0,-1-1 0 0 0,1 1 1 0 0,-1 0-1 0 0,-2 2 0 0 0,-16 11-48 0 0,21-14 65 0 0,0-1 0 0 0,1 1-1 0 0,-1 0 1 0 0,0-1 0 0 0,0 1-1 0 0,1 0 1 0 0,-1-1 0 0 0,1 1-1 0 0,-1 0 1 0 0,0 0 0 0 0,1 0-1 0 0,0 0 1 0 0,-1 0 0 0 0,1-1-1 0 0,-1 3 1 0 0,-18 36 14 0 0,15-29 233 0 0,5 3-102 0 0,3 40 14 0 0,-3-40 274 0 0,6-4-200 0 0,22 28-3 0 0,-22-28-23 0 0,1-3-11 0 0,26 16-1 0 0,-32-21-165 0 0,1 1-1 0 0,-1 0 1 0 0,0-1-1 0 0,1 1 1 0 0,-1-1-1 0 0,1 0 1 0 0,-1 0-1 0 0,1 0 1 0 0,-1 0 0 0 0,6 1-1 0 0,-1-1 24 0 0,-3 1-14 0 0,1 0 1 0 0,0-1-1 0 0,0 0 1 0 0,-1 0-1 0 0,1 0 1 0 0,0 0-1 0 0,0-1 1 0 0,8 0 0 0 0,-3 0 35 0 0,1-1-39 0 0,0 0 1 0 0,0 0-1 0 0,0-1 0 0 0,0-1 1 0 0,0 0-1 0 0,-1 0 0 0 0,1-1 1 0 0,-1 0-1 0 0,0-1 0 0 0,18-12 1 0 0,-17 10-29 0 0,0-1 1 0 0,0-1-1 0 0,-1 1 1 0 0,-1-2 0 0 0,1 1-1 0 0,-2-1 1 0 0,1-1 0 0 0,11-19-1 0 0,-17 25-65 0 0,0-1-1 0 0,0 1 0 0 0,-1-1 1 0 0,1 0-1 0 0,-1 0 1 0 0,-1 0-1 0 0,1 0 1 0 0,-1 0-1 0 0,0 0 0 0 0,-1 0 1 0 0,1 0-1 0 0,-1-1 1 0 0,-1 1-1 0 0,1 0 1 0 0,-1 0-1 0 0,0 0 0 0 0,0 0 1 0 0,-1 0-1 0 0,1 0 1 0 0,-5-9-1 0 0,6 15 13 0 0,-9-9 51 0 0,9 9-11 0 0,0 0 1 0 0,0 0-1 0 0,-1-1 0 0 0,1 1 0 0 0,0 0 0 0 0,0 0 0 0 0,-1 0 0 0 0,1 0 1 0 0,0 0-1 0 0,0 0 0 0 0,-1 0 0 0 0,1 0 0 0 0,0 0 0 0 0,0 0 0 0 0,0 0 1 0 0,-1 0-1 0 0,1 0 0 0 0,0 0 0 0 0,0 0 0 0 0,-1 0 0 0 0,1 0 1 0 0,0 1-1 0 0,0-1 0 0 0,-1 0 0 0 0,1 0 0 0 0,0 0 0 0 0,-6 12-815 0 0,-3 32 823 0 0,6-32 75 0 0,7-1-6 0 0,10 32 3 0 0,-11-32 288 0 0,4-6-233 0 0,19 13-6 0 0,-19-13-1 0 0,-3-4 0 0 0,18 2-9 0 0,-18-3-145 0 0,0 0 0 0 0,0 0 0 0 0,1-1 0 0 0,-1 1-1 0 0,0-1 1 0 0,0 0 0 0 0,0 0 0 0 0,0 0 0 0 0,0-1 0 0 0,0 1 0 0 0,0-1 0 0 0,0 0 0 0 0,-1 0 0 0 0,1-1 0 0 0,-1 1-1 0 0,0-1 1 0 0,1 1 0 0 0,-1-1 0 0 0,0 0 0 0 0,0 0 0 0 0,-1-1 0 0 0,5-6 0 0 0,-7 10-39 0 0,0 0 0 0 0,0 0 0 0 0,0-1 0 0 0,0 1 0 0 0,0 0 0 0 0,0 0 0 0 0,0-1-1 0 0,0 1 1 0 0,0 0 0 0 0,0 0 0 0 0,0-1 0 0 0,-1 1 0 0 0,1 0 0 0 0,0 0 0 0 0,0-1 0 0 0,0 1 0 0 0,0 0 0 0 0,-1 0 0 0 0,1 0 0 0 0,0 0 0 0 0,0-1 0 0 0,0 1 0 0 0,-1 0 0 0 0,1 0 0 0 0,0 0 0 0 0,0 0-1 0 0,0 0 1 0 0,-1 0 0 0 0,1-1 0 0 0,0 1 0 0 0,0 0 0 0 0,-1 0 0 0 0,1 0 0 0 0,0 0 0 0 0,-1 0 0 0 0,1 0 0 0 0,0 0 0 0 0,0 0 0 0 0,-1 0 0 0 0,1 0 0 0 0,0 0 0 0 0,-1 0 0 0 0,-14 0-1890 0 0,2 1 828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6447 0 0,'2'-1'120'0'0,"-1"0"0"0"0,0-1 0 0 0,1 1-1 0 0,-1 0 1 0 0,1 1 0 0 0,-1-1-1 0 0,1 0 1 0 0,-1 0 0 0 0,1 1-1 0 0,0-1 1 0 0,-1 1 0 0 0,1-1 0 0 0,0 1-1 0 0,-1 0 1 0 0,1-1 0 0 0,0 1-1 0 0,2 0 1 0 0,0 0 41 0 0,54-1 2329 0 0,-57 1-2288 0 0,2 1 72 0 0,0-2 110 0 0,3 2-808 0 0,8 8 5654 0 0,13 14-4467 0 0,-20-17 377 0 0,0 3-619 0 0,22 26-37 0 0,-22-26-152 0 0,0-3-68 0 0,23 20-9 0 0,-23-19-22 0 0,1-2-69 0 0,22 14-32 0 0,-22-14-4 0 0,-1-1-10 0 0,22 11-42 0 0,-17-9-18 0 0,9 3-35 0 0,-13-6 20 0 0,15 0-32 0 0,-20-5-12 0 0,-1 0 1 0 0,-1 2-51 0 0,0 0 0 0 0,-1-1-1 0 0,1 1 1 0 0,0 0 0 0 0,-1-1-1 0 0,1 1 1 0 0,-1-1 0 0 0,1 1-1 0 0,0-1 1 0 0,-1 0 0 0 0,1 1-1 0 0,-1-1 1 0 0,0 1 0 0 0,1-1-1 0 0,-1 0 1 0 0,1 1 0 0 0,-1-1-1 0 0,0 0 1 0 0,0 0 0 0 0,1 1-1 0 0,-1-1 1 0 0,0 0 0 0 0,0 0-1 0 0,0 1 1 0 0,0-1 0 0 0,0-1 0 0 0,-5-20-4020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 7367 0 0,'-2'-1'462'0'0,"2"1"-467"0"0,0 0-1 0 0,0 0 1 0 0,0 0 0 0 0,0 0-1 0 0,-1 0 1 0 0,1 0 0 0 0,0 0-1 0 0,0 0 1 0 0,0 0 0 0 0,0-1-1 0 0,0 1 1 0 0,0 0 0 0 0,0 0-1 0 0,0 0 1 0 0,0 0 0 0 0,0 0-1 0 0,-1 0 1 0 0,1 0 0 0 0,0 0-1 0 0,0 0 1 0 0,0 0 0 0 0,0 0-1 0 0,0 0 1 0 0,0 0 0 0 0,0 0-1 0 0,-1 0 1 0 0,1 0 0 0 0,0 0-1 0 0,0 0 1 0 0,0 0 0 0 0,0 0-1 0 0,0 0 1 0 0,0 0 0 0 0,0 0-1 0 0,0 0 1 0 0,0 1 0 0 0,-1-1-1 0 0,1 0 1 0 0,0 0 0 0 0,0 0-1 0 0,0 0 1 0 0,0 0 0 0 0,-10 16 4287 0 0,-25 52-1914 0 0,9-10-13 0 0,-5 9-1197 0 0,-1 9-279 0 0,1 0 22 0 0,0-2-11 0 0,13-32-552 0 0,13-31-39 0 0,0 1-10 0 0,-16 35-33 0 0,16-36-60 0 0,1 0-126 0 0,-14 30-45 0 0,14-30 4 0 0,-1-7-507 0 0,-17 15-9 0 0,22-19 412 0 0,0 1 1 0 0,-1-1-1 0 0,1 1 1 0 0,0-1-1 0 0,-1 0 1 0 0,1 1-1 0 0,-1-1 1 0 0,1 0-1 0 0,0 1 1 0 0,-1-1-1 0 0,1 0 1 0 0,-1 0-1 0 0,1 0 1 0 0,-1 1-1 0 0,1-1 1 0 0,-1 0-1 0 0,1 0 1 0 0,-1 0-1 0 0,1 0 1 0 0,-1 0-1 0 0,1 0 1 0 0,-1 0-1 0 0,1 0 1 0 0,-1 0-1 0 0,1 0 1 0 0,-1 0-1 0 0,1 0 1 0 0,-1 0-1 0 0,1 0 1 0 0,-1 0-1 0 0,1-1 1 0 0,-1 1-1 0 0,1 0 1 0 0,-1 0-1 0 0,1-1 1 0 0,-1 1-1 0 0,1 0 1 0 0,0 0-1 0 0,-1-1 1 0 0,0 0-1 0 0,1 1-119 0 0,-2-3-1248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27 6447 0 0,'6'-2'198'0'0,"0"0"-1"0"0,0 0 0 0 0,1 1 0 0 0,-1 0 1 0 0,13 0-1 0 0,1-1 13 0 0,90-8 112 0 0,-61 5 1674 0 0,-49 16-1882 0 0,0 0-103 0 0,0 0 1 0 0,-4 16-1 0 0,4-23-4 0 0,-6 12 9 0 0,-10 4 75 0 0,-63 60 239 0 0,6-12 60 0 0,-60 64 698 0 0,126-126-1079 0 0,5-4-3 0 0,-1 0 1 0 0,1 0-1 0 0,0 1 1 0 0,0-1-1 0 0,0 1 1 0 0,0 0 0 0 0,0-1-1 0 0,0 1 1 0 0,-1 3-1 0 0,-12 20 58 0 0,11-19 352 0 0,7 4-240 0 0,8 31 20 0 0,-8-31 402 0 0,5-8-272 0 0,26 12 0 0 0,-26-12-13 0 0,1-1-8 0 0,0 1-205 0 0,-3-1-19 0 0,-1-1-1 0 0,1 1 0 0 0,-1-1 0 0 0,1-1 0 0 0,5 1 1 0 0,25 2 200 0 0,-29-2-246 0 0,22-1 133 0 0,78-12 44 0 0,-92 9-366 0 0,33-8 235 0 0,-45 10-427 0 0,1 0 0 0 0,-1 0 0 0 0,1-1-1 0 0,-1 0 1 0 0,0 1 0 0 0,0-1 0 0 0,0 0 0 0 0,0 0 0 0 0,0-1 0 0 0,4-3 0 0 0,-2 0-4260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123 5983 0 0,'-5'-7'234'0'0,"0"0"-1"0"0,0 0 1 0 0,-1 1-1 0 0,0 0 0 0 0,0 0 1 0 0,0 1-1 0 0,-1-1 1 0 0,1 1-1 0 0,-1 1 0 0 0,0-1 1 0 0,-11-4-1 0 0,1 1 454 0 0,-1 1 0 0 0,0 1 0 0 0,-36-8-1 0 0,22 8-290 0 0,0 2-1 0 0,0 1 1 0 0,0 2-1 0 0,-34 2 1 0 0,46 2-100 0 0,1 0 0 0 0,0 1 0 0 0,0 1 0 0 0,1 1 0 0 0,-1 0 0 0 0,1 1 0 0 0,1 2 0 0 0,-1-1 0 0 0,1 2 0 0 0,-20 15 0 0 0,-1 4-115 0 0,0 2 0 0 0,-64 70-1 0 0,80-74-174 0 0,-34 48 0 0 0,30-33-6 0 0,-10 25 11 0 0,5-1 48 0 0,20-38 31 0 0,-11 31 6 0 0,13-29 0 0 0,-10 46 0 0 0,4 15 0 0 0,10-4 0 0 0,10-3 0 0 0,6-17-2 0 0,-5-42-12 0 0,9 18-2 0 0,-5-22 0 0 0,22 29-34 0 0,4-5-134 0 0,-19-29-12 0 0,18 16 10 0 0,-16-17 2 0 0,22 12 0 0 0,-19-14 0 0 0,2-2 70 0 0,0-1-1 0 0,1-1 0 0 0,43 10 1 0 0,-46-16 55 0 0,-1-1 1 0 0,1-1-1 0 0,0-1 1 0 0,-1-1-1 0 0,1-1 1 0 0,0-1 0 0 0,-1-1-1 0 0,0 0 1 0 0,0-2-1 0 0,21-8 1 0 0,-2-2 238 0 0,-1-3 0 0 0,-1 0 1 0 0,-1-3-1 0 0,39-28 0 0 0,-56 35-185 0 0,0 0 1 0 0,-1-1-1 0 0,-1-1 0 0 0,0-1 0 0 0,-2 0 0 0 0,0-1 0 0 0,-1-1 1 0 0,-1-1-1 0 0,-1 0 0 0 0,0-1 0 0 0,-2 0 0 0 0,10-27 1 0 0,-11 21 51 0 0,-1-1 1 0 0,-2 0-1 0 0,0-1 1 0 0,-2 0-1 0 0,-2 0 1 0 0,0 0 0 0 0,-3-44-1 0 0,-2 48-103 0 0,-1-1 1 0 0,-2 1-1 0 0,0 0 0 0 0,-2 0 0 0 0,0 1 1 0 0,-2 0-1 0 0,-1 0 0 0 0,-22-40 0 0 0,15 36 100 0 0,-1 0-1 0 0,-39-47 0 0 0,49 68-384 0 0,1 0-1 0 0,-1 0 0 0 0,-1 0 1 0 0,0 1-1 0 0,0 1 1 0 0,0-1-1 0 0,0 2 1 0 0,-1-1-1 0 0,0 1 0 0 0,0 1 1 0 0,-1-1-1 0 0,-15-3 1 0 0,21 7-359 0 0,1 1 1 0 0,0-1 0 0 0,-1 1 0 0 0,1 0 0 0 0,-1 0 0 0 0,1 1-1 0 0,-6 0 1 0 0,0 2-4933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7367 0 0,'0'0'2851'0'0,"8"5"-2340"0"0,24 13 7 0 0,-24-13 312 0 0,-2 4-724 0 0,25 38-19 0 0,0 4-59 0 0,-25-40 91 0 0,-1-2-25 0 0,14 30 102 0 0,-14-30 520 0 0,1 1-552 0 0,18 28-32 0 0,-18-29 806 0 0,0 0-681 0 0,18 23 30 0 0,-18-23 1351 0 0,-4-15-1329 0 0,-1 1 0 0 0,0 0 0 0 0,-1-1 0 0 0,1 1 0 0 0,-1-1 0 0 0,0 1-1 0 0,-1-1 1 0 0,1 1 0 0 0,-2-7 0 0 0,0-5 18 0 0,0-16-305 0 0,1-1-1 0 0,6-61 0 0 0,-4 91-31 0 0,0-1 0 0 0,1 1 0 0 0,-1-1 0 0 0,1 1 0 0 0,-1 0 0 0 0,1 0 0 0 0,1 0 0 0 0,-1 0 0 0 0,0 0 0 0 0,1 0 0 0 0,0 1 0 0 0,0-1 0 0 0,0 1 0 0 0,0 0 0 0 0,1 0 0 0 0,-1 0 0 0 0,1 0 0 0 0,-1 1 0 0 0,1-1 0 0 0,0 1 0 0 0,0 0 0 0 0,1 0 0 0 0,6-2 0 0 0,4 1 10 0 0,17 3 0 0 0,10 6 0 0 0,-29-4-9 0 0,21 6-35 0 0,2 3 33 0 0,6-2 11 0 0,1-1 0 0 0,-2-2 16 0 0,-7-4 62 0 0,-27-2 3 0 0,-1 0 0 0 0,0 0-42 0 0,-3 0 2 0 0,0 0 0 0 0,0 0 0 0 0,0 0 0 0 0,0 0 1 0 0,0 0-1 0 0,0-1 0 0 0,3-1 0 0 0,44-12 533 0 0,-48 13-554 0 0,0 0 1 0 0,0 0 0 0 0,0 0 0 0 0,0 0 0 0 0,-1-1 0 0 0,1 1 0 0 0,-1 0 0 0 0,1-1 0 0 0,-1 1 0 0 0,1-1 0 0 0,-1 0 0 0 0,0 1 0 0 0,0-1 0 0 0,0 0 0 0 0,0 0 0 0 0,0 0 0 0 0,0 1-1 0 0,0-1 1 0 0,0 0 0 0 0,-1 0 0 0 0,1 0 0 0 0,-1 0 0 0 0,0-1 0 0 0,0 1 0 0 0,1 0 0 0 0,-1 0 0 0 0,0 0 0 0 0,-1 0 0 0 0,1 0 0 0 0,0 0 0 0 0,-1-3 0 0 0,0 3-49 0 0,1 0 1 0 0,0 1 0 0 0,-1-1 0 0 0,1 0 0 0 0,-1 0-1 0 0,0 1 1 0 0,0-1 0 0 0,1 0 0 0 0,-1 1 0 0 0,0-1-1 0 0,0 1 1 0 0,0-1 0 0 0,-1 1 0 0 0,1 0 0 0 0,0-1-1 0 0,0 1 1 0 0,-1 0 0 0 0,1 0 0 0 0,-1 0 0 0 0,1 0-1 0 0,-1 0 1 0 0,0 0 0 0 0,1 0 0 0 0,-1 1-1 0 0,0-1 1 0 0,1 1 0 0 0,-1-1 0 0 0,0 1 0 0 0,0-1-1 0 0,1 1 1 0 0,-1 0 0 0 0,0 0 0 0 0,0 0 0 0 0,0 0-1 0 0,-1 1 1 0 0,-26 7-637 0 0,27-7 512 0 0,-3 3 6 0 0,-11 9 22 0 0,12-10 10 0 0,0 2 2 0 0,-10 15 6 0 0,11-15 22 0 0,-1 2 10 0 0,-10 21 2 0 0,8-12 12 0 0,-3 22 38 0 0,9-37 18 0 0,0 0 0 0 0,-1 1 1 0 0,1-1-1 0 0,0 1 1 0 0,0-1-1 0 0,0 1 1 0 0,0-1-1 0 0,0 0 1 0 0,0 1-1 0 0,0-1 0 0 0,1 3 1 0 0,5 36 12 0 0,-4-30 93 0 0,3 1 26 0 0,13 30 6 0 0,-13-30 197 0 0,2-1-126 0 0,21 32 3 0 0,-20-32 11 0 0,-1-4 45 0 0,24 19 21 0 0,-24-18 3 0 0,2-3-10 0 0,23 14-46 0 0,-23-14-22 0 0,-1-1-2 0 0,26 8-20 0 0,-26-9-84 0 0,1-1-47 0 0,0 1-47 0 0,30 2 71 0 0,-5-4-65 0 0,0-4-16 0 0,-8-2-13 0 0,-23 5-57 0 0,-1 0-1 0 0,1 0 1 0 0,-1 0 0 0 0,1 0 0 0 0,-1 0-1 0 0,1 0 1 0 0,-1-1 0 0 0,0 0 0 0 0,0 1-1 0 0,1-1 1 0 0,-1 0 0 0 0,0 0 0 0 0,-1 0-1 0 0,4-4 1 0 0,-3 2-498 0 0,0 1 1 0 0,-1 0-1 0 0,0-1 0 0 0,1 1 0 0 0,-1-1 1 0 0,1-5-1 0 0,-1-1-5903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162 195 5063 0 0,'-2'0'71'0'0,"4"5"1275"0"0,2 4 2240 0 0,16 34-3538 0 0,-15-33 525 0 0,2-8-326 0 0,7 2 255 0 0,0-1 0 0 0,18 1-1 0 0,-19-5-159 0 0,-1 0-1 0 0,0 0 1 0 0,0-1 0 0 0,0-1-1 0 0,12-4 1 0 0,55-25 543 0 0,-73 29-837 0 0,1-1 1 0 0,-1 1-1 0 0,0-1 1 0 0,0 0-1 0 0,0-1 1 0 0,-1 1 0 0 0,1-1-1 0 0,-1-1 1 0 0,8-9-1 0 0,-12 13 1 0 0,1-1 0 0 0,-1 1 0 0 0,1 0 0 0 0,-1-1 0 0 0,0 0 0 0 0,0 1 0 0 0,0-1 0 0 0,0 0 0 0 0,-1 1 0 0 0,1-1 0 0 0,-1 0 0 0 0,0 0 0 0 0,1 0 0 0 0,-1 1 0 0 0,0-1 0 0 0,-1 0 0 0 0,1 0 0 0 0,0 0 0 0 0,-1 1 0 0 0,0-1 0 0 0,1 0 0 0 0,-1 1 0 0 0,0-1 0 0 0,-1 0 0 0 0,1 1 0 0 0,0-1 0 0 0,-4-3 0 0 0,2 1 25 0 0,-1 0 0 0 0,0 0 1 0 0,0 1-1 0 0,-1 0 0 0 0,1 0 0 0 0,-1 0 0 0 0,0 0 0 0 0,0 1 0 0 0,0 0 0 0 0,-1 0 0 0 0,-7-3 1 0 0,5 3-71 0 0,0 0 1 0 0,-1 1 0 0 0,1 0 0 0 0,-1 0 0 0 0,1 1-1 0 0,-1 1 1 0 0,-12-1 0 0 0,4 3-106 0 0,0 0 0 0 0,1 0 1 0 0,-1 2-1 0 0,0 0 0 0 0,1 1 0 0 0,0 0 0 0 0,-26 14 1 0 0,26-11 56 0 0,0 1 1 0 0,1 1-1 0 0,0 1 1 0 0,-18 16-1 0 0,13-8 44 0 0,-6 13 0 0 0,20-24 0 0 0,1-1 0 0 0,-8 15 0 0 0,10-14 4 0 0,0-1 0 0 0,0 1-1 0 0,0-1 1 0 0,-2 16 0 0 0,3-7 41 0 0,1 23 1 0 0,1-27 151 0 0,6 0-88 0 0,17 38 3 0 0,-18-38 0 0 0,3-6 8 0 0,24 18 35 0 0,-18-16 18 0 0,-7-4-115 0 0,-4-3-28 0 0,0 0 0 0 0,0 0 0 0 0,-1 0 0 0 0,1 0 0 0 0,0 0 0 0 0,0 0 0 0 0,0-1 0 0 0,0 1 0 0 0,5-1 0 0 0,11 1 137 0 0,-1 0 0 0 0,1-1 0 0 0,0-1 0 0 0,19-4 1 0 0,-19 1-134 0 0,0-1 1 0 0,-1-1 0 0 0,0-1 0 0 0,0 0 0 0 0,-1-1 0 0 0,0-1-1 0 0,0-1 1 0 0,-1 0 0 0 0,0-1 0 0 0,-1-1 0 0 0,0 0 0 0 0,-1-1 0 0 0,-1-1-1 0 0,0 0 1 0 0,0 0 0 0 0,-2-2 0 0 0,0 1 0 0 0,0-2 0 0 0,-2 1 0 0 0,0-1-1 0 0,12-33 1 0 0,-14 30-35 0 0,-1 4 0 0 0,0 0 0 0 0,3-20 0 0 0,-8 31 8 0 0,2 5-21 0 0,2 8-75 0 0,12 40 88 0 0,-12-36 57 0 0,-2 2 13 0 0,10 39-44 0 0,-8-28 22 0 0,3 20-24 0 0,-4-21 40 0 0,2 26 32 0 0,-4-38 1268 0 0,-2-12-1349 0 0,1 0 0 0 0,-1 0 0 0 0,1 0 0 0 0,-1-1 0 0 0,1 1 0 0 0,-1 0 0 0 0,1 0 0 0 0,-1-1 0 0 0,1 1 0 0 0,-1 0 0 0 0,1-1 0 0 0,-1 1 0 0 0,0-1 0 0 0,1 1 0 0 0,-1 0 0 0 0,0-1 0 0 0,1 1 0 0 0,-1-1 0 0 0,0 1 0 0 0,1-1 0 0 0,-1 1 0 0 0,0-1 0 0 0,0 1 0 0 0,1-2 0 0 0,2-13 65 0 0,3-32-183 0 0,14-59 0 0 0,-14 82-80 0 0,2 0-1 0 0,0 0 0 0 0,1 1 1 0 0,16-26-1 0 0,-22 43 167 0 0,1 0 1 0 0,0 0-1 0 0,0 1 0 0 0,1-1 1 0 0,5-5-1 0 0,-8 10-12 0 0,0-1 0 0 0,0 0 0 0 0,1 0 0 0 0,-1 1 0 0 0,0-1 0 0 0,1 1 0 0 0,-1 0 1 0 0,1 0-1 0 0,-1 0 0 0 0,1 0 0 0 0,0 0 0 0 0,-1 1 0 0 0,1-1 0 0 0,0 1 0 0 0,2-1 0 0 0,-3 1-59 0 0,5 5-80 0 0,22 16 91 0 0,-21-16 10 0 0,-2 7-114 0 0,18 34 160 0 0,-15-23-22 0 0,6 22 43 0 0,-9-20 43 0 0,8 25-22 0 0,-8-27 22 0 0,6 21-22 0 0,-8-22 32 0 0,2 23-19 0 0,-5-34-120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34 4143 0 0,'0'-2'296'0'0,"-1"0"0"0"0,0 0 0 0 0,1 1 0 0 0,-1-1-1 0 0,0 0 1 0 0,0 0 0 0 0,0 1 0 0 0,-1-1 0 0 0,1 1-1 0 0,0-1 1 0 0,0 1 0 0 0,-1-1 0 0 0,1 1 0 0 0,-1 0-1 0 0,0 0 1 0 0,1 0 0 0 0,-1 0 0 0 0,0 0 0 0 0,-1-1-1 0 0,-1 1-138 0 0,1 0 0 0 0,0 0-1 0 0,-1 1 1 0 0,1 0-1 0 0,0-1 1 0 0,-1 1 0 0 0,1 0-1 0 0,0 0 1 0 0,-1 1-1 0 0,-4 0 1 0 0,-4 2-274 0 0,1 1-1 0 0,-1 0 1 0 0,1 0 0 0 0,0 1-1 0 0,-15 9 1 0 0,15-7 365 0 0,0 1-1 0 0,0 0 1 0 0,1 0 0 0 0,0 1-1 0 0,0 1 1 0 0,1-1 0 0 0,0 1-1 0 0,1 1 1 0 0,0 0 0 0 0,1 0-1 0 0,-8 14 1 0 0,-1 11-45 0 0,12-27-178 0 0,1-1 40 0 0,1 3 11 0 0,-8 33 51 0 0,7-34 22 0 0,4 2 3 0 0,4 32 28 0 0,-4-32 464 0 0,5-1-290 0 0,17 34 3 0 0,-18-34 340 0 0,4-5-353 0 0,27 21-14 0 0,-27-21-61 0 0,0-4-21 0 0,26 4-7 0 0,-32-5-213 0 0,-1 0 1 0 0,1-1-1 0 0,-1 1 0 0 0,1-1 0 0 0,-1 0 0 0 0,1 0 0 0 0,0 0 1 0 0,-1 0-1 0 0,1 0 0 0 0,-1 0 0 0 0,4-1 0 0 0,2-1 22 0 0,3 0 1 0 0,-1-1-1 0 0,1 0 0 0 0,0 0 1 0 0,-1-1-1 0 0,0-1 1 0 0,0 0-1 0 0,0 0 0 0 0,-1 0 1 0 0,0-2-1 0 0,0 1 1 0 0,0-1-1 0 0,-1 0 0 0 0,0-1 1 0 0,11-12-1 0 0,-13 12-72 0 0,-1-1 0 0 0,1 0 0 0 0,-1 0 0 0 0,-1 0 0 0 0,0-1 0 0 0,0 0 0 0 0,2-9 0 0 0,13-74-1195 0 0,-16 78 852 0 0,-1-9-25 0 0,-1 19 252 0 0,-1 0 0 0 0,1-1 0 0 0,-1 1-1 0 0,1 0 1 0 0,1 0 0 0 0,-1 0 0 0 0,1 0 0 0 0,0 0 0 0 0,0 1-1 0 0,5-9 1 0 0,-5 10 50 0 0,4-3 26 0 0,-1 18 238 0 0,15 37 42 0 0,-15-37 486 0 0,-2 1-446 0 0,10 39 4 0 0,-9-39 249 0 0,-1-2-406 0 0,9 31 6 0 0,-9-31 3770 0 0,-4-11-3859 0 0,0-1-1 0 0,1 1 1 0 0,-1-1-1 0 0,0 0 1 0 0,1 1-1 0 0,-1-1 1 0 0,1 0-1 0 0,-1 1 1 0 0,1-1-1 0 0,-1 0 1 0 0,1 0-1 0 0,0 1 1 0 0,-1-1-1 0 0,1-2 1 0 0,-5-16-53 0 0,1 0 0 0 0,2-1 0 0 0,-2-29 0 0 0,4 43-43 0 0,0 0 1 0 0,1 0-1 0 0,-1 0 0 0 0,1 0 0 0 0,1 0 1 0 0,-1 0-1 0 0,1 1 0 0 0,0-1 0 0 0,0 0 0 0 0,0 1 1 0 0,1-1-1 0 0,0 1 0 0 0,0 0 0 0 0,0 0 1 0 0,8-9-1 0 0,-8 12 38 0 0,-1 0 1 0 0,1 0-1 0 0,0 0 0 0 0,-1 1 1 0 0,1-1-1 0 0,0 1 0 0 0,1-1 1 0 0,-1 1-1 0 0,0 0 0 0 0,0 0 1 0 0,0 0-1 0 0,1 1 0 0 0,-1-1 1 0 0,0 1-1 0 0,7 0 0 0 0,-8 0-41 0 0,5 3 21 0 0,22 9 35 0 0,-28-12 16 0 0,0 1 1 0 0,1-1 0 0 0,-1 1-1 0 0,0 0 1 0 0,1 0 0 0 0,-1-1 0 0 0,0 1-1 0 0,0 0 1 0 0,2 2 0 0 0,34 33-7 0 0,-21-17 12 0 0,22 21-55 0 0,4-3 43 0 0,-32-30 17 0 0,22 11-1 0 0,-31-17 4 0 0,0-1 0 0 0,0 1 0 0 0,1 0 0 0 0,-1 0 0 0 0,0-1 0 0 0,1 1 0 0 0,-1-1 0 0 0,0 1 0 0 0,1-1 0 0 0,-1 0 0 0 0,1 1 0 0 0,-1-1 0 0 0,1 0 0 0 0,-1 0 0 0 0,4 0 0 0 0,0-1 32 0 0,0 2-2 0 0,-1-1-1 0 0,1-1 0 0 0,-1 1 1 0 0,1-1-1 0 0,-1 0 0 0 0,1 0 1 0 0,-1 0-1 0 0,0 0 0 0 0,0-1 1 0 0,1 0-1 0 0,-1 1 1 0 0,0-2-1 0 0,0 1 0 0 0,-1 0 1 0 0,1-1-1 0 0,0 0 0 0 0,-1 0 1 0 0,6-6-1 0 0,-3 3 35 0 0,0-1 1 0 0,-1 0-1 0 0,0-1 0 0 0,0 1 0 0 0,-1-1 1 0 0,0 0-1 0 0,0 0 0 0 0,3-11 0 0 0,-5 12-73 0 0,0 1 0 0 0,-1-1 0 0 0,1 1 0 0 0,-1-9 0 0 0,-3 13 108 0 0,1 3-98 0 0,0 0-1 0 0,1-1 0 0 0,-1 1 1 0 0,1 0-1 0 0,-1 0 1 0 0,0 0-1 0 0,1 0 1 0 0,-1 0-1 0 0,1 0 0 0 0,0 0 1 0 0,-1 0-1 0 0,1 0 1 0 0,0 2-1 0 0,-12 37-8 0 0,6-16-73 0 0,-5 42 4 0 0,0 1 43 0 0,8-38-23 0 0,-7 50 36 0 0,0 19 12 0 0,2-2 0 0 0,2-10 0 0 0,2 3 54 0 0,2-31-44 0 0,-2 6-47 0 0,4-51-151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77 115 9671 0 0,'0'0'2150'0'0,"2"12"-909"0"0,6 35 58 0 0,-6-35-63 0 0,1 6-311 0 0,11 54-130 0 0,-6-34-26 0 0,6 44-70 0 0,-8-43-266 0 0,5 37-118 0 0,-7-43-25 0 0,3 35-50 0 0,-3 1-192 0 0,-5 1 215 0 0,-7-80 68 0 0,4-15-41 0 0,-8-46 60 0 0,-6-130 0 0 0,17 125-285 0 0,0 3-329 0 0,2-1-1 0 0,13-76 1 0 0,-13 144 245 0 0,1-1-1 0 0,-1 1 1 0 0,1-1-1 0 0,0 1 0 0 0,1 0 1 0 0,0 0-1 0 0,0 0 1 0 0,6-9-1 0 0,-8 14 12 0 0,0 1 0 0 0,0-1-1 0 0,0 0 1 0 0,-1 1 0 0 0,1-1 0 0 0,0 1-1 0 0,0 0 1 0 0,0-1 0 0 0,0 1-1 0 0,0 0 1 0 0,0-1 0 0 0,0 1 0 0 0,0 0-1 0 0,0 0 1 0 0,0 0 0 0 0,1 0-1 0 0,-1 0 1 0 0,1 0 0 0 0,0 0-27 0 0,-1 0-169 0 0,5 2-296 0 0,19 5 244 0 0,-18-6-1 0 0,1 4-516 0 0,26 15 601 0 0,-26-15 38 0 0,0 2-114 0 0,24 21 163 0 0,-24-21 1164 0 0,-6 5-757 0 0,7 36-418 0 0,-7-36-184 0 0,-6-4-266 0 0,-10 23 726 0 0,11-24 185 0 0,-3 0 34 0 0,0 1-269 0 0,3-4-50 0 0,0 0 0 0 0,0-1 0 0 0,0 1-1 0 0,0-1 1 0 0,-1 1 0 0 0,-5 3 0 0 0,4-2 9 0 0,-19 14 339 0 0,18-15-348 0 0,4-2-43 0 0,-1 0-1 0 0,1 0 0 0 0,0 0 1 0 0,-1 0-1 0 0,0-1 0 0 0,1 1 1 0 0,-6 1-1 0 0,-2 1 12 0 0,0-1 0 0 0,1 0-1 0 0,-1-1 1 0 0,-1 0 0 0 0,1 0 0 0 0,0-1 0 0 0,0 0 0 0 0,-11-1-1 0 0,16 0-298 0 0,-1 0-1 0 0,1-1 0 0 0,0 1 1 0 0,0-1-1 0 0,0 0 0 0 0,0-1 1 0 0,0 1-1 0 0,0-1 0 0 0,1 0 1 0 0,-1 0-1 0 0,0 0 0 0 0,1-1 1 0 0,0 0-1 0 0,-1 0 1 0 0,1 0-1 0 0,0 0 0 0 0,0-1 1 0 0,1 1-1 0 0,-5-6 0 0 0,3 0-3890 0 0,0 0-1140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12439 0 0,'-1'-3'754'0'0,"-1"24"-18"0"0,3 43-251 0 0,0-34 142 0 0,2 22 21 0 0,0-24-18 0 0,5 32-99 0 0,-4-28-47 0 0,6 36-11 0 0,-5-34-38 0 0,3 33-158 0 0,-3-34-70 0 0,3 29-14 0 0,-4-33-18 0 0,-2-12-135 0 0,8 47 79 0 0,-1-16-93 0 0,-7-36 49 0 0,1 1-16 0 0,0 3-50 0 0,0 2 37 0 0,7 25 0 0 0,1-2 50 0 0,-8-31 45 0 0,-27-7-5945 0 0,23-3 5690 0 0,0-1-1 0 0,-1 1 0 0 0,1-1 0 0 0,0 1 0 0 0,0-1 1 0 0,0 1-1 0 0,0-1 0 0 0,0 0 0 0 0,0 0 1 0 0,0 1-1 0 0,0-1 0 0 0,-1-2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0:5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5063 0 0,'2'-1'232'0'0,"8"0"-13"0"0,1 0 5 0 0,16-1 2462 0 0,48 2 0 0 0,-27 1-771 0 0,138-5 3582 0 0,-1-14-3800 0 0,-166 14-1825 0 0,28-9 0 0 0,-28 7-1372 0 0,24-5 0 0 0,-28 8 24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0,'2'4'10939'0'0,"27"39"-10892"0"0,-22-32 119 0 0,-4 0 34 0 0,10 32 0 0 0,-9-32 504 0 0,-2 2-448 0 0,9 40-21 0 0,-8-40 130 0 0,1-1-278 0 0,11 37-58 0 0,-11-36 367 0 0,3-5-252 0 0,20 25 8 0 0,-20-25 226 0 0,-4-9-338 0 0,0 1 1 0 0,-1-1 0 0 0,1 1-1 0 0,0-1 1 0 0,0 0 0 0 0,-1 0-1 0 0,1-1 1 0 0,0 1 0 0 0,-1 0 0 0 0,1-1-1 0 0,-1 0 1 0 0,0 1 0 0 0,1-1-1 0 0,-1 0 1 0 0,0 0 0 0 0,0-1-1 0 0,0 1 1 0 0,-1 0 0 0 0,1 0 0 0 0,2-4-1 0 0,1-4 24 0 0,1 0 0 0 0,-1 0 0 0 0,7-20 0 0 0,-8 16-61 0 0,0-1 1 0 0,-1 1-1 0 0,-1 0 0 0 0,2-28 0 0 0,-5 37-4 0 0,0 3-1 0 0,1 1 1 0 0,0 0-1 0 0,-1 0 1 0 0,1-1-1 0 0,0 1 1 0 0,0 0-1 0 0,0-1 1 0 0,0 1-1 0 0,0 0 1 0 0,0 0-1 0 0,0-1 1 0 0,1 1-1 0 0,-1 0 1 0 0,0 0-1 0 0,1-2 1 0 0,0 3-122 0 0,4 11-229 0 0,18 35 320 0 0,-22-44 28 0 0,0-1-1 0 0,-1 1 1 0 0,1 0 0 0 0,0-1-1 0 0,0 1 1 0 0,0-1 0 0 0,1 1-1 0 0,-1-1 1 0 0,0 0 0 0 0,3 3-1 0 0,29 25 5 0 0,-25-21 59 0 0,1-4-4 0 0,24 14-18 0 0,-24-14 91 0 0,0-1 5 0 0,27 8-5 0 0,-34-10-111 0 0,0-1-1 0 0,1 1 0 0 0,-1 0 1 0 0,0 0-1 0 0,1-1 1 0 0,-1 0-1 0 0,1 1 0 0 0,-1-1 1 0 0,1 0-1 0 0,-1 0 1 0 0,4-1-1 0 0,2 0 18 0 0,0 1 26 0 0,-1 0 0 0 0,0-1 0 0 0,0 0 1 0 0,1-1-1 0 0,-1 0 0 0 0,0 0 0 0 0,0 0 0 0 0,-1-1 1 0 0,1 0-1 0 0,0 0 0 0 0,-1-1 0 0 0,0 1 0 0 0,0-2 1 0 0,0 1-1 0 0,0-1 0 0 0,-1 1 0 0 0,1-1 0 0 0,-1-1 1 0 0,-1 1-1 0 0,1-1 0 0 0,-1 0 0 0 0,0 0 0 0 0,0 0 1 0 0,0-1-1 0 0,-1 1 0 0 0,4-12 0 0 0,-7 14-20 0 0,1 1 0 0 0,-1-1-1 0 0,0 0 1 0 0,1 1 0 0 0,-2-1 0 0 0,1 1 0 0 0,0-1-1 0 0,-1 1 1 0 0,0-1 0 0 0,-1-5 0 0 0,0 3-248 0 0,0 1 0 0 0,0-1 0 0 0,-1 1 0 0 0,0 0 1 0 0,-5-8-1 0 0,2 8-600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4247 0 0,'15'-7'510'0'0,"-14"6"583"0"0,4 1-456 0 0,1-1-340 0 0,5-1-136 0 0,-2 3 2845 0 0,0 4-2294 0 0,23 15 0 0 0,-23-15 1539 0 0,-6 6-1412 0 0,9 32 10 0 0,-9-32 603 0 0,-1 0-901 0 0,5 31-21 0 0,-5-31 526 0 0,0 0-936 0 0,7 34-109 0 0,-7-34-90 0 0,-5-23-1673 0 0,1-1 59 0 0,1-1-3978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66 2759 0 0,'0'-1'68'0'0,"-2"-33"-134"0"0,2 32 467 0 0,-1 0 0 0 0,1-1 0 0 0,-1 1 0 0 0,1 0 0 0 0,-1-1 0 0 0,0 1 1 0 0,0 0-1 0 0,0 0 0 0 0,0 0 0 0 0,0 0 0 0 0,-1 0 0 0 0,-1-2 0 0 0,3 4-517 0 0,-2 0 52 0 0,-7 3 76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11055 0 0,'0'0'1738'0'0,"7"13"-1452"0"0,24 41 20 0 0,-18-30 72 0 0,6 21 36 0 0,-9-20 8 0 0,11 44-68 0 0,0 15-294 0 0,0 10-242 0 0,-4-14-82 0 0,-1-16 151 0 0,4 7 73 0 0,-14-45-41 0 0,-3-13 43 0 0,0-1-150 0 0,0 1 1 0 0,0 16 0 0 0,0-16 19 0 0,-2-5-283 0 0,0 0 0 0 0,0 0 0 0 0,0 12 0 0 0,-6-12 169 0 0,-15 22 8 0 0,19-29 239 0 0,-1 0-1 0 0,1 0 1 0 0,-1 1 0 0 0,1-1 0 0 0,-1 0 0 0 0,0-1 0 0 0,0 1 0 0 0,1 0-1 0 0,-1 0 1 0 0,0-1 0 0 0,0 1 0 0 0,0-1 0 0 0,0 1 0 0 0,1-1 0 0 0,-1 0-1 0 0,0 0 1 0 0,0 0 0 0 0,0 0 0 0 0,0 0 0 0 0,0 0 0 0 0,0-1 0 0 0,0 1-1 0 0,0-1 1 0 0,-2 0 0 0 0,-1 0-96 0 0,-2-1-95 0 0,0 0 0 0 0,1 0 0 0 0,-1 0 0 0 0,0-1 0 0 0,1 0 0 0 0,0 0 0 0 0,0-1 0 0 0,-7-4 0 0 0,-43-39-800 0 0,44 36 928 0 0,2 2 180 0 0,0-1 1 0 0,0 0 0 0 0,1 0 0 0 0,1-1 0 0 0,0-1-1 0 0,0 1 1 0 0,-9-21 0 0 0,13 23 41 0 0,1 0 1 0 0,0 0-1 0 0,0 0 1 0 0,1 0 0 0 0,0-1-1 0 0,1 1 1 0 0,0 0-1 0 0,0-1 1 0 0,1 1-1 0 0,1-1 1 0 0,-1 1-1 0 0,3-11 1 0 0,4-13-151 0 0,1 0 0 0 0,2 1 0 0 0,18-43 0 0 0,-19 54 127 0 0,1 1 0 0 0,1 0 0 0 0,1 1 0 0 0,1 0-1 0 0,29-33 1 0 0,-36 46 201 0 0,0 0-1 0 0,0 1 1 0 0,0-1-1 0 0,1 1 0 0 0,0 0 1 0 0,0 1-1 0 0,0 0 1 0 0,1 0-1 0 0,-1 0 0 0 0,1 1 1 0 0,0 0-1 0 0,0 1 1 0 0,0 0-1 0 0,0 0 1 0 0,14-1-1 0 0,-20 3-180 0 0,1 0 0 0 0,0 0 0 0 0,-1 0-1 0 0,1 1 1 0 0,0-1 0 0 0,-1 1 0 0 0,5 1 0 0 0,-1 0 68 0 0,0-1 324 0 0,1 4-235 0 0,21 14-101 0 0,-21-14-17 0 0,0 7 3 0 0,21 35 38 0 0,-22-35 20 0 0,-1 4 3 0 0,12 49 19 0 0,-10-36 78 0 0,8 47 403 0 0,-3 1-86 0 0,-2-3-132 0 0,-2-29-276 0 0,-6-34-78 0 0,0 1-31 0 0,5 39-8 0 0,-5-39 1126 0 0,5-10-1094 0 0,18 4-1 0 0,-24-6-137 0 0,0 0-1 0 0,-1-1 1 0 0,1 1 0 0 0,0 0-1 0 0,-1 0 1 0 0,1 0 0 0 0,-1-1-1 0 0,1 1 1 0 0,-1 0 0 0 0,1-1-1 0 0,0 1 1 0 0,-1-1 0 0 0,1 1-1 0 0,-1 0 1 0 0,0-1 0 0 0,1 1-1 0 0,-1-1 1 0 0,1 1 0 0 0,-1-1-1 0 0,0 0 1 0 0,1 1 0 0 0,-1-1-1 0 0,7-17 48 0 0,-3 10-41 0 0,-1 0-7 0 0,1 1 0 0 0,1 0 0 0 0,-1 0 0 0 0,1 0 0 0 0,1 0 0 0 0,-1 1 0 0 0,1 0 0 0 0,0 0 0 0 0,13-9 0 0 0,-8 11-6 0 0,-8 3 0 0 0,0 1 0 0 0,-1 0 0 0 0,1 0 0 0 0,0 0 0 0 0,-1 0 0 0 0,1 0 0 0 0,4 2 0 0 0,-1 0 0 0 0,0 0 0 0 0,0 0 0 0 0,0 1 0 0 0,10 6 0 0 0,24 19-11 0 0,-32-22-45 0 0,0 2-8 0 0,33 30 24 0 0,-4 0-90 0 0,-30-30-17 0 0,-1 1-1431 0 0,20 27 95 0 0,-20-27-3284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 9215 0 0,'0'-2'87'0'0,"0"2"55"0"0,-1 0 1 0 0,1 0-1 0 0,0 0 0 0 0,0 0 1 0 0,-1 0-1 0 0,1 1 1 0 0,0-1-1 0 0,0 0 0 0 0,-1 0 1 0 0,1 0-1 0 0,0 0 1 0 0,0 0-1 0 0,-1 0 0 0 0,1 1 1 0 0,0-1-1 0 0,0 0 1 0 0,-1 0-1 0 0,1 0 0 0 0,0 1 1 0 0,0-1-1 0 0,0 0 1 0 0,0 0-1 0 0,-1 1 0 0 0,1-1 1 0 0,0 0-1 0 0,0 0 0 0 0,0 1 1 0 0,0-1-1 0 0,-16 28-102 0 0,0 4-28 0 0,13-25 39 0 0,0 0 0 0 0,1-1-1 0 0,-1 1 1 0 0,-1 10-1 0 0,1-5 39 0 0,0-2 199 0 0,2 2 6 0 0,-7 33 12 0 0,6-33 36 0 0,2 59 370 0 0,0-57-356 0 0,2 0-17 0 0,7 43-10 0 0,-7-43-1 0 0,2-3-9 0 0,14 33-40 0 0,-14-33 235 0 0,4 0-266 0 0,25 31-34 0 0,-25-31 172 0 0,2-8-204 0 0,28 10-48 0 0,-37-12-127 0 0,0-1 1 0 0,0 0-1 0 0,0 1 0 0 0,0-1 0 0 0,0 0 0 0 0,0 1 1 0 0,0-1-1 0 0,0 0 0 0 0,0 0 0 0 0,0 0 0 0 0,0 0 1 0 0,0 0-1 0 0,0 0 0 0 0,1-1 0 0 0,12-2 67 0 0,0 0 1 0 0,0-2-1 0 0,-1 0 0 0 0,1 0 1 0 0,-1-1-1 0 0,18-12 0 0 0,-9 1 145 0 0,0-1-1 0 0,-1-1 0 0 0,-1 0 1 0 0,-1-2-1 0 0,-1 0 1 0 0,-1-2-1 0 0,-1 0 1 0 0,-1 0-1 0 0,0-2 0 0 0,20-49 1 0 0,-32 66-244 0 0,0 0 0 0 0,-1 0 1 0 0,0 0-1 0 0,0 0 0 0 0,-1 0 1 0 0,0-1-1 0 0,0 1 0 0 0,-1-1 1 0 0,0 1-1 0 0,0-1 0 0 0,-2-8 1 0 0,1 11-1361 0 0,-1 0 0 0 0,0 0 0 0 0,0 0 0 0 0,0 1 0 0 0,-5-10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7367 0 0,'0'0'5455'0'0,"5"-1"-4588"0"0,0 0-583 0 0,14-2 2245 0 0,-12 10-2338 0 0,22 22 21 0 0,-22-22 473 0 0,-4 3-385 0 0,10 33 27 0 0,-10-32 330 0 0,0-1-392 0 0,9 33-29 0 0,-9-32 223 0 0,1 2-255 0 0,12 39-11 0 0,-13-39-1 0 0,1 0 8 0 0,11 36 34 0 0,-11-37 12 0 0,0 1 2 0 0,10 37-14 0 0,-10-38-64 0 0,0 2-30 0 0,12 39-4 0 0,-12-39-12 0 0,1-2-59 0 0,20 60 6 0 0,-8-17-59 0 0,0 1-41 0 0,-14-45-123 0 0,0-2-52 0 0,5 29-11 0 0,-6-29-43 0 0,-11-12-6438 0 0,7 3 5442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12895 0 0,'-7'9'2388'0'0,"-6"9"-2470"0"0,10-14-129 0 0,0 2-21 0 0,-13 18-49 0 0,13-18-181 0 0,-2 0-76 0 0,-11 18-20 0 0,12-18 44 0 0,0 0-44 0 0,-10 18 336 0 0,11-18 28 0 0,4 6 20 0 0,6 34 99 0 0,-7-45 69 0 0,0 1 0 0 0,0-1 1 0 0,1 1-1 0 0,-1-1 0 0 0,1 1 0 0 0,-1-1 0 0 0,1 1 1 0 0,-1-1-1 0 0,1 1 0 0 0,0-1 0 0 0,0 1 0 0 0,-1-1 0 0 0,3 3 1 0 0,29 41-95 0 0,-24-33-26 0 0,0-1 12 0 0,2 2 78 0 0,30 35-120 0 0,-10-14 176 0 0,-23-25 718 0 0,0-2-414 0 0,22 21 187 0 0,-22-21 4466 0 0,-21 40-3869 0 0,11-38-604 0 0,0-7-201 0 0,-30 22 254 0 0,27-20-741 0 0,-1 0-1 0 0,1-1 0 0 0,-1 0 1 0 0,0 0-1 0 0,-8 2 0 0 0,-20 2-5833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0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5983 0 0,'0'0'6428'0'0,"6"13"-5505"0"0,19 41-230 0 0,-15-31-42 0 0,-5-11-444 0 0,-2-3-11 0 0,0 0 0 0 0,0 0 1 0 0,2 14-1 0 0,-2-9-89 0 0,8 38 387 0 0,-1 11-152 0 0,-4-17-318 0 0,-4-34 44 0 0,-1 1 18 0 0,2 36 2 0 0,-2-37 2300 0 0,-2-12-2353 0 0,1 1 1 0 0,0-1-1 0 0,-1 0 0 0 0,1 1 0 0 0,0-1 0 0 0,-1 0 1 0 0,1 1-1 0 0,0-1 0 0 0,-1 0 0 0 0,1 0 0 0 0,0 1 0 0 0,-1-1 1 0 0,1 0-1 0 0,-1 0 0 0 0,1 0 0 0 0,-1 0 0 0 0,1 0 1 0 0,-1 1-1 0 0,1-1 0 0 0,0 0 0 0 0,-1 0 0 0 0,0 0 1 0 0,1 0 64 0 0,-1-1-52 0 0,0 0 1 0 0,0 0 0 0 0,1 0 0 0 0,-1 0 0 0 0,1 0 0 0 0,-1 1 0 0 0,1-1 0 0 0,-1 0 0 0 0,1 0 0 0 0,0 0 0 0 0,-1 0 0 0 0,1 0 0 0 0,0-1 0 0 0,0 0 0 0 0,-4-20 425 0 0,4 19-426 0 0,-22-182 964 0 0,19 135-1001 0 0,6-85-1 0 0,-2 125-86 0 0,1 1 1 0 0,0 0-1 0 0,1-1 1 0 0,0 1-1 0 0,0 0 1 0 0,1 0-1 0 0,0 1 1 0 0,1-1-1 0 0,0 1 1 0 0,0 0-1 0 0,1 0 1 0 0,0 1-1 0 0,0-1 1 0 0,13-11-1 0 0,-6 8-159 0 0,0 1 0 0 0,0 0-1 0 0,1 1 1 0 0,0 1 0 0 0,0 0 0 0 0,1 0-1 0 0,29-9 1 0 0,-34 14-84 0 0,0 1 0 0 0,0 0 0 0 0,0 0-1 0 0,19 1 1 0 0,-20 5 50 0 0,25 15 77 0 0,-26-15 31 0 0,-7 8-241 0 0,0 32 308 0 0,-1-32 4 0 0,-4-4 17 0 0,-10 26 70 0 0,11-26 62 0 0,-2 0-4 0 0,0 2-44 0 0,3-4 25 0 0,-1-1 0 0 0,-1 1 0 0 0,1-1-1 0 0,-7 8 1 0 0,-11 14 288 0 0,0-3-38 0 0,-11 7 44 0 0,29-28-258 0 0,0 1-2 0 0,-13 13-12 0 0,13-13-126 0 0,12 1-893 0 0,35 16 934 0 0,1-9 27 0 0,-8-3-28 0 0,-30-7-113 0 0,2 2-34 0 0,29 11-1 0 0,-29-11-4 0 0,-1 1-224 0 0,23 17 196 0 0,-23-17 15 0 0,-2 5-214 0 0,16 30 435 0 0,-22-40-20 0 0,0 1-1 0 0,1-1 1 0 0,-1 0-1 0 0,1 1 1 0 0,-1-1-1 0 0,0 1 1 0 0,1 0-1 0 0,-1-1 0 0 0,0 1 1 0 0,0-1-1 0 0,0 1 1 0 0,1-1-1 0 0,-1 1 1 0 0,0 0-1 0 0,0-1 1 0 0,0 1-1 0 0,0-1 1 0 0,0 1-1 0 0,0 0 1 0 0,0-1-1 0 0,0 1 1 0 0,0 0-1 0 0,0-1 0 0 0,-1 1 1 0 0,1-1-1 0 0,0 1 1 0 0,0-1-1 0 0,0 1 1 0 0,-1 0-1 0 0,-12 31 279 0 0,6-21 8 0 0,-4-2 22 0 0,0 0 0 0 0,-1-1-1 0 0,0-1 1 0 0,-1 0 0 0 0,1-1-1 0 0,-1 0 1 0 0,-1 0 0 0 0,-19 4 0 0 0,9-4 120 0 0,0-1 1 0 0,0-1-1 0 0,-1-1 1 0 0,-30 0-1 0 0,46-3-500 0 0,1-1 0 0 0,0 1-1 0 0,0-1 1 0 0,-1-1 0 0 0,-7-2-1 0 0,13 3-290 0 0,0 0-1 0 0,0 0 1 0 0,0 0 0 0 0,1 0-1 0 0,-1-1 1 0 0,0 1-1 0 0,1-1 1 0 0,-1 0 0 0 0,1 0-1 0 0,-1 0 1 0 0,1 0-1 0 0,0 0 1 0 0,0-1 0 0 0,0 1-1 0 0,0-1 1 0 0,-2-4-1 0 0,1 1-5016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201 153 5063 0 0,'0'0'390'0'0,"-2"-2"-172"0"0,2 0 12 0 0,0 0 0 0 0,0 0 0 0 0,-1 0 0 0 0,1 1 0 0 0,0-1 0 0 0,0 0 0 0 0,1 0 0 0 0,-1 0 0 0 0,0 1 0 0 0,2-4 0 0 0,-1-8 384 0 0,-1 10-429 0 0,1-9 242 0 0,-2 1 0 0 0,0-1 0 0 0,-3-17 1 0 0,4 27-303 0 0,-1-1 1 0 0,0 1-1 0 0,1-1 1 0 0,-1 1 0 0 0,0-1-1 0 0,0 1 1 0 0,-1-1-1 0 0,1 1 1 0 0,0 0-1 0 0,-1 0 1 0 0,1 0 0 0 0,-1 0-1 0 0,0 0 1 0 0,0 0-1 0 0,0 0 1 0 0,0 0-1 0 0,0 1 1 0 0,0-1 0 0 0,0 1-1 0 0,0 0 1 0 0,-5-3-1 0 0,4 4-30 0 0,1 0 0 0 0,0-1 0 0 0,0 1 0 0 0,0 0 0 0 0,-1 1 0 0 0,1-1 0 0 0,0 0 0 0 0,0 0 0 0 0,0 1-1 0 0,0 0 1 0 0,-1-1 0 0 0,1 1 0 0 0,0 0 0 0 0,0 0 0 0 0,0 0 0 0 0,-2 2 0 0 0,-2 0 11 0 0,0 2 0 0 0,0-1 0 0 0,1 0 0 0 0,-9 9 0 0 0,-5 10-26 0 0,-3 13-48 0 0,14-18 54 0 0,-9 22 36 0 0,13-29 6 0 0,2-2 14 0 0,-7 28 55 0 0,7-28 478 0 0,4 2-498 0 0,5 34-17 0 0,-5-34 211 0 0,7-6-286 0 0,23 15 59 0 0,-31-20-138 0 0,-1 1 0 0 0,0-1 0 0 0,1 0 0 0 0,-1 1 0 0 0,0-1 0 0 0,1 0 0 0 0,-1 1 1 0 0,1-1-1 0 0,-1 0 0 0 0,1 0 0 0 0,-1 0 0 0 0,0 1 0 0 0,1-1 0 0 0,-1 0 0 0 0,1 0 0 0 0,-1 0 0 0 0,1 0 0 0 0,-1 0 0 0 0,1 0 0 0 0,-1 0 1 0 0,1 0-1 0 0,-1 0 0 0 0,1 0 0 0 0,0 0 0 0 0,8-3 97 0 0,0-1 1 0 0,0 0-1 0 0,0 0 1 0 0,-1-1 0 0 0,0 0-1 0 0,0-1 1 0 0,0 0-1 0 0,-1 0 1 0 0,1 0-1 0 0,-1-1 1 0 0,-1 0-1 0 0,8-10 1 0 0,-4 2-66 0 0,0-1 1 0 0,0 0-1 0 0,-1 0 1 0 0,-2-1 0 0 0,11-28-1 0 0,-11 21-51 0 0,-6 23-51 0 0,-1 12-120 0 0,2 31 184 0 0,-1-31 197 0 0,0-1-137 0 0,2 33-64 0 0,-2-32-108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2759 0 0,'0'0'5776'0'0,"4"12"-4414"0"0,12 32 12 0 0,-12-32 973 0 0,-3-1-1431 0 0,1 35-20 0 0,-1-35 1863 0 0,0 0-2450 0 0,1 1-196 0 0,-1-4 378 0 0,0 0 1 0 0,0 16 0 0 0,11-38 405 0 0,61-150 399 0 0,-70 158-1343 0 0,0 1 1 0 0,0 0-1 0 0,0 0 1 0 0,9-8-1 0 0,-11 12-33 0 0,3 0-64 0 0,11-3 119 0 0,-11 4-31 0 0,3 7-124 0 0,24 23 54 0 0,-23-23 12 0 0,-3 4-90 0 0,16 34 128 0 0,-12-24 21 0 0,12 31 44 0 0,0 4-5 0 0,-16-44-85 0 0,-1-2-359 0 0,12 30 197 0 0,-12-30-43 0 0,-9-22-5736 0 0,4 6 910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14743 0 0,'0'0'1626'0'0,"0"11"-1334"0"0,2 54 398 0 0,1 5 49 0 0,-1-7-342 0 0,-1-32 3 0 0,0 56 210 0 0,-1-9-260 0 0,-1-12-79 0 0,1-27-175 0 0,0-29-7 0 0,-1 1-1 0 0,1 4-55 0 0,0-2 69 0 0,0 0-1 0 0,-4 16 1 0 0,-1 16-118 0 0,3-34-146 0 0,0-2-64 0 0,-9 25-20 0 0,8-26 9 0 0,1-8-1419 0 0,2 0 1575 0 0,-1 0 0 0 0,1 0 0 0 0,-1 0 0 0 0,1 0 0 0 0,-1 0 0 0 0,1 0 0 0 0,-1 0 0 0 0,1-1 0 0 0,-1 1 0 0 0,1 0 0 0 0,0 0 0 0 0,-1-1 0 0 0,1 1 0 0 0,-1 0 0 0 0,0-1 0 0 0,1-2-954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 13359 0 0,'-2'0'612'0'0,"-16"4"314"0"0,17-3-468 0 0,-3 1 142 0 0,-22 16 622 0 0,-59 46-71 0 0,-83 56-2824 0 0,158-113 1353 0 0,-20 15 54 0 0,4-3 250 0 0,17-10 202 0 0,-7 14 40 0 0,11-17 628 0 0,11 5-731 0 0,16 32 12 0 0,-17-32 7 0 0,3-7 2 0 0,0 1-88 0 0,-4-2 6 0 0,-1-1 0 0 0,1 0 0 0 0,-1 0 0 0 0,1 0 0 0 0,0-1 0 0 0,0 0 0 0 0,7 2 0 0 0,-4 0 83 0 0,26 5 614 0 0,9 0 77 0 0,-35-6-716 0 0,-2-1-2 0 0,-1 0-1 0 0,1 0 1 0 0,0-1 0 0 0,8 1-1 0 0,23 0 346 0 0,-2 1-336 0 0,-2-1-117 0 0,-5-2-34 0 0,-22 1-105 0 0,-1-1-278 0 0,10-4 87 0 0,-10 4-437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3 171 8751 0 0,'-3'-3'5348'0'0,"3"15"-5097"0"0,0 37-35 0 0,2-23-101 0 0,6 25 6 0 0,4 27 356 0 0,-9-65-229 0 0,-1-1 18 0 0,8 35 71 0 0,-8-35 404 0 0,2 0-390 0 0,9 39-106 0 0,-10-39 2475 0 0,-2-22-1916 0 0,-3-12-439 0 0,-1-24 55 0 0,5-82-1 0 0,36-117-1015 0 0,-37 240 510 0 0,0 0 0 0 0,0 0-1 0 0,1 0 1 0 0,-1 0 0 0 0,1 1-1 0 0,0-1 1 0 0,1 1 0 0 0,-1-1-1 0 0,1 1 1 0 0,0 0 0 0 0,0 0-1 0 0,0 0 1 0 0,0 0 0 0 0,1 0-1 0 0,-1 1 1 0 0,1 0 0 0 0,0 0-1 0 0,0 0 1 0 0,8-4 0 0 0,-9 5-142 0 0,3 2-18 0 0,18-3-2 0 0,-18 3-17 0 0,1 1-72 0 0,19 5-30 0 0,-20-5-8 0 0,2 4-153 0 0,24 16 410 0 0,-24-16 12 0 0,-3 4 30 0 0,17 25 112 0 0,-16-26 59 0 0,-4 2 121 0 0,7 29 25 0 0,-7-29 235 0 0,-4 0-257 0 0,-6 29-10 0 0,6-29-1 0 0,-2-3-9 0 0,-11 20-40 0 0,11-20-21 0 0,0-2-2 0 0,-15 17-9 0 0,14-16-40 0 0,1-2-21 0 0,-15 14-2 0 0,15-14-34 0 0,0-2-148 0 0,1 0 68 0 0,1 0-53 0 0,-1-1-1 0 0,0 1 1 0 0,1-1-1 0 0,-1 1 1 0 0,0-1-1 0 0,0 0 1 0 0,0 0 0 0 0,0 0-1 0 0,0 0 1 0 0,-6 0-1 0 0,7-1-195 0 0,0 0 1 0 0,-1 0-1 0 0,1 0 0 0 0,-1-1 0 0 0,1 1 1 0 0,0-1-1 0 0,-1 1 0 0 0,1-1 0 0 0,0 0 0 0 0,-5-2 1 0 0,2-2-1012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3679 0 0,'0'0'4180'0'0,"2"9"-2069"0"0,1 3-1381 0 0,2 6 101 0 0,0 14 2697 0 0,4 18-2125 0 0,-7-37-138 0 0,2 0-538 0 0,12 38-235 0 0,-13-38 352 0 0,3-4-585 0 0,16 26-61 0 0,-17-27 674 0 0,1-9-616 0 0,-2 0-190 0 0,-3 1-50 0 0,0 0 0 0 0,1-1-1 0 0,-1 1 1 0 0,1 0 0 0 0,-1-1 0 0 0,0 1 0 0 0,1-1-1 0 0,-1 1 1 0 0,0-1 0 0 0,0 0 0 0 0,1 1 0 0 0,-1-1 0 0 0,0 0-1 0 0,0 0 1 0 0,0 0 0 0 0,0 0 0 0 0,0 0 0 0 0,0 0-1 0 0,0 0 1 0 0,0 0 0 0 0,0 0 0 0 0,-1-1 0 0 0,2-1 0 0 0,6-24 62 0 0,0-1 0 0 0,-2-1 0 0 0,-1 1 0 0 0,1-31 0 0 0,-3-118 340 0 0,-3 125-384 0 0,-3-8-34 0 0,2 34 0 0 0,2-49 0 0 0,0 67-15 0 0,-1 8-54 0 0,3 14-423 0 0,7 44 300 0 0,-8-43 19 0 0,-1-1 88 0 0,0 4 73 0 0,5 49-87 0 0,1-13 60 0 0,6 20 230 0 0,-5-32-103 0 0,-6-29-61 0 0,0 0 1 0 0,6 13 0 0 0,-5-15-7 0 0,0 1 1 0 0,2 18 0 0 0,2 10 2 0 0,-6-30 741 0 0,-7-14-516 0 0,5 2-228 0 0,1 1-1 0 0,0-1 1 0 0,-1 0-1 0 0,1 1 1 0 0,0-1-1 0 0,0 0 0 0 0,0 1 1 0 0,0-1-1 0 0,1 1 1 0 0,-1-1-1 0 0,0 0 0 0 0,1 1 1 0 0,0-3-1 0 0,10-22 95 0 0,-10 24-101 0 0,1-4-8 0 0,-1 4-11 0 0,-1 0-1 0 0,1 0 0 0 0,0 1 0 0 0,0-1 1 0 0,1 0-1 0 0,-1 0 0 0 0,0 1 0 0 0,0-1 1 0 0,1 1-1 0 0,-1-1 0 0 0,1 1 0 0 0,-1 0 1 0 0,1-1-1 0 0,3-1 0 0 0,18-10-450 0 0,-21 12 287 0 0,3 1-431 0 0,17-2 265 0 0,-16 2-25 0 0,1 2-1112 0 0,23 6 1010 0 0,-23-6 206 0 0,-2 6-378 0 0,16 26 554 0 0,-16-26 84 0 0,-7 2 64 0 0,-6 28 30 0 0,7-28 438 0 0,-4-3-226 0 0,-15 21 6 0 0,15-21 18 0 0,0-2 8 0 0,-13 14 2 0 0,13-15-14 0 0,0 0-64 0 0,-1 1-186 0 0,3-2-16 0 0,0-1 1 0 0,0 0 0 0 0,-1 0 0 0 0,1 0-1 0 0,-7 3 1 0 0,3-1 10 0 0,-34 16 304 0 0,38-19-361 0 0,-1 0-1 0 0,1 0 0 0 0,0 0 1 0 0,-1 0-1 0 0,1-1 1 0 0,0 1-1 0 0,-1-1 0 0 0,1 0 1 0 0,-1 0-1 0 0,1 0 0 0 0,0-1 1 0 0,-6 0-1 0 0,6 0-163 0 0,-1-1 0 0 0,1 0-1 0 0,-1 1 1 0 0,1-1 0 0 0,0-1 0 0 0,0 1-1 0 0,0 0 1 0 0,0-1 0 0 0,0 1 0 0 0,0-1-1 0 0,-2-4 1 0 0,0 1-620 0 0,0-1-1 0 0,1 0 0 0 0,0 0 1 0 0,-3-10-1 0 0,3 7-5493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8751 0 0,'0'0'3746'0'0,"0"15"-2780"0"0,0 45-164 0 0,1-33-70 0 0,-1-13-494 0 0,0-2 141 0 0,1 1-1 0 0,4 19 1 0 0,6 44 407 0 0,1-3-176 0 0,3 0-356 0 0,-2-4-74 0 0,-6-25-11 0 0,-5-33 30 0 0,1 3 7 0 0,6 40 12 0 0,-6-40 39 0 0,-1-3 20 0 0,4 31 3 0 0,-4-31 87 0 0,-1-1-299 0 0,5 30-44 0 0,-5-29-56 0 0,-4-13-1901 0 0,-7-4 806 0 0,5-3-224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64 9215 0 0,'0'0'2475'0'0,"3"13"-1660"0"0,10 38 25 0 0,-9-38 73 0 0,-2-2 30 0 0,5 31 7 0 0,-5-31 929 0 0,-1 0-1471 0 0,1 42 687 0 0,-10-57-531 0 0,5 0-450 0 0,1 0 1 0 0,0 1-1 0 0,0-1 1 0 0,1 0 0 0 0,-1 0-1 0 0,1 0 1 0 0,0 0 0 0 0,0 0-1 0 0,-1-6 1 0 0,0-2 97 0 0,-6-16-280 0 0,-11-48-1924 0 0,5 0-3721 0 0,14 61 2176 0 0,0 2-857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5527 0 0,'0'0'8047'0'0,"8"7"-7726"0"0,25 22-1 0 0,-25-22 38 0 0,-1-8 156 0 0,29-2 670 0 0,-6-2 24 0 0,3 0 8 0 0,-1 0-140 0 0,0 0-184 0 0,-26 5-748 0 0,20-3 492 0 0,8-4 8 0 0,2 1-169 0 0,0 1-215 0 0,1 0-43 0 0,-3 0-25 0 0,-8 3-100 0 0,-1 0-17 0 0,-15 1-21 0 0,36-4-3 0 0,-39 4-354 0 0,-2 1 130 0 0,8-4-311 0 0,-11 3 163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9215 0 0,'0'0'4224'0'0,"-4"10"-2429"0"0,1 2-1213 0 0,0-2 133 0 0,0 1 1 0 0,-8 14-1 0 0,-12 30 818 0 0,-4 3-623 0 0,2-5-758 0 0,11-23-167 0 0,-13 35-461 0 0,26-56 407 0 0,-5 29 77 0 0,5-29 421 0 0,8-7-280 0 0,20 7 3 0 0,-20-7-14 0 0,-2-2-70 0 0,2 0-40 0 0,8-1 62 0 0,27-14-38 0 0,-37 12-168 0 0,26-10-1663 0 0,-29 12 1637 0 0,0 0 0 0 0,0 0-1 0 0,0-1 1 0 0,-1 1 0 0 0,1 0 0 0 0,0-1-1 0 0,0 1 1 0 0,-1-1 0 0 0,1 0 0 0 0,-1 1 0 0 0,0-1-1 0 0,2-3 1 0 0,0-2-1002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8751 0 0,'0'0'5796'0'0,"3"13"-5336"0"0,8 40-26 0 0,-8-40-96 0 0,-1 1-39 0 0,7 43-10 0 0,-7-43 7 0 0,0 2 34 0 0,8 73 356 0 0,-9-75-568 0 0,5 41 562 0 0,5 14 274 0 0,0-1-192 0 0,1-1-268 0 0,1 0-138 0 0,-6-23-257 0 0,-5-33-10 0 0,0 3-15 0 0,4 42-49 0 0,-4-32 28 0 0,-2 16-15 0 0,0-30-113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7831 0 0,'0'0'5598'0'0,"-4"6"-4982"0"0,-13 16-243 0 0,12-17-49 0 0,0 4-63 0 0,-21 35-209 0 0,-1 6-41 0 0,21-40 53 0 0,2 2 53 0 0,-14 35 13 0 0,14-35 34 0 0,2 1 124 0 0,-8 38 52 0 0,7-38 10 0 0,2 59 900 0 0,4-62-788 0 0,9 30-26 0 0,-9-30-117 0 0,2-1-51 0 0,16 25-11 0 0,-16-26 123 0 0,3 0-273 0 0,23 25-10 0 0,-23-25 1 0 0,-1-4 4 0 0,19 9 2 0 0,-19-10 0 0 0,25-3 104 0 0,-20-2-104 0 0,-2-2-84 0 0,0-1-1 0 0,0 0 0 0 0,0 0 1 0 0,-1-1-1 0 0,0 0 0 0 0,0-1 1 0 0,-1 0-1 0 0,1 0 0 0 0,-1-1 1 0 0,-1 0-1 0 0,0 0 0 0 0,0-1 1 0 0,0 0-1 0 0,-1 0 0 0 0,-1-1 1 0 0,1 0-1 0 0,-2 0 0 0 0,1 0 1 0 0,-1 0-1 0 0,-1-1 0 0 0,0 0 1 0 0,-1 1-1 0 0,0-1 0 0 0,0 0 1 0 0,0-14-1 0 0,-2 13 54 0 0,-1 1 1 0 0,-3-22 0 0 0,3 28-103 0 0,0 1 1 0 0,0 0-1 0 0,-1 0 1 0 0,1 0 0 0 0,-1 0-1 0 0,0 0 1 0 0,0 0-1 0 0,0 1 1 0 0,-1-1 0 0 0,1 0-1 0 0,-4-2 1 0 0,6 6 21 0 0,-1-2-14 0 0,-1 1 0 0 0,1 0 0 0 0,-1-1 0 0 0,1 1-1 0 0,-1 0 1 0 0,1 0 0 0 0,-1 0 0 0 0,0 0 0 0 0,0 0 0 0 0,0 0-1 0 0,1 1 1 0 0,-1-1 0 0 0,0 1 0 0 0,-3-1 0 0 0,-1 1 0 0 0,0 6-22 0 0,-12 20 22 0 0,18-25 19 0 0,-1 0 0 0 0,1 0 1 0 0,-1 0-1 0 0,1 0 1 0 0,-1 0-1 0 0,1 0 1 0 0,-1 0-1 0 0,1 0 0 0 0,0 0 1 0 0,0 0-1 0 0,-1 0 1 0 0,1 0-1 0 0,0 0 1 0 0,0 0-1 0 0,0 0 0 0 0,0 2 1 0 0,-2 45 77 0 0,2-36 205 0 0,15 45 15 0 0,-12-45-8 0 0,4-2-146 0 0,20 33-13 0 0,-20-32-8 0 0,0-5-1 0 0,23 18-8 0 0,-23-18-33 0 0,1-2-14 0 0,22 14-1 0 0,-15-12 0 0 0,13 4 0 0 0,-15-6-11 0 0,14-1-42 0 0,-24-3-11 0 0,0 0 0 0 0,0 0 0 0 0,0 0 0 0 0,0-1 0 0 0,0 1 0 0 0,4-2 0 0 0,-3 1-1 0 0,-3 1 0 0 0,0-1 0 0 0,0 1 0 0 0,0 0 0 0 0,-1-1 0 0 0,1 1 0 0 0,0-1 0 0 0,0 1 0 0 0,0-1 0 0 0,0 1 0 0 0,-1-1 0 0 0,1 0 0 0 0,0 1 0 0 0,0-1 0 0 0,-1 0 1 0 0,1 0-1 0 0,0 0 0 0 0,-1 1 0 0 0,1-1 0 0 0,-1 0 0 0 0,1-1 0 0 0,1-1-38 0 0,-1 1 0 0 0,1-1 0 0 0,-1 0 0 0 0,0 0 1 0 0,0 1-1 0 0,0-1 0 0 0,0 0 0 0 0,0 0 0 0 0,-1 0 0 0 0,1 0 1 0 0,-1 0-1 0 0,0-4 0 0 0,0 0-324 0 0,-1 0 0 0 0,1-1 1 0 0,-5-13-1 0 0,5 20 298 0 0,-1-1 1 0 0,0 1 0 0 0,0 0-1 0 0,1-1 1 0 0,-1 1-1 0 0,0 0 1 0 0,0-1 0 0 0,-1 1-1 0 0,1 0 1 0 0,0 0-1 0 0,0 0 1 0 0,0 0-1 0 0,-1 0 1 0 0,1 0 0 0 0,-2-1-1 0 0,1 2 895 0 0,9 2-1684 0 0,19 6 790 0 0,-26-8 63 0 0,1 0-1 0 0,-1 0 0 0 0,1 0 1 0 0,-1 0-1 0 0,1 0 0 0 0,0 0 1 0 0,-1 0-1 0 0,1 0 0 0 0,-1 0 1 0 0,1 0-1 0 0,-1 0 1 0 0,1-1-1 0 0,-1 1 0 0 0,1 0 1 0 0,-1 0-1 0 0,1 0 0 0 0,-1-1 1 0 0,0 1-1 0 0,1 0 0 0 0,-1 0 1 0 0,1-1-1 0 0,-1 1 0 0 0,1-1 1 0 0,-1 1-1 0 0,1-1 1 0 0,-1 1 1 0 0,81-89 712 0 0,-80 88-494 0 0,5-4-264 0 0,-6 6 99 0 0,1-1 0 0 0,-1 0 0 0 0,1 0 0 0 0,-1 1-1 0 0,1-1 1 0 0,-1 0 0 0 0,1 1 0 0 0,-1-1 0 0 0,0 0-1 0 0,1 1 1 0 0,-1-1 0 0 0,0 1 0 0 0,1-1-1 0 0,-1 0 1 0 0,0 1 0 0 0,0-1 0 0 0,1 1 0 0 0,-1-1-1 0 0,0 1 1 0 0,0-1 0 0 0,0 1 0 0 0,0-1-1 0 0,0 1 1 0 0,0 0 0 0 0,1 0 0 0 0,13 47 43 0 0,-11-36-7 0 0,-4 3-4 0 0,-3 45-10 0 0,1-32-3 0 0,-7 51 72 0 0,0 5 0 0 0,4-30-72 0 0,4-27 3 0 0,1-12-48 0 0,-1 44 119 0 0,2-45-117 0 0,1 39 114 0 0,1-14-75 0 0,-2-29-4 0 0,2 2 0 0 0,3 38-29 0 0,-4-43-63 0 0,0 1-1 0 0,0 0 1 0 0,-1-1 0 0 0,-1 12 0 0 0,0-7-1 0 0,1-2-76 0 0,-4-4-963 0 0,-13 18 250 0 0,12-18-200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1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8287 0 0,'0'0'639'0'0,"0"0"-415"0"0,33 1 4228 0 0,-24-1-4131 0 0,0 1 0 0 0,-1-2-1 0 0,1 1 1 0 0,0-1 0 0 0,0 0 0 0 0,8-3-1 0 0,-9 2 80 0 0,1 1 1 0 0,-1 0-1 0 0,11 0 0 0 0,1-1 135 0 0,-1 1 65 0 0,3 2-41 0 0,448-28 2439 0 0,-389 24-2850 0 0,139 12-1 0 0,-129-3-103 0 0,62-8 27 0 0,-21-2-14 0 0,-129 4-57 0 0,277 16 132 0 0,-190-9 1 0 0,127-8-1 0 0,-78-1-46 0 0,19 9-7 0 0,-42 0-41 0 0,-51-8 63 0 0,86-12 1 0 0,38-1 303 0 0,-30 20 499 0 0,83-3-2088 0 0,315-26 1248 0 0,-424 22-53 0 0,242 7 42 0 0,-275 0-53 0 0,42-4 22 0 0,-25-2 9 0 0,206 12 108 0 0,-289-11-139 0 0,0 1 0 0 0,-2-1 0 0 0,-3-2 0 0 0,1-1 0 0 0,-1 0 0 0 0,52-5 21 0 0,70-2 22 0 0,-127 9-43 0 0,10 1 27 0 0,-28 0-2 0 0,48 2-13 0 0,-33-3-12 0 0,29-2 0 0 0,-43 2 0 0 0,20-3 28 0 0,13 3 8 0 0,2 3 28 0 0,3 2 64 0 0,-33-4-64 0 0,-6 0-11 0 0,6 0-31 0 0,-6-1 20 0 0,6 0-20 0 0,-9 0 31 0 0,-2 0 11 0 0,3-2 0 0 0,-3 1 64 0 0,0 1-122 0 0,-1 0 0 0 0,0 0-1 0 0,0 0 1 0 0,0 0 0 0 0,1-1 0 0 0,-1 1-1 0 0,0 0 1 0 0,0 0 0 0 0,0 0 0 0 0,0 0-1 0 0,0-1 1 0 0,1 1 0 0 0,-1 0 0 0 0,0 0-1 0 0,0 0 1 0 0,0-1 0 0 0,0 1 0 0 0,0 0-1 0 0,0 0 1 0 0,0-1 0 0 0,0 1 0 0 0,0 0-1 0 0,0 0 1 0 0,0 0 0 0 0,0-1 0 0 0,0 1-1 0 0,0 0 1 0 0,0 0 0 0 0,0-1 0 0 0,0 1-1 0 0,0 0 1 0 0,0 0 0 0 0,0 0 0 0 0,0-1-1 0 0,-2-6 114 0 0,1 4-102 0 0,0 0 1 0 0,-1 1-1 0 0,1-1 1 0 0,-1 0-1 0 0,0 1 0 0 0,1-1 1 0 0,-1 1-1 0 0,0 0 0 0 0,-1 0 1 0 0,1 0-1 0 0,0 0 0 0 0,-1 0 1 0 0,1 0-1 0 0,-5-2 0 0 0,-4-2 14 0 0,-12-10 1 0 0,-2 1 0 0 0,0 1 0 0 0,-33-13 1 0 0,-84-26-54 0 0,112 43 30 0 0,1 0-9 0 0,-1 1 0 0 0,0 2 0 0 0,-1 0 0 0 0,0 3 0 0 0,-50-3 0 0 0,60 8 0 0 0,-8 2 0 0 0,2 2 0 0 0,5 0-15 0 0,18-4-54 0 0,10 6-255 0 0,19 21 260 0 0,-24-27 61 0 0,-1 0-1 0 0,1 0 1 0 0,-1-1 0 0 0,1 1-1 0 0,0 0 1 0 0,0-1 0 0 0,-1 1-1 0 0,1 0 1 0 0,0-1 0 0 0,0 1-1 0 0,0-1 1 0 0,-1 1 0 0 0,1-1-1 0 0,0 0 1 0 0,1 1 0 0 0,31 11-8 0 0,2 0 11 0 0,3-1 11 0 0,4 1 31 0 0,96 17-104 0 0,-23-6-142 0 0,-79-15 182 0 0,3 2-20 0 0,-3 0 31 0 0,-3 1 11 0 0,-3-1-11 0 0,-3-1-47 0 0,0 0-28 0 0,-22-7 17 0 0,0 0-48 0 0,16 7 94 0 0,-16-7-38 0 0,-5 9-78 0 0,0-11 139 0 0,1 7-2 0 0,-1 0 0 0 0,-1 0 0 0 0,1 0 0 0 0,-1 0 0 0 0,-3 11 0 0 0,2-13 3 0 0,-1 0 1 0 0,1 0-1 0 0,-1 0 0 0 0,-1 0 0 0 0,1 0 0 0 0,-1 0 0 0 0,1-1 1 0 0,-6 5-1 0 0,-27 26 55 0 0,-28 21 101 0 0,24-18-77 0 0,2 0 0 0 0,2-2-1 0 0,7-7-7 0 0,17-18-18 0 0,-22 19-43 0 0,-5 0-26 0 0,9-12-57 0 0,25-15-9 0 0,3-3 60 0 0,0 0 0 0 0,0 0 0 0 0,0 0 0 0 0,0 1 0 0 0,1-1 0 0 0,-1 0 0 0 0,0 1 0 0 0,0 0 0 0 0,-2 0 0 0 0,-21 7-449 0 0,-6-2-234 0 0,12-3 85 0 0,15-3-98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43 5527 0 0,'0'0'423'0'0,"-1"0"-176"0"0,0 0 0 0 0,0 0 0 0 0,0 0 0 0 0,0 0 0 0 0,1 0 1 0 0,-1-1-1 0 0,0 1 0 0 0,0 0 0 0 0,0-1 0 0 0,1 1 0 0 0,-1 0 0 0 0,0-1 0 0 0,1 1 0 0 0,-1-1 0 0 0,0 1 0 0 0,1-1 0 0 0,-1 1 0 0 0,0-1 0 0 0,1 0 1 0 0,-1 1-1 0 0,1-1 0 0 0,-1 0 0 0 0,0-1 0 0 0,1 2-201 0 0,0 0 1 0 0,0-1-1 0 0,0 1 1 0 0,0-1-1 0 0,0 1 1 0 0,-1-1-1 0 0,1 1 1 0 0,0-1-1 0 0,0 1 1 0 0,0-1-1 0 0,1 1 0 0 0,-1-1 1 0 0,0 1-1 0 0,0-1 1 0 0,0 1-1 0 0,0-1 1 0 0,0 1-1 0 0,0 0 1 0 0,1-1-1 0 0,-1 1 1 0 0,0-1-1 0 0,0 1 1 0 0,1-1-1 0 0,-1 1 1 0 0,0 0-1 0 0,1-1 0 0 0,-1 1 1 0 0,0 0-1 0 0,1-1 1 0 0,-1 1-1 0 0,1 0 1 0 0,-1 0-1 0 0,0-1 1 0 0,1 1-1 0 0,-1 0 1 0 0,1 0-1 0 0,-1 0 1 0 0,1 0-1 0 0,-1-1 1 0 0,1 1-1 0 0,-1 0 0 0 0,1 0 1 0 0,26-6 495 0 0,1 2 1 0 0,0 0-1 0 0,0 2 1 0 0,36 2-1 0 0,-62 0-522 0 0,8 1 23 0 0,26 9-33 0 0,4 7-31 0 0,-31-12-79 0 0,-6 5 7 0 0,12 34 9 0 0,-12-33-11 0 0,-7-5-8 0 0,-11 18-1 0 0,7-14 18 0 0,-107 76 628 0 0,89-71-445 0 0,-17 13-26 0 0,28-17-87 0 0,12-9-64 0 0,11 8-728 0 0,25 28 704 0 0,-25-29 2 0 0,-1-6 6 0 0,21 8 6 0 0,-21-8 2 0 0,2-1 15 0 0,40 15-6 0 0,-9-1 15 0 0,3 1 22 0 0,-34-14 1894 0 0,-7 9-1414 0 0,7 33-7 0 0,-9-44-398 0 0,0 0-1 0 0,0 0 1 0 0,0-1 0 0 0,0 1 0 0 0,-1 0-1 0 0,1 0 1 0 0,0 0 0 0 0,0 0-1 0 0,-1 0 1 0 0,1-1 0 0 0,0 1 0 0 0,-1 0-1 0 0,1 0 1 0 0,-1-1 0 0 0,1 1 0 0 0,-1 0-1 0 0,1 0 1 0 0,-1-1 0 0 0,1 1 0 0 0,-1-1-1 0 0,0 1 1 0 0,1 0 0 0 0,-1-1-1 0 0,0 1 1 0 0,0-1 0 0 0,1 0 0 0 0,-1 1-1 0 0,0-1 1 0 0,0 0 0 0 0,0 1 0 0 0,1-1-1 0 0,-1 0 1 0 0,0 0 0 0 0,0 0-1 0 0,0 0 1 0 0,0 1 0 0 0,0-1 0 0 0,-1-1-1 0 0,0 2 185 0 0,-3 0-204 0 0,0 0 0 0 0,0 0 0 0 0,0 0 0 0 0,0-1 0 0 0,0 1 0 0 0,0-1 0 0 0,0 0 0 0 0,-8-2-1 0 0,10 1-323 0 0,0 0-1 0 0,-1 0 1 0 0,1 0-1 0 0,0 0 1 0 0,0-1-1 0 0,0 0 1 0 0,0 0-1 0 0,1 0 1 0 0,-1 0-1 0 0,0 0 1 0 0,1 0-1 0 0,-1-1 0 0 0,-2-3 1 0 0,0 0-1016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692 108 5527 0 0,'-6'-9'507'0'0,"0"0"0"0"0,0 1-1 0 0,0 0 1 0 0,-1 0 0 0 0,-1 0-1 0 0,1 0 1 0 0,-1 1-1 0 0,0 1 1 0 0,-14-9 0 0 0,17 12-344 0 0,-1 0 0 0 0,0 0 0 0 0,-1 0 0 0 0,1 1 0 0 0,0 0 1 0 0,-1 1-1 0 0,1-1 0 0 0,-1 1 0 0 0,1 0 0 0 0,-1 1 0 0 0,0 0 1 0 0,1 0-1 0 0,-1 0 0 0 0,1 1 0 0 0,-1 0 0 0 0,-7 2 0 0 0,-10 4 45 0 0,2 1-1 0 0,-1 1 1 0 0,1 1-1 0 0,0 1 0 0 0,1 1 1 0 0,0 0-1 0 0,-22 20 1 0 0,15-10-3 0 0,0 2 0 0 0,2 2 0 0 0,-45 54 0 0 0,53-57-56 0 0,1 3-85 0 0,5-6 27 0 0,-12 19-3 0 0,13-18 12 0 0,-10 23 52 0 0,12-23 28 0 0,-5 22 4 0 0,9-21-4 0 0,-3 21-17 0 0,6-32-10 0 0,5 79 287 0 0,2-75-304 0 0,12 44 0 0 0,-12-44-1 0 0,3-1-6 0 0,25 41-1 0 0,-18-31 0 0 0,15 15-2 0 0,-15-21-13 0 0,17 14-8 0 0,-15-17-1 0 0,20 12-1 0 0,-16-14-7 0 0,18 5 35 0 0,66 23-1 0 0,-75-33-83 0 0,0-1 1 0 0,1-1-1 0 0,0-2 0 0 0,0-1 0 0 0,52-2 1 0 0,-59-2-7 0 0,0-2 1 0 0,0-1 0 0 0,0-1 0 0 0,-1-1-1 0 0,1-1 1 0 0,-2 0 0 0 0,42-22 0 0 0,-44 19 26 0 0,0-2 0 0 0,-1 0 1 0 0,0-1-1 0 0,-1-1 0 0 0,27-27 1 0 0,-36 32-25 0 0,-1 0 1 0 0,-1-1 0 0 0,0 0 0 0 0,0 0 0 0 0,-1-1 0 0 0,0 0 0 0 0,-1 0 0 0 0,0 0 0 0 0,-1-1 0 0 0,0 1 0 0 0,-1-1 0 0 0,2-14 0 0 0,-3 6 89 0 0,0 1 0 0 0,-2-1 0 0 0,0 1 1 0 0,-2-1-1 0 0,-4-24 0 0 0,0 14 6 0 0,-1 1 1 0 0,-19-48 0 0 0,11 42-170 0 0,-2 2 1 0 0,0 0-1 0 0,-3 1 0 0 0,0 1 0 0 0,-2 0 1 0 0,-2 2-1 0 0,-46-46 1 0 0,69 74-30 0 0,-36-30-1347 0 0,33 28 648 0 0,0 0 1 0 0,-1 1-1 0 0,0-1 1 0 0,-5-1-1 0 0,1 0-5467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 8751 0 0,'0'-1'105'0'0,"-3"-1"1219"0"0,-6 14 345 0 0,-9 20-1784 0 0,14-24-12 0 0,1 2 177 0 0,-9 28 167 0 0,9-29 20 0 0,1 3 41 0 0,-7 32 156 0 0,7-32 70 0 0,2-8-395 0 0,0 1 0 0 0,0 0 0 0 0,-1 0 0 0 0,1 0 0 0 0,-1 0 0 0 0,-2 6 0 0 0,2-5 5 0 0,-1 1 0 0 0,1-1 0 0 0,0 1 0 0 0,1 0 0 0 0,0-1-1 0 0,0 12 1 0 0,0-5 62 0 0,0-3 44 0 0,0 0 0 0 0,0 0 0 0 0,3 13 0 0 0,-2-9-47 0 0,0 0 194 0 0,6 27 0 0 0,2 5-11 0 0,-7-34-11 0 0,3 1-34 0 0,17 43-140 0 0,-16-42-62 0 0,1-4-12 0 0,24 31-1 0 0,-23-31 0 0 0,0-5 0 0 0,27 18 0 0 0,-34-22-88 0 0,0 0-1 0 0,0-1 1 0 0,0 1 0 0 0,0 0-1 0 0,0-1 1 0 0,0 1 0 0 0,0-1-1 0 0,0 0 1 0 0,0 1-1 0 0,0-1 1 0 0,0 0 0 0 0,0 1-1 0 0,2-1 1 0 0,8 1 81 0 0,1-1 1 0 0,-1 0-1 0 0,0 0 1 0 0,0-2-1 0 0,1 1 1 0 0,-1-1-1 0 0,0-1 1 0 0,0 0-1 0 0,11-5 1 0 0,-8 2 20 0 0,-1-1 0 0 0,1 0 1 0 0,-1-1-1 0 0,-1-1 1 0 0,1 0-1 0 0,-2-1 0 0 0,1 0 1 0 0,-1-1-1 0 0,-1 0 1 0 0,0 0-1 0 0,-1-1 0 0 0,0-1 1 0 0,0 0-1 0 0,-1 0 1 0 0,-1 0-1 0 0,-1-1 1 0 0,0 0-1 0 0,0 0 0 0 0,-2-1 1 0 0,7-28-1 0 0,-8 19-64 0 0,0 0 0 0 0,-2-1 0 0 0,-1 1 0 0 0,0 0 0 0 0,-2-1 0 0 0,-1 1 0 0 0,-1 0 0 0 0,-1 0 0 0 0,-10-28 0 0 0,14 48-228 0 0,-1-1 0 0 0,0 1 0 0 0,0 0 0 0 0,-5-6 0 0 0,7 9-73 0 0,-1 0 1 0 0,1 0-1 0 0,-1 0 0 0 0,0 1 1 0 0,1-1-1 0 0,-1 0 0 0 0,1 0 1 0 0,-1 1-1 0 0,0-1 1 0 0,0 1-1 0 0,1-1 0 0 0,-1 0 1 0 0,0 1-1 0 0,0-1 0 0 0,0 1 1 0 0,0 0-1 0 0,0-1 1 0 0,0 1-1 0 0,1 0 0 0 0,-1-1 1 0 0,0 1-1 0 0,0 0 0 0 0,0 0 1 0 0,0 0-1 0 0,0 0 1 0 0,0 0-1 0 0,-2 0 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22 1839 0 0,'-1'-1'251'0'0,"0"-1"-1"0"0,0 1 0 0 0,0-1 1 0 0,0 1-1 0 0,0 0 1 0 0,0-1-1 0 0,0 1 0 0 0,0 0 1 0 0,-1 0-1 0 0,1 0 0 0 0,0 0 1 0 0,-1 0-1 0 0,1 0 0 0 0,-1 0 1 0 0,1 1-1 0 0,-1-1 0 0 0,1 0 1 0 0,-1 1-1 0 0,1-1 0 0 0,-1 1 1 0 0,0 0-1 0 0,1 0 0 0 0,-1-1 1 0 0,0 1-1 0 0,1 0 0 0 0,-1 0 1 0 0,0 0-1 0 0,1 1 0 0 0,-3-1 1 0 0,-4 2-117 0 0,1 0 0 0 0,-1 0 1 0 0,1 1-1 0 0,-1 0 0 0 0,-12 8 0 0 0,11-6 190 0 0,0 1 0 0 0,-9 7-1 0 0,15-11-311 0 0,-1 1 1103 0 0,0 2-889 0 0,-12 13-2 0 0,12-13 2551 0 0,10 4-2702 0 0,18 27-2 0 0,-18-27 5585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34 13359 0 0,'-1'-1'163'0'0,"0"-1"-1"0"0,-1 0 1 0 0,1 1-1 0 0,0-1 1 0 0,-1 1-1 0 0,1-1 1 0 0,-1 1-1 0 0,0 0 1 0 0,1-1-1 0 0,-1 1 0 0 0,0 0 1 0 0,0 0-1 0 0,1 0 1 0 0,-1 1-1 0 0,0-1 1 0 0,-4-1-1 0 0,-33-4-1512 0 0,32 5 1078 0 0,-13-1-152 0 0,1 0 0 0 0,-1 2-1 0 0,-34 3 1 0 0,42-1 655 0 0,1 0 0 0 0,1 0-1 0 0,-1 2 1 0 0,0-1 0 0 0,1 1 0 0 0,0 0 0 0 0,-1 1-1 0 0,-9 7 1 0 0,3 0 157 0 0,11-8-395 0 0,1 0 0 0 0,-1 1 0 0 0,1-1 0 0 0,-7 10-1 0 0,8-8-17 0 0,-1-2-87 0 0,2 3-296 0 0,-11 23 249 0 0,10-23-1 0 0,4 4 16 0 0,0-11 144 0 0,0 8-11 0 0,0 0-1 0 0,1-1 1 0 0,0 1-1 0 0,0 0 1 0 0,3 7-1 0 0,-2-8 8 0 0,1-1 1 0 0,1 1-1 0 0,-1-1 1 0 0,1 1-1 0 0,6 6 1 0 0,-10-13 3 0 0,1 2-4 0 0,0-1 0 0 0,0 0 0 0 0,0 1 0 0 0,0-1 0 0 0,0 0 0 0 0,1 0 0 0 0,-1 0 1 0 0,0 0-1 0 0,1 0 0 0 0,1 2 0 0 0,8 4-5 0 0,32 19-53 0 0,10 4-10 0 0,-7-6 50 0 0,0-2-32 0 0,4 2-26 0 0,-42-21 3 0 0,0 3-78 0 0,24 16 79 0 0,-25-17 39 0 0,-4 6 182 0 0,6 35-1 0 0,-9-45-120 0 0,0 0-1 0 0,0-1 1 0 0,0 1-1 0 0,0 0 1 0 0,0 0 0 0 0,0 0-1 0 0,0 0 1 0 0,0 0-1 0 0,0-1 1 0 0,-1 1-1 0 0,1 0 1 0 0,0 0-1 0 0,0 0 1 0 0,-1-1-1 0 0,1 1 1 0 0,0 0-1 0 0,-1 0 1 0 0,1-1 0 0 0,-1 1-1 0 0,1 0 1 0 0,-1-1-1 0 0,0 1 1 0 0,1 0-1 0 0,-1-1 1 0 0,1 1-1 0 0,-1-1 1 0 0,0 1-1 0 0,0-1 1 0 0,1 1-1 0 0,-1-1 1 0 0,0 0-1 0 0,0 1 1 0 0,1-1 0 0 0,-1 0-1 0 0,-1 0 1 0 0,-1 2 0 0 0,-17 8 628 0 0,0-1-1 0 0,-1-1 1 0 0,0-1-1 0 0,0 0 1 0 0,-32 4 0 0 0,49-10-537 0 0,-36 5 903 0 0,37-5-984 0 0,0-1 1 0 0,0 0-1 0 0,0 0 0 0 0,-1-1 0 0 0,1 1 1 0 0,0 0-1 0 0,0-1 0 0 0,0 0 0 0 0,-6-2 1 0 0,9 3-85 0 0,0 0 0 0 0,0 0 0 0 0,-1 0 0 0 0,1 0 0 0 0,0-1-1 0 0,0 1 1 0 0,-1 0 0 0 0,1 0 0 0 0,0 0 0 0 0,0 0 0 0 0,0-1 0 0 0,-1 1 0 0 0,1 0 0 0 0,0 0 0 0 0,0-1 0 0 0,0 1 0 0 0,0 0 0 0 0,-1 0 0 0 0,1-1 0 0 0,0 1 0 0 0,0 0 0 0 0,0 0 0 0 0,0-1 0 0 0,0 1 0 0 0,0 0 0 0 0,0 0 0 0 0,0-1 0 0 0,0 1 0 0 0,0 0 0 0 0,0-1 0 0 0,0 1 0 0 0,0 0 0 0 0,0 0 0 0 0,0-1 0 0 0,0 1 0 0 0,0 0 0 0 0,0 0 0 0 0,1-1 0 0 0,-1 1 0 0 0,0 0 0 0 0,8-10-2746 0 0,-8 10 2697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30 152 7367 0 0,'-3'-6'171'0'0,"1"5"819"0"0,1 9 4911 0 0,1 37-6043 0 0,0-34-2 0 0,0 1 0 0 0,1 34 0 0 0,-1-35 0 0 0,-1 25 35 0 0,0-24 207 0 0,1 0-1 0 0,0 1 1 0 0,4 15 0 0 0,1 28 110 0 0,-4-42 173 0 0,1-3 71 0 0,6 36 17 0 0,-6-35 310 0 0,0 1-495 0 0,5 40-11 0 0,-5-40 3463 0 0,-5-12-3440 0 0,2-1-280 0 0,0 0-1 0 0,1 0 1 0 0,-1 0 0 0 0,0 1-1 0 0,1-1 1 0 0,-1 0-1 0 0,0 0 1 0 0,0 0-1 0 0,1 0 1 0 0,-1 0 0 0 0,0 0-1 0 0,1-1 1 0 0,-1 1-1 0 0,0 0 1 0 0,1 0-1 0 0,-1 0 1 0 0,0-1 0 0 0,1 1-1 0 0,-1 0 1 0 0,0-1-1 0 0,1 1 1 0 0,-1 0 0 0 0,0-1-1 0 0,1 1 1 0 0,-2-2-1 0 0,1 0 38 0 0,0 0-1 0 0,0-1 1 0 0,0 1-1 0 0,0-1 1 0 0,0 1-1 0 0,0-1 1 0 0,-1-4 0 0 0,-6-34 207 0 0,1 0 0 0 0,-3-80 0 0 0,10 97-338 0 0,1 0 0 0 0,1 0 0 0 0,1-1 1 0 0,1 1-1 0 0,2 1 0 0 0,10-33 0 0 0,-12 46-44 0 0,1 1 0 0 0,0-1-1 0 0,1 1 1 0 0,0 0-1 0 0,0 0 1 0 0,1 0 0 0 0,0 1-1 0 0,15-13 1 0 0,-11 12-87 0 0,1 0 0 0 0,-1 0-1 0 0,1 1 1 0 0,1 1 0 0 0,0 0 0 0 0,14-6 0 0 0,-20 11 107 0 0,0 0-1 0 0,0 0 1 0 0,0 0-1 0 0,1 1 1 0 0,-1 0-1 0 0,1 0 1 0 0,-1 1-1 0 0,13 1 1 0 0,-18-1-29 0 0,6 5-216 0 0,24 13 195 0 0,-24-13-9 0 0,-7 6-414 0 0,6 34 463 0 0,-7-44 107 0 0,0 0 0 0 0,1 0 1 0 0,-1 0-1 0 0,0 0 0 0 0,0 0 0 0 0,0 0 0 0 0,0 0 0 0 0,0-1 0 0 0,0 1 0 0 0,0 0 0 0 0,0 0 0 0 0,0 0 0 0 0,-1 0 0 0 0,1 0 1 0 0,0 0-1 0 0,-1 0 0 0 0,1 0 0 0 0,-1 1 0 0 0,-19 35 12 0 0,13-25 25 0 0,4-7 3 0 0,0 0 1 0 0,0 0-1 0 0,0 0 0 0 0,-1-1 0 0 0,0 0 0 0 0,-6 6 0 0 0,5-4 16 0 0,-18 16 192 0 0,-8 3-73 0 0,2-4-38 0 0,-12 4-186 0 0,15-14-392 0 0,24-9 321 0 0,6-2-1071 0 0,16-1 832 0 0,34-1-587 0 0,-34 3 865 0 0,-16-1 72 0 0,1 0 1 0 0,-1 1-1 0 0,1-1 1 0 0,-1 1-1 0 0,6 2 1 0 0,-2-1 0 0 0,-5-2-2 0 0,1 1 1 0 0,-1-1-1 0 0,0 1 0 0 0,0 0 0 0 0,0 0 0 0 0,0 0 0 0 0,0 0 1 0 0,0 1-1 0 0,2 1 0 0 0,2 1-14 0 0,0-1-42 0 0,0 2-57 0 0,20 16 64 0 0,-20-16-1 0 0,-2 5-226 0 0,17 32 199 0 0,-17-32-4 0 0,-6 1-69 0 0,-7 34 256 0 0,8-44-72 0 0,0 0 1 0 0,0 0 0 0 0,0 0 0 0 0,0 0-1 0 0,-1 0 1 0 0,1 0 0 0 0,0 0 0 0 0,0-1 0 0 0,-1 1-1 0 0,1 0 1 0 0,0 0 0 0 0,-1 0 0 0 0,1 0-1 0 0,-1-1 1 0 0,0 1 0 0 0,0 1 0 0 0,-3 3 115 0 0,-14 15 572 0 0,8-12-308 0 0,0 0-1 0 0,0-1 1 0 0,0 0-1 0 0,-1 0 1 0 0,0-1-1 0 0,-20 7 1 0 0,23-10-190 0 0,0 0 0 0 0,0-1 0 0 0,-1 0 1 0 0,1 0-1 0 0,-1-1 0 0 0,0 0 0 0 0,1-1 0 0 0,-1 1 1 0 0,0-2-1 0 0,1 1 0 0 0,-11-3 0 0 0,16 2-235 0 0,-1 0-1 0 0,1 0 1 0 0,-1 0-1 0 0,1-1 1 0 0,-1 1-1 0 0,1-1 1 0 0,0 0 0 0 0,-5-3-1 0 0,7 4-163 0 0,-1 0-1 0 0,1 0 1 0 0,0 0 0 0 0,0 0 0 0 0,0 0-1 0 0,1-1 1 0 0,-1 1 0 0 0,0 0-1 0 0,0 0 1 0 0,1-1 0 0 0,-1 1-1 0 0,1 0 1 0 0,-1-1 0 0 0,1 1-1 0 0,-1-1 1 0 0,1 1 0 0 0,0-1-1 0 0,0 1 1 0 0,-1-1 0 0 0,1 1 0 0 0,0 0-1 0 0,1-1 1 0 0,-1 1 0 0 0,0-3-1 0 0,2-4-5297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88 919 0 0,'0'-3'273'0'0,"0"-1"0"0"0,0 1 0 0 0,0-1 0 0 0,-1 1-1 0 0,0-1 1 0 0,1 1 0 0 0,-1 0 0 0 0,0-1-1 0 0,-1 1 1 0 0,1 0 0 0 0,-1 0 0 0 0,1 0 0 0 0,-1 0-1 0 0,0 0 1 0 0,0 0 0 0 0,0 0 0 0 0,-4-3-1 0 0,3 4-67 0 0,-1-1 0 0 0,0 0-1 0 0,0 1 1 0 0,0-1 0 0 0,0 1-1 0 0,0 0 1 0 0,0 1 0 0 0,-1-1-1 0 0,1 1 1 0 0,-1-1 0 0 0,-7 0-1 0 0,1 1 54 0 0,-1 1 1 0 0,1-1-1 0 0,-1 2 0 0 0,1 0 0 0 0,-1 0 0 0 0,1 1 0 0 0,0 0 0 0 0,-1 1 0 0 0,-17 7 0 0 0,-1 5-124 0 0,0 1-1 0 0,1 1 1 0 0,1 2 0 0 0,0 1 0 0 0,2 1-1 0 0,-43 43 1 0 0,66-61-116 0 0,0 0-12 0 0,0-1 0 0 0,1 1 0 0 0,0-1 0 0 0,-1 1 0 0 0,-2 5-1 0 0,-8 13 90 0 0,7-14-65 0 0,-13 23 109 0 0,0 5-72 0 0,-1 12-54 0 0,0 16-13 0 0,5 8 0 0 0,6 2 11 0 0,8-7 42 0 0,2-39 13 0 0,4 29 4 0 0,-3-43 2 0 0,1 2 0 0 0,12 43 2 0 0,-6-31-9 0 0,14 26-38 0 0,-22-50-24 0 0,0-1 1 0 0,0 1 0 0 0,1 0 0 0 0,-1-1 0 0 0,1 1 0 0 0,-1-1-1 0 0,3 3 1 0 0,28 34-98 0 0,-24-29-14 0 0,2-3 26 0 0,41 22 66 0 0,-39-23 20 0 0,1-1 0 0 0,17 6 0 0 0,-14-6 14 0 0,-4-1 34 0 0,1-1 0 0 0,18 3 0 0 0,29 3 399 0 0,74 1 0 0 0,-100-10-64 0 0,0-2-1 0 0,0-1 0 0 0,0-1 1 0 0,-1-2-1 0 0,0-1 0 0 0,0-2 1 0 0,0-2-1 0 0,39-17 1 0 0,-70 27-369 0 0,52-25 520 0 0,75-47 1 0 0,-114 63-468 0 0,-1-1-1 0 0,1 0 1 0 0,-2-1 0 0 0,0-1 0 0 0,0 0-1 0 0,-1-1 1 0 0,-1 0 0 0 0,0 0-1 0 0,12-24 1 0 0,-16 23 47 0 0,0 0 0 0 0,-1-1-1 0 0,-1 0 1 0 0,-1 0-1 0 0,0 0 1 0 0,-1-1 0 0 0,0 1-1 0 0,-2-1 1 0 0,0 0 0 0 0,-1 1-1 0 0,0-1 1 0 0,-1 0 0 0 0,-1 1-1 0 0,-1-1 1 0 0,-1 1 0 0 0,0-1-1 0 0,-1 1 1 0 0,0 1 0 0 0,-1-1-1 0 0,-13-22 1 0 0,11 24-66 0 0,0-1 0 0 0,-1 1 0 0 0,-1 0 0 0 0,0 1 0 0 0,-1 0 0 0 0,0 1 0 0 0,-1 0 0 0 0,-1 1 0 0 0,1 0 0 0 0,-2 1 0 0 0,-19-11 0 0 0,30 19-76 0 0,-127-70-779 0 0,104 60-338 0 0,0 1 0 0 0,0 1 0 0 0,-35-7 0 0 0,56 15 471 0 0,-1 1-1 0 0,1 1 1 0 0,0-1 0 0 0,-9 1-1 0 0,-3 2-4297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4607 0 0,'0'0'9128'0'0,"0"11"-9005"0"0,6 52 580 0 0,-2-19-537 0 0,-3-32 178 0 0,2 0-168 0 0,6 37 0 0 0,-6-37 258 0 0,2 0-170 0 0,16 36 6 0 0,-16-36 381 0 0,3-3-260 0 0,26 28 7 0 0,-25-28 6 0 0,-2-7 18 0 0,23 9 8 0 0,-18-8 2 0 0,-6-3-292 0 0,18-1 478 0 0,-18 1-514 0 0,-4 0-40 0 0,1 0 1 0 0,0-1-1 0 0,-1 1 0 0 0,1-1 0 0 0,-1 1 1 0 0,1-1-1 0 0,4-2 0 0 0,6-1 79 0 0,-1-2-1 0 0,0 1 1 0 0,0-1-1 0 0,-1-1 1 0 0,0 0-1 0 0,0-1 1 0 0,-1 0-1 0 0,1 0 1 0 0,-2-1-1 0 0,1 0 1 0 0,-1-1-1 0 0,-1 0 1 0 0,0-1-1 0 0,10-16 0 0 0,-10 12-144 0 0,-1 0-1 0 0,0 0 0 0 0,-1-1 0 0 0,-1 1 0 0 0,5-27 0 0 0,-7 24-1299 0 0,0-1 0 0 0,-1-26 0 0 0,-2 38-785 0 0,1-1-4200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305 144 2303 0 0,'-5'-8'1310'0'0,"1"0"-1"0"0,0 0 0 0 0,-5-16 0 0 0,8 17-1131 0 0,-2 1 1 0 0,1-1-1 0 0,-1 1 0 0 0,0-1 0 0 0,-1 1 0 0 0,1 0 0 0 0,-1 0 0 0 0,-7-8 0 0 0,8 11-73 0 0,0 0-1 0 0,0 1 0 0 0,1-1 1 0 0,-1 1-1 0 0,-1 0 0 0 0,1 0 1 0 0,0 0-1 0 0,-1 0 0 0 0,1 0 0 0 0,0 1 1 0 0,-1-1-1 0 0,0 1 0 0 0,1 0 1 0 0,-1 0-1 0 0,0 1 0 0 0,0-1 1 0 0,1 1-1 0 0,-1 0 0 0 0,0 0 1 0 0,0 0-1 0 0,0 0 0 0 0,0 1 0 0 0,1-1 1 0 0,-1 1-1 0 0,0 0 0 0 0,1 0 1 0 0,-1 0-1 0 0,0 1 0 0 0,-6 3 1 0 0,-27 21 588 0 0,33-24-675 0 0,1 0 0 0 0,0 1-1 0 0,0 0 1 0 0,0-1 0 0 0,-3 6 0 0 0,1-3-6 0 0,2-2 7 0 0,0 0 1 0 0,-1 1 0 0 0,1-1 0 0 0,1 1 0 0 0,-1-1 0 0 0,1 1 0 0 0,-3 4-1 0 0,0 1 23 0 0,0-1 79 0 0,0 0-8 0 0,-12 25 22 0 0,12-25 364 0 0,4 2-221 0 0,-7 29-4 0 0,6-29 860 0 0,7 1-943 0 0,13 31-6 0 0,-13-31 367 0 0,20-7-249 0 0,-22-3-269 0 0,-1 0 0 0 0,1-1 1 0 0,-1 1-1 0 0,1-1 0 0 0,-1 1 1 0 0,0-1-1 0 0,1 0 0 0 0,-1 0 1 0 0,1 0-1 0 0,-1-1 0 0 0,1 1 1 0 0,-1 0-1 0 0,1-1 0 0 0,2-1 1 0 0,4-1 133 0 0,0-1 0 0 0,-1 0 0 0 0,0-1 1 0 0,0 1-1 0 0,0-2 0 0 0,9-7 0 0 0,37-41 533 0 0,-24 22-581 0 0,-26 29-121 0 0,-3 1 0 0 0,0 1 0 0 0,1-1 0 0 0,-1 1 0 0 0,1-1 0 0 0,-1 1 0 0 0,1 0 0 0 0,0 0 0 0 0,-1 0 0 0 0,1 0 0 0 0,0 0 0 0 0,3 0 0 0 0,-5 0-63 0 0,6 11-56 0 0,14 30 96 0 0,-15-31-43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2759 0 0,'10'-6'6520'0'0,"-5"18"-5302"0"0,15 37-66 0 0,-16-37 421 0 0,-3 0-877 0 0,0 35-24 0 0,-1-35 1057 0 0,1-1-1181 0 0,5 36-49 0 0,-5-35 4214 0 0,5-12-4626 0 0,-4 0-73 0 0,0 1 0 0 0,-1-1 1 0 0,1 0-1 0 0,0-1 1 0 0,-1 1-1 0 0,1 0 0 0 0,0 0 1 0 0,-1-1-1 0 0,1 1 1 0 0,2-1-1 0 0,-3 0-8 0 0,0 0-1 0 0,0 0 1 0 0,0 0 0 0 0,0-1-1 0 0,-1 1 1 0 0,1 0-1 0 0,0 0 1 0 0,0 0 0 0 0,-1-1-1 0 0,1 1 1 0 0,-1 0 0 0 0,1-1-1 0 0,-1 1 1 0 0,1-3-1 0 0,7-21-80 0 0,2 1-1 0 0,0 0 0 0 0,1 0 1 0 0,22-32-1 0 0,-31 52 29 0 0,10-12-137 0 0,-11 15 176 0 0,0 1 0 0 0,0-1 0 0 0,-1 0 0 0 0,1 1 0 0 0,0-1 0 0 0,0 0 0 0 0,0 1 0 0 0,0-1 0 0 0,0 1 1 0 0,0 0-1 0 0,0-1 0 0 0,0 1 0 0 0,0 0 0 0 0,0-1 0 0 0,0 1 0 0 0,0 0 0 0 0,0 0 0 0 0,0 0 0 0 0,1 0 1 0 0,15 2-65 0 0,-12-1 1 0 0,2 7-21 0 0,23 25-5 0 0,-23-25 21 0 0,-1 2-43 0 0,18 33 120 0 0,-12-22 58 0 0,9 19 13 0 0,-15-30 161 0 0,-1 1-179 0 0,13 30-65 0 0,-13-30-101 0 0,-11-12-5060 0 0,6 1 5010 0 0,-1 0 0 0 0,1 0 0 0 0,-1-1-973 0 0,1 0 973 0 0,0 1 0 0 0,0 0 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11975 0 0,'0'-1'980'0'0,"7"16"2144"0"0,13 26-2757 0 0,-15-30-14 0 0,-2 2-38 0 0,10 38-159 0 0,-10-38-76 0 0,-1 1-15 0 0,3 44 3 0 0,-4-43 16 0 0,-1 0 4 0 0,0 45 0 0 0,0-45 46 0 0,0 0 190 0 0,-2 46 85 0 0,1-46 20 0 0,1-1 9 0 0,-3 42 22 0 0,3-42 10 0 0,-1-1 2 0 0,1 2-317 0 0,-3 44 538 0 0,2-46-640 0 0,1-2 5 0 0,-1-1 1 0 0,-1 0-1 0 0,-2 13 1 0 0,-8 32-71 0 0,-2-9-173 0 0,11-37-33 0 0,3-9 203 0 0,0 0-1 0 0,0 0 0 0 0,0 0 1 0 0,-1 0-1 0 0,1 1 0 0 0,0-1 1 0 0,0 0-1 0 0,0 0 0 0 0,0 0 1 0 0,0 0-1 0 0,0 0 0 0 0,0 0 1 0 0,-1 0-1 0 0,1 0 0 0 0,0 0 1 0 0,0 0-1 0 0,0 0 0 0 0,0 0 1 0 0,0 1-1 0 0,-1-1 1 0 0,1 0-1 0 0,0 0 0 0 0,0 0 1 0 0,0 0-1 0 0,0 0 0 0 0,-1 0 1 0 0,1 0-1 0 0,0-1 0 0 0,0 1 1 0 0,0 0-1 0 0,0 0 0 0 0,0 0 1 0 0,-1 0-1 0 0,1 0 0 0 0,0 0 1 0 0,0 0-1 0 0,0 0 0 0 0,0 0 1 0 0,0 0-1 0 0,0 0 1 0 0,0 0-1 0 0,-1-1 0 0 0,1 1 1 0 0,0 0-1 0 0,0 0 0 0 0,0 0 1 0 0,0 0-1 0 0,-7-7-882 0 0,-1-31-3406 0 0,6 22-1487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3679 0 0,'0'0'284'0'0,"-4"2"-186"0"0,-16 11 3868 0 0,15-9-1759 0 0,-24 24 817 0 0,-7 9-1901 0 0,26-27-967 0 0,0 0-22 0 0,1 0 0 0 0,-9 12 0 0 0,-15 22-122 0 0,22-29-27 0 0,6-9-13 0 0,1 0 0 0 0,0 0 0 0 0,0 1 1 0 0,-6 12-1 0 0,-10 24-226 0 0,16-32 178 0 0,-10 35 184 0 0,10-34 543 0 0,6 0-179 0 0,6 40 96 0 0,-6-39 609 0 0,5-7-606 0 0,21 20-10 0 0,-21-19-1 0 0,1-4-49 0 0,-1 1-394 0 0,-4-3-67 0 0,0 1 1 0 0,0-1-1 0 0,1 0 0 0 0,-1 1 0 0 0,0-1 0 0 0,1-1 0 0 0,6 2 1 0 0,-5-1 13 0 0,18 2 226 0 0,-10-2-243 0 0,1-1-1 0 0,0-1 1 0 0,18-3-1 0 0,-25 3-401 0 0,0-1 0 0 0,0 1 0 0 0,0-2-1 0 0,0 1 1 0 0,-1-1 0 0 0,1 0-1 0 0,-1 0 1 0 0,0-1 0 0 0,7-4 0 0 0,-5 1-5895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225 329 4143 0 0,'-2'-2'439'0'0,"1"1"0"0"0,-1 0 0 0 0,1-1-1 0 0,-1 1 1 0 0,0 0 0 0 0,1 0 0 0 0,-1 0-1 0 0,0 0 1 0 0,0 1 0 0 0,0-1-1 0 0,0 0 1 0 0,0 1 0 0 0,0-1 0 0 0,0 1-1 0 0,0 0 1 0 0,0 0 0 0 0,0-1 0 0 0,-3 2-1 0 0,-1-1-471 0 0,1 1 0 0 0,-1 1 0 0 0,0-1 1 0 0,1 1-1 0 0,-1 0 0 0 0,1 0 0 0 0,0 0 0 0 0,-1 1 0 0 0,1 0 0 0 0,0 0 0 0 0,1 0 0 0 0,-1 1 0 0 0,-5 5 0 0 0,-11 9-83 0 0,-3 7 63 0 0,5-2 177 0 0,15-19 98 0 0,0 4 30 0 0,-13 22 10 0 0,13-22 20 0 0,2 1 8 0 0,-8 29 4 0 0,7-29 182 0 0,4 2-313 0 0,1 32-10 0 0,-1-32 143 0 0,5-2-152 0 0,1 0-96 0 0,-3-5-7 0 0,0 1 1 0 0,-1-1-1 0 0,0 1 0 0 0,0 0 0 0 0,3 5 179 0 0,2-6-30 0 0,27 11 2 0 0,-34-14-179 0 0,0-1 0 0 0,0 1 0 0 0,0-1 0 0 0,0 0 0 0 0,-1 1 0 0 0,1-1 0 0 0,0 0 0 0 0,0 0 0 0 0,0 1 0 0 0,0-1 0 0 0,0 0 0 0 0,0 0 0 0 0,1 0 0 0 0,6-1 10 0 0,0 0 1 0 0,-1 0 0 0 0,1-1 0 0 0,-1 0 0 0 0,1-1-1 0 0,-1 1 1 0 0,12-7 0 0 0,-6 2 260 0 0,-1-1 0 0 0,-1 0 0 0 0,20-17 0 0 0,-11 6 47 0 0,-1-1 0 0 0,-1-1 0 0 0,-1-1 0 0 0,15-24 0 0 0,-11 10-390 0 0,-1-1-1 0 0,-1 0 1 0 0,-2-2 0 0 0,-2 0-1 0 0,-1 0 1 0 0,-3-2 0 0 0,9-48-1 0 0,-18 80 114 0 0,-1-1-1 0 0,0 1 0 0 0,0-1 1 0 0,-1 1-1 0 0,0-1 0 0 0,-1 1 1 0 0,0-1-1 0 0,-4-16 0 0 0,5 25-45 0 0,0 1 0 0 0,0 0-1 0 0,0-1 1 0 0,-1 1-1 0 0,1 0 1 0 0,0-1 0 0 0,0 1-1 0 0,0 0 1 0 0,0 0 0 0 0,-1-1-1 0 0,1 1 1 0 0,0 0 0 0 0,0 0-1 0 0,0-1 1 0 0,-1 1 0 0 0,1 0-1 0 0,0 0 1 0 0,-1 0 0 0 0,1-1-1 0 0,0 1 1 0 0,0 0 0 0 0,-1 0-1 0 0,1 0 1 0 0,0 0 0 0 0,-1 0-1 0 0,1 0 1 0 0,0 0 0 0 0,-1-1-1 0 0,1 1 1 0 0,0 0-1 0 0,-1 0 1 0 0,-10 6-23 0 0,-2 8-101 0 0,9-10 10 0 0,0 2 2 0 0,-2 0 70 0 0,3-3 9 0 0,1 0 0 0 0,-1 0 0 0 0,1 0 1 0 0,-1 1-1 0 0,1-1 0 0 0,-3 8 0 0 0,-14 25-61 0 0,-2 13 56 0 0,0 7-18 0 0,7 4 79 0 0,11-36 184 0 0,3 23 49 0 0,0-35 6 0 0,2-1-12 0 0,7 33-64 0 0,-7-33 130 0 0,4 1-169 0 0,17 36-22 0 0,-17-36 115 0 0,2-5-126 0 0,26 23 6 0 0,-26-23 6 0 0,0-4 2 0 0,23 8-5 0 0,-18-9-23 0 0,0-2-47 0 0,-1-2-1 0 0,0 0 1 0 0,1 0 0 0 0,-1-1 0 0 0,0-1-1 0 0,15-6 1 0 0,-6 0-35 0 0,0-1 0 0 0,-1 0 0 0 0,0-2-1 0 0,-1-1 1 0 0,-1 0 0 0 0,0-1 0 0 0,-1-1-1 0 0,0-1 1 0 0,-2 0 0 0 0,0-1 0 0 0,23-37-1 0 0,-34 47-23 0 0,0 0 0 0 0,0 0 0 0 0,-1 0 0 0 0,0-1 0 0 0,0 1 0 0 0,1-12-1 0 0,-3 17-1 0 0,-1 0 0 0 0,0 0-1 0 0,0 0 1 0 0,0 0 0 0 0,0 0-1 0 0,0 0 1 0 0,-1 0 0 0 0,1 0-1 0 0,-1 0 1 0 0,-1-3 0 0 0,1 5-1 0 0,1-1 0 0 0,-1 1 0 0 0,0-1 1 0 0,0 1-1 0 0,0-1 0 0 0,0 1 0 0 0,0 0 1 0 0,-1-1-1 0 0,1 1 0 0 0,0 0 0 0 0,-1 0 0 0 0,1 0 1 0 0,0 0-1 0 0,-1 0 0 0 0,0 0 0 0 0,1 1 1 0 0,-1-1-1 0 0,-2 0 0 0 0,1 0-27 0 0,0 0-1 0 0,0 1 0 0 0,0 0 1 0 0,-1 0-1 0 0,1 0 1 0 0,0 0-1 0 0,-1 0 1 0 0,1 1-1 0 0,0-1 0 0 0,0 1 1 0 0,0 0-1 0 0,0 0 1 0 0,0 0-1 0 0,0 0 1 0 0,-4 3-1 0 0,1-1-12 0 0,0 0 0 0 0,0 1 0 0 0,0 0 0 0 0,0 1 0 0 0,1-1 0 0 0,-6 6 0 0 0,-8 11-12 0 0,0 0 32 0 0,11-8-22 0 0,-11 32 32 0 0,5 7 27 0 0,12-41 135 0 0,4 1-51 0 0,5 36 17 0 0,-5-36 118 0 0,4-2-143 0 0,18 28-11 0 0,-18-28 78 0 0,2-4-86 0 0,24 20-1 0 0,-24-19 0 0 0,-1-4 0 0 0,21 10 0 0 0,-21-9 0 0 0,-5-5-61 0 0,0 1 0 0 0,0 0 0 0 0,0 1 0 0 0,0-1 0 0 0,0 0-1 0 0,0 0 1 0 0,0 1 0 0 0,0-1 0 0 0,2 2 0 0 0,-1-1 0 0 0,0 0 0 0 0,-1 0 0 0 0,1-1 0 0 0,1 1 0 0 0,-1 0 0 0 0,0-1 0 0 0,4 0 0 0 0,-1 1-1 0 0,-3-1 3 0 0,-1 1 0 0 0,1-1 0 0 0,0 0 1 0 0,0 0-1 0 0,0 0 0 0 0,5-1 0 0 0,-2 1 10 0 0,27-6 23 0 0,-24 3-28 0 0,-1 1-1 0 0,1-1 0 0 0,-1 0 1 0 0,16-9-1 0 0,-20 10-127 0 0,0-1 0 0 0,0 1 0 0 0,0-1 0 0 0,-1 0 0 0 0,1-1 0 0 0,-1 1 0 0 0,0-1 0 0 0,1 1 0 0 0,-2-1 0 0 0,1 0 0 0 0,3-5 0 0 0,0-3-1273 0 0,-4 4 231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3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182 118 1375 0 0,'15'-29'2693'0'0,"-13"26"-2286"0"0,0-1 0 0 0,0 1 0 0 0,0-1 0 0 0,-1 0 1 0 0,1 1-1 0 0,0-5 0 0 0,-1 6-209 0 0,-1 0 1 0 0,0 1-1 0 0,0-1 1 0 0,0 1-1 0 0,0-1 1 0 0,-1 0-1 0 0,1 1 1 0 0,0-1-1 0 0,-1 0 1 0 0,1 1-1 0 0,-1-1 1 0 0,1 1-1 0 0,-1-1 0 0 0,0 1 1 0 0,0 0-1 0 0,1-1 1 0 0,-1 1-1 0 0,0 0 1 0 0,-2-2-1 0 0,1 0-8 0 0,0 1 0 0 0,0 0 0 0 0,0 0 0 0 0,0 0 0 0 0,-1 0 0 0 0,1 0-1 0 0,-1 0 1 0 0,0 0 0 0 0,1 1 0 0 0,-1 0 0 0 0,0-1 0 0 0,0 1 0 0 0,0 0-1 0 0,0 0 1 0 0,0 1 0 0 0,0-1 0 0 0,0 1 0 0 0,0-1 0 0 0,0 1 0 0 0,0 0-1 0 0,0 0 1 0 0,0 0 0 0 0,0 1 0 0 0,0-1 0 0 0,0 1 0 0 0,0 0 0 0 0,0-1 0 0 0,0 1-1 0 0,-5 3 1 0 0,-17 5 224 0 0,19-4-340 0 0,1 1-61 0 0,-15 17 61 0 0,4-4 10 0 0,13-14 267 0 0,-1 3-153 0 0,-11 24 17 0 0,11-24 356 0 0,2 1-269 0 0,-7 28-14 0 0,7-28 312 0 0,3 3-425 0 0,7 32-40 0 0,-6-32 203 0 0,5-2-226 0 0,19 30 0 0 0,-20-30 107 0 0,2-3-135 0 0,23 18-11 0 0,-24-19 71 0 0,1-3-72 0 0,24 8 0 0 0,-21-9 0 0 0,-3-4-54 0 0,-1 1 1 0 0,0-1-1 0 0,0-1 0 0 0,1 1 0 0 0,-2-1 0 0 0,1-1 1 0 0,0 1-1 0 0,-1-1 0 0 0,12-8 0 0 0,-8 3 7 0 0,-1 0-1 0 0,1 0 0 0 0,-1-1 1 0 0,-1 0-1 0 0,8-12 0 0 0,-1-3-186 0 0,0 0-1 0 0,13-35 1 0 0,-19 40 124 0 0,9-18 27 0 0,-18 37 6 0 0,4-4 22 0 0,-3 6-24 0 0,-1-1 1 0 0,1 0-1 0 0,-1 1 0 0 0,1-1 0 0 0,-1 1 0 0 0,1-1 0 0 0,-1 1 0 0 0,0 0 1 0 0,1-1-1 0 0,-1 1 0 0 0,0-1 0 0 0,0 1 0 0 0,1-1 0 0 0,-1 1 0 0 0,0 0 1 0 0,0-1-1 0 0,0 1 0 0 0,0 0 0 0 0,0-1 0 0 0,0 2 0 0 0,12 51-5 0 0,-3 1 23 0 0,-7-44 210 0 0,0 1-125 0 0,9 31 0 0 0,-8-31 995 0 0,1-12-1014 0 0,-3 1-74 0 0,0 0-1 0 0,0 0 1 0 0,0 0-1 0 0,-1 0 1 0 0,1-1-1 0 0,0 1 1 0 0,0 0 0 0 0,0-1-1 0 0,0 1 1 0 0,0-1-1 0 0,0 1 1 0 0,-1-1-1 0 0,1 1 1 0 0,0-1-1 0 0,0 1 1 0 0,-1-1 0 0 0,1 0-1 0 0,0 1 1 0 0,-1-1-1 0 0,1 0 1 0 0,-1 0-1 0 0,1 0 1 0 0,-1 1-1 0 0,1-1 1 0 0,-1 0 0 0 0,0 0-1 0 0,1 0 1 0 0,-1 0-1 0 0,0 0 1 0 0,0 0-1 0 0,0 0 1 0 0,1 0-1 0 0,-1 1 1 0 0,0-1 0 0 0,0-1-1 0 0,2-16 33 0 0,0 0-31 0 0,0 1 0 0 0,2-1 1 0 0,0 1-1 0 0,1 0 0 0 0,10-24 0 0 0,-9 26-53 0 0,-5 11 45 0 0,1 0-1 0 0,0 0 1 0 0,-1 0-1 0 0,1 0 1 0 0,4-5-1 0 0,-5 8-10 0 0,0 0 0 0 0,0-1 0 0 0,1 1 0 0 0,-1 0 0 0 0,0 0-1 0 0,0 0 1 0 0,1 1 0 0 0,-1-1 0 0 0,1 0 0 0 0,-1 0 0 0 0,1 1 0 0 0,-1-1-1 0 0,1 1 1 0 0,-1-1 0 0 0,1 1 0 0 0,-1 0 0 0 0,1 0 0 0 0,0-1 0 0 0,2 1 0 0 0,3 5-55 0 0,24 12 5 0 0,-16-6 6 0 0,22 18 47 0 0,14 3 12 0 0,-2-7 11 0 0,-14-13 42 0 0,-32-12-37 0 0,0 1 1 0 0,-1-1-1 0 0,1 0 0 0 0,0 0 0 0 0,0 0 1 0 0,-1-1-1 0 0,1 1 0 0 0,0-1 0 0 0,-1 1 1 0 0,1-1-1 0 0,-1 0 0 0 0,1 0 1 0 0,-1 0-1 0 0,1 0 0 0 0,-1-1 0 0 0,1 1 1 0 0,-1 0-1 0 0,0-1 0 0 0,0 0 0 0 0,0 0 1 0 0,3-3-1 0 0,-2 3 7 0 0,-1-1-1 0 0,0 0 1 0 0,0 0 0 0 0,0 0-1 0 0,0-1 1 0 0,0 1 0 0 0,-1 0 0 0 0,1-1-1 0 0,-1 1 1 0 0,0-1 0 0 0,0 1 0 0 0,0-1-1 0 0,-1 0 1 0 0,1-5 0 0 0,-1 8-91 0 0,-2 13-4 0 0,-13 55-10 0 0,4-9 69 0 0,3 8 13 0 0,0 8 0 0 0,2 4 0 0 0,3 0 0 0 0,3-1 0 0 0,5-8 12 0 0,-3-43 36 0 0,5 19-24 0 0,-6-34 5 0 0,-5-15-1812 0 0,4 4 1735 0 0,-1 0 0 0 0,1-1 0 0 0,0 1 0 0 0,-1 0 0 0 0,1-1 0 0 0,-1 1 1 0 0,1-1-1 0 0,0 1 0 0 0,-1 0 0 0 0,1-1 0 0 0,0 1 0 0 0,0-1 0 0 0,0 1 0 0 0,-1-1 0 0 0,1 1 1 0 0,0-1-1 0 0,0 1 0 0 0,0-1 0 0 0,0 1 0 0 0,0-2 0 0 0,-3-12-2042 0 0,1-1-4512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4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13359 0 0,'0'0'1740'0'0,"3"14"-1430"0"0,12 65 310 0 0,-3-8-203 0 0,3 10-78 0 0,-4-20-309 0 0,-2-6-10 0 0,4 19 184 0 0,-11-62 366 0 0,1-1-170 0 0,9 32 14 0 0,-9-33 1698 0 0,-3-12-1997 0 0,0 0 0 0 0,0 0 0 0 0,-1 0 0 0 0,1 1-1 0 0,0-1 1 0 0,-1 0 0 0 0,0 0 0 0 0,0-2 0 0 0,0 4-94 0 0,-13-40 88 0 0,1 0 1 0 0,2-1-1 0 0,1 0 1 0 0,3-1-1 0 0,1 0 1 0 0,2 0-1 0 0,2-1 1 0 0,4-42-1 0 0,-2 76-148 0 0,1 1 0 0 0,1 0 0 0 0,-1 0 0 0 0,1-1-1 0 0,1 1 1 0 0,-1 0 0 0 0,1 0 0 0 0,1 1 0 0 0,0-1 0 0 0,0 1 0 0 0,0 0-1 0 0,7-8 1 0 0,-7 10-45 0 0,0 0 0 0 0,1 1 0 0 0,-1-1 0 0 0,1 1-1 0 0,0 0 1 0 0,0 1 0 0 0,1-1 0 0 0,-1 1 0 0 0,1 0-1 0 0,0 0 1 0 0,0 1 0 0 0,0 0 0 0 0,0 0 0 0 0,0 0 0 0 0,0 1-1 0 0,8-1 1 0 0,7 1-362 0 0,-8 1 62 0 0,-7 3 248 0 0,19 5 52 0 0,-19-5 10 0 0,1 5-64 0 0,22 26 111 0 0,-22-26-38 0 0,-4 5 3 0 0,8 36 73 0 0,-9-37 305 0 0,-4-2-103 0 0,-8 31 11 0 0,8-31 312 0 0,-4-2-256 0 0,-16 25-13 0 0,17-25 137 0 0,0-3-219 0 0,-16 13-15 0 0,20-17-160 0 0,0 0 0 0 0,0 0 1 0 0,0 1-1 0 0,0-1 0 0 0,0-1 1 0 0,0 1-1 0 0,0 0 0 0 0,-1 0 1 0 0,1 0-1 0 0,0-1 0 0 0,-1 1 1 0 0,1 0-1 0 0,0-1 0 0 0,-1 1 1 0 0,-1-1-1 0 0,-6 2 79 0 0,7-1-110 0 0,-1 0 1 0 0,0-1-1 0 0,1 0 0 0 0,-1 1 0 0 0,1-1 0 0 0,-1 0 1 0 0,0 0-1 0 0,1-1 0 0 0,-1 1 0 0 0,0-1 0 0 0,1 1 1 0 0,-1-1-1 0 0,1 0 0 0 0,-1 0 0 0 0,1 0 0 0 0,0 0 1 0 0,-1 0-1 0 0,1 0 0 0 0,0-1 0 0 0,0 1 0 0 0,0-1 1 0 0,0 0-1 0 0,0 1 0 0 0,0-1 0 0 0,0 0 0 0 0,0 0 1 0 0,1 0-1 0 0,-1 0 0 0 0,-1-4 0 0 0,0 0-364 0 0,0 0 0 0 0,1 0-1 0 0,0-1 1 0 0,-2-9 0 0 0,0-12-5669 0 0,4 12 242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4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11519 0 0,'4'-4'2922'0'0,"3"13"-2517"0"0,18 23-12 0 0,-19-23 366 0 0,-3 3-499 0 0,11 36-48 0 0,-11-36-11 0 0,-2-1 30 0 0,9 58 956 0 0,-5-15-779 0 0,-3-41-60 0 0,-1 1-27 0 0,2 42-8 0 0,-2-42-6 0 0,-1-1-23 0 0,0 41-11 0 0,0-41 257 0 0,1 0-336 0 0,2 40-30 0 0,-2-40 380 0 0,0-3-440 0 0,5 32-28 0 0,-5-32-122 0 0,-4-10-747 0 0,0 0 473 0 0,0 0 0 0 0,0-1 0 0 0,0 1 0 0 0,1-1 0 0 0,-1 0 0 0 0,0 0 0 0 0,0 0 0 0 0,1 0-1 0 0,-1 0 1 0 0,-2-2 0 0 0,-3-2-1260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4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11807 0 0,'0'0'1180'0'0,"6"2"-984"0"0,1 2-55 0 0,-5-3-35 0 0,1 0 0 0 0,0 1 0 0 0,0-1 1 0 0,-1-1-1 0 0,1 1 0 0 0,0 0 0 0 0,0-1 1 0 0,0 1-1 0 0,3-1 0 0 0,36 5 991 0 0,50 0-1 0 0,-73-5-1042 0 0,-1-1 0 0 0,1-1 0 0 0,-1-1-1 0 0,0 0 1 0 0,30-10 0 0 0,-41 10-33 0 0,130-51 1438 0 0,-63 19-901 0 0,-42 20-2710 0 0,-11 6-1902 0 0,-10 4-1433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4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9671 0 0,'0'0'875'0'0,"-1"1"-719"0"0,-6 0-49 0 0,6-1 353 0 0,-3 0-53 0 0,0 0 0 0 0,0 1 0 0 0,0-1 0 0 0,0 1 0 0 0,-5 2 1 0 0,-8 0 423 0 0,-7 2-591 0 0,1 0-1 0 0,0 1 0 0 0,0 1 1 0 0,1 2-1 0 0,-29 14 0 0 0,41-18-260 0 0,7-4 1401 0 0,8 10-1684 0 0,16 35 273 0 0,-21-45 29 0 0,1 0-1 0 0,-1 0 1 0 0,0 0 0 0 0,1 0-1 0 0,-1 0 1 0 0,1 0-1 0 0,-1 0 1 0 0,1 0 0 0 0,-1-1-1 0 0,1 1 1 0 0,0 0-1 0 0,0 0 1 0 0,-1 0 0 0 0,1-1-1 0 0,0 1 1 0 0,0-1-1 0 0,0 1 1 0 0,-1 0 0 0 0,3 0-1 0 0,36 20 2 0 0,-3-5 54 0 0,-3-6 11 0 0,-6 0 67 0 0,10 5 789 0 0,-31-12 12 0 0,1 1-1111 0 0,22 12-254 0 0,-22-11 984 0 0,-4 5-167 0 0,10 31-28 0 0,-10-30 318 0 0,-8-7-356 0 0,1 2-234 0 0,2-4-47 0 0,0 0-1 0 0,0 0 1 0 0,0 0-1 0 0,0 0 1 0 0,0-1-1 0 0,-1 1 1 0 0,1-1-1 0 0,0 1 0 0 0,-4 1 1 0 0,-20 11 352 0 0,20-11-339 0 0,-18 7 144 0 0,15-7-153 0 0,3-1-4 0 0,0 0 1 0 0,-1 0-1 0 0,1 0 1 0 0,-1-1 0 0 0,0 0-1 0 0,1 0 1 0 0,-11-1 0 0 0,8 0-23 0 0,0 0 0 0 0,0-1 1 0 0,0 0-1 0 0,0 0 1 0 0,0-1-1 0 0,-11-3 1 0 0,16 3-276 0 0,0 1 0 0 0,-1-1 1 0 0,1 0-1 0 0,0 0 0 0 0,0 0 1 0 0,0-1-1 0 0,1 1 0 0 0,-1-1 1 0 0,1 0-1 0 0,-1 0 0 0 0,1 0 1 0 0,0-1-1 0 0,0 1 1 0 0,-4-8-1 0 0,3 3-815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1839 0 0,'0'0'83'0'0,"2"11"93"0"0,9 33 349 0 0,-8-33 853 0 0,1 3-636 0 0,11 44 137 0 0,-11-44 60 0 0,0-1 11 0 0,14 39 29 0 0,-14-40 1252 0 0,2-2-1081 0 0,17 27-6 0 0,-17-28 4671 0 0,0-5-5151 0 0,22 11-49 0 0,-21-11-181 0 0,-7-6-76 0 0,3-6-184 0 0,-2-1 0 0 0,1 0 1 0 0,-1 1-1 0 0,-1-1 1 0 0,1 0-1 0 0,-1 0 0 0 0,-2-12 1 0 0,0-10 96 0 0,3 5-527 0 0,0 0-1 0 0,1 0 1 0 0,8-33-1 0 0,-6 45 101 0 0,0 0 1 0 0,0 1-1 0 0,1-1 0 0 0,1 1 0 0 0,1 0 1 0 0,0 0-1 0 0,13-18 0 0 0,-10 17-850 0 0,-1 0-3213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5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11519 0 0,'0'0'32'0'0,"0"0"0"0"0,0 0 0 0 0,0 0 0 0 0,0 0 0 0 0,0 0 0 0 0,0 0 0 0 0,0 0 0 0 0,0 0 0 0 0,0 0 0 0 0,0 0 0 0 0,0 0 0 0 0,0 0 0 0 0,0 0 0 0 0,0 0 0 0 0,0-1 0 0 0,0 1 0 0 0,0 0 0 0 0,0 0 0 0 0,0 0 0 0 0,0 0 0 0 0,0 0 0 0 0,0 0 0 0 0,1 0 0 0 0,-1 0 0 0 0,0 0 0 0 0,0 0 0 0 0,0 0 0 0 0,0 0 0 0 0,0 0 0 0 0,0 0 0 0 0,0 0 0 0 0,0 0 0 0 0,0 0 0 0 0,0 0 0 0 0,0-1 0 0 0,-1 1 0 0 0,1 0 0 0 0,0 0 0 0 0,0 0 0 0 0,0 0 0 0 0,0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0,2 1 8 0 0,-1 0-1 0 0,0 0 1 0 0,1 0 0 0 0,-1 0-1 0 0,0 0 1 0 0,0 1 0 0 0,0-1-1 0 0,0 1 1 0 0,0-1 0 0 0,1 3-1 0 0,25 37 263 0 0,-20-31 1170 0 0,-4 2-1034 0 0,8 37-32 0 0,-8-37-146 0 0,-1-2-62 0 0,6 34-7 0 0,-5-33 0 0 0,-1 3 21 0 0,7 40 10 0 0,-7-40 2 0 0,-1 1-5 0 0,9 71 162 0 0,-5-45-197 0 0,-3-31-2 0 0,0 4-12 0 0,5 41-2 0 0,-5-42 0 0 0,1 0-10 0 0,8 40-45 0 0,-8-40-17 0 0,0-2-7 0 0,16 46-15 0 0,-12-34-63 0 0,-2-7 23 0 0,13 29-1 0 0,0-3 31 0 0,-13-31 0 0 0,1 1 2 0 0,19 35 4 0 0,-18-36 150 0 0,0-3-126 0 0,24 23 8 0 0,-23-24 100 0 0,0-3-132 0 0,27 11 0 0 0,-18-10 4 0 0,24 1-58 0 0,3-3-5 0 0,5-4 32 0 0,7-2-9 0 0,21-2 271 0 0,135-28 0 0 0,72-39-275 0 0,-92 18-30 0 0,280-42 0 0 0,40 42 53 0 0,-127 20-42 0 0,-263 26-7 0 0,157 12 0 0 0,-261-4-1 0 0,232 1 173 0 0,-31-2 40 0 0,-64 3-6 0 0,-108-2-146 0 0,-6-2 11 0 0,-11-1-6 0 0,8-3 75 0 0,1-2-40 0 0,-35 7-34 0 0,-3 2-65 0 0,-1-1 0 0 0,1 0 0 0 0,0 0 0 0 0,0 0 0 0 0,0 0-1 0 0,0 0 1 0 0,-1 0 0 0 0,1 0 0 0 0,0 0 0 0 0,0 0 0 0 0,0 0 0 0 0,0 0 0 0 0,-1-1 0 0 0,1 1 0 0 0,1-1 0 0 0,10-1 233 0 0,-12 2-174 0 0,0-1 5 0 0,-21-3 394 0 0,4-7-315 0 0,13 8-113 0 0,1 0 0 0 0,-1 1-1 0 0,0 0 1 0 0,-6-3-1 0 0,5 3-23 0 0,1 1-11 0 0,-1-1 0 0 0,3 0 0 0 0,-33-17 199 0 0,2-2-1 0 0,-42-32 1 0 0,49 32-149 0 0,-1 1 1 0 0,-2 2-1 0 0,-36-18 0 0 0,-28-6-18 0 0,-157-49 0 0 0,211 82-125 0 0,18 4-88 0 0,-29-10-1 0 0,56 18-10 0 0,-1 0 1 0 0,1 0-1 0 0,8 8 0 0 0,-3-3 138 0 0,-1-2-50 0 0,-1 0 17 0 0,26 15 57 0 0,-16-9-24 0 0,32 19 41 0 0,0-1 13 0 0,7 0-67 0 0,-18-9 42 0 0,10 5-35 0 0,12 5-15 0 0,-10-1-6 0 0,-42-24 57 0 0,-1-1 0 0 0,17 15 0 0 0,-16-12 11 0 0,-1-1-67 0 0,0 0 6 0 0,27 22-2 0 0,-33-27 66 0 0,-1 0 0 0 0,0 0 0 0 0,1 0 0 0 0,-1 1-1 0 0,3 3 1 0 0,-1 0 11 0 0,0-1-1 0 0,0 1 0 0 0,-1-1 1 0 0,0 1-1 0 0,0 0 0 0 0,4 10 1 0 0,-6-12 6 0 0,-1 1-1 0 0,1 0 1 0 0,-1 0 0 0 0,1-1 0 0 0,-1 1 0 0 0,-1 0-1 0 0,1-1 1 0 0,-1 1 0 0 0,0 0 0 0 0,-1 6-1 0 0,0-6 11 0 0,0 0-1 0 0,-1-1 0 0 0,1 1 1 0 0,-1-1-1 0 0,0 1 1 0 0,0-1-1 0 0,0 0 0 0 0,0 0 1 0 0,-1-1-1 0 0,-6 6 0 0 0,5-3-21 0 0,-31 26 84 0 0,-2-1 1 0 0,0-1-1 0 0,-47 26 0 0 0,25-17-39 0 0,53-34-29 0 0,-76 41 53 0 0,61-35-53 0 0,4-4 31 0 0,-11 1-35 0 0,25-8-16 0 0,1 1-59 0 0,-9-1-107 0 0,10-1 43 0 0,1 1 1 0 0,0 0-1 0 0,0-1 1 0 0,-1 1-1 0 0,1-1 0 0 0,0 0 1 0 0,0 1-1 0 0,0-1 0 0 0,0 0 1 0 0,0 0-1 0 0,0 1 0 0 0,0-1 1 0 0,0 0-1 0 0,0 0 0 0 0,0 0 1 0 0,0 0-1 0 0,-1-2 1 0 0,2 3 100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5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1177 11055 0 0,'-2'-1'81'0'0,"4"1"1315"0"0,4 2 2478 0 0,24 10-3549 0 0,-16-8-50 0 0,38-3 414 0 0,1-2 0 0 0,79-10 1 0 0,1-2 347 0 0,122 5 418 0 0,14-2-718 0 0,-30 6-557 0 0,63-4-64 0 0,181-27 356 0 0,-207 14-219 0 0,89-3 57 0 0,-278 23-180 0 0,-1-5 0 0 0,0-3 0 0 0,87-20 0 0 0,-168 28-118 0 0,1-1 8 0 0,7-4 14 0 0,-7 3 30 0 0,1 1-1 0 0,-1-2 1 0 0,0 1-1 0 0,0-1 1 0 0,8-6-1 0 0,-12 9-33 0 0,0-1 0 0 0,-1 0 0 0 0,1 0-1 0 0,-1-1 1 0 0,1 1 0 0 0,-1 0 0 0 0,1-1 0 0 0,-1 1-1 0 0,0 0 1 0 0,0-1 0 0 0,0 1 0 0 0,-1-1-1 0 0,1 0 1 0 0,0 1 0 0 0,-1-1 0 0 0,0 1 0 0 0,0-1-1 0 0,0-3 1 0 0,1-68 140 0 0,0-47 84 0 0,-25-144-254 0 0,20 233 0 0 0,-14-89 0 0 0,-3-25 0 0 0,18 114-32 0 0,-11-45 0 0 0,13 74 32 0 0,-2-1 1595 0 0,-2 15-1742 0 0,-11 29 75 0 0,12-30-67 0 0,-1 1-814 0 0,-13 33 389 0 0,13-33 68 0 0,0-3 311 0 0,1 3 168 0 0,0-3-1 0 0,0 0 0 0 0,0-1 0 0 0,-9 12-1 0 0,-11 17-5 0 0,11-19-18 0 0,-14 13 20 0 0,14-16-20 0 0,-18 16 31 0 0,-1-4 11 0 0,9-13 0 0 0,22-13 0 0 0,1 0 0 0 0,0 0 0 0 0,0 0 0 0 0,-1 0 0 0 0,1 0 0 0 0,0 0 0 0 0,0 0 0 0 0,-1 0 0 0 0,1 0 0 0 0,0 0 0 0 0,0 0 0 0 0,-1 0 0 0 0,1 0 0 0 0,0 0 0 0 0,0 0 0 0 0,-1 0 0 0 0,1 0 0 0 0,0 0 0 0 0,0 0 0 0 0,-1 0 0 0 0,1-1 0 0 0,0 1 0 0 0,0 0 0 0 0,-1 0 0 0 0,1 0 0 0 0,0 0 0 0 0,0 0 0 0 0,0-1 0 0 0,-1 1 0 0 0,1 0 0 0 0,0 0 0 0 0,0-1 0 0 0,0 1 0 0 0,0 0 0 0 0,0 0 0 0 0,-1 0 0 0 0,1-1 0 0 0,0 1 0 0 0,0 0 0 0 0,0 0-1 0 0,0-1 1 0 0,0 1 0 0 0,0 0 0 0 0,0 0 0 0 0,0-1 0 0 0,0 1 0 0 0,0-14 7 0 0,0 13-1 0 0,0-6 35 0 0,1 0 0 0 0,0 0 0 0 0,0 0-1 0 0,1 1 1 0 0,4-14 0 0 0,18-32 123 0 0,-21 46-156 0 0,18-37-224 0 0,30-43-1 0 0,-38 66 118 0 0,2 0 0 0 0,0 1 0 0 0,2 1 0 0 0,19-18 0 0 0,-31 32 99 0 0,-1 0-1 0 0,1 1 0 0 0,0 0 0 0 0,0 0 0 0 0,0 0 0 0 0,1 0 0 0 0,-1 1 0 0 0,1-1 0 0 0,-1 1 1 0 0,1 1-1 0 0,0-1 0 0 0,0 1 0 0 0,-1 0 0 0 0,8 0 0 0 0,4 2 1 0 0,-13 0 0 0 0,0 0 0 0 0,0 1 0 0 0,-1-1 0 0 0,1 1 0 0 0,5 2 0 0 0,2 3 0 0 0,18 14 0 0 0,11 17 11 0 0,-5 3 42 0 0,-20-23 0 0 0,24 28-42 0 0,3 8-11 0 0,-9-14-16 0 0,-27-32-80 0 0,1 0-289 0 0,20 24 170 0 0,-20-24-73 0 0,-1-2-1028 0 0,19 21-718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5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5269 8 12439 0 0,'0'0'100'0'0,"0"0"0"0"0,1 0 0 0 0,-1-1 0 0 0,0 1-1 0 0,1 0 1 0 0,-1 0 0 0 0,0-1 0 0 0,0 1 0 0 0,0 0 0 0 0,0-1-1 0 0,1 1 1 0 0,-1 0 0 0 0,0-1 0 0 0,0 1 0 0 0,0-1 0 0 0,0 1-1 0 0,0 0 1 0 0,0-1 0 0 0,0 1 0 0 0,0 0 0 0 0,0-1-1 0 0,0 0 1 0 0,15 1 1844 0 0,-10 3-1496 0 0,16 9-42 0 0,-16-9 83 0 0,-1 8-346 0 0,14 33 87 0 0,-14-33 40 0 0,-2-1 8 0 0,6 33 13 0 0,-6-32 44 0 0,0 3 17 0 0,5 43 6 0 0,-5-43-10 0 0,0 2-52 0 0,3 50-28 0 0,-2-38-4 0 0,3 45 158 0 0,1 3-140 0 0,3 7-69 0 0,-2-25-146 0 0,-4-29-3 0 0,5 42 3 0 0,2 14 10 0 0,-1 0 3 0 0,-3-1 0 0 0,-4 6-13 0 0,-5 4-54 0 0,-3 0-13 0 0,-1-18 11 0 0,3-48 31 0 0,-4 40-31 0 0,0 5-11 0 0,2-19 11 0 0,4-29 31 0 0,0 33-20 0 0,0-15 30 0 0,1-18-44 0 0,1 9 50 0 0,0 11 14 0 0,0-22 4 0 0,1 23-8 0 0,-1-24-9 0 0,-1 21-34 0 0,0-32 417 0 0,-3-2-360 0 0,-7 27 6 0 0,8-27 106 0 0,-2-9-118 0 0,-21-1 58 0 0,2-1-43 0 0,-61-2 5 0 0,-466-6 203 0 0,136 2-222 0 0,98 0-37 0 0,50 2-15 0 0,-91-1 14 0 0,-516-42-39 0 0,493-8 0 0 0,272 40 0 0 0,-831-108-227 0 0,779 102 169 0 0,79 9 61 0 0,-93-2-1 0 0,-131 22-166 0 0,281-4 99 0 0,-24-2-1 0 0,-54-10-2 0 0,102 10 68 0 0,-16-2-42 0 0,2-1 31 0 0,3 1 11 0 0,2 0 0 0 0,9 2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0,1 0 0 0 0,-1-1 0 0 0,0 1 0 0 0,0 0 0 0 0,0 0 0 0 0,0 0 0 0 0,0 0 0 0 0,0 0 0 0 0,0 0 0 0 0,0 0 0 0 0,0 0 0 0 0,0 0 0 0 0,0 0 0 0 0,0 0 0 0 0,1 0 0 0 0,14-7 16 0 0,0 0-1 0 0,29-7 1 0 0,-5 1 1 0 0,160-56-17 0 0,207-44 0 0 0,-335 100-64 0 0,-38 8 66 0 0,-29 6-15 0 0,-1-2-40 0 0,-10 5-143 0 0,-24 14 184 0 0,25-15 16 0 0,2-2 2 0 0,1 0 0 0 0,0 1 0 0 0,-1-1 1 0 0,1-1-1 0 0,0 1 0 0 0,-1 0 0 0 0,-5-1 0 0 0,-124 16 121 0 0,-258 44-107 0 0,298-44-46 0 0,-48 9-12 0 0,109-16 38 0 0,0 2 0 0 0,21-5-90 0 0,9-4 62 0 0,0-1 0 0 0,0 1 1 0 0,0-1-1 0 0,0 0 0 0 0,-1 0 1 0 0,1 0-1 0 0,-4 1 0 0 0,3 7-36 0 0,-12 31 0 0 0,12-31 0 0 0,9 2-53 0 0,18 32 95 0 0,-23-41 17 0 0,0 0 0 0 0,0 0-1 0 0,1 0 1 0 0,-1 0 0 0 0,1 0-1 0 0,-1 0 1 0 0,3 2 0 0 0,31 29-6 0 0,8 2 11 0 0,6-3 15 0 0,-34-23 4 0 0,-5-3 23 0 0,0 0 0 0 0,15 6 0 0 0,30 12 102 0 0,4 0 0 0 0,143 36 231 0 0,9-14 106 0 0,-196-43-417 0 0,17 2-11 0 0,2 2-42 0 0,-7 1-38 0 0,-22-6-111 0 0,-6-4-1422 0 0,1 1 1475 0 0,-1 1 0 0 0,1-1 0 0 0,-1 1 0 0 0,1-1 0 0 0,0 1 0 0 0,-1 0 0 0 0,1-1 0 0 0,-1 1 0 0 0,1 0 0 0 0,-1-1 0 0 0,1 1 0 0 0,-2-1-1 0 0,-13-4-731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1:5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4651 1602 5983 0 0,'0'0'7367'0'0,"-7"-2"-6315"0"0,-400 93 5799 0 0,-215-2-5766 0 0,-90-18-835 0 0,285-40-239 0 0,213-21-11 0 0,-83 1 0 0 0,12-3 0 0 0,86-2 0 0 0,50-9 0 0 0,-28 0 0 0 0,96 7 0 0 0,-171 15 0 0 0,104-2 46 0 0,131-16-39 0 0,-7 2 74 0 0,1-2-1 0 0,-1-1 0 0 0,1 0 1 0 0,-28-5-1 0 0,49 4-60 0 0,0 1 1 0 0,0-1-1 0 0,0 1 1 0 0,0-1-1 0 0,0 0 1 0 0,0 0-1 0 0,0 0 0 0 0,0 0 1 0 0,0 0-1 0 0,0 0 1 0 0,0 0-1 0 0,1-1 1 0 0,-1 1-1 0 0,1-1 1 0 0,-1 1-1 0 0,-2-4 1 0 0,3 2 25 0 0,-1-1 0 0 0,0 1-1 0 0,1-1 1 0 0,-1 0 0 0 0,1 0 0 0 0,0 0 0 0 0,0 0 0 0 0,0-4 0 0 0,-2-32 172 0 0,1 0 1 0 0,5-53-1 0 0,-1 44-116 0 0,0-346 1440 0 0,-25-329-2545 0 0,20 628 982 0 0,-4-221-110 0 0,7 311 131 0 0,0-7 0 0 0,0-1 0 0 0,0 0 0 0 0,-2 1 0 0 0,-4-23 0 0 0,6 36-4 0 0,0-1-1 0 0,0 1 1 0 0,0 0-1 0 0,0 0 1 0 0,0 0 0 0 0,-1-1-1 0 0,1 1 1 0 0,0 0-1 0 0,0 0 1 0 0,0-1 0 0 0,0 1-1 0 0,0 0 1 0 0,0 0-1 0 0,0 0 1 0 0,0-1 0 0 0,0 1-1 0 0,-1 0 1 0 0,1 0-1 0 0,0 0 1 0 0,0 0-1 0 0,0-1 1 0 0,0 1 0 0 0,-1 0-1 0 0,1 0 1 0 0,0 0-1 0 0,0 0 1 0 0,0 0 0 0 0,0 0-1 0 0,-1 0 1 0 0,1-1-1 0 0,0 1 1 0 0,0 0 0 0 0,-1 0-1 0 0,1 0 1 0 0,0 0-1 0 0,0 0 1 0 0,0 0-1 0 0,-1 0 1 0 0,1 0 0 0 0,0 0-1 0 0,0 0 1 0 0,-1 0-1 0 0,1 0 1 0 0,0 0 0 0 0,0 1-1 0 0,0-1 1 0 0,-1 0-1 0 0,1 0 1 0 0,0 0 0 0 0,0 0-1 0 0,0 0 1 0 0,-1 0-1 0 0,1 0 1 0 0,0 1-1 0 0,-12 13-371 0 0,7-7 307 0 0,-6 11-26 0 0,1 3 14 0 0,-4 5 65 0 0,-8 17-37 0 0,2-2 42 0 0,-39 63-16 0 0,-86 116 1 0 0,127-195 79 0 0,-7 5 0 0 0,8-12-31 0 0,12-13-11 0 0,0-1-1 0 0,0 1 1 0 0,0-1 0 0 0,-8 4 0 0 0,12-7-9 0 0,0-1 1 0 0,0 1 0 0 0,0-1 0 0 0,0 0-1 0 0,1 1 1 0 0,-1-1 0 0 0,0 0-1 0 0,0 0 1 0 0,0 1 0 0 0,0-1-1 0 0,0 0 1 0 0,0 0 0 0 0,0 0 0 0 0,0 0-1 0 0,0 0 1 0 0,0 0 0 0 0,1-1-1 0 0,-2 1 1 0 0,1-1 2 0 0,0 1 1 0 0,1-1-1 0 0,-1 1 1 0 0,0-1-1 0 0,1 0 0 0 0,-1 0 1 0 0,1 1-1 0 0,-1-1 1 0 0,1 0-1 0 0,-1 0 0 0 0,1 1 1 0 0,0-1-1 0 0,-1 0 1 0 0,1 0-1 0 0,0 0 0 0 0,0 0 1 0 0,0 0-1 0 0,0 0 0 0 0,-1 1 1 0 0,1-1-1 0 0,0 0 1 0 0,0 0-1 0 0,1-2 0 0 0,-1-10 28 0 0,2 0-1 0 0,-1 0 0 0 0,2-1 1 0 0,6-21-1 0 0,23-51-244 0 0,-19 52 129 0 0,56-131-319 0 0,-54 134 315 0 0,2 1-1 0 0,1 0 1 0 0,24-31-1 0 0,-36 53 84 0 0,1 1 0 0 0,-1 0-1 0 0,1 0 1 0 0,0 1 0 0 0,1 0 0 0 0,-1 0-1 0 0,1 0 1 0 0,1 1 0 0 0,-1 1-1 0 0,1-1 1 0 0,-1 1 0 0 0,1 1 0 0 0,1-1-1 0 0,14-2 1 0 0,-3 3 4 0 0,4 3-11 0 0,-9 2-31 0 0,34 9 31 0 0,4 6 0 0 0,-33-8-31 0 0,28 20 31 0 0,9 11 22 0 0,-3 4 43 0 0,-3 0 16 0 0,2-2-16 0 0,0-6-43 0 0,-11-9-35 0 0,-33-20-56 0 0,1-1 1 0 0,14 6-1 0 0,-12-6 22 0 0,-3-1-125 0 0,0 0-72 0 0,52 25-987 0 0,-29-15-745 0 0,-25-11-5105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52 455 0 0,'-5'-5'854'0'0,"1"0"-1"0"0,-1 0 1 0 0,0 1-1 0 0,0 0 1 0 0,0-1-1 0 0,-1 2 1 0 0,-6-5-1 0 0,8 6-327 0 0,1 0-1 0 0,-1 1 0 0 0,0-1 0 0 0,0 1 1 0 0,0 0-1 0 0,0 0 0 0 0,0 0 0 0 0,-1 0 0 0 0,1 1 1 0 0,0 0-1 0 0,0 0 0 0 0,-6 0 0 0 0,-10 4-562 0 0,15 0-89 0 0,2-2-40 0 0,1-1 110 0 0,1-1 0 0 0,-1 1 1 0 0,1 0-1 0 0,-1-1 0 0 0,1 1 1 0 0,-1 0-1 0 0,1 0 0 0 0,-1 0 0 0 0,1 1 1 0 0,0-1-1 0 0,-2 1 0 0 0,-8 11-518 0 0,-14 13 309 0 0,19-22 244 0 0,3-1 18 0 0,1-1-1 0 0,-1 1 0 0 0,1-1 0 0 0,-1 1 1 0 0,1 0-1 0 0,-3 6 0 0 0,-1-2 97 0 0,-12 23 717 0 0,12-22-625 0 0,3-3 5 0 0,0 0 0 0 0,0 1 0 0 0,1-1 0 0 0,-3 8 0 0 0,-6 15 427 0 0,8-22 20 0 0,1 4 3 0 0,-8 27-56 0 0,7-28 14 0 0,7 47 476 0 0,5-52-970 0 0,27 14 10 0 0,-27-14 36 0 0,-4-6 12 0 0,6-5-57 0 0,-1 1 0 0 0,1-2 1 0 0,-1 1-1 0 0,-1-1 0 0 0,1-1 1 0 0,-2 1-1 0 0,12-15 0 0 0,-6 2-53 0 0,-2 1 0 0 0,16-38 0 0 0,-9 19-20 0 0,-15 33-32 0 0,2-1-14 0 0,-5 5-56 0 0,6 10-155 0 0,-1-2 225 0 0,-1 1 0 0 0,1 0 0 0 0,6 13 0 0 0,-9-13 11 0 0,0 0-1 0 0,0 1 1 0 0,-1-1 0 0 0,2 10-1 0 0,-2-8 60 0 0,-1 2 15 0 0,5 33-14 0 0,-4-23-13 0 0,5 30-56 0 0,-3-4-92 0 0,-3-37-160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11519 0 0,'-7'-24'1831'0'0,"11"39"1747"0"0,10 48-2857 0 0,-6-17-491 0 0,-6-35 21 0 0,1 2 77 0 0,8 40 31 0 0,-8-40 7 0 0,-1 0-20 0 0,13 61 115 0 0,-2-15-76 0 0,-10-46-340 0 0,11 35 117 0 0,5 10-14 0 0,-4-13-124 0 0,-7-24 19 0 0,7 17-75 0 0,-11-29-179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5063 0 0,'-5'-3'7268'0'0,"4"13"-6436"0"0,-6 33-37 0 0,5-33-18 0 0,3 3-33 0 0,4 61 720 0 0,1-16-346 0 0,2 2-452 0 0,0 9-142 0 0,-6-56-460 0 0,7 40 236 0 0,5 14 119 0 0,-1-7 90 0 0,-7-20-261 0 0,-4-30-33 0 0,0 3-14 0 0,7 39-1 0 0,-7-39-10 0 0,0-3-45 0 0,4 29-17 0 0,-4-29 305 0 0,0 0-337 0 0,8 31-5 0 0,-7-31-55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1036 11055 0 0,'0'0'852'0'0,"0"-10"794"0"0,0-10-182 0 0,-2 0 0 0 0,-1 0 0 0 0,-8-35 1 0 0,-26-60-515 0 0,20 63-245 0 0,-24-71-377 0 0,1 8 307 0 0,-31-152 0 0 0,68 250-662 0 0,0 1 0 0 0,2 0 1 0 0,-1 0-1 0 0,2-1 0 0 0,0 1 0 0 0,6-32 0 0 0,-5 43-48 0 0,0 1 0 0 0,1 0-1 0 0,-1 0 1 0 0,1 0 0 0 0,0 0-1 0 0,0 0 1 0 0,1 1 0 0 0,-1-1-1 0 0,1 0 1 0 0,0 1 0 0 0,0 0-1 0 0,0 0 1 0 0,0 0 0 0 0,1 0 0 0 0,-1 0-1 0 0,1 1 1 0 0,7-5 0 0 0,-2 3-237 0 0,0 0 0 0 0,0 0 0 0 0,1 0 0 0 0,-1 2 0 0 0,1-1 0 0 0,11-1 1 0 0,-16 3-83 0 0,3 2 2 0 0,32 0-816 0 0,-31 1 800 0 0,28 7-28 0 0,-28-7-118 0 0,0 4-1384 0 0,26 15 898 0 0,-26-15-144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11519 0 0,'0'0'1872'0'0,"10"-8"202"0"0,68-21-375 0 0,135-32 0 0 0,-176 53-811 0 0,-8 0-8 0 0,-18 5-685 0 0,6-1 130 0 0,1 1 1 0 0,23-2-1 0 0,-23 3-456 0 0,-13 2-70 0 0,0-1-3300 0 0,14 0-1027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14279 0 0,'0'0'3070'0'0,"0"9"-2933"0"0,-1 29-108 0 0,2-16 19 0 0,8 37-36 0 0,5 5-12 0 0,4-13 23 0 0,-15-40 318 0 0,4-2-97 0 0,18 28 20 0 0,-19-28 426 0 0,2-6-324 0 0,25 7-11 0 0,-32-10-338 0 0,-1 0 1 0 0,1 0-1 0 0,0 1 1 0 0,-1-1-1 0 0,1 0 1 0 0,0 0-1 0 0,-1 0 1 0 0,1 0-1 0 0,0 0 1 0 0,-1 1-1 0 0,1-1 1 0 0,0 0-1 0 0,-1-1 1 0 0,1 1-1 0 0,0 0 1 0 0,0 0-1 0 0,5-2 90 0 0,-1 0 0 0 0,1 0 0 0 0,-1-1-1 0 0,0 1 1 0 0,0-1 0 0 0,0 0 0 0 0,0-1 0 0 0,7-6-1 0 0,-3 2 61 0 0,-1-1-1 0 0,-1 0 0 0 0,1 0 0 0 0,5-10 0 0 0,-3 3-34 0 0,-2 0 0 0 0,1-1 1 0 0,-2 1-1 0 0,0-2 0 0 0,6-27 0 0 0,-11 37-113 0 0,0 0-1 0 0,-1 0 0 0 0,-1 0 1 0 0,1 0-1 0 0,-1 0 0 0 0,0 0 1 0 0,-1 0-1 0 0,0 0 0 0 0,0 0 1 0 0,-1 0-1 0 0,0 0 0 0 0,0 0 1 0 0,-1 1-1 0 0,0-1 0 0 0,-5-8 1 0 0,-17-28-1276 0 0,7 16-3191 0 0,13 18-2002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7367 0 0,'0'0'2372'0'0,"6"9"-1502"0"0,17 27-6 0 0,-18-27 710 0 0,-2 4-806 0 0,8 37-84 0 0,-8-38-178 0 0,-3-1-361 0 0,2 32-41 0 0,-1-33 7 0 0,-3-4-42 0 0,1 0-1 0 0,0 0 1 0 0,1 0 0 0 0,-1 6 0 0 0,0-1 5 0 0,0-2 1918 0 0,2-13-1795 0 0,0 1-1 0 0,0-1 1 0 0,0 0-1 0 0,1 1 1 0 0,-1-1-1 0 0,1 1 1 0 0,4-6-1 0 0,-2 2 35 0 0,-2 3-200 0 0,6-12-286 0 0,1 0 0 0 0,0 1 1 0 0,1 0-1 0 0,19-21 0 0 0,-6 23-333 0 0,-16 18 626 0 0,22 15 32 0 0,-21-15 316 0 0,-2 4-220 0 0,16 28 0 0 0,-16-28 132 0 0,-1 0-154 0 0,13 26-9 0 0,-13-26 106 0 0,0 0-181 0 0,15 26-66 0 0,-15-27-84 0 0,-1 1-1144 0 0,15 25 410 0 0,-15-26-206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9671 0 0,'5'-5'4882'0'0,"3"14"-3901"0"0,33 36 956 0 0,-36-32-1063 0 0,15 38-398 0 0,-12-26-175 0 0,10 44 212 0 0,2 6-53 0 0,2 2-22 0 0,-4-8-117 0 0,-2 1-36 0 0,-1-4-49 0 0,0-5 108 0 0,-5-14-224 0 0,-8-36 0 0 0,9 39 87 0 0,-9-41-46 0 0,-1 1-94 0 0,5 30-78 0 0,-5-31-117 0 0,-14-7-2312 0 0,-2-2 618 0 0,4-7-2130 0 0,0-2-2106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11519 0 0,'0'0'1040'0'0,"3"-2"-853"0"0,10-3-68 0 0,-10 3 383 0 0,3 2 166 0 0,33-3 755 0 0,-28 1-1162 0 0,32 1 1117 0 0,141-2 1640 0 0,-132 3-2751 0 0,-8-1-58 0 0,-8 0 169 0 0,-3-1 260 0 0,-26 2-558 0 0,-4 1-8 0 0,0-1 0 0 0,0 0 0 0 0,0 0 0 0 0,0 0 0 0 0,0-1 0 0 0,0 1 0 0 0,6-2 0 0 0,10-3 68 0 0,-15 4 72 0 0,0 0-125 0 0,13-3-59 0 0,-13 2-7 0 0,1-6-4627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7 114 7831 0 0,'2'-2'356'0'0,"8"-8"239"0"0,-4 5 855 0 0,-6 5-1403 0 0,0 0 0 0 0,0 0 0 0 0,0 0 0 0 0,0 0 0 0 0,0 0 0 0 0,0 0 0 0 0,1 0-1 0 0,-1 0 1 0 0,0 0 0 0 0,0 0 0 0 0,0 0 0 0 0,0 0 0 0 0,0 0 0 0 0,0 0 0 0 0,0 0 0 0 0,0 0 0 0 0,0 0 0 0 0,0 0 0 0 0,0 0-1 0 0,0 0 1 0 0,0 0 0 0 0,1 0 0 0 0,-1 0 0 0 0,0 0 0 0 0,0 0 47 0 0,0 0-47 0 0,0 0 0 0 0,0 0 0 0 0,0 0-1 0 0,0 0 1 0 0,0 0 0 0 0,0 0 0 0 0,0 1 0 0 0,0-1 0 0 0,0 0 0 0 0,0 0 0 0 0,0 0 0 0 0,0 0 0 0 0,0 0 0 0 0,0 0-1 0 0,0 0 1 0 0,0 0 0 0 0,0 0 0 0 0,0 0 0 0 0,0 0 0 0 0,0 1 0 0 0,0-1 0 0 0,0 0 0 0 0,0 0 0 0 0,0 0 0 0 0,0 0 0 0 0,0 0-1 0 0,0 0 1 0 0,0 0 0 0 0,0 0 0 0 0,0 0 0 0 0,0 0 0 0 0,0 0 0 0 0,0 0 0 0 0,0 0 47 0 0,0 1-47 0 0,0-1-1 0 0,0 0 1 0 0,-1 0 0 0 0,-7 35 65 0 0,5-27 435 0 0,1 3-67 0 0,-8 29 21 0 0,8-30 631 0 0,2 2-486 0 0,0 33 8 0 0,0-33 452 0 0,3-2-684 0 0,10 30-7 0 0,-10-29 313 0 0,3-5-416 0 0,18 20-7 0 0,-18-19 155 0 0,1-5-321 0 0,18 5-10 0 0,-25-6-122 0 0,1-1-1 0 0,-1 0 0 0 0,0 0 1 0 0,1 0-1 0 0,-1 0 0 0 0,1 1 1 0 0,-1-1-1 0 0,1 0 0 0 0,-1 0 1 0 0,1 0-1 0 0,-1 0 0 0 0,1 0 1 0 0,-1 0-1 0 0,0 0 0 0 0,1 0 1 0 0,-1 0-1 0 0,1 0 0 0 0,-1-1 1 0 0,1 1-1 0 0,0 0 1 0 0,5-3 58 0 0,-1 1 1 0 0,1-1 0 0 0,-1-1 0 0 0,1 1 0 0 0,-1-1-1 0 0,0 0 1 0 0,0 0 0 0 0,-1 0 0 0 0,1-1 0 0 0,3-4-1 0 0,-1 0 21 0 0,-1 0 0 0 0,0-1 0 0 0,-1 1 0 0 0,0-1-1 0 0,6-14 1 0 0,-5 4-69 0 0,0 0 0 0 0,-1 0 0 0 0,-1-1 0 0 0,-1 1 0 0 0,0-41-1 0 0,1 33-1570 0 0,-2 16 106 0 0,-1 10 525 0 0,30 51-8573 0 0,-25-39 9984 0 0,-3 1-144 0 0,9 31 38 0 0,-9-31 390 0 0,1 0-435 0 0,10 33-17 0 0,-10-33 643 0 0,0-2-621 0 0,14 31 2 0 0,-14-30 5819 0 0,-3-10-6097 0 0,1 0 0 0 0,-1 0 0 0 0,1 0 0 0 0,-1-1 0 0 0,0 1 1 0 0,1 0-1 0 0,-1 0 0 0 0,1-1 0 0 0,-1 1 0 0 0,0-1 0 0 0,1 1 0 0 0,-1-1 0 0 0,0 0 0 0 0,0 0 1 0 0,0 1-1 0 0,1-1 0 0 0,-1 0 0 0 0,0 0 0 0 0,0 0 0 0 0,0 0 0 0 0,0 0 0 0 0,0 0 0 0 0,-1 0 1 0 0,2-2-1 0 0,0-2 74 0 0,0 0 1 0 0,0 0 0 0 0,-1 0 0 0 0,1-1 0 0 0,0-7-1 0 0,-1 7-73 0 0,3-15-47 0 0,0 2 1 0 0,2-1 0 0 0,14-34-1 0 0,-12 37-1330 0 0,1 1 1 0 0,15-21-1 0 0,-19 29 445 0 0,-3 6-276 0 0,0 1-126 0 0,6-7-203 0 0,3 1-4232 0 0,-4 14 5615 0 0,20 21 95 0 0,-20-21 470 0 0,-1 1-238 0 0,21 24 173 0 0,-21-24 572 0 0,2-1-453 0 0,24 24 119 0 0,-24-23 56 0 0,-1-6 11 0 0,21 9 4 0 0,-21-8 4 0 0,-5-3-606 0 0,1 0 0 0 0,-1 0 0 0 0,0 0-1 0 0,0 0 1 0 0,0 1 0 0 0,0-1 0 0 0,1 1 0 0 0,2 1-1 0 0,-3-2-29 0 0,0 1-1 0 0,1 0 1 0 0,-1-1-1 0 0,1 1 1 0 0,-1-1-1 0 0,1 0 1 0 0,-1 0-1 0 0,1 0 1 0 0,-1 0-1 0 0,1 0 1 0 0,2-1-1 0 0,2 1 110 0 0,20-4 665 0 0,-20 3-702 0 0,19-5 616 0 0,-16 2-616 0 0,0 0-1 0 0,0 0 1 0 0,0-1 0 0 0,-1-1-1 0 0,1 0 1 0 0,-1 0 0 0 0,13-12-1 0 0,-17 14-71 0 0,-1 0-1 0 0,0 0 0 0 0,0-1 1 0 0,0 1-1 0 0,-1-1 1 0 0,1 0-1 0 0,-1 0 0 0 0,-1 0 1 0 0,1 0-1 0 0,-1-1 1 0 0,1 1-1 0 0,-1-1 1 0 0,-1 1-1 0 0,1-1 0 0 0,-1 0 1 0 0,1-10-1 0 0,-3 12-17 0 0,-3-7-2 0 0,-4 1 4 0 0,6 8-101 0 0,0 1 0 0 0,-1 0 0 0 0,1-1 0 0 0,-1 1 0 0 0,1 0 0 0 0,-1 0 0 0 0,0 1 0 0 0,1-1 0 0 0,-1 0 0 0 0,0 1 0 0 0,1 0 0 0 0,-1-1 0 0 0,0 1 0 0 0,0 0 0 0 0,1 1 0 0 0,-1-1 0 0 0,-4 1 0 0 0,0 1-59 0 0,-1 0 1 0 0,1 0-1 0 0,0 0 0 0 0,-1 1 1 0 0,-10 6-1 0 0,12-7 50 0 0,3-1 19 0 0,1 0 1 0 0,0 0 0 0 0,-1 0-1 0 0,1 1 1 0 0,0-1 0 0 0,0 0 0 0 0,0 1-1 0 0,0 0 1 0 0,0-1 0 0 0,-3 4-1 0 0,-1 0-18 0 0,-20 20-138 0 0,0 4 87 0 0,4 2 56 0 0,14-14 4 0 0,-9 24 128 0 0,13-30 68 0 0,3-1 12 0 0,-2 1-110 0 0,1-6 43 0 0,1 1 0 0 0,0-1 0 0 0,0 0 0 0 0,1 1 0 0 0,-1 6 0 0 0,1-1 51 0 0,1-1 0 0 0,2 14 0 0 0,-1-10-77 0 0,-1-2 282 0 0,5-3-211 0 0,18 30-5 0 0,-18-30-25 0 0,1-3-15 0 0,20 16-3 0 0,-20-17 1 0 0,2-1 6 0 0,26 12 1 0 0,-20-10 0 0 0,-7-4-79 0 0,26 4 175 0 0,-25-5-168 0 0,26 2 191 0 0,-26-2-193 0 0,-4 0-16 0 0,0-1 0 0 0,1 0 1 0 0,-1 0-1 0 0,9-1 0 0 0,26-3 61 0 0,-8 0-75 0 0,2 0-16 0 0,-9 2-39 0 0,-21 2-154 0 0,2-1-39 0 0,16 0 0 0 0,-17 1-44 0 0,0-1-723 0 0,12-2-914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343 155 3679 0 0,'0'-4'503'0'0,"-1"0"-1"0"0,1-1 1 0 0,-1 1-1 0 0,0 0 0 0 0,0 0 1 0 0,0 0-1 0 0,-3-6 0 0 0,0-2 191 0 0,1 4-277 0 0,0 1-1 0 0,0-1 1 0 0,0 1-1 0 0,-1 0 0 0 0,0 0 1 0 0,0 0-1 0 0,0 1 0 0 0,-1 0 1 0 0,0 0-1 0 0,-1 0 1 0 0,1 0-1 0 0,-8-6 0 0 0,9 11-312 0 0,1-1 0 0 0,0 1 1 0 0,-1-1-1 0 0,1 1 0 0 0,-1 0 0 0 0,1 0 0 0 0,-1 0 0 0 0,0 1 0 0 0,1-1 0 0 0,-1 1 0 0 0,0 0 0 0 0,-6 1 0 0 0,4-1 77 0 0,4 0-135 0 0,1 0 0 0 0,-1 0-1 0 0,1 0 1 0 0,-1 0 0 0 0,0 0-1 0 0,1 1 1 0 0,-1-1 0 0 0,1 1-1 0 0,-1-1 1 0 0,0 1 0 0 0,-1 1 0 0 0,-1 0 57 0 0,1-2-44 0 0,1 1 0 0 0,-1 0 0 0 0,1 0 0 0 0,-1 0 0 0 0,1 0 0 0 0,-1 0 0 0 0,1 0 1 0 0,-3 3-1 0 0,-1 0 44 0 0,2-3-17 0 0,0 2 0 0 0,0-1 1 0 0,1 0-1 0 0,-1 1 0 0 0,-4 4 0 0 0,1-2-1 0 0,4-3-45 0 0,-1 1-1 0 0,1-1 1 0 0,-1 1 0 0 0,1 0 0 0 0,-5 5 0 0 0,3-2-4 0 0,1-3-8 0 0,0 1 0 0 0,1 0 0 0 0,-1 0 1 0 0,1 0-1 0 0,-3 4 0 0 0,0 0 9 0 0,2-2 86 0 0,-2 3 6 0 0,-16 30 0 0 0,17-30 27 0 0,2 2 113 0 0,-9 31 55 0 0,9-31 11 0 0,2 0-6 0 0,-2 42 536 0 0,7-42-598 0 0,9 35-61 0 0,-10-34 156 0 0,4-3-203 0 0,20 26-73 0 0,-26-34-80 0 0,0 0 1 0 0,0 0-1 0 0,0 1 0 0 0,0-1 1 0 0,0 0-1 0 0,1 0 0 0 0,-1 0 1 0 0,0 0-1 0 0,0 0 0 0 0,1 0 1 0 0,1 0-1 0 0,33 20-9 0 0,-27-16-81 0 0,-1-3-13 0 0,21 3-28 0 0,-22-3-129 0 0,0-2-53 0 0,2 1 201 0 0,-6-1 21 0 0,1 1-1 0 0,0-1 1 0 0,0 0 0 0 0,0 0 0 0 0,0 0-1 0 0,5-1 1 0 0,-4 0-153 0 0,19-1-2556 0 0,3 1-1455 0 0,-21 0-1178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0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45 17623 0 0,'-7'-12'1912'0'0,"-1"2"-1827"0"0,0-2-2 0 0,8 11-101 0 0,0 1 0 0 0,-1-1-1 0 0,1 0 1 0 0,0 1 0 0 0,-1-1-1 0 0,1 1 1 0 0,0-1 0 0 0,-1 1-1 0 0,1-1 1 0 0,-1 1 0 0 0,1-1-1 0 0,-1 1 1 0 0,1 0 0 0 0,-1-1-1 0 0,1 1 1 0 0,-1 0 0 0 0,1-1-1 0 0,-1 1 1 0 0,1 0 0 0 0,-1 0-1 0 0,0-1 1 0 0,1 1 0 0 0,-1 0-1 0 0,1 0 1 0 0,-1 0 0 0 0,0 0-1 0 0,1 0 1 0 0,-1 0 0 0 0,0 0-1 0 0,1 0 1 0 0,-1 0 0 0 0,0 0-1 0 0,1 0 1 0 0,-1 0 0 0 0,1 1-1 0 0,-2-1 1 0 0,1 0-1 0 0,-1 1-324 0 0,-3 3-154 0 0,-17 12 372 0 0,17-12 11 0 0,-1 2 45 0 0,-14 18 178 0 0,14-18 78 0 0,2 3 18 0 0,-16 27 34 0 0,15-27 129 0 0,2 3 59 0 0,-10 32 11 0 0,9-32-18 0 0,4-1-85 0 0,-3 46 516 0 0,7-46-661 0 0,13 29-35 0 0,-13-30 122 0 0,3-7-194 0 0,27 9-13 0 0,-31-11-59 0 0,0-1 0 0 0,1 0 0 0 0,-1 1 0 0 0,0-1 0 0 0,0 0-1 0 0,0 0 1 0 0,6-2 0 0 0,-3 1 3 0 0,0-1-1 0 0,0 0 1 0 0,0-1 0 0 0,0 1-1 0 0,-1-1 1 0 0,1 0-1 0 0,-1 0 1 0 0,0-1 0 0 0,0 0-1 0 0,0 0 1 0 0,0 0-1 0 0,0-1 1 0 0,-1 1 0 0 0,0-1-1 0 0,0 0 1 0 0,0 0-1 0 0,-1-1 1 0 0,0 1 0 0 0,4-10-1 0 0,-3 9 34 0 0,-2 0 0 0 0,1-1 0 0 0,-1 0 0 0 0,0 0 0 0 0,0 0 0 0 0,-1 0 0 0 0,0 0 0 0 0,0 0 1 0 0,0 0-1 0 0,-1 0 0 0 0,-1 0 0 0 0,1 0 0 0 0,-1 0 0 0 0,0 0 0 0 0,0 0 0 0 0,-1 0 0 0 0,-3-9 0 0 0,2 11-186 0 0,0-1 0 0 0,0 1 0 0 0,0 0 0 0 0,-8-8 0 0 0,0 1-6775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11519 0 0,'0'0'4626'0'0,"5"12"-3508"0"0,13 36-402 0 0,-13-36-178 0 0,-1 0-33 0 0,12 35-53 0 0,-12-35-191 0 0,0-3-79 0 0,10 29-20 0 0,-10-28 306 0 0,0-1-345 0 0,16 36 640 0 0,-21-50-583 0 0,0-1 0 0 0,0 1 1 0 0,0 0-1 0 0,0-1 1 0 0,1-5-1 0 0,-1-3 25 0 0,-1-3-142 0 0,1 0 0 0 0,1 1 0 0 0,0-1-1 0 0,4-21 1 0 0,-3 31-118 0 0,0-1 0 0 0,1 1 0 0 0,0 0-1 0 0,0 0 1 0 0,1 0 0 0 0,0 0 0 0 0,0 0 0 0 0,0 1 0 0 0,1-1 0 0 0,0 1 0 0 0,9-11-1 0 0,8 1-505 0 0,-19 15 432 0 0,3 1-82 0 0,14-2 113 0 0,-15 2 22 0 0,1 9-86 0 0,15 26 66 0 0,-15-26 0 0 0,-3 2 16 0 0,5 32 54 0 0,-5-32-2 0 0,0 0 96 0 0,3 30 48 0 0,-4-31 301 0 0,1 0-244 0 0,6 30 3 0 0,-6-31 820 0 0,8-16-840 0 0,-9 4-142 0 0,1-1 0 0 0,-1 1 0 0 0,0-1 0 0 0,1 0-1 0 0,-2 0 1 0 0,1 0 0 0 0,0 1 0 0 0,-1-6 0 0 0,2-5 8 0 0,3-11-189 0 0,1 0 0 0 0,10-29 1 0 0,-14 47 46 0 0,1 0 0 0 0,0 0 1 0 0,1 1-1 0 0,-1 0 0 0 0,1-1 1 0 0,1 1-1 0 0,-1 0 0 0 0,1 1 1 0 0,0-1-1 0 0,0 1 0 0 0,1 0 1 0 0,7-5-1 0 0,3 2-51 0 0,-7 7 105 0 0,21 4-13 0 0,-22 3 20 0 0,-1 0 56 0 0,0 0 0 0 0,-1 0 0 0 0,11 13 0 0 0,-10-9 7 0 0,0 1-1 0 0,8 19 1 0 0,-15-30-4 0 0,5 11 53 0 0,-2 0 1 0 0,9 33-33 0 0,-9-33-2 0 0,-1-1-137 0 0,4 31-66 0 0,-4-30-9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13359 0 0,'0'0'2155'0'0,"3"11"-1371"0"0,9 33 31 0 0,-9-33-13 0 0,-1 0-80 0 0,9 60 1267 0 0,-1 1-954 0 0,-4-30-875 0 0,-4-32 794 0 0,-1-10-941 0 0,-1-1 0 0 0,1 0 0 0 0,-1 1 0 0 0,1-1-1 0 0,-1 0 1 0 0,0 0 0 0 0,1 1 0 0 0,-1-1 0 0 0,0 0 0 0 0,1 0 0 0 0,-1 0 0 0 0,0 1-1 0 0,0-1 1 0 0,0 0 0 0 0,0 0 0 0 0,0 0 0 0 0,0 0 0 0 0,0-1 0 0 0,0 2 6 0 0,2-24 138 0 0,10-41-1 0 0,-9 53-169 0 0,0 1 0 0 0,1-1 0 0 0,1 1 0 0 0,0 0 0 0 0,9-15 0 0 0,-12 23-58 0 0,1-1 1 0 0,0 1-1 0 0,0 0 1 0 0,0 0-1 0 0,1 0 1 0 0,5-3-1 0 0,-7 5-30 0 0,2 0-91 0 0,18-2-192 0 0,-14 8 304 0 0,21 13 51 0 0,-28-17 26 0 0,-1-1 1 0 0,1 1 0 0 0,0-1-1 0 0,-1 0 1 0 0,1 1-1 0 0,0-1 1 0 0,-1 1-1 0 0,1-1 1 0 0,-1 1 0 0 0,1 0-1 0 0,-1-1 1 0 0,1 1-1 0 0,-1 0 1 0 0,1-1-1 0 0,-1 1 1 0 0,0 0 0 0 0,1-1-1 0 0,-1 1 1 0 0,0 0-1 0 0,0 0 1 0 0,1 1-1 0 0,12 36 2 0 0,-9-17 60 0 0,2 23 11 0 0,-5-32 1006 0 0,2-12-1071 0 0,-1 0 0 0 0,0 0 0 0 0,0 0-1 0 0,1-1 1 0 0,-1 1 0 0 0,0 0 0 0 0,0-1-1 0 0,1 0 1 0 0,-1 1 0 0 0,0-1 0 0 0,0 0-1 0 0,0 0 1 0 0,0 0 0 0 0,0 0 0 0 0,0-1-1 0 0,2-1 1 0 0,0-1-16 0 0,-1 0 1 0 0,0-1-1 0 0,0 1 1 0 0,0-1-1 0 0,3-9 1 0 0,-1 5-17 0 0,1-4-69 0 0,2 1 0 0 0,-1 0 0 0 0,1 0 0 0 0,1 0 0 0 0,0 1 0 0 0,1 0 0 0 0,0 1 0 0 0,21-17 0 0 0,-26 24-64 0 0,14-4 27 0 0,2 3 118 0 0,-20 4 19 0 0,-1 0-1 0 0,1 0 1 0 0,0 0-1 0 0,-1 0 0 0 0,1 0 1 0 0,0 0-1 0 0,-1 1 1 0 0,1-1-1 0 0,0 0 1 0 0,-1 0-1 0 0,1 0 1 0 0,0 1-1 0 0,-1-1 0 0 0,1 0 1 0 0,0 0-1 0 0,0 1 1 0 0,30 14 61 0 0,-24-12 71 0 0,1 4-64 0 0,21 22 0 0 0,-22-22 1 0 0,-1 3-7 0 0,17 33-40 0 0,-17-32 44 0 0,-2 1 7 0 0,11 37-45 0 0,-11-37 43 0 0,-2-1-1 0 0,13 49 70 0 0,-7-22-149 0 0,-5-29-72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1375 0 0,'13'-62'14152'0'0,"-10"72"-13777"0"0,9 34 60 0 0,-9-33 439 0 0,-3-6-781 0 0,1 1-1 0 0,-1-1 1 0 0,1 0-1 0 0,0 1 1 0 0,2 6-1 0 0,0 0 12 0 0,-2-2 501 0 0,3 1-322 0 0,13 36-10 0 0,-13-35 258 0 0,3-3-327 0 0,24 29-20 0 0,-23-29 167 0 0,0-5-189 0 0,23 11-2 0 0,-23-11 0 0 0,-2-4-5 0 0,15 1-24 0 0,-12-2-17 0 0,-2-2-67 0 0,-1-1-1 0 0,-1 1 0 0 0,1-1 0 0 0,0-1 1 0 0,-1 1-1 0 0,0-1 0 0 0,0 1 1 0 0,0-1-1 0 0,6-10 0 0 0,-4 5-25 0 0,-1 1-1 0 0,-1-1 0 0 0,0 0 0 0 0,0-1 0 0 0,5-17 0 0 0,-5 8-33 0 0,14-38 41 0 0,-17 52-49 0 0,1 1 0 0 0,0-1 1 0 0,0 0-1 0 0,0 1 0 0 0,1-1 1 0 0,0 1-1 0 0,4-5 1 0 0,3 3-532 0 0,-4 15 461 0 0,1 3 61 0 0,13 21 0 0 0,-15-21 33 0 0,8 25 1 0 0,-14-36-4 0 0,3 10 237 0 0,2-1-172 0 0,16 29-1 0 0,-16-29 1044 0 0,-4-10-1098 0 0,1 1 0 0 0,-1-1 1 0 0,0 1-1 0 0,0-1 0 0 0,0 0 0 0 0,1 1 0 0 0,-1-1 0 0 0,0 0 1 0 0,0 0-1 0 0,0 0 0 0 0,0 0 0 0 0,-1 0 0 0 0,1 0 0 0 0,0 0 1 0 0,0 0-1 0 0,-1-1 0 0 0,1 1 0 0 0,0 0 0 0 0,-1 0 0 0 0,1 0 1 0 0,-1-1-1 0 0,1 0 0 0 0,1-6 84 0 0,-1 0 0 0 0,2-13 0 0 0,-2 7-54 0 0,0 8-90 0 0,0 0 0 0 0,0 0 0 0 0,1 0-1 0 0,-1 0 1 0 0,1 0 0 0 0,1 0 0 0 0,-1 0 0 0 0,5-6-1 0 0,-5 9 16 0 0,1-1 0 0 0,0 1 0 0 0,0-1-1 0 0,1 1 1 0 0,-1 0 0 0 0,1 0 0 0 0,-1 1-1 0 0,1-1 1 0 0,0 1 0 0 0,0 0 0 0 0,0 0-1 0 0,0 0 1 0 0,8-2 0 0 0,-5 2-25 0 0,12 1 49 0 0,11 2 11 0 0,-3 5 11 0 0,-13 0 21 0 0,18 12-76 0 0,-30-17 37 0 0,0 0 1 0 0,-1 0-1 0 0,1 0 1 0 0,-1 0-1 0 0,1 0 1 0 0,-1 1-1 0 0,1-1 1 0 0,0 2-1 0 0,31 34-5 0 0,3 17 12 0 0,-10-7-54 0 0,-21-38-229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0,'0'0'10619'0'0,"4"10"-7332"0"0,12 33-1807 0 0,-12-32-795 0 0,1 2-158 0 0,15 39-82 0 0,-15-39-226 0 0,-3-3-173 0 0,1-1 1 0 0,0 1-1 0 0,7 12 0 0 0,-4-7-13 0 0,-1-2 31 0 0,-1-4-136 0 0,12 30-65 0 0,-13-30-14 0 0,10-24-4153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45 919 0 0,'-5'-18'242'0'0,"5"16"595"0"0,-6-6 2634 0 0,-9-8 1983 0 0,13 27-7771 0 0,-8 45 1390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177 110 1839 0 0,'1'-4'134'0'0,"0"1"15"0"0,3-4 1801 0 0,-1 0-858 0 0,0 1 0 0 0,0-1-1 0 0,4-11 1 0 0,-7 16-957 0 0,0 0 0 0 0,1 0 0 0 0,-1 0 0 0 0,0 0 0 0 0,0 0 0 0 0,0 0 1 0 0,0 0-1 0 0,0 0 0 0 0,0 1 0 0 0,-1-1 0 0 0,1 0 0 0 0,-1 0 0 0 0,1 0 0 0 0,-1 0 1 0 0,0 1-1 0 0,1-1 0 0 0,-1 0 0 0 0,-2-3 0 0 0,1 4-35 0 0,1-1 1 0 0,0 1-1 0 0,-1-1 0 0 0,0 1 0 0 0,1 0 1 0 0,-1-1-1 0 0,0 1 0 0 0,0 0 0 0 0,1 0 1 0 0,-1 0-1 0 0,0 0 0 0 0,0 1 1 0 0,0-1-1 0 0,0 0 0 0 0,0 1 0 0 0,-1-1 1 0 0,1 1-1 0 0,0 0 0 0 0,0 0 0 0 0,0 0 1 0 0,0 0-1 0 0,-3 0 0 0 0,-1 1 51 0 0,0 0-1 0 0,0 1 1 0 0,0-1-1 0 0,0 1 1 0 0,-10 5-1 0 0,13-6-15 0 0,-19 15 34 0 0,18-12-97 0 0,-1 0-12 0 0,-12 15-34 0 0,13-14 40 0 0,-1 4 29 0 0,-14 27 62 0 0,15-27 223 0 0,1 2-197 0 0,-8 32-39 0 0,8-32 113 0 0,3 2-130 0 0,0 48 218 0 0,4-50-215 0 0,10 33 71 0 0,-10-33 268 0 0,3-3-238 0 0,21 24-40 0 0,-21-23-21 0 0,0-5-2 0 0,19 14-10 0 0,-19-14-45 0 0,-1-1-17 0 0,20 10-7 0 0,-25-12-85 0 0,0-1 0 0 0,0 1 0 0 0,0-1 0 0 0,0 0 0 0 0,-1 1 0 0 0,1-1 0 0 0,0 0-1 0 0,0 0 1 0 0,0 1 0 0 0,0-1 0 0 0,0 0 0 0 0,1 0 0 0 0,5 1-23 0 0,-5 0 0 0 0,1-1 1 0 0,-1 0 0 0 0,1 0 0 0 0,-1 1 0 0 0,1-1-1 0 0,-1-1 1 0 0,1 1 0 0 0,-1 0 0 0 0,5-2 0 0 0,1 1-398 0 0,0-2 0 0 0,0 1 0 0 0,0-1 0 0 0,0 0 0 0 0,0-1 1 0 0,-1 0-1 0 0,12-8 0 0 0,-11 4-859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 8751 0 0,'0'0'3394'0'0,"-3"-1"-2554"0"0,-8 0-160 0 0,9 1-68 0 0,-3 1-18 0 0,-31 10-25 0 0,31-8-571 0 0,-4 1-83 0 0,1 0-1 0 0,-1 1 1 0 0,1 1 0 0 0,-8 5 0 0 0,13-8 72 0 0,0-1-9 0 0,0 0 0 0 0,0 0-1 0 0,0 1 1 0 0,0-1 0 0 0,-4 6-1 0 0,2-2 43 0 0,1-2 286 0 0,-1 3 145 0 0,-13 22 28 0 0,13-22 1719 0 0,5 3-1660 0 0,-3 44 700 0 0,11-49-1032 0 0,26 18-29 0 0,-25-17-8 0 0,-2-4-15 0 0,2 1-118 0 0,-5-1-15 0 0,1 0 0 0 0,-1-1 1 0 0,1 1-1 0 0,0-1 0 0 0,7 0 1 0 0,-4 1 0 0 0,-4-1-30 0 0,0 0 1 0 0,0 0 0 0 0,0-1-1 0 0,0 1 1 0 0,0-1 0 0 0,4 0-1 0 0,2-1-366 0 0,0 0-1 0 0,-1 0 0 0 0,1 0 1 0 0,-1-1-1 0 0,0-1 0 0 0,1 0 1 0 0,10-5-1 0 0,8-5-3705 0 0,-11 3-1099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12895 0 0,'0'0'2402'0'0,"-4"0"-1270"0"0,-11 2 48 0 0,11-1-84 0 0,-2 1-396 0 0,-1-1-521 0 0,4-1-87 0 0,0 1 1 0 0,0-1-1 0 0,1 1 0 0 0,-1 0 1 0 0,0 0-1 0 0,1 0 1 0 0,-1 0-1 0 0,-3 2 0 0 0,-19 11 308 0 0,-1 4-338 0 0,21-14-153 0 0,-2 3-8 0 0,-19 22 3 0 0,20-21 0 0 0,1 0 0 0 0,-14 26 27 0 0,15-25 290 0 0,3 1-115 0 0,-4 30 38 0 0,4-30 350 0 0,7-6-326 0 0,17 13 0 0 0,-23-17-159 0 0,1 0 0 0 0,-1 1 0 0 0,0-1 0 0 0,1 0-1 0 0,-1 1 1 0 0,1-1 0 0 0,-1 0 0 0 0,1 1 0 0 0,-1-1 0 0 0,1 0-1 0 0,-1 0 1 0 0,1 0 0 0 0,-1 0 0 0 0,1 1 0 0 0,-1-1 0 0 0,1 0-1 0 0,-1 0 1 0 0,2 0 0 0 0,9-1 18 0 0,-1 0 0 0 0,1 0 0 0 0,-1-1 0 0 0,1 0 0 0 0,-1-1 0 0 0,1 0 0 0 0,-1-1 0 0 0,0 0 1 0 0,13-8-1 0 0,9-7-451 0 0,41-34 1 0 0,-57 42 351 0 0,-15 9 83 0 0,1 1 0 0 0,-1 0 0 0 0,1-1 0 0 0,0 1 0 0 0,0 0 0 0 0,-1 0 0 0 0,1 0 0 0 0,0 0-1 0 0,0 0 1 0 0,0 1 0 0 0,0-1 0 0 0,0 1 0 0 0,0-1 0 0 0,0 1 0 0 0,3-1 0 0 0,-2 1 34 0 0,0 0 433 0 0,3 8-420 0 0,17 26-56 0 0,-22-33-10 0 0,0 1 1 0 0,0 0 0 0 0,0-1 0 0 0,0 1 0 0 0,-1 0 0 0 0,1-1 0 0 0,0 1 0 0 0,0 3 0 0 0,10 32-105 0 0,-8-28 12 0 0,-1 1-80 0 0,8 28 77 0 0,-8-28-8 0 0,2-2-1218 0 0,10 27 849 0 0,-10-26-375 0 0,-3-24-5869 0 0,-1 5 1600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0,'0'0'4818'0'0,"4"10"-3556"0"0,17 48 285 0 0,-1 2-318 0 0,1 9-638 0 0,-16-55-516 0 0,13 43 266 0 0,0 8-262 0 0,6 29 10 0 0,-4-19 210 0 0,-3-4 35 0 0,-6-26-166 0 0,-8-34 0 0 0,1 2 0 0 0,11 38-6 0 0,-11-38-28 0 0,0-4-7 0 0,0 3-78 0 0,-1-4 83 0 0,1 0 0 0 0,0 0 0 0 0,6 12 0 0 0,10 14-50 0 0,-15-25-200 0 0,-7-10-1518 0 0,-19-13-100 0 0,11 6 536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17967 0 0,'0'0'1632'0'0,"5"2"-1306"0"0,29 6 132 0 0,4 2 25 0 0,10 1-135 0 0,0-1 1 0 0,67 5-1 0 0,-89-15-289 0 0,0-1-1 0 0,0-1 1 0 0,0-2 0 0 0,0 0-1 0 0,-1-2 1 0 0,45-15 0 0 0,-50 15 170 0 0,0 1-18 0 0,-10 1-174 0 0,6-1 48 0 0,41-1-81 0 0,-53 5-135 0 0,3 1 86 0 0,1 0-4704 0 0</inkml:trace>
  <inkml:trace contextRef="#ctx0" brushRef="#br0" timeOffset="1">705 1 16583 0 0,'0'0'1846'0'0,"3"11"-1433"0"0,6 34 88 0 0,-6-34 13 0 0,0 3-41 0 0,1 3-361 0 0,13 48 259 0 0,-3-21-193 0 0,-11-33-47 0 0,1 0-192 0 0,11 34-89 0 0,-11-34-11 0 0,3-28-3254 0 0,-7 11 3220 0 0,0-1-1 0 0,-1 1 0 0 0,0 0 1 0 0,0 0-1 0 0,-1 0 0 0 0,-4-11 1 0 0,1 1-270 0 0,-11-38-4403 0 0,6 26 274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 1839 0 0,'-5'-27'2870'0'0,"4"21"-2538"0"0,1 4-118 0 0,4 8 408 0 0,16 35-612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5:12:1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192 121 6447 0 0,'0'0'298'0'0,"0"-2"-10"0"0,0-5-80 0 0,0 0 889 0 0,0-1 1 0 0,0 0-1 0 0,-1 0 1 0 0,-3-9-1 0 0,3 14-906 0 0,1 0 0 0 0,-1 1 0 0 0,-1-1 0 0 0,1 0 0 0 0,0 1 0 0 0,0-1 0 0 0,-1 1 1 0 0,0-1-1 0 0,1 1 0 0 0,-1 0 0 0 0,0 0 0 0 0,0 0 0 0 0,0 0 0 0 0,-1 0 0 0 0,-2-2 0 0 0,2 3 4 0 0,0 0 0 0 0,0 0 0 0 0,1 0 1 0 0,-1 0-1 0 0,-1 1 0 0 0,1-1 0 0 0,0 1 1 0 0,-3-1-1 0 0,2 1 589 0 0,-2 3-549 0 0,-16 9-62 0 0,16-9 147 0 0,-27 33-23 0 0,26-29-153 0 0,3 1 20 0 0,-13 24 84 0 0,12-25 38 0 0,2 3 8 0 0,-9 28-6 0 0,9-28 200 0 0,2 2-256 0 0,-3 36-22 0 0,3-36-21 0 0,4-2-124 0 0,9 30 0 0 0,-12-38-61 0 0,0-1 0 0 0,0 0-1 0 0,1 0 1 0 0,-1 0 0 0 0,0 0-1 0 0,1 0 1 0 0,-1 0 0 0 0,1 0-1 0 0,0 0 1 0 0,-1 0 0 0 0,1 0-1 0 0,-1-1 1 0 0,1 1 0 0 0,0 0-1 0 0,1 1 1 0 0,22 22 25 0 0,-18-18 57 0 0,0-5 10 0 0,16 3-7 0 0,-11-4-5 0 0,-3-2-55 0 0,-1-1 1 0 0,1 0-1 0 0,0 0 0 0 0,-1-1 0 0 0,0 0 1 0 0,1 0-1 0 0,10-9 0 0 0,-7 3-35 0 0,0 0-1 0 0,0-1 1 0 0,15-20 0 0 0,-3-2-123 0 0,-2-1 1 0 0,23-47-1 0 0,-30 48 120 0 0,-8 20 36 0 0,0 0 0 0 0,1 0 0 0 0,0 0-1 0 0,9-12 1 0 0,-14 24 2 0 0,4 4-21 0 0,19 14-73 0 0,-19-13-11 0 0,-3 7-68 0 0,9 35 95 0 0,-8-33 64 0 0,-1-1-1 0 0,2 21 1 0 0,-3-18-6 0 0,0-3 55 0 0,1-2 12 0 0,8 30-44 0 0,-8-31 283 0 0,0 0-231 0 0,13 26-11 0 0,-12-26 3 0 0,-3-10-52 0 0,0 0 0 0 0,0 0 0 0 0,0 0 0 0 0,0 0 0 0 0,1 0 0 0 0,-1 0 0 0 0,-1 0 0 0 0,1-1 0 0 0,0 1-1 0 0,0 0 1 0 0,0-1 0 0 0,-1 1 0 0 0,2-3 0 0 0,6-23 112 0 0,-4 14-67 0 0,3-7-24 0 0,0 0-1 0 0,18-31 1 0 0,-20 43-84 0 0,0 0 0 0 0,0 0 0 0 0,1 1 0 0 0,0-1 0 0 0,0 1 0 0 0,1 1 0 0 0,0-1 0 0 0,11-7 0 0 0,-14 11 5 0 0,-4 2 21 0 0,1 1 1 0 0,0-1 0 0 0,-1 1-1 0 0,1-1 1 0 0,0 1 0 0 0,0-1-1 0 0,-1 1 1 0 0,1-1 0 0 0,0 1-1 0 0,0 0 1 0 0,0-1 0 0 0,0 1-1 0 0,1 0 1 0 0,30-8-94 0 0,-27 8 95 0 0,4 1-43 0 0,20 11 41 0 0,-20-8 9 0 0,-5-1-5 0 0,0-1 0 0 0,0 1 0 0 0,0-1 0 0 0,0 1 0 0 0,0 1 0 0 0,5 4 0 0 0,-2-2-1 0 0,-2-3 0 0 0,-1 1-1 0 0,0-1 1 0 0,0 1-1 0 0,0 0 1 0 0,4 7-1 0 0,22 24 10 0 0,0 2 55 0 0,-24-30 17 0 0,0 1 1 0 0,18 23-1 0 0,-18-24-6 0 0,0 1-1 0 0,1 1-43 0 0,20 29 75 0 0,-3 0-125 0 0,-18-29-168 0 0,-1-1-1626 0 0,15 35 563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3T07:30:59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7447 10227 23951 0,'-2'-1'2128'0,"2"0"-1696"0,0-1-432 16,0 2 0-16,0 0 1040 0,0-1 128 0,0 0 32 0,0-1 0 0,0-1 32 0,2 0 16 0,0-2 0 0,1 2 0 0,1 0-864 0,1-1-160 0,1 1-32 0,0 1-16 0,1 0-176 0,-1 0 0 0,3 0 0 0,0 0 0 0,1 1 0 0,0 0 0 0,0 1 0 0,1 0 0 0,-1 0 544 0,4 0 80 0,-1 1 16 0,3 0 0 0,1 2 64 0,-2-1 0 0,4 0 16 0,2 0 0 0,1 1-272 0,2 0-48 15,2-1-16-15,0 0 0 0,1-1-160 0,0-1-32 16,0 1-16-16,2 0 0 0,5-1-176 0,-2-1 160 15,4 1-160-15,0-1 160 0,2 1-160 0,-3 0 0 16,3 2 0-16,1-1 0 0,-1 3 0 0,1-2 0 0,-4 0 0 0,2-1 0 16,-2 0 0-16,3 1 0 0,-1-1 128 15,3 2-128-15,-3 0 0 0,3 1 0 0,3 1 0 16,0-1 0-16,-1-2 0 0,0 0 128 0,2-1-128 0,-1-1 0 16,2 2 160-16,0 0-160 0,0 1 192 0,-2 1-192 15,3 2 128-15,-2-2-128 0,-3 0 0 0,1-2 0 16,1 0 0-16,2-1 0 0,-1 1 0 15,-2 0 0-15,2 1 0 0,-3 2 0 0,2 0 0 0,-4 0 0 16,-3-1 0-16,2-1 0 0,0-1 0 0,1 1 0 16,-2-1 144-16,5 1-144 0,1 0 0 0,-3 1 144 15,0 1-16-15,-2 1 0 0,1-1 0 0,-2-1 0 16,-2 0 0-16,2-2-128 0,-4 0 192 0,4 0-64 16,0 0-128-16,6 1 0 0,7-2 0 0,-2 2 128 15,-4-1-128-15,-1 1 0 0,-2-2 0 0,-3 0 0 0,-2 0 0 0,3 1 0 16,3 0 0-16,1 0 0 15,-3 1 0-15,3 2 0 0,-3-2 0 0,-3 1 0 0,-2-1 0 0,0 0 0 16,0-1 0-16,2 1 0 0,-2-2 0 16,1 2 0-16,4-2 0 0,-2-1 0 0,2 1 0 15,-2-2 0-15,-4 1 0 0,1 0 128 0,-3 0-128 0,2 0 128 16,-1-1-128-16,-1-1 128 0,1 1-128 16,1 1 0-16,0-1 0 0,-6 1 128 0,-6 0-128 15,2 0 0-15,3 0 0 0,6 0 0 0,0 1 0 0,-3 0 0 16,-3 2 0-16,0-2 0 0,-3 0 0 0,0 0 0 15,2 0 0-15,-1 0 0 0,-1-1 0 0,2 1 0 16,1-1 0-16,2 0 0 0,0 0 0 0,1 0 0 0,1 0 0 16,-3-1 0-16,-2 0 0 0,1 0 0 0,-1 0 0 0,-4 1 0 15,2-1 0-15,-1 1 0 0,2 0 0 16,1 0 0-16,1 0 0 0,2 0 0 16,-2 0 0-16,-2 0 0 0,-4 0 0 0,1 0 0 0,6 1 0 0,-3-1 0 15,1 1 0-15,-4-1 0 0,1 2 0 0,-3-1 0 16,-3 0 0-16,2 0 0 0,0 0 0 0,0-1 0 15,1 1 0-15,-3-1 0 0,2 0 0 0,2 0 0 16,-2 1 0-16,-1-1 0 0,1 1 0 0,-3 0 0 16,3-1 0-16,-4 1 0 0,1-1 0 0,-2 0 0 15,-1 0 0-15,1 1 0 0,-4-1 0 0,-10 0 0 16,19 1 144-16,-19-1-144 0,15 1 160 0,-15-1-160 16,12 0 128-16,-12 0-128 0,8 0 0 0,-8 0 144 0,0 0-144 0,0 0 0 15,13 1 0-15,-13-1 128 0,0 0-128 0,0 0 0 16,0 0 0-16,13 2 128 15,-13-2-128-15,0 0 0 0,0 0 0 0,0 0 0 16,11 1 0-16,-11-1 0 0,0 0 0 0,0 0 0 0,0 0 0 16,0 0 0-16,0 0 0 0,0 0 0 0,0 0 0 0,0 0 0 15,0 0 0-15,0 0 0 0,0 0 128 0,0 0-128 16,0 0 0-16,0 0 128 0,0 0-128 0,0 0 0 16,0 0 0-16,0 0 128 0,-2-2-128 0,2 2 0 15,-3-2 144-15,0 0-144 0,-2-1 128 0,0-1-128 16,-1-1 128-16,-3-2-128 0,-1 1 128 0,0-1-128 15,-1 0 160-15,-2-2-160 0,-1 2 128 0,1-1-128 16,-3-2 0-16,-2 0 0 0,1 1 0 0,1 0 0 16,-2 1 0-16,2-1 0 0,0 0 0 0,-3 1 0 15,0-1 0-15,0 2 0 0,-2 0 0 0,3 1 0 0,1 1 0 0,-1 0 0 16,3 2 0-16,0 0 0 0,-1-1 0 0,4 0 0 16,-2 1 0-16,3 1 0 0,0-1 0 0,1 2 0 15,-1 0 0-15,3 0 0 0,1 0 0 0,0 1-160 16,2 0 16-16,0 0 0 0,3 0 0 0,-1 0 0 15,3 1-16-15,0 0 0 0,0-1 0 0,0 0 0 16,0 0-32-16,19 10-16 0,-19-10 0 0,20 9 0 16,-8-4 208-16,2 0-144 0,0 0 144 0,1 1-128 15,0 0 128-15,1-1 0 0,0 1 0 0,0 1 0 16,0-2 0-16,3 0 0 0,-2 0 0 0,0-1 0 16,2 2 0-16,0 0-160 0,-3-2 160 0,2 1 0 15,-1 2-192-15,-1-2 192 0,-16-5-192 0,24 13 192 0,-24-13-160 0,0 0 160 16,27 18-128-16,-27-18 128 15,0 0-128-15,21 21 128 0,-21-21-128 0,0 0 128 0,0 0 0 16,18 26-160-16,-18-26 160 0,0 0 0 0,0 0-144 0,0 0 144 16,0 0 0-16,11 43-144 0,-11-43 144 0,0 0 0 15,0 0 0-15,-18 44-128 16,18-44 128-16,0 0 0 0,-32 39 0 0,32-39 128 0,-33 28 0 0,33-28 0 16,-32 27 0-16,32-27 0 0,-31 24-128 0,31-24 176 15,-33 23-176-15,33-23 192 0,-32 23-192 0,32-23 0 16,-31 26 0-16,31-26 128 0,-25 22-128 0,25-22 0 15,0 0 0-15,-32 29 0 0,32-29 0 0,0 0 0 16,-24 22 0-16,24-22 0 16,0 0-624-16,0 0 0 0,-24 13 0 0,24-13-11424 15,0 0-2288-15</inkml:trace>
  <inkml:trace contextRef="#ctx0" brushRef="#br0" timeOffset="1400.79">8726 9597 11967 0,'0'0'1072'0,"0"0"-864"0,0 1-208 0,-2-1 0 0,2 0 2240 0,0 1 384 0,0 0 96 0,0 0 16 0,0-1-800 0,0 0-144 0,0 0-48 0,0 0 0 0,0 0-640 0,0 0-128 0,3 53-16 0,-3-53-16 0,0 0-704 0,4 45-240 0,-4-45 144 0,0 0-144 15,8 55 144-15,-8-55-144 0,0 0 160 0,16 47-160 16,-16-47 320-16,0 0-48 0,27 42 0 0,-27-42 0 16,0 0-16-16,35 33-16 0,-35-33 0 0,27 12 0 15,-27-12 176-15,27 7 32 0,-15-6 16 0,0-1 0 16,1-1 128-16,0-2 32 0,-2-1 0 0,2-1 0 16,-2-2-176-16,2-2-48 0,-3 0 0 0,-1-2 0 15,-1 2-64-15,-1-2-16 0,-1-1 0 0,0 1 0 16,-1-1-128-16,-2 1-16 0,2-1-16 0,-3 2 0 15,1-2 0-15,0 1 0 0,-3 0 0 0,3 1 0 16,-3-2-160-16,0 2 0 0,2 1 0 0,-2-1 0 0,0 4-272 0,2 0-48 16,-1 0 0-16,-1 2 0 15,0 0-976-15,0 1-208 0,2 1-32 16,-1 2-16-16,-1-1-1200 0,2 1-224 0</inkml:trace>
  <inkml:trace contextRef="#ctx0" brushRef="#br0" timeOffset="1817.64">9330 9637 20271 0,'2'-2'896'0,"-2"-2"192"16,-2 2-880-16,2 0-208 0,0 0 0 0,-1 1 0 0,-1 0 1568 0,0-1 272 0,-2-2 48 0,-1 0 16 15,-3-2-944-15,0 2-176 0,-3 2-32 0,1 0-16 32,-1 2-1936-32,0 1-384 0,-2 1-80 0,2 0 0 15,2 1-192-15,9-3-48 0,-17 9 0 0,17-9 0 16,0 0 1008-16,0 0 192 0,-22 24 32 0,22-24 16 0,0 0 496 0,0 0 160 0,0 0 0 0,13 38 0 16,-13-38 0-16,0 0 0 0,24 31 0 0,-24-31 0 15,0 0 224-15,30 31 0 0,-30-31 0 0,0 0 0 16,29 25-64-16,-29-25-16 0,0 0 0 0,25 20 0 15,-25-20-416-15,0 0-96 0,0 0-16 0,24 24 0 16,-24-24-272 0,0 0-64-16,0 0-16 0,0 0 0 0,0 0 736 0,0 0 0 0,0 0 0 0,0 0 160 0,0 0 1248 0,0 0 240 15,-12 40 48-15,7-37 16 0,-2-2-48 16,1 1 0-16,-2 0 0 0,0 0 0 0,0 1-896 0,-1-1-192 16,0 1-48-16,0-1 0 0,3 1-528 0,-1 0-352 15,2-1 48-15,-1 0 16 16,-2 0-1392-16,3 0-288 0</inkml:trace>
  <inkml:trace contextRef="#ctx0" brushRef="#br0" timeOffset="2586.5">9428 9746 1839 0,'8'2'160'0,"-1"-2"-160"0,-1 0 0 0,-3 0 0 0,0 0 2608 0,-1 0 480 0,3-1 112 0,0 1 0 0,6-1-1024 0,0-1-192 0,3 0-64 0,-2-1 0 0,-1 0-1552 0,-3 0-368 0,-1 0 0 0,0-2 0 16,-2 2-912-16,-2-1-176 0,-1 0-48 0,1 0 0 0,-1-2 848 0,-2 1 288 0,2 0-192 0,-4-1 192 15,2 0 1120-15,-2-1 320 0,2 2 64 0,-3 0 16 16,1 0-112-16,-1-1-32 0,1 2 0 0,-1 0 0 15,0 0-480-15,-3 0-112 0,1 1-16 0,-2-1 0 16,1 1-768-16,-5 2 0 0,3 1 0 0,-3 1-192 16,1 1-288-16,0 2-48 0,10-4-16 0,-26 10 0 15,12-4 288-15,14-6 64 0,-29 15 16 0,29-15 0 16,-24 19 176-16,24-19 0 0,-27 24 0 0,27-24 0 0,-24 26 0 0,24-26 0 16,0 0 0-16,-24 36 128 0,24-36-128 0,0 0 144 15,0 0-144-15,-6 44 160 0,6-44 368 0,0 0 80 16,0 0 16-16,33 37 0 0,-33-37 144 0,21 13 48 15,-8-8 0-15,3 2 0 0,3-2-304 0,-1-1-64 16,0 0-16-16,-1-2 0 0,0 0-208 0,0-2-32 16,0-1-16-16,-1-1 0 0,-1-2-176 0,-1 0 0 15,-1 0 0-15,1-2 0 0,2-1 0 0,-3-1 0 16,1-1 0-16,-1 0 0 0,2 0 0 0,-4-1 0 16,0 0 144-16,-3 0-144 0,0 2 320 0,0-1 0 15,-1 1 0-15,-1 1 0 0,0 0 112 0,-3 0 16 16,2-1 0-16,-3 1 0 0,1 2-192 0,-1-1-48 15,1 3 0-15,-3 0 0 0,0 1-208 0,0 2 176 0,0 0-176 16,0 0 160-16,-2 1-160 0,2-1 0 0,0 0 0 0,0 0 0 16,0 0-208-16,0 0-80 0,0 0-16 0,-6 48 0 15,6-48 64-15,0 0 16 0,0 0 0 0,0 45 0 16,0-45 224-16,0 0 0 0,0 0 0 0,10 53 0 16,-10-53 0-16,0 0 0 0,0 0 0 0,17 44 0 15,-17-44 128-15,0 0 32 16,0 0 0-16,0 0 0 0,0 0 240 0,0 0 48 15,23 27 16-15,-22-28 0 0,-1 1 16 0,2-2 0 16,-1-2 0-16,-1-2 0 0,0-1-64 0,0-2-16 16,0 1 0-16,0-1 0 0,0 2-128 0,0-2-16 15,0-2-16-15,-1-1 0 0,2-1-240 0,-1 0 144 0,0-1-144 0,2 0 128 16,0 3-128-16,-1 0 0 0,2 1 144 16,0 1-144-16,1 0 0 0,-1 1 0 0,2 1 0 15,0-2 0-15,1 3-144 0,0 0-48 16,-1 0-16-16,2-1 0 0,0 0-208 15,3 1-32-15,-2-1-16 0,2 3 0 0,-1 0-816 16,1 1-144-16,-2 0-48 0,-2 1-9552 0,2 1-1920 0</inkml:trace>
  <inkml:trace contextRef="#ctx0" brushRef="#br0" timeOffset="3061.23">10006 9704 1839 0,'0'0'160'0,"0"0"-160"0,0 0 0 0,0 0 0 0,0 0 3168 0,0 0 608 0,0 0 112 0,1 45 16 0,-1-45-512 0,0 0-128 0,0 44 0 0,0-44-16 0,0 0-1520 0,-3 45-320 0,3-45-48 0,0 0-16 0,0 0-928 0,0 0-192 0,0 0-32 0,0 46-16 16,0-46 208-16,0 0 64 0,0 0 0 0,0 0 0 16,0 0 224-16,0 0 48 0,0 0 16 0,0 0 0 15,-2-1-16-15,2-3 0 0,0-2 0 0,2 0 0 16,-2-1-416-16,3 0-96 0,0-2-16 0,-1 0 0 15,3 1-192-15,-2-1 0 0,5 0 0 0,-3 0 0 16,1 0-400 0,2 0-32-16,-1 0 0 0,-1 2 0 0,2 0-224 0,0 0-48 15,0 2-16-15,0 1 0 0,-2 0 240 0,-1 1 48 16,3 1 16-16,0-1 0 0,0 2 416 0,0-2-128 0,3 1 128 0,-3 2 0 0,2 0 0 0,-1 0 0 16,0 2 0-16,-9-2 0 0,14 5 0 0,-14-5 0 15,0 0 0-15,22 13-128 0,-22-13 128 16,0 0 0-16,0 0 0 0,26 26 0 15,-26-26 192-15,0 0-48 0,0 0 0 0,0 0 0 0,19 42 176 0,-19-42 16 16,0 0 16-16,0 0 0 0,0 0-112 0,11 42-32 16,-11-42 0-16,0 0 0 0,0 0-208 0,0 0 0 15,0 0 0-15,0 0 0 0,10 46 0 0,-10-46 0 16,0 0 0-16,0 0 0 16,0 0-336-16,0 0-112 0,0 0-32 0,0 0 0 15,0 0-1040-15,0 0-208 0,0 0-32 0,0 0-7728 16,0 0-1552-16</inkml:trace>
  <inkml:trace contextRef="#ctx0" brushRef="#br0" timeOffset="3728.12">10494 9780 7359 0,'1'-4'656'0,"1"2"-528"0,-2 0-128 0,0 1 0 0,0 0 1680 0,0-1 304 0,2-1 64 0,-1-2 16 0,-1-3 480 0,0 1 80 0,-1 0 32 0,-3 2 0 0,1 0-1104 0,-4 1-208 0,-2 2-64 0,1 1 0 0,-2 2-800 0,-1 1-160 16,0 2-48-16,-2 1 0 0,13-5-272 0,-24 13 128 16,24-13-128-16,-24 18 0 0,24-18 224 0,0 0-64 15,-29 27-16-15,29-27 0 0,0 0 112 0,-24 36 32 16,24-36 0-16,0 0 0 0,-19 35-144 0,19-35-16 15,0 0-128-15,0 0 192 0,-5 46-192 0,5-46 176 16,0 0-176-16,0 0 160 0,0 0-160 0,16 37 0 16,-16-37 0-16,0 0 128 0,0 0-128 0,22 8 160 15,-13-9-160-15,-1-2 160 0,1-3 64 0,-1 1 16 0,4-2 0 0,-1-3 0 16,-1 1-112-16,0 0 0 0,0-2-128 0,3 0 192 16,-3 0-48-16,-2 1-16 0,4-2 0 0,-3 2 0 15,1 0-128-15,-3 1 0 0,1 1 0 0,-2 1 0 16,-1 0 0-16,-2 1 0 0,2 3 0 0,-3 0 0 15,1 2 0-15,-3-1 0 0,2 2-144 0,0 0 144 16,-2 1-320-16,0 1 0 0,0 0 0 0,0-2 0 16,0 0-112-16,0 0-16 15,0 0-16-15,0 0 0 0,0 0 464 0,0 0 0 0,-2 47 0 0,2-47 0 0,0 0 0 0,0 0 240 16,0 0-32-16,-2 45 0 0,2-45-64 0,0 0-16 16,0 0 0-16,0 0 0 15,-3 50-128-15,3-50 0 0,0 0 0 0,0 0 0 16,0 0-144-16,0 0-64 0,0 0-16 0,0 0 0 15,0 43-672-15,0-43-144 16,0 0-32-16,0 0 0 0,0 0-1088 0,0 0-208 0</inkml:trace>
  <inkml:trace contextRef="#ctx0" brushRef="#br0" timeOffset="4618.1">10689 9806 13823 0,'9'1'608'0,"-4"0"128"0,-5-1-592 0,0 0-144 0,0 0 0 15,0 0 0-15,0 0 2160 0,21 14 400 0,-21-14 64 0,0 0 32 0,24 30-96 0,-24-30-32 0,0 0 0 0,19 40 0 0,-19-40-1360 0,0 0-272 0,0 0-48 0,11 46-16 0,-11-46-192 0,0 0-32 0,0 0-16 0,0 0 0 0,0 0-208 0,0 0-32 0,4 43-16 16,-4-43 0-16,0 0 0 0,0 0 0 0,0 0 0 0,0 0 0 0,0 0-64 0,0 0-16 0,1-3 0 0,2-1 0 0,-1-2 0 0,1 0 0 0,2-2 0 0,0-1 0 15,1 0-256-15,-1-1 160 0,3-2-160 16,-2 2 128-16,1-1-128 0,-1 1-176 0,2-3 48 16,-3 5 0-16,1 1-112 0,-1-1-16 15,3 2 0-15,-3 1 0 0,1 1 32 0,2 2 0 0,-5 0 0 0,2 2 0 0,0 0 224 0,-2 1-176 16,2 1 176-16,-5-2-160 0,0 0 160 0,0 0-160 16,0 0 160-16,0 0-160 0,19 32-16 15,-19-32 0-15,0 0 0 0,0 0 0 0,0 0 176 0,4 48-128 16,-4-48 128-16,0 0-128 0,0 0 128 0,0 0 176 15,1 44-48-15,-1-44 0 0,0 0 64 0,0 0 0 16,0 0 0-16,0 0 0 0,0 0 0 0,0 0 0 16,0 0 0-16,0 0 0 0,0 0-192 0,13 37 128 15,-12-38-128-15,3 0 128 0,-1-1-128 0,3-2 0 16,-1 0 144-16,0 1-144 0,0-1 0 0,1-2 144 16,0 0-144-16,2-1 0 0,-1-2 128 0,2 1-128 15,1-1 0-15,-2-1 0 0,3 2 0 0,-3-1 0 16,3 1 0-16,-3 1-144 0,2 1-80 0,1 1-16 15,-1-1 0-15,1 2 0 0,-3 0-16 0,3 1-16 16,-3 0 0-16,0 1 0 0,0 0 112 0,-3 2 32 0,1-2 0 0,-1 2 0 16,0 2 128-16,-2-1-128 0,-3-1 128 15,0 0-128-15,0 0 0 0,0 0 0 0,0 0 0 16,0 0 0-16,0 0-80 0,3 47-16 0,-3-47 0 0,0 0 0 16,0 0 224-16,-6 46 0 0,6-46 0 0,0 0-144 15,0 0 144-15,3 42 0 0,-3-42 0 0,0 0 128 16,0 0-128-16,0 0 0 0,21 36 0 0,-21-36 128 15,0 0 128-15,21 11 16 0,-21-11 16 0,19 3 0 16,-8-4 96-16,0 0 0 0,2-1 16 0,-2-1 0 16,2-1-192-16,0-1-32 0,1-2-16 0,-2 0 0 15,2 0-160-15,-3-2 0 0,3 0 144 0,0-1-144 16,-2 1 0-16,0-2 0 0,2-2 0 0,-3 1 128 16,0 2-128-16,-3 0 0 0,-1-1 0 0,2 1 0 15,-4 0 0-15,0 1 0 0,-2 0 0 0,-1 0 128 0,0 1-128 16,-2 1 128-16,0 1-128 0,-4-1 128 0,3 3-128 0,-3 0 0 15,1 1 0-15,-4 1 0 0,0 0 0 0,-1 2 0 16,-2 2 0-16,-3 1-128 0,13-3-48 0,-24 11 0 16,24-11 0-16,-25 18 0 0,25-18 32 15,-28 26 0-15,28-26 0 0,-27 31 0 0,27-31 144 0,-19 35 0 16,19-35 0-16,0 0 0 0,-16 52 0 0,16-52 0 16,0 0 0-16,6 49 0 0,-6-49 208 0,0 0 32 15,27 42 0-15,-27-42 0 0,26 26 16 0,-26-26 16 16,32 22 0-16,-32-22 0 0,33 18-80 0,-16-12-32 15,-1 0 0-15,-1-2 0 0,0 2-160 0,-1-3 0 16,-2 0-192-16,-1-1 192 16,-3 0-768-16,-8-2-16 0,14 3-16 0,-14-3-11024 0,8 1-2192 0</inkml:trace>
  <inkml:trace contextRef="#ctx0" brushRef="#br0" timeOffset="5368.35">8094 10578 28559 0,'0'0'2544'0,"0"0"-2032"0,0 0-512 0,0 0 0 0,0 0 448 0,0 0-16 0,0 0 0 0,0 0 0 0,0 0 160 0,14 43 48 0,-14-43 0 0,0 0 0 0,7 51-512 0,-7-51-128 0,0 0 0 0,9 51 0 0,-9-51 128 0,0 0-128 16,13 51 128-16,-13-51-128 0,0 0 512 0,18 42 48 15,-18-42 0-15,0 0 0 0,17 36-112 0,-17-36 0 16,0 0-16-16,0 0 0 0,21 44-432 0,-21-44 0 15,0 0 128-15,0 0-128 16,0 0-448-16,13 40-128 0,-13-40-32 0,0 0 0 16,0 0-1344-16,0 0-272 0</inkml:trace>
  <inkml:trace contextRef="#ctx0" brushRef="#br0" timeOffset="5652.59">7973 10747 30399 0,'6'0'1344'0,"-3"0"288"0,0 0-1312 0,2 0-320 0,-2 0 0 0,2 0 0 16,1-1 1232-16,4 1 176 0,4-1 48 0,7 0 0 15,6-1-336-15,2-1-64 0,0 2-16 0,-2-1 0 16,-1 0-784-16,-2 1-256 0,-2-1 128 0,-3 0-128 0,0 0 0 15,1 0-192-15,-4 1 16 0,0 0 16 0,0-1-128 0,-2 1-32 16,0 0 0-16,-2 0 0 0,2 0 160 0,-4-1 32 16,2 2 0-16,0 0 0 15,0 0-912-15,-2 0-176 0,1 2-48 0,-1-1-14096 16</inkml:trace>
  <inkml:trace contextRef="#ctx0" brushRef="#br0" timeOffset="7107.61">9236 10755 15663 0,'0'0'1392'0,"0"0"-1120"0,0 0-272 0,0 0 0 0,0 0 1696 0,0 0 288 0,0 0 48 0,0 0 16 0,0 0-384 0,5 44-80 0,-5-44-16 0,0 0 0 0,8 58-976 0,-8-58-192 0,6 46-32 0,-6-46-16 0,5 52-352 0,-5-52 0 16,7 52 0-16,-7-52 0 0,6 47 0 0,-6-47 0 16,0 0 0-16,11 57 0 0,-11-57 560 0,0 0 32 15,13 43 16-15,-13-43 0 0,0 0 48 0,0 0 16 16,0 0 0-16,0 0 0 0,0 0-96 0,14 36-32 16,-14-36 0-16,0 0 0 0,-1-2-32 0,-1-1-16 15,0-2 0-15,1-3 0 0,-1-1-80 0,-1-2-16 16,0-4 0-16,0-2 0 0,3 1-224 0,-2-2-48 15,2-1-128-15,2 0 192 0,-2 0-192 0,3-2 0 16,0-1 0-16,2-1 0 0,0 3-320 0,0-2 32 16,1 0 16-16,2 0 0 0,-2 3-48 15,3 2 0-15,0 0 0 0,1 0 0 0,2 3 16 0,1-1 0 0,1 4 0 16,1 0 0 0,1 2-320-16,-2 1-64 0,3 2-16 0,0 1 0 15,0 2-256-15,2-1-64 0,0 0-16 0,0 1 0 16,0 2-176-16,1 1-16 0,-1 0-16 0,-4 2 0 15,-1 1 544-15,-1 0 128 0,-13-3 0 0,29 14 16 0,-29-14 304 0,27 20 48 0,-27-20 16 0,0 0 0 16,27 32 192-16,-27-32 0 0,0 0 0 16,0 0 160-16,13 47 48 0,-13-47 16 0,0 0 0 0,0 0 0 15,-20 43 256-15,20-43 48 0,-26 20 16 0,26-20 0 16,-30 19-128-16,30-19-32 0,-34 15 0 0,16-8 0 16,-1-1 256-16,0-1 32 0,3 0 16 0,0-1 0 15,0-1-240-15,1-1-64 0,15-2 0 0,-25 3 0 16,12-3-384-16,2 0 0 0,0 0 0 0,1-1 0 15,-1-1-816 1,3 1-80-16,1-1-32 0,0-1 0 0,7 3-928 0,-10-6-192 16,7 3-48-16,1-1-8256 0</inkml:trace>
  <inkml:trace contextRef="#ctx0" brushRef="#br0" timeOffset="7722.36">9799 10767 11055 0,'0'0'976'0,"0"0"-784"0,0 0-192 0,0 0 0 0,0 0 2880 0,0 0 544 0,0 0 96 0,0 0 32 0,0 0-960 0,0 0-192 0,0 0-32 0,0 0-16 0,0 0-1504 0,0 0-288 0,0 0-64 0,0 0-16 15,0 0-480-15,-6 48-128 0,6-48-16 0,0 0 0 16,-5 39 144-16,5-39 144 0,0 0-16 0,5 44-128 16,-5-44 544-16,0 0 0 0,22 36 0 0,-22-36 0 15,23 17 32-15,-23-17 16 0,24 13 0 0,-24-13 0 16,24 5-368-16,-24-5-80 0,22-1-16 0,-12-1 0 16,2-2 0-16,-2-3-128 0,1 0 192 0,-1-1-64 15,-2-1-128-15,3-1 0 0,-3-1 0 0,0-2 0 16,0 1 0-16,0-1 0 0,-3-1 0 0,1 1 0 15,1-2 0-15,-3 3 128 0,-2-1-128 0,1 3 192 16,-1 1-16-16,0 1 0 0,-2-1 0 0,-2 1 0 0,2 2-48 16,-2 1 0-16,1 1 0 0,-1 2 0 15,0 1-128-15,1 0 0 0,1 1 0 0,0 0 0 16,0 0 0-16,0 0-224 0,0 0 32 0,0 0 0 16,0 0-192-16,-10 43-16 0,10-43-16 15,0 0 0-15,0 0 96 0,11 43 0 0,-11-43 16 0,0 0 0 0,20 31-48 0,-20-31-16 16,20 18 0-16,-20-18 0 0,23 14 48 0,-23-14 16 15,25 8 0-15,-25-8 0 0,24 4 304 0,-11-4 144 16,0 0-16-16,-2-1 0 0,2-1 416 0,-3-1 80 16,1 0 16-16,-3 0 0 0,0-1 0 0,-2 0 16 15,0-1 0-15,-2 1 0 0,-1-1-256 0,0 0-48 16,-3 0-16-16,2 0 0 0,-2 1-96 0,-2 0-32 16,1 0 0-16,-3-1 0 0,1 0-208 0,1 0 176 15,-2 0-176-15,-1 0 160 0,0 1-368 0,2-1-80 16,0 1-16-16,-1 1 0 15,1 0-400-15,2 1-64 0,-1 0-32 0,2 1 0 16,0 1-1184-16,0 0-256 0,0 0-32 0,0 0-12336 0</inkml:trace>
  <inkml:trace contextRef="#ctx0" brushRef="#br0" timeOffset="8335.42">10629 10870 12895 0,'0'0'1152'0,"0"0"-928"0,0-2-224 0,0 2 0 0,0 0 2432 0,0-2 432 0,0 0 80 0,-3-3 32 0,1 1-496 0,-4-2-112 0,0 1 0 0,-1-1-16 0,-4 0-1632 0,0 1-320 0,-2 2-64 0,0 1-16 15,-4 0-576-15,-2 2-128 0,4 2-32 0,-4 1 0 0,-2 2 224 0,2 3 32 16,0 0 16-16,1 1 0 0,18-9 144 0,-33 23 192 16,33-23-32-16,-29 25-16 0,29-25 352 0,0 0 64 15,-24 37 16-15,24-37 0 0,0 0-432 0,0 0-144 16,0 0 0-16,-3 45 144 0,3-45-144 0,0 0 0 16,0 0 0-16,20 17 128 0,-20-17 128 15,17 3 0-15,-5-6 16 0,-2-1 0 0,4-1-80 0,-2-2-32 16,2-1 0-16,2-1 0 0,-1-1-160 0,2-2 0 15,0 1 0-15,-2-4 0 0,4-1 128 0,0-1 32 0,-1-2 16 0,-2-2 0 16,3 0-16-16,-3-2 0 0,-1 1 0 0,-3 0 0 16,0 3-160-16,-1 0 0 0,-3 1 144 0,1 3-144 15,-4 1 224-15,0 1-32 0,0 1 0 0,-2 1 0 16,0 1 32-16,-3 2 0 0,3-1 0 0,-3 3 0 16,0 0-48-16,-3 2-16 0,3 0 0 0,0 3 0 15,0 0-160-15,0 1 0 0,0 0 0 0,0 0 0 16,0 0 0-16,0 0 0 0,0 0 0 0,0 0 0 15,-9 46 0-15,9-46 0 0,0 0 0 0,-7 43 0 16,7-43 0-16,0 0 160 0,-3 54-16 0,3-54 0 16,1 45 128-16,-1-45 32 0,2 45 0 0,-2-45 0 15,5 47-160-15,-5-47-16 0,5 41-128 0,-5-41 192 16,0 0-192-16,12 52 128 0,-12-52-128 0,0 0 0 0,9 40 0 0,-9-40 0 16,0 0 0-16,0 0 0 0,12 37 0 0,-12-37 0 15,0 0-128-15,0 0 128 16,0 0-1024-16,18 31-80 0,-18-31-32 0,0 0-10256 15,0 0-2064-15</inkml:trace>
  <inkml:trace contextRef="#ctx0" brushRef="#br0" timeOffset="11715.94">10052 11490 23951 0,'0'0'2128'0,"0"0"-1696"0,2 1-432 0,-2-1 0 0,0 0 1920 0,0 0 320 0,0 0 48 0,0 0 16 0,0 0-2304 0,0 0-320 0,0 0-128 0,0 0-16 0,0 0-2272 0,0 0-448 0,6 46-80 0,-6-46-32 0</inkml:trace>
  <inkml:trace contextRef="#ctx0" brushRef="#br0" timeOffset="11866.61">10052 11821 1839 0,'0'0'160'0,"0"0"-160"15,0 0 0-15,0 0 0 0,0 0 1520 0,0 0 272 16,0 0 48-16,0 0 16 0,0 0-1520 0,0 0-336 16,-11 45 0-16,11-45 0 0</inkml:trace>
  <inkml:trace contextRef="#ctx0" brushRef="#br0" timeOffset="12049.56">9988 12060 11967 0,'0'0'1072'0,"0"0"-864"0,0 0-208 0,0 0 0 15,0 0 1440-15,-13 35 240 0,13-35 48 0,0 0 16 32,0 0-2160-32,0 0-432 0,-16 46-96 0,16-46-16 0,0 0 736 0,0 0 224 0</inkml:trace>
  <inkml:trace contextRef="#ctx0" brushRef="#br0" timeOffset="12215.77">9935 12444 16575 0,'0'0'736'0,"0"0"160"0,0 0-720 0,0 0-176 15,-14 35 0-15,14-35 0 0,0 0 0 0,0 0 0 16,0 0 0-16,-15 35 0 0,15-35 192 0,0 0-32 15,-11 37-16-15</inkml:trace>
  <inkml:trace contextRef="#ctx0" brushRef="#br0" timeOffset="12399.53">9812 12837 31327 0,'0'0'1392'0,"0"0"272"0,0 0-1328 0,0 0-336 0,0 0 0 16,0 0 0-16,-16 31 0 0,16-31-208 0,0 0 16 0,0 0 16 31,0 0-1856-31,-16 44-368 0,16-44-80 0,0 0-16 0,0 0 1984 0,-16 35 512 0,16-35 0 0</inkml:trace>
  <inkml:trace contextRef="#ctx0" brushRef="#br0" timeOffset="13749.7">8865 13262 21183 0,'0'0'1888'0,"-1"-2"-1504"0,1 1-384 0,0 1 0 0,0 0 1232 0,0 0 176 0,0 0 48 0,0 0 0 0,0 0-304 0,-13 2-64 0,13-2-16 0,0 0 0 0,0 0-1296 0,-26 18-256 0,26-18-48 0,0 0-16 16,-26 25-224-16,26-25-64 0,0 0 0 0,-27 36 0 0,27-36 832 0,0 0 0 15,-21 44 0-15,21-44 0 0,-12 35 976 0,12-35 160 16,0 0 16-16,-7 53 16 0,7-53-64 0,0 0-16 16,5 49 0-16,-5-49 0 15,0 0-400-15,21 38-96 0,-21-38-16 0,0 0 0 0,30 27-400 0,-30-27-176 16,24 12 128-16,-24-12-128 15,24 9-256-15,-24-9-128 16,24 3-16-16,-13-3-16 0,2 0-528 0,-2-2-96 0,-1 0-32 0,3-3 0 16,-2 1-304-16,0-1-64 0,-1 0-16 0,0-1-10704 0</inkml:trace>
  <inkml:trace contextRef="#ctx0" brushRef="#br0" timeOffset="14033.54">9135 13069 28559 0,'0'0'1264'0,"0"0"272"0,0 0-1232 0,0 0-304 0,0 0 0 0,0 0 0 16,0 0 1040-16,0 0 160 0,-19 33 16 0,19-33 16 15,0 0-976-15,-19 53-256 0,19-53 0 0,-8 44 0 16,8-44-208-16,-8 48-96 0,8-48-16 0,-3 56 0 15,3-56-288 1,-5 54-64-16,5-54-16 0,2 50 0 0,-2-50 688 0,1 47 0 0,-1-47 128 0,4 43 0 16,-4-43 272-16,0 0 64 0,7 50 16 0,-7-50 0 15,0 0-336-15,0 0-144 0,8 44 128 0,-8-44-128 16,0 0-720-16,0 0-240 0,0 0-32 0,0 0-12112 16</inkml:trace>
  <inkml:trace contextRef="#ctx0" brushRef="#br0" timeOffset="14449.76">9233 13509 11055 0,'0'0'976'0,"0"0"-784"15,0 0-192-15,11-5 0 0,-11 5 2352 0,0 0 416 16,14-3 96-16,-14 3 16 0,26-6-944 0,-13 3-176 16,3 0-32-16,-2 0-16 0,-1 0-1200 0,-2-1-256 15,-11 4-32-15,18-6-16 0,-18 6-464 0,14-7-112 16,-14 7-16-16,12-9 0 0,-12 9 256 0,9-8 128 15,-9 8-160-15,8-9 160 0,-6 4 464 0,0-2 192 0,-1 2 48 0,-1-1 0 16,0 0 160-16,0-1 32 0,-1 0 16 0,-1 1 0 16,0-1-448-16,-1 1-80 0,-2 1-32 0,2 0 0 15,3 5-352-15,-11-6 0 0,4 2-160 16,7 4 160 0,-12-2-448-16,12 2 0 0,-17 1 16 0,17-1 0 15,-19 8-256-15,19-8-48 0,-22 11-16 0,22-11 0 0,-22 16 432 0,22-16 96 16,0 0 16-16,-26 28 0 0,26-28 352 0,0 0 80 0,-24 36 16 0,24-36 0 15,0 0 384-15,-13 40 80 0,13-40 0 0,0 0 16 16,0 0-192-16,-3 48-32 0,3-48-16 0,0 0 0 16,16 35-128-16,-16-35-32 0,0 0 0 0,24 30 0 0,-24-30 192 15,24 14 48-15,-24-14 0 0,27 12 0 16,-27-12-144-16,31 7-32 0,-31-7 0 0,30 4 0 16,-17-3-256-16,4-2-128 0,-3 1 128 0,0-1-128 15,0-1-400-15,-3-1-176 16,2-1-16-16,-2 1-16 0,3-2-1024 0,-4-1-208 15,4 1-32-15,-4 0-12320 0</inkml:trace>
  <inkml:trace contextRef="#ctx0" brushRef="#br0" timeOffset="14999.26">9761 13373 1839 0,'0'0'160'0,"0"0"-160"0,0 0 0 0,0 0 0 0,-11-3 5472 0,11 3 1056 0,0 0 224 0,-7-3 32 0,7 3-3984 0,-16-8-816 16,8 4-144-16,-4-1-48 0,0 1-1552 0,1 0-240 0,0 1-208 0,1 0 32 0,10 3-976 0,-21 0-192 0,21 0-32 0,-22 5-16 0,22-5 880 0,-22 10 192 0,22-10 16 0,-21 17 16 15,21-17 864-15,0 0 160 0,-26 35 32 0,26-35 16 16,0 0 16-16,-14 40 0 0,14-40 0 0,0 0 0 16,0 38-416-16,0-38-64 0,0 0-32 0,0 0 0 15,13 40-288-15,-13-40 0 0,0 0-208 0,0 0 80 16,27 23-304-16,-27-23-48 0,19 3-16 16,-19-3 0-16,19 1 192 0,-19-1 48 0,18-3 0 0,-18 3 0 15,21-5 256-15,-9 1 0 0,-3 1 176 0,0-3-176 0,2 2 288 0,-3-2-48 16,3 1-16-16,-4 0 0 0,3-2 224 0,-3 1 32 15,2-1 16-15,-3 0 0 0,2 2-304 0,-3 0-64 16,-5 5-128-16,8-9 192 0,-8 9-192 0,6-9 0 16,-6 9 0-16,6-5 0 0,-6 5 0 0,0 0 0 15,7-6 0-15,-7 6 0 0,0 0 176 0,0 0-16 16,0 0 0-16,0 0 0 0,0 0 48 0,0 0 16 16,0 0 0-16,0 0 0 0,0 0-80 0,0 0-16 15,0 0 0-15,5 40 0 0,-5-40-128 0,0 0 0 16,0 0 0-16,0 0 128 0,0 0-128 0,3 38 0 15,-3-38-160-15,0 0 160 16,0 0-576-16,0 0-32 0,0 0 0 0,0 0 0 16,0 0-848-16,0 0-160 0,0 0-48 0,0 0-6992 15,0 0-1408-15</inkml:trace>
  <inkml:trace contextRef="#ctx0" brushRef="#br0" timeOffset="15384.05">9923 13384 23951 0,'0'0'1056'15,"0"0"224"-15,0 0-1024 0,0 0-256 0,0 0 0 0,0 0 0 0,0 0 992 0,7 42 144 0,-7-42 16 0,0 0 16 0,12 52-240 0,-12-52-48 0,11 34-16 0,-11-34 0 0,0 0-736 0,13 32-128 0,-13-32 0 0,0 0 0 0,0 0 0 0,0 0 0 0,0 0 0 0,0 0 128 0,0 0 672 0,0 0 144 16,0 0 16-16,0 0 16 0,0 0 304 0,0 0 64 15,0 0 16-15,0 0 0 0,17 0-656 0,-18-7-128 16,-1-2-16-16,0 0-16 0,1 0-224 0,-1-1-64 16,2 0 0-16,-3-1 0 0,3 2-256 15,0 0 160-15,0-2-160 0,0 2 128 0,0 0-128 0,3 0 0 16,0 1 0-16,-1-1 0 0,1 2 0 0,0 0 0 16,2-3 0-16,0 3 0 0,1 1 0 0,1-1 0 15,-1-1 0-15,2 2 0 0,0 1-128 0,0 0 128 16,0 0 0-16,0 1 0 0,2 1 0 0,-1-1-144 15,-1 2 144-15,2-1 0 0,-2 1-272 0,0-2 48 16,0 2 16-16,-8 2 0 0,16-4-160 0,-8 2-16 16,-8 2-16-16,13-2 0 15,-13 2-960-15,10-1-192 0,-10 1-48 0,0 0-9360 16,10-1-1888-16</inkml:trace>
  <inkml:trace contextRef="#ctx0" brushRef="#br0" timeOffset="15998.6">10655 13011 11967 0,'0'0'1072'0,"3"-4"-864"0,-3 4-208 0,0 0 0 0,0 0 960 0,0 0 128 0,7-3 48 0,-7 3 0 0,9-2-80 0,-9 2-16 0,0 0 0 0,15 4 0 0,-15-4-288 0,0 0-64 0,0 0-16 0,0 0 0 16,19 34 240-16,-19-34 48 0,0 0 16 0,5 38 0 16,-5-38 240-16,0 0 64 0,9 47 0 0,-9-47 0 15,0 0-160-15,8 51-32 0,-8-51 0 0,2 38 0 16,-2-38-416-16,5 41-96 0,-5-41 0 0,0 0-16 16,3 60-384-16,-3-60-176 0,2 51 160 0,-2-51-160 15,1 49 0-15,-1-49 0 0,3 42 0 0,-3-42 0 0,2 39 0 16,-2-39 0-16,0 0 0 0,3 47 0 0,-3-47 0 0,0 0 0 15,0 0 0-15,8 42 0 16,-8-42-336-16,0 0-112 16,0 0-32-16,0 0 0 0,0 0-1056 0,11 32-224 0,-11-32-32 0,0 0-11872 15</inkml:trace>
  <inkml:trace contextRef="#ctx0" brushRef="#br0" timeOffset="16349.12">10562 13413 12895 0,'0'0'576'0,"0"0"112"0,0 0-560 0,0 0-128 0,0 0 0 0,0 0 0 15,0 0 1008-15,0 0 160 0,0 0 48 0,26 13 0 16,-26-13 464-16,24 4 112 0,-24-4 0 0,29 2 16 16,-12-1-336-16,-1-1-64 0,-1 0 0 0,2-1-16 15,-1 2 144-15,0-1 48 0,0 0 0 0,-16 0 0 16,28 3-496-16,-28-3-80 0,27 3-32 0,-27-3 0 16,24 5-576-16,-24-5-112 0,22 3-32 0,-22-3 0 15,19 4-256-15,-19-4 0 0,19 4 0 0,-19-4 0 16,0 0 0-16,18 5-144 0,-18-5-16 0,0 0 0 15,0 0-832-15,0 0-160 0,19 8-48 16,-19-8 0-16,0 0-1264 0,0 0-256 0</inkml:trace>
  <inkml:trace contextRef="#ctx0" brushRef="#br0" timeOffset="16616.4">10953 13376 28559 0,'0'0'1264'0,"0"0"272"0,0 0-1232 0,0 0-304 15,0 0 0-15,0 0 0 0,0 0 1536 0,0 0 240 0,19 35 48 16,-19-35 16-16,0 0-1008 0,27 31-192 0,-27-31-32 16,22 21-16-16,-22-21-592 0,24 21-336 0,-24-21 32 0,23 17 16 15,-23-17-32-15,0 0 0 0,29 24 0 0,-29-24 0 16,0 0 608-16,22 21 112 0,-22-21 32 0,0 0 0 15,24 19-128-15,-24-19-32 0,0 0 0 0,22 14 0 32,-22-14-544-32,0 0-112 0,0 0-32 0,0 0-10496 0,24 10-2096 0</inkml:trace>
  <inkml:trace contextRef="#ctx0" brushRef="#br0" timeOffset="16884.73">11202 13405 8287 0,'0'0'736'0,"0"0"-592"0,0 0-144 0,0 0 0 0,0 0 3856 0,0 0 752 15,0 0 128-15,-24 18 48 0,24-18-1936 0,0 0-384 16,-33 26-80-16,33-26-16 0,-29 24-1664 0,29-24-320 16,-29 26-80-16,29-26-16 0,-26 25-288 0,26-25 0 15,-22 23 0-15,22-23 0 0,0 0 0 0,-26 34 0 16,26-34 0-16,0 0 0 0,0 0 224 0,-16 33 96 15,16-33 0-15,0 0 16 0,0 0-128 0,0 0-16 16,0 0-16-16,0 0 0 16,0 0-752-16,0 0-160 0,18 29-32 0,-18-29 0 15,13-4-1648-15,-4 1-336 0</inkml:trace>
  <inkml:trace contextRef="#ctx0" brushRef="#br0" timeOffset="17188.08">11434 13042 30399 0,'9'-3'1344'0,"-9"3"288"0,9-5-1312 0,-9 5-320 0,0 0 0 0,0 0 0 16,0 0 1728-16,0 0 288 0,0 0 48 0,0 0 16 15,0 0-1392-15,0 0-288 0,20 27-48 0,-20-27-16 16,0 0-336-16,5 53 0 0,-5-53 0 0,0 46 0 15,0-46 0-15,0 50-160 0,0-50 160 0,0 58-208 16,0-58 208-16,4 63 0 0,-4-63 0 0,6 60-144 0,-6-60 144 16,11 55 0-16,-11-55 0 0,13 46 128 15,-13-46 96-15,14 41 32 0,-14-41 0 0,0 0 0 0,16 43-128 0,-16-43-128 16,0 0 176-16,12 38-176 16,-12-38-240-16,0 0-144 0,0 0-48 0,0 0 0 15,10 33-1360-15,-10-33-256 0,0 0-64 16,0 0-12848-16</inkml:trace>
  <inkml:trace contextRef="#ctx0" brushRef="#br0" timeOffset="17435.32">11276 13425 31327 0,'0'0'1392'0,"0"0"272"0,0 0-1328 0,0 0-336 0,0 0 0 0,0 0 0 15,14 0 1264-15,-14 0 176 0,19 2 32 0,-3-1 16 16,2 1-528-16,3-1-96 0,1 1-32 0,1 1 0 16,-1-2-608-16,-3 1-224 0,0-1 144 0,-1 1-144 15,1-1 0-15,-1 1-176 0,-1-1 16 0,-17-1 0 16,29 4 160-16,-29-4-208 0,26 4 80 0,-26-4 128 31,22 5-704-31,-22-5 0 0,21 5-16 0,-21-5 0 0,19 8-1648 0,-19-8-336 16</inkml:trace>
  <inkml:trace contextRef="#ctx0" brushRef="#br0" timeOffset="19995">7221 15246 23951 0,'0'0'2128'0,"0"0"-1696"0,0 0-432 0,0 0 0 0,0 0 1792 0,0 0 256 0,0 0 64 0,0 0 16 0,0 0-1488 0,0 0-320 15,25 36-48-15,-25-36-16 0,0 0 0 0,21 33-16 0,-21-33 0 0,0 0 0 0,19 39-240 0,-19-39-192 16,0 0 48-16,16 41 0 0,-16-41 144 0,0 0 0 16,13 42 0-16,-13-42 0 0,0 0 272 0,11 35 96 15,-11-35 16-15,0 0 0 0,0 0 192 0,11 42 32 16,-11-42 16-16,0 0 0 0,0 0-240 0,10 38-64 15,-10-38 0-15,0 0 0 0,0 0-320 0,9 42 128 16,-9-42-128-16,0 0 0 0,0 0 0 16,0 0 0-16,10 39 0 0,-10-39 0 0,0 0 0 0,0 0 0 15,0 0 0-15,0 0 0 0,0 0 0 0,0 0-208 16,21 29 80-16,-21-29 128 0,0 0-192 16,0 0 192-16,0 0-192 0,27 8 192 15,-27-8 0-15,21 4 160 0,-21-4 16 0,22 2 0 0,-22-2 80 0,28 0 0 0,-13-1 16 16,2 0 0-16,0-1-272 0,4 0 128 15,0 1-128-15,1-1 0 0,0 0 0 0,1 1-192 16,-1-2 0-16,2 1 0 0,0 1-128 0,0-1-32 16,-3 0 0-16,3-1 0 0,-3 0 32 0,0-1 0 0,1 2 0 0,-1-1 0 15,1 1 320-15,1-1-144 0,-1 1 144 0,2-1 0 16,0 1 0-16,0 0 0 0,3 0 0 0,0 0 0 16,2 1 0-16,0 0 0 0,1 0 0 0,-1 1 0 15,2 2 0-15,-1-3 0 0,0 0 0 16,-1-2 0-16,2 0 0 0,1 0 0 0,1 2 0 0,1-1-160 15,2 2-32-15,0-1 0 0,2 2 0 0,-1 0 0 16,0 1 192-16,-2 0 0 0,2-1 0 0,-2 0 0 16,2-1 0-16,0 1 0 0,4 1 0 15,1 0 0-15,1-1 0 0,-1 1 0 0,2 2 0 0,-2-1 0 0,-1-1 0 0,-2-1 0 16,2-1 0-16,1 0 0 16,4-2 0-16,1 1 0 0,0 0 0 0,1 1 0 0,0 0 0 0,-2-1 128 15,0 0-128-15,2-1 128 0,-3 0-128 0,3 1 144 16,3 0-144-16,0 1 160 0,3 2-160 15,-4 0 128-15,-2-1-128 0,2 0 128 0,-4 0-128 0,3-1 0 16,4-1 0-16,0 1 0 0,3 1 0 0,0 0 0 16,-3 1 0-16,0-2 0 0,-2 0 0 0,3-1 0 15,2-1 0-15,2 2 0 0,-1 1 0 0,-2 0 0 16,-4-1 0-16,0 0 0 0,-1-1 0 0,4 0 0 16,1 0 0-16,-1 1 0 0,1 2 0 0,-1-3 0 15,-3-2 0-15,0-2 0 0,-3 3 0 0,3 1 0 16,4-1 0-16,-2 0 0 0,2 2 0 0,-5 0 0 15,1 0 0-15,-3-1 0 0,-3-1 0 0,1 1 0 0,1 3 0 0,-1-2 0 16,2 0 0-16,-4 0 0 16,0 1 0-16,-4 0 0 0,0 0-208 0,-3 1 80 15,1-1 128-15,-2 0-208 0,0 0-64 0,1 0-16 0,1 0 0 0,-2 1 0 16,0 0 288-16,-2-1-160 0,-1 2 160 0,-2-2-128 16,-2 1 128-16,0-2 0 15,-2 0 0-15,-1 0 0 0,0 0 0 0,2 0 0 0,-1-2 0 0,0 0 0 16,2 1 0-16,-2 0-160 0,-1 2 160 0,-2-1 0 15,2 0 0-15,-4-1 128 0,0 1 0 0,-1-4 16 16,-2 2-16-16,-3 0 0 0,-16 2 0 0,29 2 0 16,-29-2-128-16,24-1 128 0,-24 1-128 0,22-2 128 15,-22 2 16-15,18-3 0 0,-18 3 0 0,19-3 0 16,-19 3 192-16,16-6 48 0,-16 6 0 0,13-4 0 0,-13 4 0 0,0 0 0 16,16-9 0-16,-16 9 0 0,8-7-96 15,-8 7-16-15,6-10 0 0,-6 10 0 0,5-8-16 16,-5 8-16-16,3-10 0 0,-3 3 0 15,2 0-48-15,-2 0 0 0,0 0 0 0,0-3 0 0,0 2-192 0,-2-3 176 16,2 1-176-16,-3-2 160 0,3 2-160 0,-3-3 128 16,1 0-128-16,-1-3 128 0,0 1 0 0,0-3-128 15,0-1 192-15,1 1-64 0,-1 0-128 16,-1 0 192-16,3 0-192 0,-1 0 192 0,1 2-192 0,-1-2 192 16,2 1-192-16,0 2 192 0,0-1-64 0,0-1-128 15,0 1 192-15,2-1-64 0,-1 1-128 0,-1 1 0 16,0 0 144-16,2 1-144 0,-2 1 0 0,0 0-288 15,0 3 48-15,-2 2 16 0,2 0-128 0,-3 2-32 16,0 1 0-16,2 0 0 16,1 5-1184-16,-7-9-240 0</inkml:trace>
  <inkml:trace contextRef="#ctx0" brushRef="#br0" timeOffset="23721.54">8172 16331 14735 0,'0'0'1312'0,"0"0"-1056"0,0 0-256 0,0 0 0 0,0 0 1888 0,0 0 320 0,0 0 64 0,0 0 16 0,0 0-1392 0,0 0-256 0,0 0-64 0,26 6-16 0,-26-6-1024 0,21 0-208 0,-21 0-32 0,22 0-16 15,-22 0 48-15,27-2 16 0,-27 2 0 0,24-4 0 0,-11 1 1328 0,0 0 272 16,-2 0 48-16,3-2 16 0,-2 1 464 0,0-1 80 16,0-1 32-16,0 1 0 0,0-3-512 0,-1 2-112 15,-3-1 0-15,0-1-16 0,1 1-384 0,-2 0-80 16,-2-1-16-16,0 1 0 0,2-2-208 0,-2-3-32 16,-3 3-16-16,0 1 0 0,-1-2 224 0,-2 1 32 0,-1 0 16 15,-1 1 0-15,-1 2-64 0,-3 0-16 0,0-1 0 0,-1 2 0 16,-3 1-240-16,1 1-160 0,-4 0 192 15,1 2-192-15,-3 1-128 0,1 1-144 0,-2 1-32 0,0 1 0 32,17-3-112-32,-33 10-32 0,33-10 0 0,-33 14 0 0,33-14 192 0,-27 15 16 0,27-15 16 0,-26 19 0 15,26-19 224-15,-22 21 0 0,22-21 0 0,0 0 0 16,-26 37 0-16,26-37 0 0,-11 31 0 0,11-31 0 16,0 0-128-16,-11 47 128 0,11-47 0 0,0 0-144 15,9 45 144-15,-9-45 128 0,0 0-128 0,21 40 176 16,-21-40 64-16,24 24 16 0,-24-24 0 0,29 19 0 15,-29-19-64-15,30 12 0 0,-30-12 0 0,31 3 0 16,-31-3 48-16,35-4 0 0,-19 0 0 0,2-1 0 0,-1-1-96 16,2-1-16-16,-1-1 0 0,-2-1 0 0,1 1 64 0,-2-3 16 15,1 2 0-15,-6 0 0 0,2 1 64 0,-3-1 16 16,1-3 0-16,0-1 0 0,1 0-112 0,-4 1-32 16,-1 1 0-16,-1 0 0 0,1 1-144 0,-3 0 128 15,-1 2-128-15,1-2 128 0,-1 3-128 0,0-1 160 16,-1 1-160-16,-1 7 160 0,0-9-160 0,0 9 0 15,0 0 0-15,0 0 0 0,0 0 0 0,0 0 0 16,0 0 0-16,0 0 0 0,0 0 0 0,0 0-176 16,0 0 176-16,18 41-128 0,-18-41 128 0,0 0-128 15,8 40 128-15,-8-40-128 0,0 0 128 0,5 37 0 16,-5-37 0-16,0 0-128 0,9 41 128 0,-9-41 0 16,0 0 0-16,0 0 0 0,13 37 0 0,-13-37 0 15,0 0 0-15,0 0 0 0,0 0 128 0,0 0 0 0,24 19 0 16,-24-19 0-16,0 0 32 0,14-5 16 0,-14 5 0 0,10-8 0 15,-10 8-16-15,9-12 0 0,-4 4 0 0,0-2 0 16,-2 2-160-16,2-2 0 0,1 0 144 0,-1-2-144 16,0 0 0-16,0-1 0 0,3 0 0 0,-2 0 0 15,-1 1-224-15,3-2 32 0,2 0 16 0,-1-1 0 16,-1 4 16-16,2-1 0 0,0 2 0 0,1 0 0 16,0 2 160-16,-2 0 0 0,1 2-144 0,-2 1 144 15,3 1 0-15,-11 4-144 0,18-4 144 0,-18 4 0 16,14-1-144-16,-14 1 144 0,0 0 0 0,24 6-144 15,-24-6 144-15,0 0-192 0,0 0 192 0,24 27-192 16,-24-27 0-16,0 0 0 0,13 32 0 0,-13-32 0 16,0 0 192-16,13 46 0 0,-13-46 0 0,0 0-128 0,11 53 128 0,-11-53 0 15,8 33 160-15,-8-33-160 0,0 0 208 0,11 41-48 16,-11-41-16-16,0 0 0 0,11 34-144 0,-11-34 160 16,0 0-160-16,0 0 160 0,16 29-160 0,-16-29 0 15,0 0 0-15,0 0 0 0,0 0 0 0,0 0-304 16,0 0 48-16,0 0 16 15,23 17-1184-15,-23-17-240 0,0 0-64 0,6-8-14096 16</inkml:trace>
  <inkml:trace contextRef="#ctx0" brushRef="#br0" timeOffset="24253.02">9282 16260 5519 0,'0'0'240'0,"0"0"64"0,5-7-304 0,-5 7 0 0,0 0 0 0,0 0 0 0,0 0 512 0,5-8 32 0,-5 8 16 15,2-9 0-15,1 2-176 0,0-1-16 0,-1 1-16 0,-1 0 0 0,-1-1 112 0,0 2 32 0,0 1 0 0,0-1 0 0,0 6 1456 0,-1-10 288 0,1 10 64 0,-5-8 16 0,5 8 624 0,-5-7 112 0,5 7 16 0,-8-7 16 0,8 7-1040 0,-8-5-192 0,8 5-64 0,-11-4 0 0,11 4-1152 0,0 0-224 0,-16-1-48 0,16 1-16 0,0 0-352 0,-19 6-160 0,19-6 16 0,0 0 0 0,-23 17-208 0,23-17-32 16,0 0-16-16,-27 28 0 0,27-28 240 0,0 0 160 16,-24 36-192-16,24-36 192 15,0 0 0-15,-19 38 0 0,19-38 0 0,0 0 0 16,-13 43 0-16,13-43 0 0,0 0 176 0,-1 43-176 0,1-43 352 0,0 0-32 15,9 44-16-15,-9-44 0 0,0 0-304 0,18 37 160 16,-18-37-160-16,0 0 128 0,24 30 0 0,-24-30 0 16,22 13 0-16,-22-13 0 0,24 8 96 0,-24-8 16 15,24 6 0-15,-24-6 0 16,23 3 80-16,-23-3 32 0,25 1 0 0,-25-1 0 0,26-1-144 0,-26 1-16 0,22-2-16 0,-22 2 0 16,21-5-176-16,-21 5 0 15,14-3 0-15,-14 3 0 0,0 0-272 0,15-5-96 16,-15 5-16-16,0 0 0 15,12-10-592-15,-12 10-128 0,4-11-32 16,-4 11 0-16,3-10-752 0,-3 10-160 16,3-13-16-16,-3 13-11392 0</inkml:trace>
  <inkml:trace contextRef="#ctx0" brushRef="#br0" timeOffset="24895.92">9513 16212 15023 0,'0'0'320'0,"0"0"80"0,0 0 16 0,0 0 16 0,0 0-432 0,0 0 0 0,0 0 0 0,0 0 0 16,0 0 2464-16,19 31 416 0,-19-31 64 0,0 0 32 16,14 42-1568-16,-14-42-320 0,0 0-64 0,15 43-16 15,-15-43-752-15,0 0-128 0,13 38-128 0,-13-38 144 16,0 0 288-16,0 0 48 0,9 36 16 0,-9-36 0 0,0 0 592 0,0 0 112 16,0 0 16-16,0 0 16 0,0 0-320 0,0 0-64 15,0 0-16-15,0 0 0 0,0 0-384 0,0 0-64 16,0 0-32-16,0 0 0 0,0 0-128 0,0 0-32 15,0 0 0-15,0 0 0 0,0 0-64 0,0 0-128 16,-6-15 176-16,6 7-176 0,3 0 0 0,-1-1 0 16,1 2 0-16,-1 0 0 0,2-1 0 0,-2 1 0 15,-2 7 0-15,6-12 0 0,-6 12 0 0,5-10 0 16,-5 10 0-16,7-10 0 0,-7 10 0 0,7-10-176 16,-7 10 176-16,9-7-160 0,-9 7 160 0,10-8-192 0,-10 8 192 15,12-6-192-15,-12 6 0 0,14-3 0 16,-14 3 0-16,0 0 0 0,24 2 0 0,-24-2-16 15,0 0 0-15,29 14 0 0,-29-14 16 0,0 0 0 16,27 20 0-16,-27-20 0 0,0 0 32 0,29 29 16 0,-29-29 0 0,0 0 0 16,26 27 144-16,-26-27 0 0,0 0 0 0,27 19 0 15,-27-19 0-15,22 7 224 0,-22-7-48 0,18 3-16 16,-18-3 176-16,19-1 48 0,-19 1 0 0,16-3 0 16,-16 3-96-16,16-4-16 0,-16 4 0 0,16-8 0 15,-8 1-272-15,3 0 160 0,-3 0-160 0,-1 1 128 16,-7 6-128-16,12-14 0 0,-5 7 0 0,-1-2 0 15,-6 9 0-15,10-12 0 0,-10 12 0 0,6-8 0 16,-6 8 0-16,5-6 0 0,-5 6-128 0,5-6 128 16,-5 6 0-16,0 0 0 0,0 0 0 0,0 0 0 15,0 0 0-15,0 0 0 0,0 0 0 0,0 0 0 16,6 48-208-16,-6-48 80 0,-8 38 128 0,8-38-208 16,-8 50 80-16,8-50 128 0,-14 54-208 0,14-54 80 0,-11 55 128 15,11-55 0-15,-10 56 0 0,10-56 0 0,-6 54 0 16,6-54 128-16,-5 52-128 0,5-52 176 0,0 50-48 0,0-50 0 15,-2 43 0-15,2-43 0 0,0 33-128 0,0-33 0 16,0 0 0-16,2 39 0 0,-2-39 0 0,0 0 0 16,0 0 0-16,0 0 0 15,0 0-736-15,0 0-32 0,0 0 0 0,0 0-10752 16,0 0-2144-16</inkml:trace>
  <inkml:trace contextRef="#ctx0" brushRef="#br0" timeOffset="25408.5">10199 16326 38703 0,'0'0'1712'0,"0"0"352"0,0 0-1648 0,0 0-416 0,0 0 0 0,0 0 0 0,8 35 240 0,-8-35-48 0,0 0 0 0,5 58 0 0,-2-26-48 0,-3 1-16 0,0 1 0 0,2-2 0 15,-2-32-448-15,-2 62-112 0,2-62-16 0,-6 55 0 16,6-55 16-16,-5 47 0 0,5-47 0 0,-7 37 0 0,7-37 432 0,0 0 144 0,-9 34 0 0,9-34 0 16,0 0 480-16,0 0 80 0,0 0 32 0,0 0 0 15,0 0-288-15,0 0-64 0,-18-10-16 0,15 1 0 16,-3-2-16-16,4-3 0 0,-1-3 0 0,0-4 0 16,-1-2-192-16,3-5-32 0,1-2-128 0,0-1 192 15,3 2-336-15,-1-1-80 0,1 1-16 0,2 2 0 0,1 2-16 0,-1 2 0 16,-2 2 0-16,2 3 0 0,-2 3 256 0,2-1-192 15,1 0 192-15,-1 3-192 0,0 1 192 0,0 1-192 16,1-1 192-16,2 1-192 0,-1 1 16 0,-1 1 16 16,3 2 0-16,-2 1 0 0,-7 6-96 0,14-10-32 15,-14 10 0-15,12-4 0 16,-12 4-160-16,0 0-16 0,0 0-16 0,0 0 0 16,22 7-208-16,-22-7-32 0,0 0-16 0,0 0 0 0,0 0 288 0,5 38 48 15,-5-38 16-15,0 0 0 0,-10 34 384 0,10-34 0 16,0 0 0-16,-22 41 0 0,22-41 336 0,-21 26 160 15,21-26 16-15,-24 25 16 0,24-25 368 0,-24 21 64 16,24-21 0-16,-22 20 16 0,22-20-464 0,-24 14-80 0,24-14-32 16,0 0 0-16,-26 14-400 0,26-14-272 0,0 0 32 0,-24 2 16 31,24-2-1248-31,0 0-256 0,-13-10-64 0,13 10-8704 0,-8-16-1728 16</inkml:trace>
  <inkml:trace contextRef="#ctx0" brushRef="#br0" timeOffset="25679.92">10343 15802 4607 0,'0'0'400'0,"0"0"-400"0,10-5 0 0,-10 5 0 0,0 0 5040 0,0 0 912 0,0 0 192 0,0 0 48 0,0 0-2672 0,0 0-544 0,0 0-96 0,17 34-32 0,-17-34-1792 0,4 38-352 0,-4-38-80 0,3 52-16 0,-3-52-608 0,0 61 0 16,0-27 0-16,0-1 0 0,0 1 0 15,0-34 0-15,5 64 0 0,-5-64 0 0,6 58 0 0,-6-58 176 16,6 56-48-16,-6-56 0 0,9 53 80 0,-9-53 16 16,5 46 0-16,-5-46 0 0,5 37-224 0,-5-37 176 15,0 0-176-15,5 38 160 0,-5-38-160 0,0 0 0 16,0 0 0-16,0 0 0 16,0 0-544-16,0 0-144 0,-3 33-16 0,3-33-16 15,0 0-1776-15,0 0-336 0</inkml:trace>
  <inkml:trace contextRef="#ctx0" brushRef="#br0" timeOffset="26228.86">10119 16184 11055 0,'0'0'976'0,"0"0"-784"0,0 0-192 0,0 0 0 15,0 0 4576-15,0 0 864 0,0 0 192 0,0 0 16 16,0 0-3008-16,16-2-592 0,-16 2-128 0,18 0-32 15,-18 0-1216-15,25 1-240 0,-25-1-48 0,29 0-16 16,-13 0-368-16,3 0-208 0,-1 0 16 0,1 0 16 16,0-1 176-16,2 0 128 0,-2 0-128 0,-1-1 176 15,1-1 176-15,0 0 32 0,-1 1 16 0,-2-1 0 16,3 0-144-16,0-1-16 0,0 1-16 0,0-1 0 16,-2 0-224-16,2 1 128 0,-2 0-128 0,-2 0 0 15,1 1 0-15,-16 2 0 0,26-4 0 0,-26 4 0 0,19-3 0 0,-19 3 0 16,0 0 0-16,17-1-160 0,-17 1 160 0,0 0-160 15,0 0 160-15,0 0-160 16,0 0 160-16,0 0 0 0,0 0 0 0,0 0 0 0,0 0 0 0,0 0-160 16,0 0 160-16,0 0 0 0,0 0-144 15,0 0 144-15,0 0 0 0,0 0-144 0,0 0 144 0,-19 25 0 16,19-25 0-16,0 0 0 0,0 0 0 16,0 0 0-16,-21 29 0 0,21-29-128 0,0 0 128 0,0 0 0 15,-12 32 0-15,12-32 0 0,0 0 0 0,0 0 0 16,-8 38 0-16,8-38 0 0,0 0 0 0,0 0 0 15,1 41 0-15,-1-41-128 0,0 0-32 0,11 37 0 16,-11-37 0-16,0 0 0 0,18 33 160 0,-18-33-192 16,0 0 192-16,22 24-192 0,-22-24 192 0,0 0 0 15,29 17 0-15,-29-17 0 0,21 8 0 0,-21-8 0 0,0 0 0 0,30 9 128 16,-30-9-128-16,0 0-160 0,27 5 160 0,-27-5-208 16,0 0 208-16,23 2 0 0,-23-2-160 0,0 0 160 15,18 1 0-15,-18-1 0 0,0 0 0 0,0 0 0 16,19 0-384-16,-19 0 0 0,0 0 0 0,0 0 0 31,0 0-688-31,0 0-144 0,17-4-16 0,-17 4-9216 0,0 0-1840 16</inkml:trace>
  <inkml:trace contextRef="#ctx0" brushRef="#br0" timeOffset="26857.67">11001 16226 28559 0,'0'0'1264'0,"0"0"272"0,3-9-1232 0,-3 9-304 0,0 0 0 0,0-6 0 0,0 6 704 0,0-6 96 0,0-2 16 0,0-1 0 0,-2 0-384 0,-1-2-80 0,-2 2-16 0,0 0 0 0,-1 2-544 0,6 7-112 0,-11-11-32 0,11 11 0 0,-14-7 352 0,14 7 240 0,-15-3-48 16,15 3 0-16,0 0 368 0,-27 3 64 0,27-3 16 0,0 0 0 16,-30 13-272-16,30-13-48 0,0 0-16 0,-29 19 0 15,29-19-304-15,0 0 0 0,-26 27 0 16,26-27 0-16,0 0 0 0,-17 38 0 0,17-38-144 0,0 0 144 16,-9 48 0-16,9-48 0 0,0 0 0 0,5 48 128 15,-5-48 208-15,0 0 48 0,16 39 16 0,-16-39 0 16,21 17-80-16,-21-17-32 0,22 10 0 0,-22-10 0 15,21 3 112-15,-21-3 32 0,26-4 0 0,-12-2 0 16,4-1-80-16,-2-4-16 0,0-3 0 0,1-2 0 16,-1 1-336-16,-3-4 128 0,3-1-128 0,-3-3 0 15,1-3 0-15,-1-1 0 0,0 0 0 0,-2 1 0 16,-3-2 144-16,0 1-144 0,2 1 192 0,-4 0-192 16,-1 1 224-16,0-1-64 0,-3 3-16 0,-1-1 0 15,-1 1 48-15,0 1 16 0,0 1 0 0,-3 0 0 16,1-3-32-16,-1 2-16 0,1 0 0 0,-1 1 0 0,0 3-160 0,0 3 0 15,-2 4 0-15,2 2 0 0,1 3 0 16,2 6 0-16,-3-9 0 0,3 9 0 0,0 0 0 0,0 0 0 16,0 0-144-16,0 0 144 0,0 0 0 0,0 0-192 15,-22 27 192-15,22-27-160 0,0 0-32 0,-10 56 0 16,10-56 0-16,-8 54 0 0,8-54 192 0,-5 62-160 16,5-62 160-16,-5 62-160 0,5-62 160 0,-3 58 0 15,3-58 0-15,-3 51 0 0,3-51 0 0,-3 46 0 16,3-46-144-16,-5 38 144 0,5-38-256 0,0 0 32 15,-3 40 0-15,3-40 0 16,0 0-432-16,0 0-96 0,-5 41-16 0,5-41-10784 16,0 0-2160-16</inkml:trace>
  <inkml:trace contextRef="#ctx0" brushRef="#br0" timeOffset="27352.73">10612 16155 11055 0,'0'0'480'0,"0"0"112"0,-7-8-464 0,7 8-128 0,0 0 0 0,0 0 0 0,0 0 1536 0,0 0 272 0,-5-10 64 0,5 10 16 0,0-10 432 0,0 10 96 0,0 0 16 0,5-10 0 0,-5 10-1136 0,9-6-208 0,-9 6-64 0,0 0 0 0,20-1-368 0,-20 1 496 15,26 6-592-15,-26-6-144 0,19 8-32 16,-19-8 0-16,21 11 0 0,-21-11-384 0,0 0 0 15,27 21 0-15,-27-21 0 16,0 0-448-16,0 0-160 0,24 27-32 0,-24-27-16 16,0 0 16-16,0 0 16 0,0 0 0 0,0 0 0 0,16 31 624 0,-16-31 0 15,0 0 0-15,0 0 0 0,0 0 512 0,0 0 0 16,0 0 16-16,0 0 0 0,-21 35 48 0,21-35 16 16,0 0 0-16,-28 20 0 0,28-20-80 0,0 0-32 0,-26 19 0 15,26-19 0-15,0 0-224 0,0 0-32 0,-27 21-16 0,27-21 0 16,0 0-208-16,0 0 0 0,0 0 0 0,0 0 0 31,0 0-1408-31,0 0-240 0,0 0-32 0,0 0-12496 0</inkml:trace>
  <inkml:trace contextRef="#ctx0" brushRef="#br0" timeOffset="33883.68">23681 3889 10127 0,'5'-5'896'0,"-2"1"-704"0,-1 1-192 0,0 2 0 0,-1 0 1168 0,-1 0 208 0,5-2 32 0,-2-3 16 0,2-3 352 0,1-1 64 0,-1-1 16 0,1 1 0 0,-4 1-320 0,-2-1-64 16,0 1-16-16,-2-1 0 0,-1 2-800 0,-3 0-144 15,1 0-48-15,-5 1 0 0,-1 1-272 0,0 0-64 16,-5-1-128-16,-1 3 192 0,-1 0-192 0,-5 1-240 16,-1 0 48-16,-3 1 16 0,-1 2 176 0,-3 1-128 0,-1 1 128 0,-6 1-128 15,-1 1 128-15,-4 1-128 16,0 0 128-16,-5 0-128 0,0-1 128 0,-2 1 0 0,-1 1 0 0,-3 2 128 15,-5 0 96-15,-1 0 32 0,-2 0 0 0,-2 1 0 16,0 0 128-16,-3 2 48 0,0-1 0 0,0 0 0 16,-1 0-48-16,1 2-16 0,-3 0 0 0,1 0 0 15,4-1-368-15,-2 0 0 0,-1 1 0 0,-1 2 128 16,0 1-128-16,1 2 0 0,2-1 0 0,7-2 0 16,3 1 0-16,-5 2 0 0,0 2 0 0,-1 2 0 15,7-1 0-15,2 1 0 0,3 0 0 0,2-1 0 16,4 0 0-16,4 0 0 0,2 1 192 0,6 0-64 15,3 1 144-15,5 0 48 0,24-22 0 0,-36 47 0 16,36-47-320-16,-23 47 0 0,23-47 0 0,-8 50 0 0,8-50-320 16,5 51 16-16,-5-51 16 0,21 50 0 0,-21-50-32 0,36 52-16 15,-9-26 0-15,4-1 0 0,7-1 1104 0,3-1 240 16,5-2 32-16,7-2 16 16,4 0-1712-16,2-4-352 0,5-1-64 0,2-3-16 0,4-1 1600 0,5-2 320 15,2 0 64-15,3-3 16 16,-6-4-1984-16,7-3-400 15,3-3-64-15,0-1-32 0,-4-1 864 0,6-4 160 0,1-2 32 0,3-1 16 0,-5 1 304 0,-4-2 192 16,-3-2-208-16,-1-1 80 0,0-2 0 0,-2-3 0 16,0-2 0-16,-5 0 0 0,-7 2-128 0,1-2 0 15,-3-2-16-15,1-1 0 0,-4 0 560 0,-4 0 112 16,-9 0 32-16,-5 1 0 0,-5 1 544 0,-4 0 112 16,-7 1 32-16,-5-1 0 0,-6 0 96 0,-4 1 0 15,-6-2 16-15,-3 2 0 0,-3 1-80 0,-3-2-32 0,-4 0 0 16,-4-1 0-16,-1 1-480 0,-5 0-112 0,-3 0-16 0,-4 2 0 15,-2 0-320-15,-4 2-192 0,-1 1 192 0,-1 1-192 16,-4 2 0-16,-4 1-176 0,0 1 0 0,-3 2 0 31,1 1-800-31,1 2-176 0,1 1-16 0,0 3-16 16,4 3-1536-16,0 3-304 0</inkml:trace>
  <inkml:trace contextRef="#ctx0" brushRef="#br0" timeOffset="34666.94">21063 4540 12895 0,'1'-3'1152'16,"-1"-2"-928"-16,2 3-224 0,-2 1 0 0,2-1 944 0,-1 0 144 0,2-1 16 0,0-2 16 0,2-3 480 0,0 0 80 0,0-1 32 0,1 1 0 0,0 1-224 0,-1 1-32 0,0 1-16 0,0 0 0 0,1 2-192 0,-1 1-32 15,-2 0-16-15,1 2 0 0,-1 0-256 0,-1 1-48 16,-2-1-16-16,0 0 0 0,0 0-400 0,0 0-80 16,0 0-16-16,12 53 0 0,-12-53-16 0,0 0-16 15,2 63 0-15,-2-63 0 0,3 53-16 0,-3-53 0 16,5 60 0-16,-5-60 0 0,6 62-96 15,-6-62-32-15,3 62 0 0,-3-62 0 0,3 74-208 0,-1-31 128 16,-2 1-128-16,0 0 0 0,0 0 0 0,0 0 0 16,0-44 0-16,0 84 0 0,2-41 0 0,-1 3 128 15,3 4-128-15,-3 1 0 0,3 3 128 0,-1-1 0 16,-1 0-128-16,0-1 192 0,1-2 32 0,-3 3 0 16,2 3 0-16,1 2 0 0,-1 3-96 0,1-2 0 15,-1-3-128-15,0-5 192 0,1-3-192 0,-1 1 0 16,2 1 0-16,-1-2 0 0,0-3 0 0,2-6 0 0,-5-39 0 15,11 62 0-15,-11-62 0 0,10 41 0 0,-10-41 0 0,0 0 0 16,17 36 176-16,-17-36-176 0,0 0 192 0,0 0-192 16,0 0 128-16,21 26-128 0,-21-26 0 0,0 0 0 15,10-1-176-15,-8-2-144 0,1-2-16 0,-1-2-16 32,1-2-512-32,1-1-96 0,-1-4-32 0,1-1-10704 0,1-3-2128 0</inkml:trace>
  <inkml:trace contextRef="#ctx0" brushRef="#br0" timeOffset="35700.58">23724 4272 23039 0,'2'1'2048'0,"0"-1"-1648"0,-1 0-400 0,-1 1 0 0,0 1 1744 0,0 0 272 0,2 1 48 0,-2-3 16 0,0 0-1264 0,0 0-256 0,0 0-48 0,10 44-16 0,-10-44 272 0,0 0 48 16,7 52 16-16,-7-52 0 0,5 45-624 0,-5-45-208 15,8 58 144-15,-8-58-144 0,11 72 0 0,-11-72 0 16,5 81 0-16,-3-37 0 0,1-1 0 0,-3 3 0 16,2 1 0-16,-2 2 0 0,0 3 0 0,0 4 0 15,1 0 0-15,-1-1 0 0,2-3 0 0,0 4 0 16,-1 1 0-16,2 2 0 0,0 2 0 0,-1 1 128 16,0-2-128-16,1 1 192 0,0 0 64 0,0 2 32 15,1-2 0-15,0-2 0 0,1-5-128 0,0-2-32 16,0-1 0-16,0-3 0 0,2-2-128 0,-2-3 0 0,3-1 0 15,-3-2 0-15,3-1 256 0,-8-39-48 16,11 70 0-16,-11-70 0 0,11 61 240 0,-11-61 64 0,10 50 0 0,-10-50 0 16,7 43-240-16,-7-43-32 0,0 0-16 0,7 52 0 15,-7-52-96-15,0 0 0 0,5 41-128 0,-5-41 192 16,0 0-192-16,0 0 176 0,0 0-176 0,0 40 160 16,0-40-160-16,0 0 0 0,0 0 0 0,0 0 0 15,0 0 0-15,0 0 0 0,0 0 0 0,-27 19 0 16,27-19 176-16,-16-1-48 0,16 1-128 0,-22-2 192 15,10-1-64-15,-4 1-128 0,-3 0 176 0,-1 0-176 16,0-1 128-16,-2 0-128 0,-1 1 0 0,-2 0 0 16,-4 0 0-16,0 1 0 0,-3 1 0 0,-3 0 0 15,0 0-208-15,-2 1 48 0,-3-1 16 0,-5 1 0 0,-3 0 144 16,-1 1 0-16,-3 1-144 0,-1 1 144 0,1 0 0 16,3 1 0-16,-1-1 0 0,0-1 0 0,-1 0-144 0,-4 1 144 15,-3-1 0-15,0-1 0 0,3 0-176 0,-2-1 176 16,1-1-160-16,-2-1 160 0,-1-1-144 0,-2 0 144 15,1 1-128-15,2-1 128 0,2 0 0 0,0-1 0 16,-2 0 0-16,-1 1 0 0,0 0 0 0,0 0 0 16,3 2 0-16,3 0 0 0,5 1 0 0,0-1 0 15,3 0 0-15,0 1 0 0,2-1 0 0,3 1 0 16,2 1 0-16,6-1 128 0,2 1-128 0,4 0 0 16,2 1 0-16,4-2 0 0,3 1 0 0,3-1-128 15,14-1 0-15,-24 1 0 16,24-1-720-16,0 0-144 0,-17 2-32 0,17-2-15968 0</inkml:trace>
  <inkml:trace contextRef="#ctx0" brushRef="#br0" timeOffset="36568.28">18975 9068 29487 0,'0'0'2624'0,"0"0"-2112"0,5-6-512 0,-5 6 0 0,0 0 384 0,0 0-48 0,8-7 0 0,-8 7 0 0,14-11-1440 0,-4 5-304 0,0-2-48 0,0 1-16 0,2 0-1600 16,0-2-320-16,0 1-64 0,4-8 0 0</inkml:trace>
  <inkml:trace contextRef="#ctx0" brushRef="#br0" timeOffset="36750">19529 8650 34095 0,'0'0'1504'0,"12"-2"320"0,-12 2-1456 0,0 0-368 16,7-5 0-16,-7 5 0 0,0 0 608 0,0 0 48 15,9-4 16-15,-9 4 0 16,10-5-944-16,-10 5-192 0,17-7-48 0,-10 2 0 16,-7 5-1600-16,19-9-320 0,-9 4-64 0,-1-2 0 0</inkml:trace>
  <inkml:trace contextRef="#ctx0" brushRef="#br0" timeOffset="36916.98">20009 8277 22111 0,'10'-2'976'0,"-10"2"208"0,10-4-944 0,-10 4-240 0,0 0 0 0,0 0 0 16,8-4 1376-16,-8 4 224 0,6-4 64 0,1-1 0 15,-2 1-1344-15,4-1-320 0,-1 1 0 0,-1-1 0 32,1 0-2096-32,-2 0-480 0,2 0-112 0,0-1 0 0</inkml:trace>
  <inkml:trace contextRef="#ctx0" brushRef="#br0" timeOffset="37101.37">20439 7937 23951 0,'0'0'2128'0,"0"0"-1696"0,0 0-432 0,0 0 0 15,0 0 1984-15,0 0 320 0,0 0 64 0,0 0 16 0,7-5-2160 0,-7 5-432 16,7-5-96-16,-7 5-16 15,10-6-1728-15,-10 6-336 0,12-8-80 0,-5 2-16 0</inkml:trace>
  <inkml:trace contextRef="#ctx0" brushRef="#br0" timeOffset="37266.32">20805 7583 24879 0,'0'0'1088'0,"3"-6"256"0,-3 6-1088 0,3-5-256 16,-3 5 0-16,0 0 0 16,0 0-272-16,8-6-112 0,-8 6-32 0,10-10 0 15,-2 4-1088-15,0-1-224 0,0-1-32 0,2 0-16 0,-1-1 1504 0,4-2 272 0,6 0 0 0</inkml:trace>
  <inkml:trace contextRef="#ctx0" brushRef="#br0" timeOffset="37451.94">21215 7118 26719 0,'4'-5'1184'0,"-2"1"240"0,-1-1-1136 0,1 2-288 0,-2 3 0 0,0 0 0 16,5-3 0-16,-2 0 0 0,1-1-176 0,3-2 176 16,0-2-1344-16,1 1-144 0,1 0-48 15,-1-2 0-15,-1 2 1312 0,5-3 224 0,5-3 0 0,0-4 208 0</inkml:trace>
  <inkml:trace contextRef="#ctx0" brushRef="#br0" timeOffset="37600.93">21606 6668 7359 0,'2'-3'656'0,"1"0"-528"15,-3 1-128-15,2 0 0 0,-2 2 4160 0,0 0 784 16,0 0 176-16,3-2 16 15,-1 0-4624-15,1-2-912 0,0 2-192 0,2-2-48 16,0 0-1408-16,-1 0-304 0,3-1-48 0,2-4-16 0</inkml:trace>
  <inkml:trace contextRef="#ctx0" brushRef="#br0" timeOffset="37766.68">21896 6328 6447 0,'3'-3'576'0,"-3"0"-576"0,2 0 0 0,-1 1 0 16,-1 1 4592-16,0 1 800 0,2-1 176 0,-2-1 16 16,2-1-4240-16,-1 0-864 0,3 0-160 0,0-2-48 15,-1 1-1920 1,2 0-384-16,0-2-80 0,0-1 0 0</inkml:trace>
  <inkml:trace contextRef="#ctx0" brushRef="#br0" timeOffset="37933.58">22224 5970 17503 0,'2'-5'1552'0,"2"0"-1232"15,-4 2-320-15,2 1 0 0,-1 1 2432 0,-1-2 416 16,4-2 96-16,1-3 0 16,1-3-2944-16,3-1-768 0,1 0-64 0,-1 0 0 0,1-1 704 0,-3 2 128 15</inkml:trace>
  <inkml:trace contextRef="#ctx0" brushRef="#br0" timeOffset="38066.49">22494 5670 23039 0,'5'-5'1024'0,"-2"0"192"0,1 2-960 0,-1 1-256 0,-2 2 0 0,1 0 0 31,1 0-960-31,0 0-224 0,2 1-48 0,2 1-16 0,-7-2 976 0,15 7 272 0,-2-11 0 0</inkml:trace>
  <inkml:trace contextRef="#ctx0" brushRef="#br0" timeOffset="42187.65">21303 7585 33167 0,'-2'-1'2944'0,"2"-1"-2352"0,0 1-464 0,0 1-128 0,0 0 320 0,0 0 32 0,0 0 16 0,-2-1 0 0,2 1 160 0,-1 0 48 0,1 0 0 0,0 0 0 0,0 0-800 0,0 0-160 0,0 0-16 0,0 0-16 16,0 0-144-16,-11 44-16 0,11-44-16 0,0 0 0 15,0 0 320-15,-3 54 64 0,3-54 16 0,0 0 0 16,3 50 48-16,-3-50 16 0,0 0 0 0,16 50 0 16,-16-50 128-16,0 0 0 0,32 44 128 0,-32-44-128 0,31 22 512 15,-31-22 16-15,34 14 16 0,-15-12 0 16,2-2-64-16,-2-3-16 0,3-3 0 0,-2-1 0 0,4-3-16 0,0-4-16 15,0 1 0-15,2-3 0 0,-4 0-240 0,2 0-64 16,-2-3 0-16,-1 1 0 0,0-1-128 0,-2 2 160 16,-3 1-160-16,0 0 160 0,-2 2 176 0,-2-1 48 15,-3 0 0-15,-1 2 0 0,0 0 16 0,-4 2 16 16,0 0 0-16,-1 1 0 0,1 1-256 0,-3 0-160 16,-1 2 192-16,0 0-192 15,0 1-448-15,0 2-192 0,-1 1-32 0,-1 0-16 16,0 1-2208-16,2 0-448 0</inkml:trace>
  <inkml:trace contextRef="#ctx0" brushRef="#br0" timeOffset="42603.68">22056 7452 19343 0,'0'-2'848'0,"0"1"192"0,0-1-832 0,-1 1-208 0,1 1 0 0,-2 0 0 16,2 0 704-16,0 0 112 0,-7 1 16 0,7-1 0 16,-11 3-464-16,11-3-96 0,-19 7-16 0,19-7 0 15,-19 12-256-15,19-12-192 0,-21 14 16 0,21-14 16 16,0 0-224-16,-27 24-64 16,27-24 0-16,0 0 0 0,0 0 192 0,-21 30 16 0,21-30 16 0,0 0 0 15,0 0 224-15,0 0 0 0,0 0-160 0,16 48 160 16,-16-48 128-16,0 0 112 0,22 29 16 0,-22-29 0 0,0 0 592 0,29 29 128 15,-29-29 32-15,0 0 0 0,29 28-576 0,-29-28-112 16,0 0-32-16,29 28 0 0,-29-28-288 16,0 0 160-16,24 19-160 0,-24-19 128 0,0 0 208 0,0 0 48 15,0 0 0-15,24 22 0 0,-24-22-16 0,0 0 0 16,0 0 0-16,0 0 0 0,0 0 464 16,0 0 80-16,-24 22 32 0,14-19 0 0,2 0-144 0,-3-1-32 15,1 1 0-15,-1 0 0 0,1-1-144 0,0 0-48 16,1 1 0-16,-2-1 0 0,2-1-576 15,0 0 0-15,3-1-224 0,-3 0 64 16,2 0-1520-16,2 0-304 0,-1-1-64 0,1 0-12048 16</inkml:trace>
  <inkml:trace contextRef="#ctx0" brushRef="#br0" timeOffset="43373.07">22024 7681 16575 0,'8'-1'736'0,"-2"-2"160"0,-1 1-720 0,0 0-176 0,-2 1 0 0,-1 1 0 15,4-1 1248-15,-1-1 224 0,5-1 32 0,2-1 16 16,5-3 288-16,0 1 64 0,0-1 16 0,-2 0 0 16,1 0-1104-16,0 0-208 0,-3-2-64 0,3 0 0 15,-3 0-368-15,1-1-144 0,2 1 0 0,-5-2 144 16,3 2-144-16,-2 0 0 0,0-2 0 0,-2 3 0 16,1-1 0-16,1-1 0 0,-2 2 0 0,0-2-176 15,0 2 32-15,-1 0 0 0,0-1 0 0,-3 2 0 0,2 1 720 0,-3 1 160 16,0 0 32-16,-4 2 0 15,1 0 320-15,-1 2 80 0,1-1 16 0,-2 2 0 0,-2 0-464 16,1 0-80-16,-1 0-32 0,2 0 0 0,0 0-432 0,0 0-176 16,-22 16 128-16,22-16-128 0,-21 15 0 0,21-15-256 15,-24 19 48-15,24-19 0 0,-25 24 16 16,25-24 16-16,-26 27 0 0,26-27 0 0,-24 30 176 0,24-30 0 16,-19 34 0-16,19-34 0 0,-15 34 0 0,15-34 0 15,0 0 0-15,-14 51-128 0,14-51 128 0,0 0 0 16,0 45 160-16,0-45-160 0,0 0 0 0,17 36 128 15,-17-36-128-15,0 0 0 0,31 21 0 0,-31-21 0 16,22 5-144-16,-9-5 144 0,-2-2 0 0,5-3 0 16,-1-2 0-16,2-1 160 0,2 0 48 0,-1-3 16 0,-2 1 0 0,2-2 0 15,-1 1-224-15,-2-1 176 16,-1 2-176-16,2-2 160 0,-3 1-160 0,-1-1 0 0,0 1 0 16,-1-1 0-16,-3 2 0 0,0 1 0 0,1-1 0 0,-2 1 0 15,-2 1 0-15,-2 1 192 0,3 1-192 0,-4 1 192 16,-1 1 0-16,1 0 16 0,-2 4 0 0,0-3 0 15,0 3-208-15,0 0 128 0,0 0-128 0,0 0 0 16,0 0 0-16,0 0 0 0,0 0 0 0,0 0 0 16,-16 46-160-16,16-46 160 0,0 0-128 0,0 0 128 15,-6 50 0-15,6-50 0 0,0 0 0 0,0 0-128 16,3 43 128-16,-3-43 0 0,0 0 0 0,0 0 0 16,0 0-128-16,22 39 0 0,-22-39 0 0,0 0 0 15,0 0 128-15,21 10-192 0,-18-11 192 0,2-1-192 16,-2-1 192-16,1-1 224 0,0-3-48 0,-1 1-16 15,-1-2 80-15,1-2 16 0,-1 1 0 0,1-1 0 0,-3-1-64 0,2 0 0 16,-1-1 0-16,1 0 0 0,-2 0 0 0,0 0 0 16,0 0 0-16,0 0 0 0,0 2 64 15,0-1 0-15,2 0 0 0,-2 1 0 0,0 1-256 0,1 0 176 16,2 3-176-16,-1 0 160 0,-1 2-160 0,1-1 0 16,1 1 0-16,-1 1 0 0,1 1-208 0,2 0 16 15,-5 2 16-15,11-3 0 0,-11 3-176 0,13-1-32 16,-13 1-16-16,14 0 0 15,-14 0-368-15,13 2-64 0,-13-2 0 0,0 0-16 16,19 4-880-16,-19-4-160 0,0 0-32 16,19 3-16-16,-19-3-432 0,13 1-64 0,-13-1-32 0,13 1-8992 0</inkml:trace>
  <inkml:trace contextRef="#ctx0" brushRef="#br0" timeOffset="43944.5">22850 7502 22111 0,'0'0'976'0,"0"0"208"0,0 0-944 0,0 0-240 0,0 0 0 0,0 0 0 16,0 0 1440-16,0 0 240 0,0 0 48 0,0 0 16 0,0 0 240 0,0 0 32 0,-7 40 16 0,7-40 0 0,0 0-1200 0,0 0-256 0,2 46-32 0,-2-46-16 0,0 0-400 0,0 0-128 0,5 51 0 0,-5-51 0 0,0 0 0 0,0 0 0 0,11 42 0 0,-11-42-144 0,0 0 144 0,0 0-160 0,0 0 160 0,0 0-160 0,0 0 160 0,0 0 0 16,22 25-144-16,-17-27 144 0,-2-1 320 0,2-1 144 15,1-1 32-15,-1-3 0 0,0 2-48 0,0-2 0 16,1-2 0-16,0 1 0 0,-1 1-256 0,-2-3-48 15,2 2-16-15,-1 1 0 0,0-3-128 0,-1 1 0 16,2 0 0-16,-2 0 128 0,-1-1-128 0,1 0 0 16,1 1 0-16,0-1 0 0,-1 2-144 15,-1 1-64-15,1 1-16 0,2 1 0 0,-2 2-96 0,2-2-32 0,1 3 0 0,2-1 0 16,-1 1 144-16,1 0 16 0,0 0 16 16,0 1 0-16,1 1-80 0,-1-1 0 0,1 1-16 0,-2 1 0 15,-7 0 272-15,12 2-128 0,-12-2 128 0,0 0 0 16,0 0 0-16,0 0 0 0,0 0 0 0,19 30 0 15,-19-30 256-15,0 0-32 0,0 0-16 0,0 0 0 16,3 51-80-16,-3-51-128 0,0 0 176 0,-2 43-176 16,2-43 0-16,0 0 0 0,-1 44 0 15,1-44 0-15,0 0 128 0,-2 41-128 0,2-41 0 0,0 0 0 16,0 0 0-16,0 44 0 0,0-44 0 0,0 0 0 31,0 0-448-31,0 0-112 0,0 0-16 0,0 0 0 0,0 0-640 16,-5 42-128-16,5-42-16 0,0 0-8576 0,0 0-1712 0</inkml:trace>
  <inkml:trace contextRef="#ctx0" brushRef="#br0" timeOffset="44555">23292 7537 15663 0,'0'0'688'16,"4"-2"144"-16,-3 0-656 0,-1 2-176 0,2-2 0 0,-2 2 0 0,0 0 1280 0,0-2 208 0,2 0 48 0,-1-1 16 0,-1-1 672 0,2-1 128 0,-2 2 16 0,0-1 16 0,-2 2-1280 0,2 0-256 0,-1 0-48 0,-1 1-16 0,2 1-640 0,0 0-144 0,0 0 0 0,0 0 0 16,-19 6-336-16,19-6-64 0,0 0-16 0,0 0 0 0,-26 27 256 0,26-27 160 0,0 0-192 0,-22 34 192 15,22-34 272-15,0 0 176 0,-17 38 16 0,17-38 16 16,0 0 224-16,0 0 32 0,-7 46 16 0,7-46 0 16,0 0-528-16,0 0-96 0,0 0-128 0,19 36 176 15,-19-36-176-15,0 0-176 0,21 7 48 0,-15-7 0 16,3-1-208-16,1-2-48 0,-1 0 0 0,1-3 0 15,2 1 64-15,0-2 0 0,-2 1 0 0,3-2 0 16,-3 0 16-16,2 0 16 0,-2 0 0 0,0 0 0 0,-1 0 288 16,1-3 272-16,-1 1-48 0,1-1-16 0,-2 1 176 0,1-1 16 15,-2 2 16-15,-2 0 0 0,0 1-80 0,-1 2-16 16,-1 0 0-16,-1 2 0 0,1 1 192 0,-1-1 16 16,-2 2 16-16,0 2 0 0,0 0-240 0,0 0-48 15,0 0-16-15,0 0 0 0,0 0-112 0,0 0-128 16,0 0 176-16,0 0-176 0,0 0 0 0,0 0 0 15,0 40 0-15,0-40 0 0,0 0 0 0,0 0 0 16,0 40 0-16,0-40 0 0,0 0 0 0,0 0 0 16,5 46 0-16,-5-46 0 0,0 0 0 0,0 0 0 15,9 42 0-15,-9-42 0 0,0 0-288 0,0 0-16 16,0 0 0-16,0 0 0 16,10 43-304-16,-10-43-64 0,0 0-16 0,0 0 0 15,0 0-336-15,0 0-64 0,0 0 0 0,17 7-16 16,-15-10-1072-16,1 0-192 0</inkml:trace>
  <inkml:trace contextRef="#ctx0" brushRef="#br0" timeOffset="45506.59">23550 7511 8287 0,'0'0'736'0,"0"0"-592"0,0 0-144 15,0 0 0-15,0 0 1632 0,0 0 288 0,0 0 64 0,0 0 16 0,0 0 448 0,0 0 96 0,-14 40 16 0,14-40 0 0,0 0-896 0,-7 40-160 0,7-40-32 0,0 0-16 0,-3 44-688 0,3-44-128 16,0 0-16-16,-3 42-16 0,3-42-64 0,0 0-16 16,0 0 0-16,0 47 0 15,0-47-240-15,0 0-48 0,0 0-16 0,0 0 0 0,0 0-64 0,0 0-16 16,0 0 0-16,0 0 0 0,0 0 112 0,0 0 0 16,22 16 16-16,-17-21 0 0,0-2 32 0,0 0 0 15,0-1 0-15,1-2 0 0,0 1-304 0,1-1 0 16,-1 0-128-16,1-1 128 0,2-2-160 0,-2-1 160 15,2 1-160-15,-1-1 160 0,2 1 0 0,-1-1 0 16,1 1 0-16,-2 0 0 0,3 2 0 0,-3 2 0 16,0 2-128-16,0 2 128 0,-3 1 0 0,1 2 0 15,-6 2 0-15,11-2 160 0,-11 2 64 0,0 0 16 16,0 0 0-16,0 0 0 0,23 14-112 0,-23-14 0 16,0 0-128-16,0 0 192 0,0 0-192 0,13 37 0 0,-13-37-144 15,0 0 144-15,0 0-240 0,0 0 48 0,1 50 16 16,-1-50 0-16,0 0 32 0,0 0 0 0,-6 43 0 15,6-43 0-15,0 0 144 0,0 0 0 0,0 0 0 0,0 0 0 16,-5 46 0-16,5-46 304 0,0 0-48 0,0 0-16 16,0 0 16-16,0 0 0 0,0 0 0 0,0 0 0 15,0 0-32-15,0 0 0 0,0 0 0 0,19 9 0 16,-14-12 16-16,-2-2 0 0,4 0 0 0,-2 0 0 16,2-1-112-16,-2-1-128 0,3 0 176 0,0-1-176 15,0-1 0-15,0 0 0 0,3 0 0 0,-3-1 0 16,2 1 0-16,-2 0-224 0,2-1 64 0,-1 1 16 15,-1 0-48-15,-3 2-16 0,3 0 0 0,-2 1 0 16,-1 0 16-16,0 1 16 0,-2 2 0 0,-1 1 0 16,-2 2 176-16,6-2 0 0,-6 2 0 0,0 0 0 0,0 0 0 0,0 0 176 15,0 0-176-15,0 0 192 0,0 0-192 0,0 0 0 16,0 0 0-16,0 45-176 0,0-45 176 0,0 0 0 16,0 0 0-16,-4 47-128 0,4-47 128 0,0 0 0 15,0 0 0-15,4 43-128 0,-4-43 128 0,0 0 0 16,0 0 0-16,18 30 0 0,-18-30 0 0,0 0 0 15,22 12 0-15,-22-12-128 0,19 2 128 0,-10-2 144 16,0-2-16-16,2-1-128 0,3 0 256 0,-2-2-48 16,4-2-16-16,1 0 0 0,-2-1-64 0,4-1-128 15,0 0 176-15,0-1-176 0,-1-1 192 0,1 0-192 16,-1-1 192-16,-1 1-192 0,-2-2 208 0,2 0-64 16,-1-1-16-16,-3 1 0 0,1-1-128 0,0 0 128 15,-2 1-128-15,-2-1 128 0,1 1 0 0,-3 1 0 0,-3 1 0 0,2-1 0 16,-3 3 16-16,-3 0 0 0,1 0 0 0,-2 2 0 15,0 1-144-15,-2-1 128 0,1 3-128 0,-3 2 128 16,0 0-128-16,4 2 0 0,0 0 0 0,-16 5 0 16,16-5-256-16,0 0 80 0,-32 22 16 0,32-22 0 15,-27 27 160-15,27-27-128 0,-32 37 128 0,32-37-128 16,-33 41 128-16,33-41 0 0,-26 43 0 0,26-43 0 16,-17 41 0-16,17-41 0 0,0 0 0 0,-7 51 128 15,7-51-128-15,0 0 0 0,22 37 128 0,-22-37-128 16,35 19 128-16,-13-10-128 0,6-3 128 0,-1-2-128 15,5-2 288-15,1-1-16 0,-2-3 0 0,-2-1 0 16,0-1-272-16,-1-1 128 0,1-3-128 0,0 1 0 16,-3 0-416-16,-2 0-192 0,-4 0-32 15,-1 1-16-15,-4 0-1904 0,-1 1-384 0</inkml:trace>
  <inkml:trace contextRef="#ctx0" brushRef="#br0" timeOffset="46475.99">20818 8372 12895 0,'0'0'1152'0,"-2"-4"-928"0,2 4-224 0,-1-4 0 0,1 4 2432 0,0 0 432 16,0-3 80-16,0 3 32 0,-2-4-544 0,0 1-128 0,2 3 0 0,0-4-16 0,0 4-944 0,0 0-176 0,0 0-32 0,0 0-16 0,0 0-832 0,0 0-160 0,0 0-128 0,0 0 144 0,0 0-144 0,0 0 0 0,7 45 0 0,-7-45 0 0,0 0 0 0,8 41 0 16,-8-41 0-16,0 0 0 0,11 55-160 0,-11-55 160 15,8 42 0-15,-8-42-144 0,7 47 144 0,-7-47-128 16,9 49 128-16,-9-49-128 0,8 49 128 0,-8-49-192 16,8 45 192-16,-8-45-192 0,8 36-16 0,-8-36-16 15,0 0 0-15,11 41 0 16,-11-41-160-16,0 0-16 0,0 0-16 0,0 0 0 15,0 0-352-15,0 0-64 0,0 0 0 0,0 0-16 16,0 0-1344-16,0 0-272 0</inkml:trace>
  <inkml:trace contextRef="#ctx0" brushRef="#br0" timeOffset="46802.06">20523 8635 21183 0,'0'-2'944'0,"0"0"192"0,0 2-912 0,2-2-224 0,-2 2 0 0,2-2 0 0,-2 2 1280 0,3-3 224 16,2-1 32-16,1 1 16 0,2-2-32 16,2 0-16-16,4 0 0 0,-1-1 0 0,1 1-864 0,2-1-160 15,0 1-32-15,5-2-16 0,0 0-32 0,3 0 0 16,1-2 0-16,1 1 0 0,1 2 16 0,-1-1 0 15,1 1 0-15,0 0 0 0,-1 1 0 0,-1 1 0 16,-1-2 0-16,-1 2 0 0,-4 0-128 0,2 0-32 16,-2 1 0-16,-2-1 0 0,1 1-256 15,-2-1 0-15,0 1 0 0,0 0 0 0,0 1 0 0,0 0-352 16,0 0 48-16,-16 2 16 16,24-2-2016-16,-24 2-416 15</inkml:trace>
  <inkml:trace contextRef="#ctx0" brushRef="#br0" timeOffset="48693.15">21839 8198 25791 0,'0'-4'2304'0,"-2"-1"-1856"0,0 1-448 0,2 1 0 0,0 1 2064 0,0 2 320 0,0-1 64 0,0 0 16 0,-1-1-1600 0,1-1-320 0,-2 0-64 0,2 2-16 0,0 1-80 0,0 0-32 15,0 0 0-15,0 0 0 0,0 0-352 0,0 0-192 16,3 42 32-16,-3-42 0 0,0 0-96 0,2 44-32 16,-2-44 0-16,3 47 0 0,-3-47 160 0,3 57 128 15,-3-57-192-15,5 66 192 0,-5-66 0 0,5 71 0 16,-5-71 192-16,5 66-48 0,-5-66 176 0,5 63 16 15,-5-63 16-15,7 57 0 0,-7-57 64 0,8 50 16 16,-8-50 0-16,9 44 0 0,-9-44-64 0,0 0-16 16,19 51 0-16,-19-51 0 0,0 0-128 0,0 0-32 15,20 40 0-15,-20-40 0 0,0 0-48 0,0 0-16 16,0 0 0-16,0 0 0 0,24 10 0 0,-22-12-128 0,1-1 192 16,1-3-64-16,0-1-128 0,-1-2 128 0,2 0-128 0,-2-4 128 15,2-1-128-15,-3 0 0 0,4-2-160 0,-3 1 160 16,-1-1-192-16,1-2 48 0,0 0 16 0,1 2 0 15,-3 0 128-15,3 0-160 0,0-1 160 0,1-1-160 16,0 0 160-16,-2 3 0 0,2 0-144 0,1 2 144 16,-1 1 0-16,0 0 0 0,0 3 0 0,1 0 0 15,0 0 0-15,1 3 0 0,-1 0 0 0,2 1 0 16,-2 0 0-16,-1 2 0 0,0 0 0 0,3 1 0 0,-2 1-176 0,-6 1 176 16,12 1-128-16,-12-1 128 15,0 0-368-15,19 6 16 0,-19-6 0 0,0 0 0 16,0 0-64-1,27 22-16-15,-27-22 0 0,0 0 0 0,0 0 224 0,26 39 32 0,-26-39 16 0,0 0 0 16,0 0 160-16,22 46 0 0,-22-46 0 0,0 0 128 16,13 39 80-16,-13-39 32 0,0 0 0 0,8 42 0 0,-8-42-32 0,0 0 0 15,0 0 0-15,5 49 0 0,-5-49-208 0,0 0 0 16,0 0 0-16,0 0 0 0,0 0 0 0,7 43-208 16,-7-43 16-16,0 0 0 15,0 0-512-15,0 0-112 0,0 0-16 0,0 0 0 16,0 0-1104-16,0 0-240 0,0 0-32 0,0 0-11232 0</inkml:trace>
  <inkml:trace contextRef="#ctx0" brushRef="#br0" timeOffset="49585.52">22678 8523 20271 0,'-1'-2'1792'0,"-1"0"-1424"0,-1 1-368 0,3 0 0 0,0 1 1072 0,-3-1 144 0,-1-1 16 0,-2-1 16 0,-2 0 368 0,0-1 80 0,-3-1 16 0,0 1 0 0,-2 2-1008 0,2 0-208 0,-2 1-48 0,0 1 0 16,0 2-448-16,-1 1-208 0,-2 2 16 0,0 2 0 31,1 1-288-31,-2 1-48 0,17-9-16 0,-29 20 0 0,29-20 400 0,-29 26 144 0,29-26 0 0,-26 28-144 16,26-28 384-16,-19 33 80 0,19-33 0 0,-19 37 16 15,19-37 304-15,0 0 48 0,-17 52 16 0,17-52 0 16,0 0-128-16,0 42 0 0,0-42-16 0,0 0 0 16,0 0-432-16,22 39-128 0,-22-39 0 0,24 7 0 15,-24-7-304-15,27 1-160 0,-11-3-48 16,3-3 0-16,-4-1 128 0,4-2 32 0,0-1 0 0,0 0 0 15,2-2-96-15,-3 0-32 16,4-3 0-16,-4 1 0 0,1-1 272 0,0 0 48 0,-3-1 16 0,0 1 0 0,-3 1 496 0,0-1 96 16,-2 2 32-16,0 0 0 15,-3 2 288-15,0-1 64 0,-3 3 16 0,0 0 0 0,0 1-224 0,-2 2-48 16,0 0-16-16,0 2 0 0,-3 0-176 0,2 0-48 16,-2 2 0-16,1 1 0 0,-2-2-336 0,1 2 0 15,0 0-192-15,0 0 64 16,0 0-368-16,0 0-64 0,0 0-16 0,0 0 0 15,0 0 320-15,-18 33 64 0,18-33 16 0,0 0 0 0,0 0 176 0,0 0 0 16,-12 49-144-16,12-49 144 0,0 0 0 0,0 0 0 16,-4 54 0-16,4-54 0 0,0 0 224 0,2 42-32 15,-2-42-16-15,0 0 0 0,6 41-48 0,-6-41-128 16,0 0 192-16,13 38-64 0,-13-38-128 0,0 0 0 0,0 0-160 0,16 38 160 16,-16-38-256-16,0 0 32 15,0 0 16-15,22 28 0 16,-22-28-448-16,0 0-96 0,0 0-16 0,24 13 0 15,-24-13-496-15,0 0-96 0,23 1-32 0,-23-1-11600 0</inkml:trace>
  <inkml:trace contextRef="#ctx0" brushRef="#br0" timeOffset="50098.1">23115 8515 3679 0,'0'0'320'0,"-11"-1"-320"16,4 0 0-16,7 1 0 0,-7-1 6240 0,7 1 1184 0,0 0 224 0,-12 2 48 0,4-1-5520 0,-5 0-1088 0,-4 2-240 0,2 2-32 0,-1 0-816 0,-1 0-256 0,17-5 0 0,-24 9 0 0,24-9-1088 0,-18 11-208 0,18-11-48 0,0 0-16 15,0 0-624-15,0 0-128 0,0 0-32 0,0 0 0 16,0 0 688-16,0 0 144 0,0 40 32 0,0-40 0 0,0 0 1536 0,26 15 400 16,-26-15 48-16,0 0 0 0,30 19 480 0,-30-19 96 0,0 0 32 15,31 23 0-15,-31-23 16 0,22 16 0 16,-22-16 0-16,0 0 0 0,29 26-416 0,-29-26-80 15,0 0 0-15,22 25-16 0,-22-25-560 0,0 0 0 16,0 0 0-16,0 0 0 0,21 33 272 0,-21-33 0 16,0 0 0-16,0 0 0 0,0 0 400 0,0 0 80 0,0 0 16 0,0 0 0 15,0 0-96-15,0 0-16 0,-10 35 0 0,10-35 0 16,0 0 112-16,0 0 0 0,0 0 16 0,-25 12 0 16,25-12-272-16,0 0-64 0,-18 3-16 15,18-3 0-15,0 0-432 0,-19 4 128 0,19-4-128 0,-11-2 0 16,11 2-704-1,-13-2-208-15,13 2-48 0,-10-3-16 0,10 3-1264 16,-11-4-256-16,11 4-64 0,-6-6-8976 0</inkml:trace>
  <inkml:trace contextRef="#ctx0" brushRef="#br0" timeOffset="50670.01">23172 8260 18431 0,'2'-1'1632'0,"-2"1"-1312"0,0 0-320 0,0 0 0 0,0 0 3392 0,0 0 592 0,0 0 128 0,0 0 32 0,0 0-2672 0,0 0-512 0,15 38-128 0,-15-38 0 0,0 0-16 0,12 59 0 0,-12-59 0 0,7 50 0 0,-7-50-624 0,9 57-192 0,-9-57 0 0,8 57 0 0,-8-57 0 0,9 60-144 0,-9-60-16 0,9 57 0 32,-9-57-336-32,8 52-64 0,-8-52-16 0,8 50 0 15,-8-50 64-15,8 43 16 0,-8-43 0 0,0 0 0 0,5 49 336 0,-5-49 160 0,0 0-160 0,0 0 160 16,0 0 512-16,0 0 192 0,1 38 32 0,-1-38 16 16,0 0-112-16,0 0-32 0,0 0 0 0,0 0 0 15,5-6-384-15,-5 6-80 0,4-8-16 0,-1 1 0 16,1 0 16-16,-1-3 0 0,2 0 0 0,0-1 0 15,0-1-144-15,1 0 0 0,-1 1 0 0,0-1 0 0,0 3 0 16,0 0-144-16,1 0 0 0,-3 1 0 16,2 3 16-16,0-1 0 0,-2 2 0 0,3 0 0 0,-3 1-64 0,-3 3-16 15,7-2 0-15,-7 2 0 0,0 0-48 0,0 0-16 16,0 0 0-16,19 4 0 0,-19-4-80 16,0 0-16-16,0 0 0 0,0 0 0 0,22 19 208 0,-22-19 160 15,0 0-208-15,0 0 80 16,0 0 128-16,21 37 0 0,-21-37 0 0,0 0 0 0,0 0 0 0,15 42 304 15,-15-42-48-15,0 0-16 0,0 0 16 0,14 42 0 16,-14-42 0-16,0 0 0 0,0 0-256 0,8 39 0 16,-8-39 128-16,0 0-128 15,0 0-320-15,0 0-128 0,8 39 0 0,-8-39-16 16,0 0-688-16,0 0-144 0,0 0-32 0,0 0 0 16,0 0-1136-16,0 0-224 0,0 0-64 0,0 0-8496 0</inkml:trace>
  <inkml:trace contextRef="#ctx0" brushRef="#br0" timeOffset="51108.1">23916 8208 21183 0,'0'0'1888'0,"-11"2"-1504"0,11-2-384 0,0 0 0 0,0 0 1360 0,0 0 208 0,0 0 32 0,-27 20 16 0,27-20-720 0,-32 24-160 0,32-24-32 0,-40 35 0 0,40-35 208 0,-37 37 48 0,37-37 0 0,-32 39 0 0,32-39-832 0,-30 43-128 15,30-43 0-15,-29 49 0 16,29-49-592-16,-24 53 0 0,24-53 0 0,-21 58 0 16,21-58 112-16,-17 66 32 0,17-66 0 15,-12 69 0-15,12-69 448 0,-7 67 0 0,7-67 0 0,0 65 0 0,0-65 448 0,7 60 144 16,-7-60 32-16,12 48 0 0,-12-48 336 0,17 40 80 16,-17-40 16-16,16 34 0 0,-16-34-368 0,20 31-80 15,-20-31-16-15,20 27 0 0,-20-27-176 0,21 25-32 16,-21-25-16-16,21 19 0 0,-21-19-368 0,0 0 128 15,27 20-128-15,-27-20 0 16,0 0-1408-16,21 10-336 0,-21-10-80 0,0 0-16 16,0 0 80-16,17 4 16 0</inkml:trace>
  <inkml:trace contextRef="#ctx0" brushRef="#br0" timeOffset="51856.95">23868 8732 27647 0,'0'0'1216'0,"0"0"256"0,0 0-1168 0,0 0-304 0,0 0 0 0,0 0 0 0,-3 41 880 0,3-41 112 0,0 0 32 0,-3 41 0 0,3-41-640 0,-5 55-128 0,5-55-32 0,-3 58 0 0,3-58-224 0,-2 58 0 0,2-58 0 0,0 55 0 0,0-55-448 0,0 50-176 0,0-50-32 0,2 44-16 0,-2-44 80 0,3 37 16 0,-3-37 0 0,0 0 0 0,0 0 432 0,8 38 144 0,-8-38 0 0,0 0 0 16,0 0 784-16,0 0 272 0,0 0 48 0,0 0 16 15,8-5 96-15,-8-2 0 0,2-2 16 0,-1-2 0 16,1-2-560-16,1-3-112 0,-3 0-32 0,2-2 0 16,0-3-368-16,-2-1-160 0,1 0 128 0,-1-1-128 15,0 0 0-15,3-1 0 0,-3-2 0 16,0-1 0-16,3 1-464 15,-3 0-32-15,2 0 0 0,1 1 0 0,-3 1 160 0,3 2 16 0,-1 1 16 0,1 2 0 16,-1 4 80-16,1 1 16 0,3 2 0 0,-3 0 0 16,2 2 32-16,0 0 16 0,3 2 0 0,0 1 0 15,0 0-576 1,2 1-112-16,-1 1-32 0,-2 1 0 0,2 1 144 0,-1-1 32 0,-1 3 0 0,-7 1 0 0,14 2 512 0,-14-2 192 16,0 0-144-16,19 9 144 0,-19-9 0 0,0 0-160 15,0 0 160-15,26 22 0 0,-26-22 0 0,0 0-128 16,0 0 128-16,24 30 0 0,-24-30 0 0,0 0 0 15,0 0 128-15,11 38-128 0,-11-38 0 0,0 0 0 16,0 0 0-16,0 0 0 0,0 41 416 0,0-41 144 16,0 0 16-16,0 0 16 0,0 0 224 0,-16 32 32 15,16-32 16-15,0 0 0 0,0 0-112 0,-28 20-32 16,28-20 0-16,0 0 0 0,-28 14-208 0,28-14-32 16,-19 7-16-16,19-7 0 0,0 0-272 0,-24 10-64 15,24-10-128-15,0 0 192 0,-18 2-192 0,18-2 0 16,0 0 0-16,-16 0 0 15,16 0-656-15,0 0-80 0,-9-2-16 0,9 2 0 16,0 0-848-16,0 0-160 0,-8-7-32 0,8 7-7456 0,0-4-1488 16</inkml:trace>
  <inkml:trace contextRef="#ctx0" brushRef="#br0" timeOffset="52525.32">24214 8615 11967 0,'0'0'1072'0,"0"0"-864"0,0 0-208 0,0 0 0 0,0 0 3744 0,0 0 704 0,0 0 144 0,0 0 16 0,0 0-2880 16,0 0-576-16,0 0-112 0,0 0-16 0,0 0-32 0,-8 39 0 0,8-39 0 0,0 0 0 0,0 0-800 0,-6 40-192 0,6-40 0 0,0 0 0 0,6 43-960 0,-6-43-176 0,0 0-32 0,8 45-16 16,-8-45 304-16,0 0 64 0,16 41 16 0,-16-41 0 0,0 0 352 0,16 29 64 15,-16-29 0-15,0 0 16 0,23 20 368 0,-23-20 160 16,0 0-16-16,24 7 0 0,-24-7 416 0,19-4 80 15,-9-1 0-15,-1 0 16 0,-1-3-112 0,3 1-32 0,-1-2 0 0,0-1 0 16,-1 0-336-16,-1-2-176 0,1-1 160 0,-1-1-160 16,-1 2 128-16,0-3-128 0,0 1 0 0,-2 0 0 15,0 1 0-15,2 0-208 16,-3-1 16-16,-1 1 0 0,0 1 0 0,-1 2 16 0,0 0 0 0,-2 3 0 16,0 1 480-16,0 2 80 0,-2-1 32 0,2 3 0 15,0 2 160-15,0 0 48 0,0 0 0 16,0 0 0-16,0 0-432 0,0 0-192 0,0 0 160 0,0 0-160 15,-22 38 0-15,22-38 0 0,0 0 0 16,-7 38 0-16,7-38 0 0,0 0 0 0,0 45 0 0,0-45 0 16,0 0-224-16,8 37 16 0,-8-37 0 0,0 0 0 15,21 27-192 1,-21-27-48-16,0 0 0 0,29 15 0 0,-29-15 320 16,22 1 128-16,-8-3-128 0,-1-4 128 0,2 1 384 0,-1-3 176 15,2-3 16-15,0 1 16 0,-3-2 48 0,1 1 16 0,2-2 0 0,-5 1 0 0,2-2-32 0,-3 2-16 16,-2-1 0-16,1 1 0 0,-2 0-96 0,-1 1-32 15,-1-1 0-15,1 3 0 0,-4 1-176 0,0 0-48 16,-1 2 0-16,-1 0 0 0,-1 0-256 0,-1 0 0 16,2 1 0-16,-2 0 0 15,1 1-496-15,-1 0-208 0,-1 1-32 0,3 0-16 16,-3 0-2080-16,3 2-432 0</inkml:trace>
  <inkml:trace contextRef="#ctx0" brushRef="#br0" timeOffset="53376.24">24865 8635 3679 0,'0'0'320'15,"-2"-2"-320"-15,2 2 0 0,-1-2 0 0,1 2 3408 0,0 0 624 0,0 0 112 0,-5-2 16 0,5 2-1408 0,-8-2-304 0,8 2-48 0,-10-2-16 0,10 2-896 0,-11 1-176 0,11-1-32 0,0 0-16 0,-19 8-992 0,19-8-272 0,0 0 0 0,0 0 128 0,-24 24-128 0,24-24 0 16,0 0-160-16,-19 31 160 0,19-31-192 0,0 0 192 15,-16 41-208-15,16-41 80 0,0 0 128 0,-7 44-208 16,7-44 80-16,0 0 128 0,4 39 0 0,-4-39 128 16,0 0 32-16,0 0 0 0,17 43 288 0,-17-43 64 15,0 0 16-15,23 22 0 0,-23-22-304 0,17 3-64 0,-17-3-16 0,21-5 0 16,-10 0 96-16,-3-1 16 0,3-3 0 16,-1 1 0-16,1-2-80 0,-3 0-16 0,2-2 0 15,-1-2 0-15,-1 0-16 0,1-1 0 0,0-2 0 0,-1 0 0 16,0 0 224-16,0-2 32 0,-2-1 16 0,1-1 0 15,-1 1-96-15,-1-1-32 0,-2 2 0 16,2-3 0-16,-2 2-32 0,-1 1 0 0,0 0 0 0,-2 2 0 16,1-2-32-16,-1 1-16 0,-1 1 0 0,-1 1 0 15,2 1-80-15,-2 0 0 0,-1 0-128 0,1 0 192 16,-1 1-192-16,0 0 144 0,1 0-144 0,-1 1 128 16,0 0-128-16,0 1 0 0,1 0 0 0,-1 2 0 0,3 2-192 0,-2 1 48 15,2 2 0-15,0 1 0 0,-1 2-16 16,1 0 0-16,0 2 0 0,0 0 0 15,0 0-96-15,0 0-32 0,0 0 0 0,0 0 0 0,0 0 32 0,0 0 16 16,-4 42 0-16,4-42 0 0,0 0 240 0,-1 48 0 16,1-48 0-16,0 40-144 15,0-40 144-15,-2 47 0 0,2-47 0 0,0 51 0 0,0-51 0 0,-1 50 0 16,1-50 0-16,0 51-128 0,0-51 128 0,1 52 0 16,-1-52 0-16,2 47-128 0,-2-47 128 15,5 44 0-15,-5-44 0 0,3 40 0 0,-3-40 0 16,0 0 0-16,8 51 128 0,-8-51-128 0,0 0 160 0,8 40-32 15,-8-40-128-15,0 0 192 0,0 0-64 0,8 35-128 16,-8-35 176-16,0 0-176 16,0 0-336-16,0 0-176 0,0 0-48 0,0 0 0 15,0 0-1776-15,0 0-352 0</inkml:trace>
  <inkml:trace contextRef="#ctx0" brushRef="#br0" timeOffset="54177.68">24982 8092 14735 0,'0'0'1312'0,"0"0"-1056"0,0 0-256 0,0 0 0 0,0 0 1808 0,0 0 304 0,0 0 64 0,0 0 16 0,0 0-608 0,0 0-128 0,0 0-32 0,0 0 0 0,0 0-288 0,0 0-64 0,0 0-16 0,8 42 0 15,-8-42-816-15,0 0-240 0,0 0 0 0,22 28 128 16,-22-28-336-16,0 0-64 0,19 32-16 0,-19-32 0 16,0 0-288-16,18 38-48 0,-18-38-16 15,0 0 0-15,16 52 352 0,-16-52 64 0,9 40 16 0,-9-40 0 0,9 42 208 16,-9-42 0-16,9 44 0 0,-9-44 0 0,8 44 176 15,-8-44 16-15,7 45 16 0,-7-45 0 0,6 48 0 0,-6-48 0 16,9 53 0-16,-9-53 0 0,7 57-208 0,-7-57 176 16,5 60-176-16,-5-60 160 0,5 61-160 0,-5-61 0 15,4 59 0-15,-4-59 0 0,3 56 144 0,-3-56-144 16,2 50 160-16,-2-50-160 0,-2 46 176 0,2-46-176 16,-3 44 192-16,3-44-192 0,-6 41 128 0,6-41-128 15,0 0 0-15,-8 51 0 0,8-51 272 0,0 0 0 16,-12 43 0-16,12-43 0 0,0 0 368 0,-17 37 64 15,17-37 0-15,0 0 16 0,-21 30 48 0,21-30 16 16,0 0 0-16,-22 21 0 0,22-21-304 0,0 0-64 16,-24 13-16-16,24-13 0 0,0 0-224 0,-24 10-48 0,24-10-128 15,0 0 192-15,-21 5-448 0,21-5-80 16,0 0-32-16,-22 3 0 16,22-3-1328-16,0 0-272 0,-21 3-48 0,21-3-16 15,0 0-672-15,-16 1-144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3T07:38:01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12322 13051 23951 0,'0'0'2128'0,"0"0"-1696"0,0 0-432 0,0 0 0 0,0 0 848 0,0 0 96 0,0 0 16 0,0 0 0 0,0 0-256 0,0 0-32 0,0 0-16 0,0 0 0 0,0 47-448 0,0-47-80 0,0 0-128 0,0 0 176 0,3 49 32 0,-3-49 16 0,0 0 0 0,2 44 0 16,-2-44 752-16,0 0 160 0,5 45 16 0,-5-45 16 31,4 41-1632-31,-4-41-336 0,5 42-64 0,-5-42-16 0,5 44 880 0,-5-44 208 0,8 52 32 0,-8-52 0 15,8 61 272-15,-8-61 64 0,6 60 16 0,-6-60 0 16,7 63-224-16,-7-63-48 0,5 72-16 0,-1-34 0 16,-1 1-304-16,-3-39 0 0,4 67 0 0,-3-29 0 15,1 4 0-15,-2 3 0 0,0-2 0 0,0-4 0 16,0-39 0-16,2 69 0 0,-4-24 0 0,2 4 0 16,0 0 0-16,0-2 0 0,0-1 0 0,0-5 0 15,0-1 240-15,0-1-16 0,2 1 0 0,-2-3 0 16,0-37 64-16,1 67 16 0,-1-26 0 0,0 3 0 0,0-1-80 15,0-1-16-15,-1-2 0 0,-1 1 0 16,2 1-208-16,-2-2 0 0,1 2 128 0,-1 1-128 0,-1 3 0 0,-1 1 0 16,0-1 0-16,1 0 0 0,1 0 192 0,-1 1-64 15,1 1-128-15,-1 0 192 0,1 1-192 16,-1-1 0-16,-1 1 0 0,2-3 0 0,-1-5 0 0,1-5 0 16,2-36 0-16,-3 57 0 0,3-57 0 0,3 49 0 15,-3-49 128-15,4 44-128 0,-4-44 240 0,3 39 0 16,-3-39 0-16,6 31 0 0,-6-31-240 0,0 0 144 15,6 36-144-15,-6-36 128 0,0 0-128 0,0 0 0 16,7 37 0-16,-7-37 0 16,0 0-528-16,0 0-96 0,0 0-16 0,0 0-10944 15,0 0-2208-15</inkml:trace>
  <inkml:trace contextRef="#ctx0" brushRef="#br0" timeOffset="2299.06">12418 13084 15663 0,'0'0'1392'16,"0"0"-1120"-16,0 0-272 0,0 0 0 0,0 0 960 0,-5-1 128 0,5 1 16 0,0 0 16 0,-3-2-64 0,3 2-16 0,0 0 0 0,-4-4 0 0,4 4-208 0,0 0-32 0,0 0-16 0,5-7 0 0,-5 7 32 0,0 0 0 0,7-5 0 0,-7 5 0 0,0 0-352 0,0 0-64 0,0 0-16 0,17-5 0 0,-17 5-256 0,0 0-128 16,0 0 128-16,0 0-128 0,26 1 256 0,-26-1-48 15,0 0 0-15,27 0 0 0,-27 0 224 0,26-2 32 16,-26 2 16-16,34-3 0 15,-15 1 320-15,2-1 64 0,3 0 16 0,1 0 0 0,4 1-272 16,1-2-48-16,2 1-16 0,0 0 0 0,2-1-272 0,-2-1-48 16,3 1-16-16,0 0 0 0,-1 0-80 0,-1 1 0 15,-2 0-128-15,3 1 192 0,5 0-64 16,1 0 0-16,1 1-128 0,-2 2 192 0,0 1-192 0,-4-1 0 16,1 2 128-16,-2-1-128 0,0 1 0 0,1-1 0 0,-4 1 128 15,3-1-128-15,2 1 0 0,2-2 0 16,-1 0 0-16,1-1 0 0,1 1 128 0,-1-2-128 0,-2-1 0 15,0 0 0-15,0 0 176 0,0 0-176 0,1 1 192 16,-2 0-192-16,-1-1 128 0,1 0-128 16,0-1 0-16,0 1 0 0,-3-2 0 0,-1 1 0 0,2 0 0 0,-6 1 0 15,-1 1 160-15,-2-1-160 0,0 1 128 0,0 0-128 16,-2 1 176-16,1 1-48 0,-23-1-128 0,42 3 192 16,-42-3-192-16,40 3 176 0,-40-3-176 15,41 6 160-15,-41-6-160 0,39 7 0 0,-39-7 0 0,43 6 0 16,-43-6 0-16,40 6 128 0,-40-6-128 0,39 10 0 15,-39-10 0-15,39 9 0 0,-39-9 0 0,37 9 0 16,-37-9 0-16,35 10 0 0,-35-10 0 0,38 9 0 0,-38-9 0 0,31 8 0 16,-31-8 0-16,34 7 0 0,-34-7 0 0,31 8 0 15,-31-8 0-15,31 7 0 16,-31-7 0-16,32 8 0 0,-32-8 0 0,35 6 0 0,-35-6 0 0,32 5 0 16,-32-5 0-16,35 4 0 0,-35-4 0 15,32 3 128-15,-32-3-128 0,32 1 0 0,-32-1 192 0,32 1-64 16,-32-1 0-16,32 1 0 0,-32-1 0 0,34 0 0 15,-34 0 0-15,35 0 0 0,-35 0-128 0,32 1 0 16,-32-1 144-16,32 2-144 0,-32-2 0 0,30 2 128 16,-30-2-128-16,27 2 0 0,-27-2 0 0,24 2 128 15,-24-2-128-15,26 1 0 0,-26-1 128 0,24 1-128 16,-24-1 128-16,22 0-128 0,-22 0 0 0,24 0 144 16,-24 0-144-16,21 0 0 0,-21 0 128 0,22-1-128 15,-22 1 0-15,17-2 0 0,-17 2 0 0,0 0 0 16,24-2 0-16,-24 2 0 0,0 0 0 0,22-4 128 0,-22 4-128 0,0 0 0 15,19-5 192-15,-19 5-64 0,0 0 0 0,16-7-128 16,-16 7 208-16,0 0-64 0,0 0-16 0,15-5 0 16,-15 5 0-16,0 0-128 0,0 0 192 0,0 0-64 15,0 0-128-15,0 0 128 0,0 0-128 0,0 0 128 16,0 0-128-16,0 0 0 0,0 0 0 16,0 0 0-16,0 0 0 0,0 0 0 0,0 0 0 0,0 0-176 15,0 0 176-15,0 0 0 0,0 0-144 0,0 0 144 16,9 37 0-16,-9-37 0 0,0 0-144 0,0 0 144 15,-3 36 0-15,3-36 0 0,0 0-128 0,-1 40 128 16,1-40 0-16,0 0-160 0,-4 53 160 0,4-53-128 16,-1 44 128-16,1-44-160 0,-2 48 160 0,2-48-160 15,0 52 160-15,0-52-192 0,2 54 192 0,-2-54-192 0,1 58 192 16,-1-58-128-16,4 58 128 0,-4-58-128 0,4 65 128 0,-2-29-192 16,-1 3 192-16,1 0-192 0,1 2 192 0,1 1 0 15,-3-1-144-15,2-1 144 0,-1-2 0 0,1 0 0 16,0 3 0-16,0 1 0 0,1 2 0 0,-1 1 0 15,0 0 0-15,2 0 0 0,-2 0 0 0,0-3 0 16,0-1-128-16,-1-1 128 0,-2 2-192 0,0 2 48 16,2 3 0-16,-2-1 0 0,1 1 144 0,-1-7-192 15,2-3 192-15,-2 1-192 0,2 3 192 0,-1 1-208 16,-1 1 80-16,0 1 128 0,0 0-176 0,-1 1 176 16,-1 1-128-16,2-2 128 0,-2-3 0 0,-1-4 0 15,1 1 0-15,-1-2 0 0,0 1 0 0,2 0 0 16,-1 2 0-16,0-1 0 0,1-2 0 0,-1-1 0 15,2-3 0-15,-1 1 0 0,-1 0 0 0,2-33 0 16,-2 60 0-16,2-60 0 0,-3 55 0 0,3-55 0 0,-2 53 0 0,2-53 0 16,-1 42 0-16,1-42 0 0,0 47 0 0,0-47 0 15,0 49 0-15,0-49 0 0,0 42 0 0,0-42 0 16,1 32 0-16,-1-32 0 0,0 0 0 0,0 41 0 16,0-41 0-16,0 0 0 0,0 30 0 0,0-30 0 15,0 0 0-15,0 0 0 0,-3 33 0 0,3-33 0 16,0 0 0-16,0 0 0 0,0 0 0 0,0 0 128 15,-4 32-128-15,4-32 0 0,0 0 0 0,0 0 128 16,0 0-128-16,0 0 0 0,0 0 0 0,0 0 0 16,0 0 0-16,-15 24 0 0,15-24 0 0,0 0 128 15,0 0-128-15,0 0 0 0,0 0 128 0,-24 2-128 16,24-2 0-16,0 0 0 0,-19-3 0 0,19 3 128 0,-16-3-128 0,16 3 0 16,-18-4 0-16,18 4 128 0,-24-3-128 15,24 3 0-15,-26-5 128 0,26 5-128 16,-31-3 0-16,31 3 144 0,-32-2-144 0,13 0 0 0,-2 1 128 0,0-2-128 15,-3 1 0-15,0 0 0 0,-3 0 0 0,-4 0 0 16,1 0 0-16,-2 0 0 0,0 2 0 0,0 2-176 16,-3-2 176-16,3 1-208 0,0-1 208 0,-2-1-176 15,1-2 176-15,-1 1-160 0,2-1 160 0,-2 0 0 16,-4 0 0-16,3-1-128 0,-2 1 128 0,3 0-128 16,-1-1 128-16,3 1-128 0,-3-2 128 0,5 1 0 15,-2 0 0-15,-1 0 0 0,2 0 0 0,-5 1 0 16,-2 0 0-16,1 0 0 0,1 2 0 0,-2 1 0 15,2-1 0-15,1 0 0 0,-2 0 0 0,3 0 0 0,1 0 0 16,-1-1 0-16,2 1-160 0,-3-1 160 0,1-1-192 0,-1 1 192 16,3-1-128-16,0 1 128 0,-1 0 0 0,2 0 0 15,-1 1 0-15,2-1 0 0,1 1 0 0,0-1 0 16,0 0 0-16,-2 0 0 0,0-1-128 0,2 2 128 16,-1 1 0-16,-2-1-128 0,3 0 128 0,0 0 0 15,2 1-128-15,-2 0 128 0,3 1 0 0,0 0 0 16,0 0-128-16,2 0 128 0,0-1 0 0,0 0 0 15,0 4 0-15,0-3 0 0,3-2 0 0,-1 1 0 16,-1 0 0-16,2 0 128 0,-1 1-128 0,1 0 144 16,-1-1-144-16,1 2 0 0,-1 0 0 0,1 0 0 15,2 0 0-15,-2 1 0 0,0 0 0 0,2 0 0 0,2 1 0 0,0-1 0 16,0 0 0-16,1-1 0 0,1-1 128 16,-2 1-128-16,1-1 0 0,16-1 128 0,-29 3-128 15,29-3 128-15,-27 1-128 0,27-1 128 0,-26 1-128 0,26-1 160 16,-24 1-160-16,24-1 160 0,-25 0-32 0,25 0-128 15,-23 1 192-15,23-1-64 0,-19 3 0 0,19-3-128 16,-19 2 192-16,19-2-64 0,-16 2 0 0,16-2-128 16,0 0 192-16,-21 2-64 0,21-2-128 0,0 0 0 15,-16 3 0-15,16-3 0 0,0 0-256 0,0 0-16 16,-17 3-16-16,17-3 0 16,0 0-112-16,0 0-32 0,0 0 0 0,0 0 0 15,0 0-736-15,0 0-160 0,0 0-16 0,0 0-15296 0</inkml:trace>
  <inkml:trace contextRef="#ctx0" brushRef="#br0" timeOffset="4406.58">12984 13572 11055 0,'0'-2'976'0,"0"0"-784"0,0 2-192 0,0-2 0 0,0 2 1088 0,0 0 160 0,-3-3 32 0,3-1 16 0,-1 0 64 0,-1-1 16 0,2 1 0 0,-2 0 0 0,2 1-640 0,0 0-128 0,0 3-32 0,0-3 0 0,-1 1-368 0,1 2-80 0,-2-3 0 0,2 3-128 16,0 0 384-16,0 0-48 0,0 0 0 0,0 0 0 15,0 0 128-15,0 0 32 0,0 0 0 0,0 0 0 16,0 0-112-16,0 0 0 0,0 0-16 0,0 0 0 16,0 0 272-16,0 0 48 0,0 0 16 0,0 0 0 15,8 41-192-15,-8-41-48 0,0 0 0 0,0 0 0 16,0 0-160-16,10 46-48 0,-10-46 0 0,0 0 0 16,0 0-64-16,11 45 0 0,-11-45-16 0,0 0 0 15,14 46-176-15,-14-46 160 0,0 0-160 0,10 45 160 16,-10-45-160-16,0 0 0 0,14 38 0 0,-14-38 0 15,0 0 0-15,0 0 0 0,19 40 0 0,-19-40 0 0,0 0 0 0,0 0 0 16,0 0 0-16,0 0 0 0,29 20 240 16,-29-20-48-16,0 0 0 0,19-3 0 0,-19 3 0 15,10-9 0-15,-2 3 0 0,-2-1 0 0,-1-1 48 0,0 1 0 16,-2 1 0-16,2 0 0 0,-2-2-96 0,0-1-16 16,2-3 0-16,-2-1 0 0,1 1-128 15,-1-1 0-15,-1-1 0 0,-1 1 128 0,2-2-128 0,0 2 0 16,-3 1 0-16,2 2 128 0,-2 0-128 0,0 2 0 15,0 0 0-15,0 0 0 0,1 2 0 16,-1 0 0-16,0 2 176 0,0-1-176 0,2 3 192 0,-2 2-48 0,0-2-16 0,0 2 0 16,0 0-128-16,0 0 0 15,0 0 0-15,0 0 128 0,0 0-304 0,0 0-64 16,0 0-16-16,0 0 0 0,0 0 64 0,21 41 16 0,-21-41 0 0,0 0 0 16,0 0 176-16,16 36 0 15,-16-36 0-15,0 0-128 0,0 0 128 0,24 35 0 0,-24-35 0 0,0 0 0 16,30 30-128-16,-30-30 128 0,0 0-128 0,29 22 128 15,-29-22-208-15,0 0 32 0,34 10 16 0,-34-10 0 16,22 4 160-16,-22-4 0 0,24-1 0 0,-10-3 0 16,0 1 272-16,0-1 48 0,-3-1 0 0,3-1 0 15,0-2-128-15,-4 1 0 0,2-1-16 0,-1-2 0 0,0 1-176 16,2-3 128-16,-2 2-128 0,-2-2 128 16,1 1-128-16,1 1 0 0,-3-1 0 0,-3 1 0 15,2 0 0-15,-1 1 0 0,-1 0 0 0,-2-1 0 0,0 1 0 0,-1-1 0 16,-2 2 144-16,-2 1-144 0,2 0 368 0,-3 0 0 15,0 2 0-15,-2 0 0 16,-1 1-144-16,-1 0-32 0,-1 1 0 0,1 2 0 0,-3 0-192 0,0 1 0 16,-1 2 0-16,-1 2-160 0,12-4-80 0,-22 12-16 15,22-12 0-15,-22 12 0 0,22-12 256 16,-23 18-192-16,23-18 192 0,-17 22-192 0,17-22 192 0,0 0 0 16,-19 39 0-16,19-39-144 0,0 0 144 0,-7 38 0 15,7-38-144-15,0 0 144 0,2 42-128 0,-2-42 128 16,0 0-160-16,14 48 160 0,-14-48 0 0,0 0 0 15,24 45 0-15,-24-45 0 0,0 0 272 0,36 40-48 16,-36-40-16-16,29 18 0 0,-29-18-16 0,33 11 0 16,-33-11 0-16,32 4 0 0,-15-5 32 0,1-2 0 0,-4-2 0 0,4-3 0 15,-2-1-32-15,0-2 0 16,-2-1 0-16,2-2 0 0,-3 1-192 0,0-2 128 0,-2 0-128 0,0-2 0 16,-1 0 0-16,-2-1 128 0,1 0-128 0,-2-1 0 15,-2-1 0-15,0-1 0 0,-1 0 0 0,-1-2 0 16,-1 3 0-16,-2-1-160 0,0 2 160 0,0-2-192 15,-2 0-32-15,-1-1-16 0,0 2 0 0,-2 0 0 16,2 5 240-16,-2-1-176 0,0 3 176 0,-1 1-160 16,1 3 160-16,0 1 0 0,2 3 0 0,-2 1 0 15,4 2 0-15,-1 0 192 0,2 2-64 0,0 0 0 16,0 0-128-16,0 0 0 0,0 0 0 0,-4 45 128 16,4-45-128-16,1 43 0 0,-1-43 0 0,5 56-128 15,-5-56 128-15,1 60 0 0,-1-60 0 0,5 56 0 16,-5-56 0-16,2 51 0 0,-2-51 0 0,5 54 0 0,-5-54 0 0,6 40 0 15,-6-40 0-15,0 0 0 16,11 48 0-16,-11-48 0 0,0 0 0 0,0 0 0 0,0 0 0 16,21 34 0-16,-21-34 128 0,0 0-128 0,0 0 192 0,15-2-16 15,-11-2-16-15,-1-2 0 0,2 0-16 0,-2-1 0 16,2-2 0-16,-1-2 0 0,3 0-144 0,-2-2 0 16,0 3 0-16,0 0 128 0,1 1-128 0,2-1 0 15,0-1-192-15,3 1 192 0,1-1-144 0,0 3 144 16,1 1 0-16,2 1 0 0,-1 3 0 0,0 0 0 15,2 2 0-15,-16 1 0 0,29 2-144 0,-29-2 144 16,26 8-208-16,-26-8 80 16,0 0-256-16,30 17-64 0,-30-17 0 0,0 0 0 15,26 27-64-15,-26-27-32 16,0 0 0-16,0 0 0 0,19 42 32 16,-19-42 16-16,0 0 0 0,0 0 0 0,2 39 496 15,-2-39-144-15,0 0 144 0,0 0 0 16,-13 34 224-16,13-34 128 0,0 0 32 0,-26 24 0 0,26-24 320 0,-21 16 64 0,21-16 0 0,-27 15 16 0,11-8-320 0,2-1-64 0,-1 0-16 0,-2-1 0 15,1 1-144-15,0-2-48 0,1 0 0 0,-2 0 0 16,4-1-192-16,0 0 0 0,0 1 128 0,1-3-128 16,12-1 0-16,-23 2-192 15,23-2 48-15,-19 0 0 16,19 0-1296-16,-14-3-256 0,4 2-48 16,4-3-14384-16</inkml:trace>
  <inkml:trace contextRef="#ctx0" brushRef="#br0" timeOffset="5143.14">13050 14263 24879 0,'0'0'2208'0,"-8"-4"-1760"0,8 4-448 0,-5-3 0 0,5 3 2176 0,0 0 336 16,-11-3 80-16,3-2 16 0,-5 2-1648 0,0 0-320 0,-1 2-64 0,1 1 0 0,0 2-576 0,0 1-192 0,-1 3 0 0,4-1 0 15,10-5-1216-15,-22 13-256 0,22-13-32 0,-18 15-16 16,18-15-32-16,0 0-16 0,-15 23 0 0,15-23 0 15,0 0 720-15,0 0 144 0,0 0 16 0,0 0 16 0,4 37 512 0,-4-37 96 16,0 0 32-16,0 0 0 0,31 31 624 0,-31-31 128 16,0 0 32-16,28 26 0 0,-28-26 0 0,0 0 0 15,33 26 0-15,-33-26 0 0,0 0-560 0,33 25-144 16,-33-25-16-16,0 0 0 16,32 21-544-16,-32-21-96 0,0 0-32 0,0 0 0 0,29 22 656 0,-29-22 176 15,0 0 0-15,0 0 0 0,0 0 1120 0,0 0 288 0,0 0 64 0,0 0 16 16,0 0 320-16,0 0 64 15,0 0 16-15,-18 23 0 0,7-20-640 0,-2-1-128 0,0 0-32 16,-2 0 0-16,3 0-688 0,-2 0-144 0,1-1-16 0,-1-1-16 31,2 1-800-31,1-1-144 0,-2 0-48 0,1-1 0 16,2 0-1392-16,-1 0-272 0,1 0-64 0,2 0-9984 0</inkml:trace>
  <inkml:trace contextRef="#ctx0" brushRef="#br0" timeOffset="5923">12941 14479 11055 0,'0'0'480'0,"21"-7"112"0,-21 7-464 0,14-7-128 0,-14 7 0 0,0 0 0 0,18-5 784 0,-18 5 144 16,30-7 32-16,-4-1 0 0,1-1 400 0,0 1 96 16,-1 1 16-16,-2-2 0 0,0 1-704 0,-2-2-144 15,-1 2-32-15,2-2 0 0,-4-1-384 0,0 1-80 16,-2-2 0-16,-2 0-128 0,-1-2 320 0,-1 2-64 15,1-1 0-15,-4 0 0 0,-1 1-256 0,0 2 0 16,-3 0 128-16,-2 2-128 0,0 1 624 0,-3 0 64 16,-1 2 16-16,0 5 0 0,0-8 368 0,0 8 80 15,-5-6 0-15,5 6 16 0,-9-5-192 0,9 5-32 16,-10 0-16-16,10 0 0 0,-19 7-928 0,19-7-176 16,-27 14-32-16,11-2-16 15,1 1-464-15,-2 1-80 0,0 3-32 0,-1 1 0 16,2 1 528-16,-2 0 96 0,1 1 32 0,2 0 0 0,15-20 144 0,-27 37 0 15,27-37 0-15,-19 36 0 0,19-36 0 0,-14 34 144 0,14-34-144 0,-10 33 160 16,10-33 448-16,0 0 96 0,0 43 0 0,0-43 16 16,0 0-112-16,0 0-32 0,16 38 0 0,-16-38 0 15,0 0-144-15,0 0-48 0,29 11 0 0,-29-11 0 16,22-5 64-16,-22 5 16 0,26-9 0 0,-13 0 0 16,2 1-176-16,-1-4-32 0,1 0-16 0,1-2 0 15,-3 1-48-15,1-2-16 0,-2 0 0 0,2 0 0 16,-4 1-176-16,1 1 0 0,-1-2 0 0,-2 2 128 15,1-1-128-15,-1 3 0 0,-1-1 0 0,0 1 0 16,-2 0 0-16,0 2 0 0,-1-1 0 0,-1 2 0 0,1 0-240 16,-1 0 80-16,-3 8 16 0,5-10 0 0,-5 10-32 0,0 0 0 15,7-6 0-15,-7 6 0 0,0 0 176 0,0 0-208 16,0 0 80-16,0 0 128 0,0 0-208 0,0 0 80 16,24 40 128-16,-24-40-208 0,0 0 208 0,12 37 0 15,-12-37-160-15,0 0 160 0,10 42 0 16,-10-42 0-16,0 0 0 0,11 40 0 0,-11-40 0 0,0 0 128 15,10 39-128-15,-10-39 0 0,0 0 0 0,0 0 0 16,10 43 128-16,-10-43-128 0,0 0 160 0,0 0 0 16,0 0 0-16,0 0 0 0,0 0 224 0,0 0 64 15,0 0 0-15,0 0 0 0,0 0-64 0,0 0-16 16,0 0 0-16,0 0 0 0,-12-5-144 0,7-4-32 16,2-1 0-16,-1 0 0 0,-1 0-192 0,3 0 0 15,-1 0 0-15,1 0 0 0,1-1 144 0,1 2-144 0,-2-1 128 16,4 0-128-16,-1 1 128 0,1-2-128 15,3 2 128-15,-2-1-128 0,5 1 128 0,-2 1-128 0,-1 0 0 0,4 0 128 16,-2 2-128-16,1-2 0 0,-8 8 0 0,16-11 0 16,-16 11-160-16,13-10-16 0,-13 10 0 0,14-9 0 31,-14 9-192-31,14-6-32 0,-14 6-16 0,10-6 0 16,-10 6-672-16,0 0-128 0,0 0-16 0,19-6-16 15,-19 6-1312-15,0 0-272 0</inkml:trace>
  <inkml:trace contextRef="#ctx0" brushRef="#br0" timeOffset="6255.92">13758 14328 17503 0,'0'0'768'0,"0"0"176"16,0 0-752-16,0 0-192 0,0 0 0 0,0 0 0 0,0 0 1504 0,0 35 272 0,0-35 48 0,0 0 16 0,5 51 208 0,-5-51 64 0,2 42 0 0,-2-42 0 0,0 0-1216 0,6 48-224 0,-6-48-48 0,0 0-16 0,0 0-208 0,0 0-32 0,16 37-16 0,-16-37 0 0,0 0 384 0,0 0 80 16,0 0 16-16,10-7 0 0,-8 2-128 0,-1-1 0 15,2-3-16-15,-1-2 0 0,-1-1-288 0,1 0-48 16,0-1-16-16,-1 2 0 0,-1-2-64 0,0 2-16 16,0-1 0-16,-1 2 0 0,-1 2-128 0,2-1-128 15,-2 3 144-15,1-1-144 0,1 7 192 16,-5-10-48-16,4 5-16 0,1 5 0 0,-2-8-128 0,2 8 0 0,0 0 0 0,-2-7 0 15,2 7 0-15,0 0-304 0,0 0 48 16,0 0 16 0,0 0-224-16,0 0-48 0,0 0-16 0,0 0 0 15,0 0-1264-15,0 0-240 0,0 0-48 0,0 0-8752 0,0 0-1760 0</inkml:trace>
  <inkml:trace contextRef="#ctx0" brushRef="#br0" timeOffset="6530.38">14048 14258 11055 0,'0'0'480'0,"0"0"112"0,0 0-464 0,0 0-128 0,0 0 0 0,0 0 0 0,0 0 1984 0,0 0 384 16,0 0 80-16,0 0 16 0,0 0 80 0,0 0 16 15,0 0 0-15,16 43 0 0,-16-43-1040 0,0 0-208 16,0 45-32-16,0-45-16 0,0 0-560 0,3 47-96 15,-3-47-32-15,0 0 0 0,3 43-448 0,-3-43-128 16,0 0 0-16,0 0 0 0,5 38 0 0,-5-38 0 16,0 0 0-16,0 0-192 15,0 0-464-15,0 0-112 0,0 0 0 16,0 0-16-16,0 0-384 0,0 0-80 0,10-5-16 0,-10-4-12016 16</inkml:trace>
  <inkml:trace contextRef="#ctx0" brushRef="#br0" timeOffset="6646.55">14099 14238 10127 0,'0'-16'448'0,"0"6"96"0,0 0-544 0,0 4 0 16,0 6 0-16,0-5 0 0,0 5 2480 0,-2-7 384 0,1-1 80 0,-1 0 0 16,1 0 128-16,-4-1 32 0,4 3 0 0,-1 2 0 15,0 0-1936-15,2 4-384 0,-3-5-80 0,3 5 0 32,0 0-2576-32,-5-4-512 0</inkml:trace>
  <inkml:trace contextRef="#ctx0" brushRef="#br0" timeOffset="7405.24">13686 14209 27647 0,'0'0'2448'0,"0"0"-1952"0,-3-3-496 0,3 3 0 0,0 0 1872 0,0 0 288 0,0 0 48 0,0 0 16 0,0 0-1168 0,0 0-224 0,0 0-64 0,0 0 0 0,0 0-480 0,0 0-96 15,16 40-32-15,-16-40 0 0,0 0-160 0,15 47 0 16,-15-47 0-16,11 41 0 0,-11-41-208 0,13 41 16 16,-13-41 16-16,11 36 0 0,-11-36-16 0,0 0-16 15,19 41 0-15,-19-41 0 0,0 0 208 0,0 0 0 16,0 0 0-16,27 28 0 0,-27-28 0 0,0 0 288 16,0 0-32-16,18-2-16 0,-18 2 272 0,8-8 48 15,-8 8 16-15,9-13 0 0,-4 4-192 0,0-1-48 16,0 0 0-16,-2-1 0 0,3-1-80 0,-4-1-32 15,1 2 0-15,-1-1 0 0,-1 1-48 0,1-2-16 16,0 2 0-16,-1-1 0 0,-1 1-160 0,2 1 160 0,-2 0-160 0,2 0 160 16,-1 1-160-16,-1 0-192 0,3 0 32 0,0 0 16 31,-1 1-352-31,1 1-64 0,0-1-16 0,2 1 0 16,0 0-1040-16,1 0-224 0,-1 1-32 0,-5 6-14320 0</inkml:trace>
  <inkml:trace contextRef="#ctx0" brushRef="#br0" timeOffset="8204.44">14358 14239 25791 0,'0'0'1152'0,"0"0"224"0,0 0-1104 0,0 0-272 0,0 0 0 0,0 0 0 0,0 0 1408 0,0 0 208 0,0 0 48 0,-6-4 16 0,6 4-528 0,-10-4-128 0,10 4 0 0,-14-2-16 0,14 2-816 0,-18 0-192 0,18 0 0 0,-19 5 0 15,19-5-688-15,-24 13-128 0,24-13-16 0,-24 21-16 16,24-21 304-16,-22 27 64 0,22-27 16 0,-18 33 0 0,18-33 464 0,-10 32 0 0,10-32-128 0,0 0 128 16,-3 42 0-16,3-42 240 0,0 0-48 15,0 0-16-15,13 40 448 0,-13-40 80 0,0 0 32 0,24 19 0 16,-24-19 112-16,0 0 32 0,29 8 0 0,-29-8 0 15,19 0-304-15,-19 0-64 0,21-8-16 0,-11 2 0 16,1 0-176-16,-1-3-48 0,0 1 0 0,-3 1 0 16,-7 7-144-16,16-15-128 0,-8 6 144 0,0-1-144 15,-2 2 0-15,2 0 0 0,-8 8 0 0,12-12 0 0,-12 12 0 0,9-9 0 16,-9 9-208-16,10-9 64 16,-10 9-96-16,0 0-16 0,14-9 0 0,-14 9 0 0,10-8 80 15,-10 8 16-15,12-9 0 0,-12 9 0 0,9-8 160 0,-9 8 0 16,6-7 0-16,-6 7 0 0,6-8 0 0,-6 8 192 15,3-7-64-15,-3 7 0 0,4-7-128 0,-4 7 176 16,1-8-176-16,-1 8 192 0,0-8-64 0,0 8 0 16,-3-9 0-16,3 9 0 0,-2-9 64 0,2 9 0 15,-5-7 0-15,5 7 0 0,-7-6-192 0,7 6 192 16,-8-4-192-16,8 4 192 0,-11-3-192 0,11 3 0 16,-12 0 144-16,12 0-144 0,0 0 0 0,-19 4 0 15,19-4 0-15,0 0 0 0,-22 12-208 0,22-12-16 16,0 0 0-16,0 0 0 0,-22 33 48 0,22-33 16 15,0 0 0-15,-14 43 0 0,14-43 160 0,0 0 0 16,-5 43 0-16,5-43 0 0,0 0 320 0,0 0-16 16,19 39 0-16,-19-39 0 0,22 12-112 0,-22-12 0 0,33 9-16 0,-33-9 0 15,34 3 32-15,-13-3 16 0,1-2 0 16,0-1 0-16,1-1-16 0,-1 0 0 0,0 0 0 16,-4-1 0-16,3 1-208 0,-3-2 0 0,-1 0 0 0,-1 1 0 15,2 0 0-15,-2 0-336 0,-2 0 48 0,2 0 16 31,-3 1-416-31,1 0-80 0,-14 4 0 0,26-8-11104 0,-26 8-2208 16</inkml:trace>
  <inkml:trace contextRef="#ctx0" brushRef="#br0" timeOffset="9388.7">20058 13194 8287 0,'-10'-8'736'0,"2"2"-592"15,-3 1-144-15,3 0 0 0,8 5 2944 0,-14-6 576 0,14 6 96 0,-26-9 32 0,-3 0-1376 0,-12-3-272 0,-9 1-48 0,-9 0-16 0,0 2-1168 0,-4 2-256 0,-2 2-32 0,-2 2-16 0,0 3-464 0,-3 3 0 16,-4 2 0-16,0 3 0 0,-1-1-288 0,-2 2 0 16,0 3 0-16,0 3 0 0,2 1-16 0,0 1 0 15,2-1 0-15,2 1 0 0,5 2 304 0,1 3 0 16,5 1 0-16,0 2 0 0,5 1 0 0,0 1 144 16,4 2-144-16,4 1 128 0,7-2 176 0,3-1 16 15,8 0 16-15,4-3 0 0,25-24 416 0,-32 48 80 16,32-48 0-16,-13 48 16 0,13-48-688 0,8 45-160 15,-8-45 0-15,30 45 0 0,-6-22-256 0,5 1-32 16,8 2-16-16,6-1 0 0,5 1 480 0,5-4 80 16,6-2 32-16,6-4 0 0,0 0-64 0,7-3-16 0,9-5 0 0,1-2 0 15,7-2-208-15,0-3 0 0,0-3 128 0,2-4-128 16,-3 0 0-16,0-5 0 0,-2 0 0 0,3-2 0 16,0-1 144-16,1-2-16 0,-4-2 0 15,-1 0 0-15,-3-1 288 0,-4-1 48 0,-5-2 16 16,-2-1 0-16,-7-1 64 0,-4-1 16 0,-3-1 0 0,-8-1 0 15,-4 1-112-15,-7 1-32 0,-9 1 0 0,-3 1 0 16,-7 0-96-16,-8 0-32 0,-2 0 0 0,-4 1 0 16,-6 1-32-16,-7-2-16 0,-2-1 0 0,-7-3 0 15,-2 3-464-15,-5-2-96 0,-5-2 0 0,-2 1-11552 16,-5 1-2304-16</inkml:trace>
  <inkml:trace contextRef="#ctx0" brushRef="#br0" timeOffset="9855.39">18185 13718 25791 0,'0'0'1152'0,"0"0"224"0,0-3-1104 0,0 3-272 0,0 0 0 0,0 0 0 0,0 0 1232 0,0 0 192 0,0 0 48 0,0 0 0 0,0 0-896 0,19 47-192 0,-19-47-16 0,18 51-16 0,-18-51-64 0,19 71-16 0,-9-28 0 0,0 5 0 16,0 4 144-16,-3 6 32 0,2 6 0 0,-4 4 0 16,0 4-48-16,-2-2 0 0,3-2 0 0,-3 0 0 15,4 0-240-15,-2-1-160 0,2-1 192 0,0-1-192 16,3-3 128-16,-1-1-128 0,3-1 0 0,0-1 0 16,-2-1 192-16,2-1-32 0,0-1 0 0,0-6 0 15,0-3 256-15,0-3 48 0,-2-2 16 0,2-3 0 0,0-2-240 16,0-3-48-16,2 0-16 0,0-1 0 0,-1-4-176 15,3-1-176-15,-3-2 48 0,-13-26 0 16,32 42-864-16,-32-42-160 0,27 29-48 0,-27-29-15056 16</inkml:trace>
  <inkml:trace contextRef="#ctx0" brushRef="#br0" timeOffset="10555.56">20218 13662 19343 0,'0'0'1728'0,"0"0"-1392"0,0 0-336 0,0 0 0 16,0 0 2128-16,0 0 368 0,0 0 64 0,0 0 0 16,0 0-1008-16,5 44-208 0,-5-44-32 0,7 42-16 15,-7-42-208-15,7 58-32 0,-4-24-16 0,-1 4 0 16,3 3-720-16,-3 2-128 0,-1 7-48 0,-1 3 0 16,0 3-144-16,-1 4 0 0,-3 0 0 0,4 0 0 15,-1-3-240-15,1-2 32 0,1-3 0 0,4-3 0 16,1-2-96-16,1 0-16 0,3 3 0 0,0-3 0 0,0-2 320 0,1-4 128 15,-1 0-128-15,-2-3 192 0,3 2 112 16,1 0 16-16,0 1 0 0,-2 1 0 0,2-1 0 0,0-2 16 16,-1-1 0-16,-1-2 0 0,0 0 16 0,-1-4 0 15,-1 2 0-15,1-3 0 16,-1 0-144-16,-3 1-16 0,0-1-16 0,-5-31 0 0,11 59-48 0,-11-59-128 16,5 47 192-16,-5-47-64 0,5 38-128 0,-5-38 128 15,1 32-128-15,-1-32 128 0,0 0-128 0,2 31 0 16,-2-31 0-16,0 0 128 0,0 0 0 0,0 0-128 15,0 0 192-15,0 0-64 0,0 0 0 0,0 0 0 16,0 0 0-16,-24 20 0 0,24-20 0 0,0 0-128 16,-24-9 192-16,24 9-64 0,-27-11-128 0,10 5 0 15,-5 0 144-15,0-1-144 0,-1-2 0 0,-4 1 0 0,-3 0 0 16,-2-2-192-16,0 1 192 0,-6-1 0 16,-1 1 0-16,-4 1-128 0,-5 1 128 0,-3 1 0 0,-5 0 0 0,1-1 0 15,-1 1 0-15,-1 1 0 0,4 1 0 0,0 0 0 16,-3 0 0-16,-1 1 0 0,-1 0 0 0,-1 1 0 15,1 1 0-15,0 1 0 0,3 1 0 0,2 1 0 16,2 1 0-16,-1-1 0 0,0 1 0 0,-1 0 0 16,5-1 0-16,3 1 0 0,2 0 0 0,3 0 0 15,3 0 0-15,-1 2 0 0,1-1 0 0,4 1-128 16,0-1 128-16,2 0-208 0,5 1 80 0,0-3 128 16,4 0-448-16,22-2 16 15,-37 3 16-15,37-3 0 0,-29 2-1184 0,29-2-224 16,-22-2-48-16,22 2-14000 0</inkml:trace>
  <inkml:trace contextRef="#ctx0" brushRef="#br0" timeOffset="11854.59">15699 14429 31327 0,'0'0'2784'0,"0"0"-2224"0,0 0-560 0,0 0 0 0,0 0 400 0,0 0-16 0,0 0-16 0,0 0 0 0,0 0 48 0,0 0 16 0,0 0 0 0,0 0 0 0,0 0-176 0,0 0-16 0,38 18-16 0,-17-15 0 15,3-1 112-15,3 2 32 0,2 0 0 0,2-1 0 16,0 0-112-16,0 1-32 0,1-2 0 0,3-1 0 16,2 0-80-16,1-1-16 0,2 1 0 0,0-1 0 15,3 1 32-15,2 1 0 0,1-1 0 0,-3-1 0 16,-2-1 0-16,5-1 0 0,4-1 0 0,3 1 0 16,1 1 112-16,-1 1 32 0,0 0 0 0,-2-3 0 15,-2 1-112-15,-1-1 0 0,2 1-16 0,-2 0 0 16,0 1-176-16,-2 0 160 0,-1-1-160 0,-4 2 160 0,-2 0-160 15,-1-2 192-15,-4-2-192 0,1-1 192 16,-1 0-64-16,-1 1-128 0,1-1 192 0,-3 1-64 16,-2 0-128-16,-3 0 0 0,-2 2 144 0,0 0-144 0,-4 0 0 15,-1 0 144-15,-2 0-144 0,-1 0 0 0,-1 0 192 16,-15 2-192-16,22-3 192 0,-22 3-192 0,16-3 176 0,-16 3-176 16,0 0 160-16,13-5-160 0,-13 5 160 0,0 0-160 15,0 0 160-15,0 0-160 16,0 0 128-16,0 0-128 0,8-8 0 0,-8 8 0 0,0 0 192 0,0 0-64 15,-8-9-128-15,8 9 192 0,-8-9-32 0,8 9-16 16,-10-10 0-16,1 4 0 0,1-1-144 16,-3 0 192-16,1 0-192 0,-3-1 192 0,2 1-192 0,-1 1 0 15,-2-1 0-15,-2 0 128 0,0 1-128 0,-1 0 0 16,-1 2 0-16,1-2 0 0,-1 2 0 0,0-1 0 16,-1 0 0-16,0 1 0 0,4-1-192 0,1 2 192 15,3-1-160-15,11 4 160 0,-21-4 0 0,12 1-144 0,9 3 144 0,-13-5 0 16,13 5-128-16,0 0 128 15,-13-5-128-15,13 5 128 0,0 0-224 0,0 0 32 0,0 0 16 16,0 0 0-16,0 0 16 0,0 0 0 0,0 0 0 0,14-1 0 16,-14 1 32-16,18 5 0 0,-18-5 0 0,25 6 0 15,-25-6 128-15,34 8-192 0,-15-3 192 0,0 0-192 16,-19-5 192-16,36 9 0 0,-17-3-144 16,2-1 144-16,-1 1-128 0,-1 0 128 0,-19-6-160 0,38 13 160 15,-38-13-128-15,39 14 128 0,-39-14 0 0,36 14-144 16,-36-14 144-16,33 12 0 0,-33-12 0 0,34 14-128 15,-34-14 128-15,32 13-160 0,-32-13 160 0,30 13-160 0,-30-13 160 0,21 10-160 16,-21-10 160-16,0 0-160 16,0 0 160-16,23 19 0 0,-23-19 0 0,0 0 0 15,0 0 192-15,0 0-16 0,0 0-16 0,0 0 0 0,0 0 96 0,-18 35 32 16,18-35 0-16,0 0 0 0,-32 19-48 0,32-19-16 16,-31 14 0-16,31-14 0 15,-32 14-224-15,32-14 176 0,-35 14-176 0,35-14 160 0,-30 12-160 0,30-12 0 16,-29 11 0-16,29-11 0 0,-26 9-416 0,26-9 32 15,-24 8 16-15,24-8 0 16,-24 6-480-16,24-6-112 0,-24 7 0 0,24-7-10752 16,-22 9-2128-16</inkml:trace>
  <inkml:trace contextRef="#ctx0" brushRef="#br0" timeOffset="16152.81">7118 13897 17503 0,'0'0'1552'0,"0"0"-1232"15,0 0-320-15,0 0 0 0,0 0 1936 0,0 0 336 0,0 0 64 0,16-3 16 0,-16 3-1200 0,0 0-224 0,32-1-48 0,-32 1-16 0,31-3 16 0,-31 3 0 0,33-3 0 0,-15 1 0 0,1 0-688 0,2 0-192 0,-1-1 0 0,3-1 128 16,1-1-128-16,0 0 0 0,1 0 128 0,-1 0-128 16,5 1 320-16,-1-1 0 0,2-1 0 0,5 1 0 15,-1-1 192-15,2 1 16 0,-2-1 16 0,1 2 0 16,-1-1 32-16,1 0 16 0,2 1 0 0,1-2 0 16,2 2-128-16,0-1-16 0,3 1-16 0,2-1 0 15,-3-1-128-15,1 1-32 0,5 1 0 0,0-1 0 16,0 0-144-16,-2-2-128 0,1 2 192 0,-1 0-192 0,2 0 144 0,0-2-144 15,0 2 0-15,5 0 144 0,1-1-144 0,2 1 0 16,-5-1 0-16,1 0 128 0,-1 2-128 0,3 0 192 16,5 1-192-16,-4 1 192 0,1 2-64 0,-5-2 0 15,0 0 0-15,-6 0 0 0,0 1-128 0,6 0 0 16,6 1 144-16,0 1-144 0,-3 1 0 0,2-2 0 16,-3 0 0-16,0 0 0 0,1-1 0 0,0 1 0 15,-3 0 0-15,2 1 128 0,2-1-128 0,-4-2 0 16,-3-1 0-16,3-1 128 0,2-1-128 0,-1 1 144 15,1 0-144-15,-11 2 160 0,-10 1-160 0,6 0 192 16,6-1-192-16,8-2 192 0,-1 1-192 0,-3 0 192 16,-1 1-192-16,-1 2 192 0,2 1-64 0,-3 1-128 15,0 2 192-15,-3-1-64 0,-3 0-128 0,0 0 0 16,4 0 144-16,-3 1-144 0,5-2 0 0,-3 2 0 0,2 1 0 16,-1 0 128-16,-1 1-128 0,-5-2 0 0,3-1 0 0,-2-1 0 15,-1-1 0-15,3-1 0 0,0 1 0 0,3 0 0 16,0 1 0-16,0 0 0 0,-4 2 0 0,-1 0 0 15,-2-1 0-15,-3-1 0 0,-4 0 0 0,1 0 0 16,-1-1 0-16,1 1 0 0,-4-1 0 0,3 0 0 16,0 1 0-16,-2 0 0 0,0 1 0 0,0 0 128 15,-3 0-128-15,-3-2 0 0,-21-1 0 0,37 3 0 16,-37-3 0-16,38 5 0 0,-38-5 0 0,34 5 128 16,-34-5-128-16,30 3 0 0,-30-3 0 0,34 5 0 15,-34-5 0-15,30 3 0 0,-30-3 0 0,31 1 0 0,-31-1 0 16,29 2 0-16,-29-2 0 0,28 1 0 0,-28-1 0 15,21 1 0-15,-21-1 0 0,21 2 0 16,-21-2 0-16,0 0 0 0,24 0 0 0,-24 0 0 0,0 0 0 16,19 0 0-16,-19 0 0 0,0 0 0 0,0 0 0 0,19-2 128 15,-19 2-128-15,0 0 0 0,0 0 128 0,10-4-128 16,-10 4 128-16,0 0-128 0,0 0 128 0,7-5-128 16,-7 5 160-16,4-5-160 0,-4 5 144 0,1-4-144 15,-1 4 128-15,2-5-128 0,-2 5 144 0,0-5-144 16,0 5 160-16,-2-5-160 0,2 5 144 0,0-7-144 15,0 7 128-15,-3-4-128 0,3 4 0 0,-4-6 128 16,4 6-128-16,-5-6 0 0,3 1 0 0,-1 1 0 16,-2 0 0-16,2 0 0 0,-3 0 0 0,1-2 0 15,0 2 0-15,-2-1 0 0,-2 0 128 0,-1 0-128 16,2-2 0-16,-3 2 128 0,0-1-128 0,-2 1 160 0,3-1-160 16,-4 0 160-16,1 0-160 0,-1-1 0 0,-2 0 0 0,1 0 128 15,1 2-128-15,0 0 0 0,1 2 0 0,-3-2 0 16,3 1 0-16,-3 0 0 0,2 0 0 0,-1 1 0 15,4 0-160-15,-2 0 160 0,2 0 0 16,0 1-144-16,3 1 144 0,-1 0 0 0,9 1 0 0,-15-1 0 16,15 1-192-16,-11-1 64 0,11 1 0 0,0 0 0 15,0 0-80-15,0 0-16 0,0 0 0 0,0 0 0 16,0 0-16-16,0 0 0 0,0 0 0 0,0 0 0 16,0 0 48-16,0 0 0 0,0 0 0 0,27 20 0 15,-27-20 16-15,0 0 16 0,37 17 0 0,-37-17 0 16,29 12 160-16,-29-12-208 0,27 12 80 0,-27-12 128 0,33 11-240 15,-33-11 80-15,37 13 16 0,-16-7 0 0,-21-6 144 0,40 12-192 16,-40-12 192-16,34 12-192 0,-34-12 192 0,30 10 0 16,-30-10 0-16,33 14-128 0,-33-14 128 0,28 14 0 15,-28-14 0-15,0 0-128 0,27 21 128 0,-27-21 0 16,0 0 0-16,0 0 0 0,0 0 0 0,22 27 0 16,-22-27 0-16,0 0 0 0,0 0 128 15,0 0-128-15,0 0 160 0,-17 41-160 0,17-41 192 0,-19 19-64 16,19-19-128-16,-24 18 192 0,24-18-16 0,-26 15-16 15,26-15 0-15,-27 14 0 0,27-14-160 0,-26 12 160 16,26-12-160-16,-27 12 160 0,27-12-160 0,-29 12 0 16,29-12 0-16,-24 13 128 0,24-13-128 0,-26 11-272 15,26-11 64-15,-22 13 16 16,22-13-384-16,-21 10-64 0,21-10 0 0,0 0-16 16,-25 19-1120-16,25-19-208 0,0 0-64 0,-21 21-13456 0</inkml:trace>
  <inkml:trace contextRef="#ctx0" brushRef="#br0" timeOffset="19128">7913 14164 17503 0,'0'-3'1552'0,"0"0"-1232"0,0 2-320 0,0 1 0 0,0 0 1840 0,0 0 304 0,0 0 64 0,5-4 16 0,-3 1-640 0,-1 2-128 0,-1 1-32 0,0 0 0 0,0 0-944 0,0 0-192 0,0 0-32 0,0 0-16 16,0 0-464-16,13 40-96 0,-13-40 0 0,0 0-16 15,-8 48 112-15,8-48 32 0,-6 40 0 0,6-40 0 16,-12 48 192-16,12-48 0 0,-14 50 0 0,14-50 0 16,-13 49 224-16,13-49 96 0,-19 50 0 0,19-50 16 15,-19 50 336-15,19-50 64 0,-19 46 16 0,19-46 0 0,-18 39 16 0,18-39 16 16,-16 36 0-16,16-36 0 0,-16 27-480 0,16-27-112 15,0 0 0-15,-13 21-16 0,13-21-176 0,0 0-272 16,-11 3 64-16,8-6 16 16,1-1-1040-16,1-3-208 0,-1-2-32 0,2-2-16 15,-2-1-1296-15,2-3-256 0</inkml:trace>
  <inkml:trace contextRef="#ctx0" brushRef="#br0" timeOffset="19394.5">7825 14277 11967 0,'8'-16'528'0,"-5"4"112"0,2 3-512 0,-1 2-128 15,-3 3 0-15,2 0 0 0,-1 1 1312 0,4-3 224 0,2-3 64 0,0-2 0 16,5 1-448-16,-5 2-64 0,3 5-32 0,-11 3 0 16,0 0-784-16,0 0-144 0,0 0-128 0,32 20 144 15,-32-20-16-15,0 0 0 0,18 40 0 0,-18-40 0 16,0 0 192-16,14 51 16 0,-14-51 16 0,13 39 0 16,-13-39 32-16,16 36 16 0,-16-36 0 0,0 0 0 15,24 49 304-15,-24-49 64 0,0 0 16 0,21 44 0 16,-21-44-80-16,0 0-32 0,16 39 0 0,-16-39 0 15,0 0-176-15,16 42-48 0,-16-42 0 0,0 0 0 16,0 0-256-16,14 45-64 0,-14-45-128 0,0 0 192 16,0 0-688-16,0 0-144 0,0 0-16 15,-5 37-16-15,5-37-1200 0,-8 4-240 16,2-3-64-16,-2-2-8896 0</inkml:trace>
  <inkml:trace contextRef="#ctx0" brushRef="#br0" timeOffset="19610.75">7793 14575 11055 0,'-5'0'480'0,"-1"0"112"0,3 1-464 0,3-1-128 16,0 0 0-16,0 0 0 0,0 0 1648 0,0 0 304 15,0 0 64-15,0 0 16 0,0 0-576 0,19-5-112 16,-19 5-32-16,21-5 0 0,-21 5-112 0,27-8-32 16,-13 4 0-16,4-1 0 0,1-1-80 0,2-2-32 15,-2 1 0-15,0 0 0 0,-4 0-176 0,1 1-48 16,-2 0 0-16,2-1 0 0,2-1-496 0,-2 1-96 15,-2 0-32-15,2-1 0 0,-3 2-208 0,0-1-256 16,-2 1 48-16,0-2 16 16,-1 1-1376-16,1 0-272 0,-3-1-48 0,0 1-7088 15,1 0-1424-15</inkml:trace>
  <inkml:trace contextRef="#ctx0" brushRef="#br0" timeOffset="20126.04">8267 14190 16575 0,'0'0'736'0,"0"0"160"0,0 0-720 0,0 0-176 0,0 0 0 0,0 0 0 16,0 0 1472-16,-6 33 256 0,6-33 48 0,-2 39 16 15,2-39-160-15,-3 59-32 0,3-59 0 0,-2 65 0 16,2-65-832-16,-2 61-192 0,2-61-16 0,-1 57-16 16,1-57-192-16,0 49-32 0,0-49-16 0,-2 36 0 15,2-36-48-15,0 0 0 0,-2 41 0 0,2-41 0 0,0 0 160 0,0 0 32 16,0 0 0-16,0 0 0 15,0 0 272-15,0 0 64 0,-12 14 16 0,7-19 0 0,2-4-48 0,-2-1-16 16,0-2 0-16,-1-1 0 0,1-2-416 16,0-2-96-16,2 0-16 0,1-2 0 0,-1-2-208 0,0 0 0 15,2 1 0-15,-1 0 0 0,2 0-192 16,2 0 32-16,-1 1 0 0,2 1 0 0,0 1 16 0,0 0 0 16,2 0 0-16,0 3 0 0,0 2 16 0,1 0 0 15,-1 2 0-15,2 3 0 0,-1 1-224 0,2-1-32 16,-8 7-16-16,16-6 0 15,-16 6-544-15,0 0-96 0,24-4-32 0,-24 4 0 16,23-1 112-16,-23 1 0 0,0 0 16 0,36 2 0 16,-36-2 352-16,0 0 64 0,37 8 16 0,-37-8 0 0,0 0 336 0,33 15 176 0,-33-15-160 0,0 0 160 15,0 0 0-15,29 25 0 16,-29-25 176-16,0 0-48 0,0 0 480 0,0 0 96 16,0 0 32-16,10 37 0 0,-10-37 224 0,0 0 64 0,0 0 0 0,-11 24 0 15,11-24-272-15,0 0-48 0,-16 16-16 16,16-16 0-16,0 0-256 0,-17 13-48 0,17-13-16 15,-10 5 0-15,10-5-240 0,-9 4-128 0,9-4 128 16,-9 2-128 0,9-2-384-16,-6 0-160 0,6 0-32 0,-4-1 0 15,4 1-1200-15,-3-3-240 0,3 3-48 0,3-6-7600 0,-3 6-1536 0</inkml:trace>
  <inkml:trace contextRef="#ctx0" brushRef="#br0" timeOffset="20445.8">8742 14142 1839 0,'0'0'160'0,"9"-3"-160"0,-9 3 0 0,0 0 0 0,0 0 4512 0,0 0 864 0,0 0 192 0,0 0 16 0,0 0-2144 0,0 0-432 0,0 0-96 0,0 0-16 0,9 43-1680 0,-9-43-320 0,0 0-80 0,-4 41-16 0,4-41-592 0,-1 35-208 15,1-35 144-15,-4 38-144 0,4-38 0 0,-6 43 0 16,6-43 0-16,-3 42-176 0,3-42 48 0,-3 40 0 16,3-40 0-16,0 0 0 0,-3 51 128 0,3-51 0 15,0 0 0-15,-4 43 128 0,4-43 32 0,0 0 16 16,-1 38 0-16,1-38 0 0,0 0-16 0,0 0 0 16,-4 37 0-16,4-37 0 0,0 0-160 0,0 0 0 0,0 0 0 15,0 0 0 1,0 0-1312-16,0 0-192 0,0 0-32 0,-17 21-12944 0</inkml:trace>
  <inkml:trace contextRef="#ctx0" brushRef="#br0" timeOffset="20749.22">8532 14231 7823 0,'5'-6'160'0,"-5"6"32"0,5-6 16 0,-5 6 48 0,5-4-256 0,-5 4 0 16,0 0 0-16,0 0 0 0,16-6 1888 0,-16 6 336 15,20-7 64-15,-20 7 16 0,26-5-864 0,-26 5-160 16,26-2-48-16,-26 2 0 0,25-2-208 0,-25 2-64 16,26-1 0-16,-26 1 0 0,27-1 80 0,-27 1 16 15,26-3 0-15,-26 3 0 0,27-3 112 0,-27 3 32 16,27-4 0-16,-27 4 0 0,21-6-432 0,-21 6-64 15,19-5-32-15,-19 5 0 0,16-5-464 0,-16 5-80 16,13-4-128-16,-13 4 176 16,0 0-848-16,0 0-160 0,13-4-48 0,-13 4 0 15,0 0-1152-15,0 0-224 0,0 0-48 0,0 0-9488 0</inkml:trace>
  <inkml:trace contextRef="#ctx0" brushRef="#br0" timeOffset="21039.04">8439 14509 11967 0,'0'0'528'0,"0"0"112"0,0 0-512 0,0 0-128 0,0 0 0 0,0 0 0 16,0 0 1888-16,0 0 352 0,0 0 64 0,0 0 0 15,0 0 144-15,36 27 32 0,-36-27 0 0,27 3 0 0,-27-3-1296 0,32 3-256 16,-32-3-48-16,30 0-16 0,-30 0-464 0,29-1-80 15,-29 1-32-15,29-4 0 0,-29 4-32 0,28-5-16 16,-28 5 0-16,24-7 0 0,-12 2 192 0,-1-2 32 16,2 2 16-16,-2-1 0 0,-1 1-288 0,-2-2-64 15,4 2-128-15,-5 1 192 16,-7 4-736-16,11-6-160 0,-11 6-16 0,11-4-16 16,-11 4-1120-16,0 0-208 0,0 0-48 0,0 0-6608 15,0 0-1328-15</inkml:trace>
  <inkml:trace contextRef="#ctx0" brushRef="#br0" timeOffset="21485.78">7750 15015 14735 0,'8'-5'1312'0,"-8"5"-1056"0,16-7-256 0,-16 7 0 15,0 0 1824-15,16-5 304 0,-16 5 64 0,16-6 16 16,5 1-608-16,3-2-128 0,8-1-32 0,1-1 0 15,1-1-368-15,1-1-80 0,-11 4-16 0,3-1 0 0,4-3-752 0,5 2-224 16,0-2 0-16,-1 3 128 0,-5 1 64 0,-1-2 0 16,3 2 16-16,-3-1 0 0,0-1 480 0,-2 0 80 15,2 1 32-15,0-1 0 0,-1 2 96 0,-1 0 0 16,-1 0 16-16,0 2 0 0,-2 0-336 0,-2 2-64 16,-22 3 0-16,37-4-16 0,-37 4-256 0,35-7-48 15,-35 7-16-15,27-5 0 0,-27 5-176 0,23-4 128 16,-23 4-128-16,0 0 128 0,27-5-128 0,-27 5 0 15,0 0-192-15,17-7 192 16,-17 7-736-16,0 0-32 0,0 0 0 0,0 0 0 16,10-7-1248-16,-10 7-256 0,0 0-48 0,0-7-12208 0</inkml:trace>
  <inkml:trace contextRef="#ctx0" brushRef="#br0" timeOffset="21693.83">9012 14246 1839 0,'8'-5'160'0,"-3"1"-160"0,-5 4 0 0,7-4 0 16,-7 4 3968-16,0 0 768 0,0 0 160 0,0 0 32 15,0 0-2816-15,0 0-576 0,22-1-96 0,-22 1-32 16,0 0-1984-16,0 0-384 15,0 0-96-15,0 0-16 0</inkml:trace>
  <inkml:trace contextRef="#ctx0" brushRef="#br0" timeOffset="21877.94">9052 14397 8511 0,'0'0'192'0,"0"0"32"0,0 0 16 0,0 0 0 0,0 0-240 0,0 0 0 0,0 0 0 0,-8 32 0 0,8-32 2432 0,0 0 448 15,0 0 96-15,0 0 16 0,-6 37-1408 0,6-37-288 16,0 0-48-16,0 0-16 0,0 0-640 0,0 0-128 16,0 0-16-16,0 0-16 15,0 0-1024-15,0 0-208 0,0 0-32 0,0 0-9568 0</inkml:trace>
  <inkml:trace contextRef="#ctx0" brushRef="#br0" timeOffset="28716.48">8241 15255 20271 0,'0'0'1792'0,"0"0"-1424"0,0 0-368 0,0 0 0 0,0 0 512 0,0 0 16 0,0 0 16 0,0 0 0 0,0 0-256 0,0 0-48 0,0 0-16 0,0 0 0 0,0 39-224 0,0-39-160 0,0 0 32 0,0 0 0 0,2 43-192 0,-2-43-48 15,0 0 0-15,0 46 0 0,0-46 240 0,0 0 128 16,0 49-160-16,0-49 160 0,0 36 192 0,0-36 128 15,0 38 16-15,0-38 16 0,0 35 752 0,0-35 160 16,-2 34 16-16,2-34 16 0,0 0-368 0,-3 36-80 16,3-36-16-16,0 0 0 0,0 0-256 0,-3 31-48 15,3-31-16-15,0 0 0 0,0 0-192 0,0 0-32 16,0 0-16-16,-12 9 0 0,9-11 112 0,0-2 32 16,-1 1 0-16,0-3 0 0,1 0 160 0,-2-3 48 15,2-1 0-15,1-1 0 0,-1-1-464 0,0-1-160 16,3-2 0-16,-1-1 144 0,1 1-336 0,0-3-64 0,1-1 0 0,2 0-16 15,-1 2 80-15,1-2 32 0,0 1 0 0,0-1 0 16,2 0-96-16,-1 1-32 0,3 1 0 0,-2-2 0 16,0 1 96-16,3 3 32 0,-2 1 0 0,2 1 0 31,-1 1-288-31,1 1-48 0,-2 2-16 0,-1 1 0 16,3 1 48-16,-2 0 0 0,-6 7 0 0,15-10 0 15,-15 10 32-15,17-7 16 0,-17 7 0 0,0 0 0 0,24-6 80 0,-24 6 16 0,0 0 0 0,0 0 0 16,29 5 64-16,-29-5 0 0,0 0 16 0,0 0 0 15,0 0 240-15,0 0 0 0,0 0 0 0,26 28 0 16,-26-28 176-16,0 0 128 0,0 0 16 0,0 0 16 16,-7 31 240-16,7-31 64 0,0 0 0 0,-17 23 0 0,17-23-16 0,-17 18 0 15,8-10 0-15,-1 2 0 0,10-10-224 0,-20 19-32 16,10-10-16-16,-1-1 0 0,3 0-160 16,-3 0-16-16,11-8-16 0,-15 12 0 0,15-12-160 15,-19 11-224-15,13-6 48 0,-2-3 16 16,1 1-704-16,7-3-144 0,-11 5-16 0,11-5-16 15,-11 6-928-15,11-6-176 0,-8 5-32 0,8-5-8832 16</inkml:trace>
  <inkml:trace contextRef="#ctx0" brushRef="#br0" timeOffset="29482.82">8535 15259 15663 0,'0'0'1392'0,"0"-4"-1120"0,0 4-272 0,0 0 0 0,0 0 912 0,-3-2 128 0,1 0 32 0,-2 0 0 0,1-1 224 0,-4 1 48 0,2 0 16 0,-4 2 0 0,9 0-992 0,-13 7-208 0,13-7-32 0,-19 14-128 31,19-14-496-31,-21 20-208 0,21-20-32 0,-20 25-16 0,20-25 496 0,-21 33 80 0,21-33 32 0,-18 38 0 16,18-38 688-16,-18 41 144 0,18-41 16 0,-12 43 16 15,12-43 32-15,-10 41 0 0,10-41 0 0,-2 40 0 16,2-40 16-16,0 37 16 0,0-37 0 16,0 0 0-16,12 45-336 0,-12-45-80 0,0 0-16 0,0 0 0 15,31 33-352-15,-31-33-160 0,0 0 16 0,29 5 0 16,-29-5 144-16,23-7 176 0,-12 0-48 0,3-2 0 15,-2 0 320-15,2-2 48 0,0-1 16 0,-1-2 0 16,1 1-304-16,0-4-48 0,-2-1-16 0,-2 1 0 16,1 0-144-16,-3-2 0 0,0 2 0 0,1 1 128 15,-2 0 48-15,-2 0 0 0,2 1 0 0,-3-2 0 0,-1 3 176 0,-1 0 32 16,-2 1 16-16,-2 2 0 0,2 2 144 0,-3-1 32 16,-1 2 0-16,-2 1 0 0,3 0-288 15,-2 1-48-15,0 1-16 0,0 0 0 16,-2-1-672-16,2 2-128 0,-2 0-16 0,2 0-16 15,-2 1-928-15,2 1-176 0,0 0-32 0,0 0-16 16,-1 1-992-16,6 1-208 0,-10 3-48 0,10-3-7232 16</inkml:trace>
  <inkml:trace contextRef="#ctx0" brushRef="#br0" timeOffset="30021.28">8902 15195 14735 0,'0'0'1312'0,"0"0"-1056"0,0 0-256 0,-8 1 0 0,8-1 3776 0,0 0 704 0,-10 2 144 0,10-2 32 0,-19 5-2464 0,6-1-480 0,-3 1-112 16,2 1 0-16,0-1-1248 0,-1 0-352 0,1 2 144 0,-1 0-144 0,2 0-1216 0,-1-1-304 0,4 2-64 0,-2-1-16 15,12-7-560-15,-19 15-112 0,19-15-32 0,-15 16 0 16,15-16 1168-16,0 0 240 0,-14 23 32 0,14-23 16 0,0 0 992 0,0 0 208 16,-2 39 32-16,2-39 16 0,0 0 80 0,0 0 16 15,14 42 0-15,-14-42 0 0,0 0-272 0,0 0-48 16,26 41-16-16,-26-41 0 0,0 0-160 0,27 28 192 15,-27-28-192-15,0 0 192 0,31 30-192 0,-31-30 0 16,0 0 0-16,30 31 128 0,-30-31-128 0,0 0 0 16,0 0 0-16,34 25 128 0,-34-25-128 0,0 0 0 15,0 0 0-15,0 0 0 0,0 0 0 0,30 23 192 16,-30-23-32-16,0 0 0 0,0 0 432 0,0 0 96 16,0 0 16-16,0 0 0 0,0 0 320 0,0 0 80 15,0 0 16-15,-11 24 0 0,11-24-32 0,0 0-16 16,-19 9 0-16,9-7 0 0,10-2-368 0,-19 7-64 15,19-7 0-15,-21 7-16 0,21-7-368 0,-19 6-64 16,9-4 0-16,1 0-16 0,9-2-176 0,-18 3 0 0,18-3-192 0,-13 4 192 31,13-4-928-31,-14 3-64 0,14-3-16 16,-10 2 0-16,10-2-608 0,-8 0-128 0,8 0-32 0,-8-3-7360 16,8 3-1472-16</inkml:trace>
  <inkml:trace contextRef="#ctx0" brushRef="#br0" timeOffset="30364.94">9121 15157 20847 0,'0'0'448'0,"0"0"112"0,0 0 16 0,0 0 0 0,0 0-448 0,0 0-128 0,0 0 0 0,0 0 0 0,0 0 1712 0,0 0 320 0,-7 40 64 0,7-40 16 0,0 0-1024 0,-3 37-208 0,3-37-48 0,0 0 0 0,-3 41-624 0,3-41-208 0,0 0 128 0,-6 47-128 0,6-47 0 0,0 0 0 0,-2 48 0 0,2-48 0 0,0 0 0 0,-3 44 0 16,3-44 0-16,0 0 0 0,-2 36 0 0,2-36 0 15,0 0 0-15,0 0 0 0,-3 43 128 0,3-43 64 16,0 0 0-16,0 0 16 0,0 0 0 0,-3 38 0 15,3-38 0-15,0 0 0 0,0 0-208 0,0 0 0 16,0 0 0-16,-13 25-160 16,13-25-992-16,0 0-192 0,0 0-32 0,-13 2-11808 0</inkml:trace>
  <inkml:trace contextRef="#ctx0" brushRef="#br0" timeOffset="30700.07">8881 15240 21183 0,'0'0'944'0,"0"0"192"0,0 0-912 0,0 0-224 0,0 0 0 0,0 0 0 0,14-6 1296 0,-14 6 224 16,0 0 32-16,24-4 16 0,-24 4-96 0,24-3-32 15,-24 3 0-15,26-4 0 0,-26 4-768 0,27-5-160 16,-27 5-16-16,27-7-16 0,-27 7 176 0,28-7 48 16,-14 2 0-16,-1 0 0 0,-13 5-160 0,27-10-32 15,-13 4 0-15,-1 1 0 0,-13 5-128 16,18-9-48-16,-18 9 0 0,17-7 0 0,-17 7-128 0,16-5-16 16,-16 5-16-16,0 0 0 0,17-6-176 0,-17 6 0 15,0 0 0-15,0 0 0 16,19-4-1024-16,-19 4-176 0,0 0-32 0,0 0-15264 0</inkml:trace>
  <inkml:trace contextRef="#ctx0" brushRef="#br0" timeOffset="31782.32">10050 15030 21183 0,'0'-3'1888'0,"0"1"-1504"0,0 2-384 0,0 0 0 0,0 0 1536 0,0 0 256 0,0 0 32 0,0-3 16 0,0 3-1040 0,0 0-208 0,0 0-32 0,0 0-16 0,0 0-352 0,0 0-192 0,0 0 192 0,4 41-192 16,-4-41-208-16,0 0-160 0,-4 53-16 0,4-53-16 15,-7 48 176-15,7-48 32 0,-9 53 16 0,9-53 0 0,-11 49 560 16,11-49 96-16,-13 52 32 0,13-52 0 15,-15 50-128-15,15-50 0 0,-15 44-16 0,15-44 0 16,-14 39 320-16,14-39 64 0,-12 36 16 0,12-36 0 0,-11 33-256 0,11-33-64 16,-11 32 0-16,11-32 0 0,0 0-272 0,-13 37-176 15,13-37 192-15,0 0-192 0,-8 30 0 0,8-30-352 16,0 0 48-16,0 0 16 16,0 0-1232-16,0 0-240 0,0 0-48 0,0 0-11888 15</inkml:trace>
  <inkml:trace contextRef="#ctx0" brushRef="#br0" timeOffset="32348.3">10202 15061 21183 0,'0'0'1888'0,"0"0"-1504"0,-5 0-384 0,5 0 0 0,0 0 1664 0,0 0 272 0,0 0 48 0,0 0 16 0,0 0-1200 0,-17 17-240 0,17-17-48 0,0 0-16 0,-16 32-272 0,16-32-48 16,0 0-16-16,-11 45 0 0,11-45-160 0,-7 38 0 16,7-38 0-16,-9 42 0 0,9-42 0 0,-7 46 0 15,7-46-144-15,-8 45 144 0,8-45 192 0,-6 40 80 16,6-40 32-16,-3 44 0 0,3-44 416 0,-2 40 96 16,2-40 16-16,0 0 0 0,2 49-320 0,-2-49-48 15,0 0-16-15,0 0 0 0,3 44-320 0,-3-44-128 16,0 0 0-16,0 0 0 15,0 0-400-15,0 0-176 0,0 0-48 0,0 0 0 16,0 0-1520-16,0 0-304 0,0 0-64 0,21 29-10112 0</inkml:trace>
  <inkml:trace contextRef="#ctx0" brushRef="#br0" timeOffset="32877.75">10412 15351 15663 0,'0'-2'688'0,"-2"0"144"0,2 2-656 0,-2-2-176 0,2 2 0 0,-2-2 0 0,2 2 1488 0,-2-3 272 15,1 0 48-15,-3-3 16 0,-1 2 144 0,0-1 16 16,0 1 16-16,0 0 0 0,-2-1-1328 0,2 1-272 16,-4 1-48-16,2 0-16 15,1 0-672-15,-1 2-144 0,-2 0-32 0,2 1 0 0,-1 1 160 0,1 1 32 16,7-2 0-16,-14 9 0 0,14-9 176 0,0 0 144 0,-19 20-192 16,19-20 192-16,0 0 0 0,-14 29 0 0,14-29 0 0,0 0 0 15,-10 40 176-15,10-40 32 16,0 0 16-16,-6 47 0 0,6-47-96 0,0 0 0 0,1 45-128 0,-1-45 192 15,0 0-48-15,0 0-16 0,24 44 0 0,-24-44 0 16,0 0-128-16,29 15 0 0,-29-15 144 0,0 0-144 16,36 5 144-16,-36-5-144 0,24-7 192 0,-12 2-192 15,-2 0 464-15,3-2-16 0,-2-2 0 0,0 1 0 16,-1-2 256-16,-1-1 64 0,1 1 0 0,-2-3 0 16,1 2-192-16,-2-2-48 0,0 0 0 0,0 0 0 15,-2 0-128-15,0 1-16 0,-2 0-16 0,-1 1 0 16,-2 0-48-16,0 2-16 0,0 2 0 0,-2 1 0 15,-1-1-144-15,-2 2-32 0,0 0 0 0,-1-1 0 16,0 2-704-16,-1 1-160 0,2 1-32 16,-2 1 0-16,0 1-992 0,0 0-208 0,-2 1-32 0,4-1-16 15,5 0-960-15,-11 4-192 0</inkml:trace>
  <inkml:trace contextRef="#ctx0" brushRef="#br0" timeOffset="33609.43">10742 15287 8287 0,'0'0'736'0,"0"0"-592"0,1-7-144 0,-1 7 0 0,0 0 3216 0,0 0 624 0,-3-5 112 0,3 1 16 0,-2-1-800 0,-1-2-160 0,-2 2-48 0,0 0 0 0,-1 3-1488 0,0-1-288 0,-1 1-64 0,-1 1-16 15,-3 1-1104-15,3 1-384 0,-3 1 0 0,-2 1 0 16,13-3-192-16,-22 11-48 0,9-2 0 0,13-9 0 15,-22 18 304-15,22-18 64 0,-20 21 16 0,20-21 0 16,-16 26 240-16,16-26 0 0,-14 25 0 0,14-25 0 0,0 0 0 0,-11 40 0 16,11-40 0-16,0 0-144 0,0 0 144 15,0 0 0-15,6 44 0 0,-6-44 0 0,0 0 0 16,0 0-128-16,0 0 0 0,0 0 0 0,33 20 128 0,-33-20-208 16,0 0 80-16,17-8 128 0,-10 4 0 0,0 0 192 15,-2-2 0-15,1 0 0 0,0-1-64 0,-1 0 0 16,0 1 0-16,-3-2 0 0,1 2 288 0,0-1 48 15,-1 0 16-15,2 0 0 0,-4 2-64 0,2 0-16 16,-2 0 0-16,-2 1 0 0,2 0-208 0,0 1-32 16,0 3-16-16,-4-3 0 0,4 3-144 0,0-2 0 15,0 2 0-15,0 0 0 16,0 0-368-16,0 0-48 0,0 0-16 0,0 0 0 16,0 0-336-16,0 0-80 0,0 0-16 0,11 47 0 0,-11-47 480 0,0 0 80 15,10 50 32-15,-10-50 0 0,11 38 272 0,-11-38-128 16,11 39 128-16,-11-39 0 0,14 43 0 0,-14-43 0 0,12 39 0 0,-12-39 0 15,0 0 0-15,22 49-160 0,-22-49 160 0,0 0-128 16,14 41 128-16,-14-41-160 0,0 0 160 0,0 0-160 16,5 47 160-16,-5-47 0 0,0 0 0 0,0 0 0 15,-6 38 336-15,6-38 48 0,0 0 16 0,0 0 0 16,-19 31 496-16,19-31 80 0,0 0 32 0,-21 14 0 16,21-14-160-16,-14 5-16 0,14-5-16 0,-18 2 0 15,7-2-272-15,1-1-48 0,-1-1-16 0,3 0 0 16,1 0-304-16,-4-2-176 0,3-2 192 0,0 1-192 15,-1-1-256-15,1 0-144 0,1-1-48 16,-2 1 0-16,4 0-1088 0,-2-1-240 0,2-1-32 16,1 1-8624-16,-1 1-1728 0</inkml:trace>
  <inkml:trace contextRef="#ctx0" brushRef="#br0" timeOffset="34049.37">10797 15309 10127 0,'0'0'448'0,"-3"-3"96"0,3 3-544 0,0 0 0 0,0 0 0 0,0 0 0 0,0 0 1488 0,0 0 192 0,0 0 48 0,-3-2 0 0,3 2 192 0,0 0 32 0,0 0 16 0,0 0 0 0,0 0-624 0,0 0-128 0,0 0-32 0,-9 40 0 0,9-40-208 0,0 0-32 0,0 0-16 0,1 48 0 0,-1-48-192 0,0 0-32 0,3 42-16 0,-3-42 0 16,0 0-48-16,8 45-16 0,-8-45 0 0,0 0 0 0,8 43-176 0,-8-43-48 15,0 0 0-15,0 0 0 0,8 43-240 16,-8-43-160-16,0 0 192 0,0 0-192 16,0 0-400-16,0 0-192 0,0 0-48 0,0 0 0 15,0 0-1392-15,0 0-272 0</inkml:trace>
  <inkml:trace contextRef="#ctx0" brushRef="#br0" timeOffset="34215.86">10794 15144 16575 0,'-3'-4'1472'0,"3"4"-1168"16,-3-5-304-16,3 5 0 0,0 0 3264 0,0 0 608 15,-2-5 112-15,2 1 32 0,-3-1-2752 0,2 0-560 0,1 5-96 16,0-5-32-1,0 5-2816-15,0 0-576 0,0 0-128 0,0 0 0 0</inkml:trace>
  <inkml:trace contextRef="#ctx0" brushRef="#br0" timeOffset="34632.74">10924 15218 14735 0,'0'0'1312'0,"0"0"-1056"0,0 0-256 0,0 0 0 15,0 0 2512-15,0 0 448 0,1 41 96 0,-1-41 16 16,2 43-576-16,-2-43-128 0,0 54 0 0,0-54-16 0,-2 43-992 16,2-43-192-16,0 0-32 0,-3 51-16 0,3-51-624 15,0 0-128-15,-6 35-32 0,6-35 0 0,0 0-96 0,0 0-32 16,0 0 0-16,-16 16 0 0,16-16-16 0,0 0 0 16,-8-2 0-16,3-2 0 0,4-1-64 0,-1-1-128 15,0-3 176-15,2 0-176 0,-1 0 0 0,2-2 0 16,-1-2 0-16,4-2 0 0,0-1 0 0,1 1-144 15,0-1 144-15,1 1-192 0,2 1 48 0,-3 0 0 16,3 3 0-16,-3 1 0 0,1 3 144 0,1 1-160 16,-3 2 160-16,-4 4-160 0,10-6 160 0,-10 6 0 15,0 0 0-15,16-3 0 0,-16 3-128 0,0 0 128 16,0 0-128-16,0 0 128 0,27 13-128 0,-27-13 128 16,0 0-128-16,0 0 128 0,0 0 0 0,32 31 0 15,-32-31 0-15,0 0 0 0,0 0 0 0,27 37 176 16,-27-37-176-16,0 0 192 0,0 0-16 0,21 46 0 15,-21-46 0-15,0 0 0 0,11 37-176 0,-11-37 160 0,0 0-160 0,0 0 160 16,10 39-160-16,-10-39-224 0,0 0 48 0,0 0 16 31,0 0-1248-31,0 0-240 0,0 0-48 0,-1 39-14512 0</inkml:trace>
  <inkml:trace contextRef="#ctx0" brushRef="#br0" timeOffset="36797.86">8448 16061 7359 0,'0'0'656'0,"-2"-7"-528"0,2 7-128 0,0 0 0 0,0-5 2240 0,0 5 400 0,0 0 96 0,-3-4 16 0,-1 0-752 0,1 0-144 0,-3-1-16 0,1 0-16 0,-1 1-608 0,-1 1-128 0,-2 1-32 0,2 1 0 0,-1 0-480 0,-1 1-80 0,-1 1-32 0,1 0 0 0,-1 1-272 0,2 0-64 0,8-2-128 0,-21 8 192 32,21-8-624-32,-21 13-128 0,21-13-16 0,-22 17-16 0,22-17 400 0,-21 17 192 0,21-17-192 0,-22 20 192 15,22-20 0-15,-18 24 0 0,18-24 144 0,-18 26-16 16,18-26 256-16,-14 28 48 0,14-28 16 0,-13 31 0 15,13-31-288-15,-9 28-160 0,9-28 192 0,-5 32-192 16,5-32 0-16,0 0-224 0,0 45 16 0,0-45 0 16,0 0-400-1,11 39-80-15,-11-39-16 0,0 0 0 0,24 37 192 0,-24-37 16 0,0 0 16 16,37 30 0-16,-37-30 480 0,31 14 0 0,-31-14-128 0,31 10 128 16,-31-10 256-16,32 5 112 0,-32-5 16 0,29-1 0 15,-29 1 240-15,31-7 48 0,-31 7 16 0,28-8 0 16,-28 8 80-16,27-11 32 0,-15 2 0 0,0 2 0 0,-2-1-160 15,1-1-48-15,-1 0 0 0,-3-1 0 0,2 1-288 0,-3-1-64 16,-1-1-16-16,-3 2 0 0,1 0-80 0,1 0-16 16,-2 0 0-16,-2-1 0 0,0 2 128 0,-2-1 32 15,-3 0 0-15,1 1 0 0,-1 0-96 0,0 0 0 16,2 2-16-16,-4 1 0 0,0 0-176 0,0 0 0 16,-2 1 0-16,-1 1 0 0,2 1-288 0,-3 0 16 15,3 1 0-15,-3 1 0 0,3-1 80 0,1 1 0 16,-2 1 16-16,3-1 0 0,6 0 176 0,-12 1 0 15,12-1 0-15,-11 1 0 0,11-1 0 0,-6 2 0 16,6-2 0-16,0 0-128 0,0 0 128 0,-9 2 128 0,9-2-128 16,0 0 176-16,0 0 16 0,0 0 0 15,0 0 0-15,0 0 0 0,0 0-192 0,0 0 0 0,0 0 0 16,0 0 0-16,0 0 0 0,0 0 0 0,0 0-192 0,0 0 192 16,31 17-224-16,-31-17 80 0,0 0 16 0,0 0 0 15,31 2 128-15,-31-2 0 0,0 0 0 0,30-2-128 16,-30 2 128-16,0 0 0 0,35 0-144 0,-35 0 144 15,0 0 0-15,31 2 0 0,-31-2 0 0,0 0 0 16,30 1 208-16,-30-1-32 0,0 0-16 0,38 1 0 16,-38-1 48-16,24-2 16 0,-24 2 0 0,21-5 0 15,-21 5 32-15,17-7 16 0,-17 7 0 0,15-5 0 16,-15 5-32-16,14-6-16 0,-14 6 0 0,10-6 0 16,-10 6-224-16,0 0 144 0,0 0-144 0,14-8 128 15,-14 8-128-15,0 0 160 0,0 0-160 0,0 0 160 16,0 0-160-16,0 0 128 0,0 0-128 0,0 0 128 0,0 0-128 0,5-6 0 15,-5 6 0-15,0 0 128 0,0 0-128 0,0 0 160 16,-5-2-160-16,5 2 160 0,0 0-32 16,-6-1 0-16,6 1 0 0,0 0 0 0,-5-1-128 0,5 1 0 15,0 0 0-15,0 0 128 0,-6 0-320 0,6 0-80 16,0 0-16-16,0 0 0 16,0 0-928-16,-7 2-176 0,7-2-32 0,0 0-9120 15,0 0-1808-15</inkml:trace>
  <inkml:trace contextRef="#ctx0" brushRef="#br0" timeOffset="37261.42">8809 16039 11967 0,'0'0'1072'0,"0"0"-864"0,0 0-208 0,0 0 0 0,0 0 1872 15,0 0 336-15,0 0 64 0,0 0 16 0,0 0-944 0,0 0-192 0,0 0-48 0,-10 25 0 0,10-25-400 0,0 0-64 0,0 0-32 0,2 41 0 0,-2-41-96 0,0 0 0 16,3 37-16-16,-3-37 0 0,0 0 272 0,5 42 64 16,-5-42 16-16,0 0 0 0,8 50 48 0,-8-50 0 15,0 0 0-15,8 50 0 0,-8-50-448 0,0 0-64 16,8 53-32-16,-8-53 0 0,0 0-208 0,8 43-144 15,-8-43 192-15,0 0-192 0,0 0 128 0,6 38-128 16,-6-38 0-16,0 0 0 0,0 0 0 0,0 0 0 16,0 0 0-16,0 0 0 0,0 0-176 0,0 0 176 15,0 0-192-15,0 0-10416 16,0 0-2080-16</inkml:trace>
  <inkml:trace contextRef="#ctx0" brushRef="#br0" timeOffset="37558.36">8868 16046 6447 0,'0'0'272'0,"0"0"80"0,0-6-352 0,0 6 0 0,0 0 0 0,0 0 0 16,0 0 1312-16,0 0 192 0,0 0 32 0,0 0 16 16,0 0-464-16,0 0-80 0,0 0-32 0,0 0 0 0,0 0-448 15,0 0-80-15,0 0-32 0,0 0 0 16,34 7 448-16,-34-7 96 0,0 0 0 0,0 0 16 0,0 0 64 0,0 0 16 15,30 3 0-15,-30-3 0 0,0 0-240 0,0 0-48 16,0 0-16-16,26-1 0 16,-26 1-272-16,0 0-48 0,0 0-16 0,0 0 0 0,0 0-288 0,24-3-128 15,-24 3 128-15,0 0-128 0,0 0-208 0,0 0-128 16,0 0-32-16,0 0 0 16,0 0-512-16,0 0-96 0,0 0-32 0,0 0 0 15,0 0-736-15,0 0-160 0,0 0-16 0,0 0-6752 0</inkml:trace>
  <inkml:trace contextRef="#ctx0" brushRef="#br0" timeOffset="37812.82">8849 16147 4607 0,'0'0'192'0,"0"0"64"0,-13 14-256 0,13-14 0 0,0 0 0 16,0 0 0-16,0 0 1360 0,0 0 240 0,0 0 32 0,-13 20 16 15,13-20 256-15,0 0 48 0,0 0 16 16,0 0 0-16,0 0-464 0,0 0-96 0,0 0 0 0,0 0-16 15,0 0-224-15,0 0-32 0,0 0-16 16,37 15 0-16,-37-15 64 0,0 0 16 0,26-7 0 0,-26 7 0 16,0 0-544-16,24-6-96 0,-24 6-32 0,0 0 0 15,24-4-320-15,-24 4-64 0,0 0-16 16,0 0 0-16,30-1-128 0,-30 1 0 0,0 0 0 0,0 0 0 16,0 0-240-16,0 0-16 0,0 0-16 0,0 0 0 15,0 0-1488 1,31 11-288-16,-31-11-64 0,0 0-10128 0</inkml:trace>
  <inkml:trace contextRef="#ctx0" brushRef="#br0" timeOffset="38046.65">8868 16407 6447 0,'0'0'576'0,"0"0"-576"15,0 0 0-15,0 0 0 0,0 0 2496 0,0 0 400 16,0 0 80-16,0 0 16 0,0 0-224 0,0 0-32 15,0 0-16-15,0 0 0 0,26 31-1024 0,-26-31-208 16,0 0-32-16,0 0-16 0,33 3-912 0,-33-3-176 16,0 0-32-16,29-4-16 0,-29 4-304 0,0 0 0 15,29-7 0-15,-29 7 0 0,18-6 0 0,-18 6-256 16,16-9 64-16,-16 9 0 16,14-11-864-16,-14 11-160 0,16-14-48 0,-16 14 0 15,13-12-1120-15,-13 12-240 0</inkml:trace>
  <inkml:trace contextRef="#ctx0" brushRef="#br0" timeOffset="38311.87">9198 16117 7359 0,'0'0'656'0,"0"0"-528"0,0 0-128 0,0 0 0 16,0 0 2624-16,0 0 480 0,0 0 96 0,0 0 32 15,0 0-672-15,0 0-144 0,0 0-32 0,0 0 0 16,0 0-1312-16,0 0-272 0,6 36-48 0,-6-36-16 15,0 0-352-15,0 35-64 0,0-35 0 0,0 0-16 0,0 46 112 0,0-46 32 16,0 0 0-16,0 50 0 16,0-50-208-16,0 0-48 0,0 48 0 0,0-48 0 0,0 0-192 0,3 39 144 15,-3-39-144-15,0 0 128 0,0 0-128 0,0 0 0 16,2 35 0-16,-2-35 0 0,0 0 0 16,0 0 0-16,0 0 0 0,0 0 0 15,0 0-816-15,0 0-192 0,0 0-32 0,0 0-16 16,0 0-1152-16,0 0-224 0</inkml:trace>
  <inkml:trace contextRef="#ctx0" brushRef="#br0" timeOffset="38645.21">9054 16077 25791 0,'0'0'1152'0,"0"0"224"0,0 0-1104 0,0 0-272 0,0 0 0 0,0 0 0 15,0 0 1200-15,0 0 176 0,0 0 32 0,0 0 16 16,0 0 32-16,0 0 0 0,35 20 0 0,-35-20 0 16,0 0-992-16,0 0-192 0,30 5-32 0,-30-5-16 15,0 0-224-15,29-3 0 0,-29 3 0 0,19-7 0 16,-19 7 336-16,24-8-16 0,-24 8-16 0,24-12 0 15,-24 12 48-15,26-10 16 0,-26 10 0 0,22-9 0 16,-22 9-144-16,24-9-32 0,-24 9 0 0,24-9 0 16,-24 9-192-16,21-9 0 0,-21 9 0 0,21-6 0 0,-21 6 0 15,16-6-288-15,-16 6 32 0,0 0 16 16,26-6-1024-16,-26 6-208 0,0 0-32 0,24-6-14464 16</inkml:trace>
  <inkml:trace contextRef="#ctx0" brushRef="#br0" timeOffset="40411.58">10197 16042 4607 0,'-1'-10'400'16,"1"2"-400"-16,0 1 0 0,-2 3 0 0,2 4 3072 0,0-5 512 0,0 5 128 0,0-9 0 0,-1 2-1456 0,-1-4-288 0,2 2-64 0,-3 0-16 0,0 0-592 0,3 2-112 0,-2 2-32 0,1 1 0 0,-1-1-432 0,2 5-80 16,-2-5-32-16,2 5 0 0,0 0-144 0,0 0-16 15,0 0-16-15,0 0 0 0,0 0-272 0,0 0-160 16,-11 26 192-16,11-26-192 0,0 0 0 0,-14 41 0 16,14-41 0-16,-13 41 0 0,13-41 0 0,-15 47 160 15,6-19-32-15,1 1 0 0,-2 1 64 0,1 2 0 16,-1-1 0-16,-1 3 0 0,1 2 112 0,1-1 16 0,-2 0 16 15,1-4 0-15,2-1-128 0,0-2-16 0,8-28-16 16,-13 44 0-16,13-44 112 0,-13 34 32 0,13-34 0 16,-14 34 0-16,14-34-128 0,-8 28 0 0,8-28-16 0,0 0 0 15,-10 28-176-15,10-28-224 0,0 0 48 0,0 0 16 32,0 0-960-32,0 0-192 0,0 0-32 0,0 0-13792 0</inkml:trace>
  <inkml:trace contextRef="#ctx0" brushRef="#br0" timeOffset="46214.74">10374 16022 24879 0,'0'0'2208'0,"0"0"-1760"0,0 0-448 0,0 0 0 0,0 0 304 0,0 0-32 0,0 0 0 0,0 0 0 0,0 0-272 0,0 0-192 0,0 0 16 0,20 47 16 0,-20-47-736 16,0 0-128-16,10 54-48 0,-10-54 0 0,2 44 288 0,-2-44 48 0,2 43 16 16,-2-43 0-16,0 0 720 0,2 47 256 0,-2-47 0 0,0 35 0 15,0-35 896-15,0 0 160 0,3 46 32 0,-3-46 16 16,0 0-80-16,0 0 0 0,0 0-16 0,0 0 0 16,0 0 64-16,0 0 16 0,0 0 0 0,0 0 0 0,0 0-560 0,0 0-96 15,0 0-32-15,0 0 0 0,0 0-256 0,0 0-48 16,0 0-16-16,0 0 0 0,2-11-336 15,-2 3 0-15,2 0 0 0,-1 0 0 16,-1-1-384-16,2 2-32 0,1 0-16 0,-1 0 0 0,1 1 80 0,1 0 16 16,1 1 0-16,-5 5 0 0,12-10 160 0,-12 10 48 15,14-5 0-15,-14 5 0 16,0 0-672-16,24 0-128 0,-24 0-32 0,0 0 0 16,0 0 64-16,34 9 0 0,-34-9 0 0,0 0 0 15,0 0 304-15,36 21 64 0,-36-21 16 16,0 0 0-16,0 0-64 0,31 24-16 0,-31-24 0 0,0 0 0 0,0 0 416 0,0 0 176 0,0 0-128 0,22 31 128 15,-22-31 656-15,0 0 224 16,0 0 32-16,0 0 16 0,0 0 416 0,-8 32 64 16,8-32 32-16,0 0 0 0,-17 16-544 0,17-16-128 15,-18 9 0-15,18-9-16 0,-22 10-464 0,10-6-96 0,0 0 0 0,2 0-16 16,-2-1-32-16,0-1 0 0,0 0 0 0,2 0 0 16,-1-1-144-16,3 1 192 15,-1-1-192-15,9-1 192 0,-17 0-192 0,17 0 0 0,-14-1 0 0,14 1 0 31,-8-3-608-31,8 3-48 0,-7-2-16 0,7 2 0 16,0 0-800-16,0 0-176 0,-9-2-16 0,9 2-7280 0,0 0-1440 0</inkml:trace>
  <inkml:trace contextRef="#ctx0" brushRef="#br0" timeOffset="46931.91">10801 16274 11967 0,'0'0'528'0,"3"-7"112"0,-3 7-512 0,0 0-128 0,0 0 0 0,0-4 0 0,0 4 1344 0,0 0 256 0,0-4 32 0,0 1 16 0,-2-1 432 0,-1-1 96 0,1 1 0 0,-1 0 16 0,-1 0-864 0,0 0-176 0,-2 1-48 0,1 1 0 16,0-1-624-16,-1 2-128 0,0 0-32 0,-1 2 0 15,-1 0-112-15,-1 2-16 0,0 1-16 0,0 0 0 16,9-4-176-16,-18 12 0 0,18-12 144 0,-17 16-144 16,17-16 0-16,-16 20 0 0,16-20 0 0,-12 21 0 0,12-21 0 0,0 0 0 15,-12 34 0-15,12-34-128 0,0 0-176 16,0 0-16-16,-3 34-16 0,3-34 0 0,0 0 48 0,0 0 16 15,0 0 0-15,0 0 0 0,0 0 96 0,0 0 32 16,32 22 0-16,-32-22 0 0,0 0 144 0,17-6 0 16,-17 6 0-16,16-9 0 0,-16 9 128 0,13-12 64 15,-7 6 16-15,1 0 0 0,-1-1 112 0,-1-1 0 16,1 1 16-16,-1-1 0 0,0 0-16 0,-2 1-16 16,0 1 0-16,-1 0 0 0,-2 6-304 0,3-10 128 15,-3 10-128-15,5-7 0 0,-5 7 0 0,0 0 0 16,0 0 0-16,0 0 0 0,0 0-208 0,0 0 0 15,0 0 0-15,0 0 0 0,0 0-96 0,0 0-16 0,0 0 0 0,0 0 0 16,0 0 320-16,0 0-128 0,14 41 128 16,-14-41 0-16,0 0 0 0,0 0 0 0,0 0 0 15,0 0 0-15,11 39 0 0,-11-39 144 0,0 0-144 0,0 0 128 16,0 0-128-16,0 0 160 0,0 0-160 0,0 0 160 16,0 0-160-16,0 0-176 0,0 0 48 0,0 0 0 31,24 29-1088-31,-24-29-224 0,0 0-32 0,5-7-10384 0</inkml:trace>
  <inkml:trace contextRef="#ctx0" brushRef="#br0" timeOffset="47296.59">10860 16041 11967 0,'0'0'1072'0,"-3"-6"-864"0,3 6-208 0,-2-6 0 0,2 6 1792 0,0 0 304 0,0-6 64 0,-2 0 16 0,1 0-800 0,-1-1-160 0,2 7-16 0,-1-7-16 0,1 7-1056 0,0 0-128 0,0 0-208 0,0 0 48 16,0 0-672-16,0 0-128 0,0 35-16 0,0-35-16 0,0 0 1632 0,3 35 336 15,-3-35 64-15,0 0 16 0,11 43 656 0,-11-43 128 16,0 0 16-16,11 49 16 0,-11-49-960 0,0 0-192 15,16 50-32-15,-16-50-16 0,0 0-112 0,18 43-32 16,-18-43 0-16,0 0 0 0,19 39-144 0,-19-39-16 16,0 0-16-16,0 0 0 0,22 40-352 0,-22-40 0 0,0 0 0 15,0 0 0-15,0 0-192 0,16 33-64 0,-16-33-16 16,0 0 0 0,0 0-416-16,0 0-80 0,0 0 0 0,0 0-16 15,0 0-736-15,0 0-144 0,0 0-16 0,0 0-10960 0</inkml:trace>
  <inkml:trace contextRef="#ctx0" brushRef="#br0" timeOffset="47897.54">11130 16178 11055 0,'0'0'976'0,"-4"-4"-784"16,4 4-192-16,0 0 0 0,0 0 2496 0,0 0 464 15,-5-2 96-15,1 1 16 0,-2 0-720 0,1 0-144 16,5 1-32-16,-14 2 0 0,14-2-1584 0,-16 7-320 15,16-7-64-15,-13 10-16 0,13-10-464 0,-18 14-112 16,18-14 0-16,-14 15-16 0,14-15 192 0,-13 17 32 16,13-17 16-16,-16 23 0 0,16-23 320 0,-11 27 64 0,11-27 16 0,0 0 0 15,-8 31 256-15,8-31 48 0,0 0 16 16,0 0 0-16,0 0-240 0,8 36-64 0,-8-36 0 16,0 0 0-16,0 0-400 0,0 0-96 0,29 7-16 15,-29-7 0 1,14-5-144-16,-14 5-48 0,16-12 0 0,-5 4 0 15,-3-1-48-15,2-1-16 0,1 2 0 0,-4 1 0 16,-1 0 16-16,0 0 0 0,1-2 0 0,-1-2 0 0,-1 4 336 16,1-2 160-16,-1-1-160 0,-2 2 160 0,2-1 0 0,-3 2-144 0,0 0 144 0,-1 2 0 15,-1 1-128-15,0 4 128 0,-1-4-128 0,1 4 128 16,0 0-224-16,0 0 32 0,0 0 16 0,0 0 0 16,0 0 0-16,0 0 0 0,0 0 0 0,0 0 0 0,0 0 176 0,0 0 0 15,0 0 0-15,-2 41-128 16,2-41 128-16,0 0 0 0,0 0 128 0,0 0-128 15,3 38 448-15,-3-38 32 0,0 0 0 0,0 0 0 16,0 0-64-16,9 38-16 0,-9-38 0 0,0 0 0 0,0 0-272 0,0 0-128 16,0 0 0-16,0 0 128 15,0 0-1136-15,18 35-224 16,-18-35-48-16,0 0-6192 0,0 0-1232 0</inkml:trace>
  <inkml:trace contextRef="#ctx0" brushRef="#br0" timeOffset="48348.48">11229 16162 25791 0,'0'0'1152'0,"0"0"224"0,0 0-1104 0,0 0-272 0,0 0 0 0,0 0 0 0,0 0 848 0,0 0 112 0,0 0 32 0,2 45 0 0,-2-45-288 0,0 0-64 0,6 46-16 0,-6-46 0 0,0 0-1280 0,4 40-256 0,-4-40-48 0,0 0-16 16,0 0 416-16,5 40 96 0,-5-40 16 0,0 0 0 0,0 0 720 0,0 0 160 0,0 0 16 0,0 0 16 16,0 0 768-16,0 0 160 0,0 0 16 0,0 0 16 15,0 0-272-15,0 0-48 0,0 0-16 0,0 0 0 16,0 0-704-16,0 0-128 0,-2-6-48 0,5-7 0 16,0 0-992-16,0-1-208 15,0 1-32-15,-1-1-16 0,1 1-720 0,2 2-144 16,0-2-16-16,0 2-16 0,-1 1 896 0,1 0 176 15,-1 3 32-15,-1 1 16 0,0 0 816 0,-3 6 144 0,9-7 48 0,-9 7 0 0,0 0 80 16,0 0 32-16,0 0 0 0,0 0 0 0,19-1-304 0,-19 1 0 16,0 0 0-16,0 0 0 0,0 0 0 15,0 0 0-15,0 0-144 0,28 29 144 0,-28-29 0 0,0 0 0 16,0 0 0-16,0 0 0 0,11 39 192 0,-11-39 128 16,0 0 32-16,0 0 0 0,2 43 208 0,-2-43 32 15,0 0 16-15,0 0 0 0,-3 42-320 0,3-42-64 16,0 0-16-16,0 0 0 15,0 0-528-15,-4 37-128 0,4-37 0 0,0 0-16 16,0 0-864-16,0 0-160 0,0 0-48 0,0 0-9520 16</inkml:trace>
  <inkml:trace contextRef="#ctx0" brushRef="#br0" timeOffset="49014.28">11517 16207 21183 0,'0'0'1888'0,"0"0"-1504"0,0 0-384 0,0 0 0 0,0 0 1856 0,0 0 320 0,-2-3 48 0,2 3 16 0,-5-3-1360 0,5 3-272 0,-7-4-48 0,7 4-16 0,-10 0-1952 0,10 0-384 0,-11 4-64 0,11-4-32 15,0 0 496-15,-17 11 112 0,17-11 0 0,0 0 16 0,-20 22 1440 0,20-22 272 16,0 0 64-16,-17 29 16 15,17-29 880-15,0 0 192 0,-13 34 16 0,13-34 16 16,0 0-592-16,0 0-112 0,-5 38-32 0,5-38 0 16,0 0-512-16,0 0-96 0,0 0-32 0,0 0 0 15,19 37-624 1,-19-37-128-16,0 0-16 0,0 0-16 0,36 13 64 0,-36-13 16 16,24 2 0-16,-24-2 0 0,28-2 448 0,-28 2 192 0,32-5-16 0,-16 1 0 0,2-2 336 15,-2 0 80-15,-2 2 16 0,1-2 0 0,2 0-192 0,-1-2-32 16,0 0-16-16,0 1 0 0,-3-2-240 0,2 1-128 15,-1 1 128-15,-3-2-128 0,0 3 0 0,-3-1 0 16,0-2 0-16,0 2 128 0,-1 0 64 0,-3 1 32 16,1-1 0-16,-3 2 0 0,0-1 352 0,-2 0 64 15,0 0 0-15,-2 0 16 0,0 1-96 0,-3 0-32 16,2-1 0-16,-2 2 0 0,-1 1-144 0,-2 0-16 16,0-1-16-16,0 2 0 0,0 1-352 0,-2-1 128 0,1 2-128 15,-1-1 0-15,2 1 0 0,-3 1-160 0,1 0 16 16,-2 1 0-16,2 0-192 0,-1 2-48 0,1 0 0 0,-1 0 0 15,11-4 64-15,-19 11 16 0,19-11 0 0,-16 10 0 16,16-10 160-16,0 0 144 0,-16 18-208 0,16-18 80 16,0 0-32-16,0 0 0 0,-15 30 0 0,15-30 0 15,0 0 0-15,0 0 0 0,0 0 0 0,-1 45 0 16,1-45 160-16,0 0 128 0,0 0-128 0,16 44 176 16,-16-44 176-16,0 0 32 0,21 31 16 0,-21-31 0 15,0 0-96-15,30 28-32 0,-30-28 0 0,0 0 0 16,35 22 32-16,-35-22 0 0,26 10 0 0,-26-10 0 0,29 4 64 0,-29-4 16 15,30 1 0-15,-30-1 0 16,32-1-160-16,-32 1-32 0,30-3 0 0,-30 3 0 0,31-2-192 0,-31 2 0 16,27-5 0-16,-27 5 0 0,23-2-240 15,-23 2-80-15,0 0-32 0,28-2 0 16,-28 2-1392-16,0 0-288 16</inkml:trace>
  <inkml:trace contextRef="#ctx0" brushRef="#br0" timeOffset="124351.02">8117 16851 32255 0,'0'0'2864'0,"0"0"-2288"0,0 0-576 0,0 0 0 0,0 0 320 0,0 0-32 0,0 0-16 0,0 0 0 0,0 0-16 0,0 0 0 0,0 0 0 0,12 33 0 16,-12-33-256-16,0 0-224 0,8 36 32 0,-8-36 16 0,5 37-80 0,-5-37 0 0,5 47-16 0,-5-47 0 0,3 43 80 0,-3-43 32 0,6 46 0 0,-6-46 0 0,7 52 160 0,-7-52 0 0,6 48 0 0,-6-48 0 0,6 43 128 0,-6-43 16 16,5 36 0-16,-5-36 0 0,0 0 304 0,5 41 48 15,-5-41 16-15,0 0 0 0,0 0 208 0,0 0 48 16,4 31 16-16,-4-31 0 0,0 0-128 0,0 0-16 16,0 0-16-16,0 0 0 0,0 0-160 0,-14-2-16 0,14 2-16 0,-12-11 0 15,7 2-112-15,-3-2-32 0,3-2 0 0,-3 0 0 16,2-3-288-16,1 0 0 0,0 3 0 0,1-5 0 15,0-2 0-15,1-4-144 0,0 0 144 0,1-2-192 16,0 3 192-16,2-1-208 0,2-1 80 0,1 0 128 16,-1 1-224-16,3 2 80 0,1 0 16 0,0 2 0 15,1 3 128-15,1-1 0 0,3 1 0 0,-1 2 0 16,1-1 0-16,0 2-128 0,0 1 128 0,2 0 0 16,-2 4 0-16,-11 9 0 0,26-16 0 0,-26 16-128 15,24-11-32-15,-24 11 0 0,25-9 0 0,-25 9 0 16,26-3-208-16,-26 3-32 0,0 0-16 0,34 4 0 15,-34-4-368-15,0 0-80 0,0 0-16 0,33 19 0 16,-33-19 16-16,0 0 0 0,0 0 0 0,0 0 0 0,0 0 512 0,24 26 96 16,-24-26 32-16,0 0 0 0,0 0 224 0,0 0 256 15,-11 30-48-15,11-30-16 0,-15 14 576 0,15-14 128 16,-20 18 0-16,7-9 16 0,13-9-16 0,-24 18 0 16,24-18 0-16,-24 16 0 0,24-16-384 0,-22 13-64 15,22-13-32-15,-21 12 0 0,21-12-224 0,-15 8-64 16,15-8 0-16,-12 4 0 0,12-4-272 0,0 0-64 15,-12 2-16-15,12-2 0 16,0 0-1232-16,0 0-240 0,0 0-48 0,-10 1-8976 16,10-1-1792-16</inkml:trace>
  <inkml:trace contextRef="#ctx0" brushRef="#br0" timeOffset="124940.63">8683 16785 28559 0,'0'0'2544'0,"0"0"-2032"0,-5-4-512 0,5 4 0 0,0 0 1104 0,0 0 128 0,0 0 32 0,-8-5 0 0,8 5-48 0,-10-5-16 0,4 2 0 0,6 3 0 0,-13-4-784 16,13 4-160-16,-11-2-16 0,11 2-16 0,-14 1-656 0,14-1-128 0,-18 6-16 0,18-6-16 15,-18 14-224-15,18-14-32 0,-24 17-16 16,24-17 0-16,-24 26 528 0,24-26 96 0,-24 28 32 0,24-28 0 0,-26 34 560 0,26-34 112 15,-22 40 32-15,22-40 0 0,-17 36 272 0,17-36 64 16,-14 38 16-16,14-38 0 0,-9 38-176 0,9-38-32 16,2 39-16-16,-2-39 0 0,0 0-400 0,16 44-80 15,-16-44-16-15,0 0 0 0,25 30-128 0,-25-30 0 16,0 0-192-16,41 16 192 0,-41-16-192 0,36-4 192 0,-17-3-192 16,2-1 192-16,-3-2 0 0,1-5 0 0,0-4 0 0,-3 6 0 15,-6 1-144-15,4-2 144 0,1-7 0 16,2-9 0-16,2 1 0 0,-4 0 0 0,-2 5 0 0,-4 2 0 15,-1 3 0-15,-3 3 0 0,-3 1 0 16,-4 3 144-16,0 0 128 0,-1 1 32 0,-3 0 0 16,1 2 0-16,0 0 80 0,-1 1 0 0,-4 0 16 0,2 0 0 15,2 0-128-15,-2 1-16 0,0 2-16 0,1 0 0 16,-2 2-416-16,1 0-80 0,1 1 0 0,-2 0-16 31,1 2-336-31,0 0-64 0,8 0-16 0,-16 2 0 0,16-2-1568 16,-12 5-320-16,12-5-64 0,0 0-12144 0</inkml:trace>
  <inkml:trace contextRef="#ctx0" brushRef="#br0" timeOffset="125445.63">9174 16684 29487 0,'0'0'1296'0,"0"0"288"0,0 0-1264 0,-7-4-320 0,7 4 0 0,0 0 0 0,0 0 1776 0,0 0 288 0,-14 2 64 0,14-2 16 0,-18 5-912 0,4-1-176 0,1 1-32 0,-3 2-16 0,2 1-832 0,1 1-176 0,13-9 0 15,-26 19 0 1,26-19-624-16,-24 22-80 0,24-22 0 0,-22 20-16 15,22-20-736-15,-14 17-144 0,14-17-16 0,0 0-16 16,0 0 592-16,0 0 112 0,-5 34 32 0,5-34 0 0,0 0 896 0,0 0 0 0,21 28 0 0,-21-28 176 16,0 0 464-16,25 25 112 0,-25-25 16 0,0 0 0 15,31 20-320-15,-31-20-48 0,0 0-16 16,35 20 0-16,-35-20-240 0,0 0-144 0,28 22 160 0,-28-22-160 16,0 0 0-16,26 23 0 0,-26-23 0 0,0 0 0 15,0 0-256-15,18 28-32 0,-18-28-16 0,0 0 0 16,0 0-80-16,0 0 0 0,0 0-16 0,-5 35 0 0,5-35 784 15,0 0 176-15,-18 25 16 0,18-25 16 16,-19 16 624-16,19-16 112 0,-21 15 16 0,21-15 16 16,-17 12-528-16,17-12-128 0,-18 12 0 0,18-12-16 15,-27 17-368-15,27-17-64 0,-24 16 0 0,24-16-16 0,-19 12-240 0,19-12 0 16,-19 10 128-16,19-10-128 0,-16 6-256 0,16-6-80 16,0 0-32-16,-15 5 0 15,15-5-1104-15,0 0-240 0,0 0-32 16,0 0-9168-16,0 0-1824 0</inkml:trace>
  <inkml:trace contextRef="#ctx0" brushRef="#br0" timeOffset="125765.27">9449 16691 20271 0,'0'0'1792'0,"0"0"-1424"0,0 0-368 0,0 0 0 0,0 0 1360 0,0 0 208 0,0 0 32 0,0 0 16 0,0 0-32 0,0 0-16 0,6 34 0 0,-6-34 0 0,0 0-464 0,0 49-80 0,0-49-32 0,-3 42 0 16,3-42-816-16,-2 48-176 0,2-48 0 0,-5 47 0 15,5-47-160-15,-4 44 16 0,4-44 0 0,0 36 0 16,0-36 144-16,0 0 0 0,2 48-144 0,-2-48 144 15,4 35 0-15,-4-35 0 0,0 32 0 0,0-32 128 16,0 0 240-16,5 39 32 0,-5-39 16 0,0 0 0 0,0 0-256 16,0 0-160-16,0 0 192 0,0 0-192 15,0 0-448-15,0 0-208 0,0 0-48 0,0 0-9712 16,0 0-1936-16</inkml:trace>
  <inkml:trace contextRef="#ctx0" brushRef="#br0" timeOffset="126167.96">9252 16787 13407 0,'0'0'288'0,"0"0"64"0,0 0 16 0,0 0 16 0,0 0-384 0,-16 7 0 0,16-7 0 15,0 0 0-15,0 0 2256 0,0 0 368 0,0 0 80 0,0 0 16 16,0 0-928-16,0 0-176 0,0 0-32 0,0 0-16 16,0 0-1056-16,0 0-192 0,0 0-64 0,0 0 0 15,0 0-256-15,29 10 128 0,-29-10-128 0,22-7 0 16,-22 7 464-16,31-8-16 0,-12 3 0 0,0-1 0 16,3-3 448-16,-1 1 96 0,-1-1 16 0,1 0 0 15,-1 2 96-15,-1-1 32 0,0 1 0 16,0 0 0-16,-2 1-592 0,-1-1-112 0,-1 2-32 0,0 0 0 0,4 0-176 15,-3-1-32-15,-16 6-16 0,27-8 0 16,-27 8-176-16,26-7 0 0,-26 7 144 0,22-6-144 16,-22 6 0-16,0 0 0 0,24-6 0 0,-24 6 128 15,0 0-128-15,18-4 0 0,-18 4 0 0,0 0 0 0,0 0-208 0,0 0-16 16,0 0 0-16,0 0 0 16,0 0-1872-16,0 0-368 0,0 0-80 0,0 0-12992 15</inkml:trace>
  <inkml:trace contextRef="#ctx0" brushRef="#br0" timeOffset="126933.93">10572 16601 17503 0,'0'0'1552'0,"0"0"-1232"0,0 0-320 0,0 0 0 0,0 0 3136 0,0 0 560 0,0 0 112 0,-6-5 32 0,6 5-2000 0,0 0-400 0,0 0-80 0,0 0-16 0,-21 26-992 0,21-26-208 0,0 0-144 0,-15 38 192 0,15-38-336 0,-12 34-64 0,12-34-16 0,-16 42 0 16,16-42-96-16,-18 48 0 0,18-48-16 0,-21 49 0 15,21-49 336-15,-21 47 0 0,21-47 0 0,-17 45 0 16,17-45 256-16,-15 42 160 0,15-42 32 0,-16 40 16 16,16-40 240-16,-14 33 32 0,14-33 16 0,-15 40 0 15,15-40-336-15,-15 37-64 0,15-37-16 0,-12 30 0 0,12-30-208 0,0 0-128 16,-9 30 128-16,9-30-128 0,0 0 0 16,0 0 0-16,0 0-192 0,0 0 64 15,0 0-896-15,0 0-160 0,0 0-32 16,0 0-9856-16,0 0-1984 0</inkml:trace>
  <inkml:trace contextRef="#ctx0" brushRef="#br0" timeOffset="127984.2">10962 16642 32255 0,'0'0'2864'0,"0"0"-2288"0,0 0-576 0,0 0 0 0,0 0 784 0,0 0 48 0,0 0 16 0,0 0 0 0,0 0-256 0,0 0-48 0,0 0-16 0,0 0 0 0,0 0-528 0,0 0-320 15,0 0 32-15,0 0 16 16,10 45-128-16,-10-45-32 0,0 0 0 0,3 45 0 0,-3-45 432 0,5 34 0 0,-5-34 0 16,0 0-128-16,9 48 128 0,-9-48 224 0,8 39-48 0,-8-39-16 15,9 37 96-15,-9-37 32 0,9 40 0 16,-9-40 0-16,10 45-16 0,-10-45 0 0,6 40 0 0,-6-40 0 16,10 38-272-16,-10-38 160 0,6 33-160 0,-6-33 128 15,0 0-128-15,7 43 0 0,-7-43 0 0,0 0 0 16,4 31 0-16,-4-31 0 0,0 0 0 0,0 0 0 15,0 0-576 1,-4 35 0-16,4-35 0 0,0 0 0 0,0 0-1088 16,0 0-192-16,-23 10-64 0,23-10-11792 0</inkml:trace>
  <inkml:trace contextRef="#ctx0" brushRef="#br0" timeOffset="128284.83">10671 16956 22111 0,'0'0'976'0,"0"0"208"0,0 0-944 0,11-12-240 16,-11 12 0-16,0 0 0 0,0 0 1376 0,0 0 224 16,21-9 64-16,-21 9 0 0,27-9-176 0,-9 3-16 15,-2 1-16-15,-16 5 0 0,37-9-768 0,-20 4-160 16,1-1-16-16,3 1-16 0,-2-1 16 0,0 0 16 15,2-1 0-15,-2 1 0 0,2 1-144 0,-2 0-16 16,2-2-16-16,-21 7 0 0,30-9-128 0,-30 9-32 16,32-8 0-16,-32 8 0 0,26-9-48 0,-26 9-16 0,19-7 0 15,-19 7 0-15,18-5 0 0,-18 5 0 0,0 0 0 16,20-7 0-16,-20 7-128 0,0 0 0 0,16-7 0 0,-16 7-176 31,0 0-1408-31,0 0-272 0</inkml:trace>
  <inkml:trace contextRef="#ctx0" brushRef="#br0" timeOffset="128617.15">11175 16820 11807 0,'0'0'256'0,"0"0"48"0,0 0 16 0,0 0 16 0,0 0-336 0,0 0 0 0,0 0 0 0,0 0 0 15,14 36 2464-15,-14-36 416 0,0 0 96 0,10 43 16 16,-10-43-1424-16,0 0-288 0,8 43-48 0,-8-43-16 0,0 0-752 0,3 44-144 16,-3-44-48-16,0 0 0 15,0 37 576-15,0-37 112 0,0 0 32 0,0 0 0 0,-3 35 544 0,3-35 128 16,0 0 0-16,0 0 16 0,0 0-672 0,0 0-144 15,0 0-32-15,0 0 0 0,0 0-416 0,0 0-96 16,0 0 0-16,0 0-16 0,-14-10-16 0,14 10 0 16,-4-19 0-16,1 9 0 0,3-2-64 0,0 1-16 15,0-1 0-15,0 0 0 0,0-1-208 0,3 2 144 16,-1-1-144-16,-2 12 128 0,3-17-128 0,-3 17 0 16,8-16 0-16,-8 16 0 0,10-15 0 0,-10 15 0 15,8-12 0-15,-8 12 0 0,0 0 0 0,16-14-176 16,-16 14 48-16,0 0 0 0,14-8-192 0,-14 8-16 15,0 0-16-15,16-10 0 16,-16 10-176-16,0 0-48 0,18-7 0 0,-18 7 0 16,0 0-960-16,17-7-192 0,-17 7-32 0,0 0-14176 0</inkml:trace>
  <inkml:trace contextRef="#ctx0" brushRef="#br0" timeOffset="129156.74">11508 16852 30399 0,'0'0'1344'0,"0"0"288"0,0 0-1312 0,0 0-320 0,0 0 0 0,0 0 0 0,0 0 1024 0,-5-9 144 0,5 9 32 0,0 0 0 0,-7-8-560 0,7 8-96 0,0 0-32 0,-15-7 0 0,15 7-832 0,0 0-160 0,-21-2-32 0,21 2-16 16,0 0-256-16,-26 8-48 0,26-8-16 0,-19 11 0 0,19-11 560 0,0 0 112 15,-27 27 32-15,27-27 0 0,-15 23 464 0,15-23 112 16,-16 29 16-16,16-29 0 0,-12 27 16 0,12-27 16 16,0 0 0-16,-12 41 0 0,12-41-208 0,0 0-32 15,0 34-16-15,0-34 0 0,0 0-224 0,0 0 0 16,0 0 0-16,0 0 0 0,19 27 0 0,-19-27 0 15,0 0 0-15,0 0 0 0,17-9 0 0,-17 9 176 16,9-14-32-16,-9 14 0 0,10-19 16 0,-5 9 0 16,1-1 0-16,-3 0 0 0,2-1-32 0,0 0-128 0,0-1 192 0,-1 0-64 15,1-1-128-15,0 1 0 0,0 1 144 16,-5 12-144-16,11-18 0 0,-11 18 0 0,6-10 0 16,-6 10 0-16,0 0 0 0,0 0 0 0,0 0-144 0,0 0 144 15,0 0 0-15,0 0 0 0,0 0 0 0,24 15 0 16,-24-15-128-16,0 0 128 0,0 0 0 0,16 28 0 15,-16-28 0-15,0 0 0 0,10 29 0 16,-10-29 0-16,0 0 0 0,0 0 160 0,14 34-32 0,-14-34-128 16,0 0 176-16,10 34-176 0,-10-34 160 0,0 0-160 31,0 0-400-31,8 38-176 0,-8-38-48 0,0 0 0 16,0 0-960-16,0 0-192 0,0 0-32 0,0 0-7440 0,0 0-1488 15</inkml:trace>
  <inkml:trace contextRef="#ctx0" brushRef="#br0" timeOffset="129600.89">11626 16804 25791 0,'0'0'1152'0,"0"0"224"0,0 0-1104 0,0 0-272 0,0 0 0 0,0 0 0 0,0 0 1520 0,0 0 240 0,0 43 48 0,0-43 16 0,0 38-384 0,0-38-80 0,0 41-16 0,0-41 0 0,0 31-896 0,0-31-192 0,0 0-48 0,5 38 0 0,-5-38-208 0,0 0 128 16,0 0-128-16,0 0 0 0,6 34 176 0,-6-34-176 16,0 0 192-16,0 0-192 0,0 0 288 0,0 0-48 15,0 0-16-15,0 0 0 0,0 0 32 0,2-16 0 0,-2 16 0 0,3-16 0 16,-3 16-128-16,3-21 0 16,-1 9-128-16,0 0 192 0,1-1-192 0,2 0 0 15,1-1 0-15,0 0 0 0,-1 0 0 0,2-1 0 0,0 1 0 0,0 2 0 16,-1 2-192-16,2 0 192 0,-8 10-192 0,10-13 192 15,-10 13-128-15,0 0 128 0,14-10 0 0,-14 10 0 16,0 0 0-16,0 0 0 0,0 0 0 0,0 0 0 16,21 3 0-16,-21-3 0 0,0 0 0 0,0 0 0 15,0 0-256-15,23 25 64 0,-23-25 16 0,0 0 0 16,0 0-144-16,17 38-48 0,-17-38 0 0,0 0 0 16,11 35 368-16,-11-35-176 0,0 0 176 0,5 34-128 15,-5-34 128-15,0 0 0 0,3 42 0 0,-3-42 0 16,0 0-304-16,2 34-80 0,-2-34 0 0,0 0-16 15,-2 35-384-15,2-35-80 0,0 0-16 0,0 0 0 16,0 31-848-16,0-31-192 0,0 0-16 0,0 0-10880 16</inkml:trace>
  <inkml:trace contextRef="#ctx0" brushRef="#br0" timeOffset="130158.9">11997 16904 8287 0,'0'0'736'0,"0"0"-592"0,0 0-144 0,0 0 0 0,0 0 4880 0,0 0 944 0,0 0 192 0,0 0 48 0,-21 3-3248 0,21-3-640 0,0 0-128 0,-27 7-16 0,27-7-1328 0,0 0-256 0,-30 9-48 0,30-9-16 15,0 0-864-15,-24 9-176 0,24-9-48 0,0 0 0 16,-22 9-496-16,22-9-96 0,0 0-32 0,0 0 0 0,-23 10 768 0,23-10 160 0,0 0 16 0,0 0 16 15,0 0 1008-15,0 0 192 0,0 0 32 0,0 0 16 16,0 0-128-16,0 0-32 0,0 0 0 0,0 0 0 16,0 0-336-16,0 0-80 0,0 0-16 0,0 0 0 15,-11 28-288-15,11-28 0 0,0 0 0 0,0 0 0 16,0 0-304-16,0 0 48 0,21 18 0 0,-21-18 0 16,0 0 48-16,0 0 16 0,0 0 0 0,0 0 0 15,25 9 192-15,-25-9-176 0,0 0 176 0,0 0-160 16,0 0 160-16,21 11-128 0,-21-11 128 0,0 0-128 15,0 0 128-15,0 0 0 0,26 17 0 0,-26-17 0 0,0 0 0 0,0 0 0 16,25 17 128-16,-25-17-128 0,0 0 144 16,0 0-144-16,27 23 192 0,-27-23-192 0,0 0 0 0,0 0 0 15,24 28 0-15,-24-28 0 0,0 0 0 0,0 0 0 16,16 30 0-16,-16-30 0 0,0 0 0 0,0 0 0 16,0 0 160-16,0 0-160 0,0 35 432 0,0-35 0 15,0 0 0-15,0 0 0 0,0 0 192 0,-20 18 32 16,20-18 16-16,0 0 0 0,-26 12-336 0,26-12-64 15,-21 6-16-15,21-6 0 0,-27 6-64 0,27-6 0 16,-26 4-16-16,26-4 0 0,-24 3 16 0,24-3 0 16,-20 0 0-16,20 0 0 0,-21 0-192 0,21 0 0 15,0 0 144-15,-24-1-144 0,24 1-144 0,0 0-112 16,-21-4 0-16,21 4-16 16,0 0-1008-16,-16-6-208 0,16 6-48 0,0 0-15024 0</inkml:trace>
  <inkml:trace contextRef="#ctx0" brushRef="#br0" timeOffset="130509.01">12226 17125 23951 0,'0'0'2128'0,"0"0"-1696"0,0 0-432 0,0 0 0 0,0 0 2944 0,0 0 496 0,0 0 96 0,0 0 32 0,11-13-1904 0,-11 13-368 0,3-16-80 0,-4 4 0 0,-1-2-800 0,-4-2-160 0,1-3-16 0,-2 0-16 0,-2 1-224 0,1-1 0 15,-2-1 0-15,-2-1 0 0,2 1 0 0,-1 0 0 16,1 0-176-16,-1-2 176 0,5 0-208 0,-1 0 80 16,1-1 128-16,-2 0-208 0,3 0 208 0,0 0 0 15,0 1 0-15,2 1 0 0,0 0 0 0,0 2-176 16,3 2 176-16,0 1-160 0,3 4 160 0,0 0-192 15,2 2 192-15,1 0-192 0,-6 10-48 0,18-13-16 16,-18 13 0-16,22-9 0 16,-22 9-768-16,21-6-144 0,-21 6-48 0,29 0 0 15,-29 0-848-15,34 2-176 0,-34-2-48 16,33 5 0-16,-33-5-1072 0,34 3-224 0</inkml:trace>
  <inkml:trace contextRef="#ctx0" brushRef="#br0" timeOffset="131367.59">11884 16987 32255 0,'0'0'1424'0,"0"0"304"0,0 0-1392 0,0 0-336 0,0 0 0 0,0 0 0 0,0 0 992 0,22 11 128 16,-22-11 32-16,29 4 0 0,-7-2-640 0,2-1-128 15,0-1-32-15,3-2 0 0,-3-2-352 0,2-1-192 16,1-4 32-16,-3 0 0 16,2 0-464-16,1 0-80 0,0 1-32 0,0-1 0 15,-1 1 224-15,-1 1 64 0,-1 0 0 0,0 1 0 16,-1 0 448-16,-3 0 0 0,0 0 208 0,-1 1-64 0,-1 0 480 0,-3-1 80 15,-15 6 32-15,28-10 0 0,-28 10-144 16,20-10-16-16,-20 10-16 0,14-7 0 0,-14 7-192 16,0 0-48-16,12-8 0 0,-12 8 0 0,0 0 64 0,0 0 16 15,0 0 0-15,0 0 0 0,0 0-80 0,-11-10 0 16,11 10-16-16,0 0 0 0,-19-4-160 0,19 4-16 16,-20-1-128-16,20 1 192 0,-22 3-192 0,22-3 0 15,-28 6-144-15,28-6 144 0,-26 10-144 0,26-10 144 0,-27 16-128 0,27-16 128 16,-24 19 0-16,24-19-128 0,-21 21 128 0,21-21 0 15,-18 26 0-15,18-26-160 16,-14 31 160-16,14-31 0 0,0 0-208 0,-8 39 64 0,8-39 16 0,0 0 0 16,3 38 128-16,-3-38 0 0,0 0 0 0,17 32 0 15,-17-32-176-15,0 0 176 0,26 25-208 16,-26-25 80-16,20 8 128 0,-20-8-128 0,22 3 128 0,-22-3-128 16,24-3 128-16,-24 3 0 0,24-9 0 0,-24 9 0 15,26-12 0-15,-12 4 0 0,2-2 0 0,-3-1 128 16,3 1-128-16,-3-2 0 0,-1 1 0 0,0 0 0 15,0 1 0-15,-2-1 0 0,1 2 0 0,-1 1 0 16,-10 8 0-16,16-12 0 0,-16 12 0 0,11-8 128 16,-11 8-128-16,0 0 0 0,0 0 0 0,14-7 128 0,-14 7-128 15,0 0 0-15,0 0 0 0,0 0 0 16,0 0 0-16,0 0 0 0,24 28-128 0,-24-28 128 0,0 0-352 16,10 32 16-16,-10-32 0 0,0 0 0 0,16 37 336 0,-16-37-176 15,0 0 176-15,14 37-128 0,-14-37 128 0,0 0 0 16,10 31 0-16,-10-31 0 0,0 0 0 0,0 0 128 15,0 0-128-15,0 0 128 0,11 30 192 16,-11-30 32-16,0 0 16 0,0 0 0 0,0 0-16 0,0 0 0 16,-11-11 0-16,11 11 0 0,-7-9 48 0,7 9 16 15,-9-14 0-15,9 14 0 0,-8-17-16 16,6 7 0-16,2 10 0 0,-3-19 0 0,3 19-16 0,0-19-16 16,0 9 0-16,0 10 0 0,5-19-240 0,-2 9-128 15,4-1 128-15,2 1-128 0,-9 10 0 0,21-19-240 16,-7 10 48-16,4-2 0 0,-1 2-80 0,1 0-16 0,3 0 0 0,-2 1 0 31,2 2-176-31,-2-1-48 0,-3 1 0 0,3 1 0 16,-1 0-336-16,-1 0-80 0,0 3-16 0,-17 2-17056 0</inkml:trace>
  <inkml:trace contextRef="#ctx0" brushRef="#br0" timeOffset="132422.74">8278 17915 16575 0,'0'0'1472'0,"0"0"-1168"0,0 0-304 0,0 0 0 0,0 0 2752 0,0 0 480 0,0 0 96 0,0 0 32 0,0 0-2208 0,27 12-448 0,-27-12-96 0,0 0-16 0,34 30-592 0,-34-30 0 0,21 27 0 16,-21-27 0-1,19 31-512-15,-19-31-64 0,16 35 0 0,-16-35-16 16,11 39 16-16,-11-39 0 0,9 37 0 0,-9-37 0 0,2 30 1248 0,-2-30 256 15,0 0 48-15,0 30 16 0,0-30 480 0,0 0 112 0,0 0 16 0,-5 22 0 16,5-22-512-16,0 0-80 0,0 0-32 0,0 0 0 16,0 0-448-16,-19 2-80 0,19-2-32 0,0 0 0 15,-16-16-160-15,16 16-48 0,-13-18 0 0,13 18 0 16,-14-25-208-16,7 10 0 0,3-1 0 0,-2 0 0 16,2-1-144-16,-1-3 144 0,2 1 0 0,0-2-144 15,1 2 144-15,1-3-208 0,-1-2 80 0,4 1 128 16,1 0-448-16,0 1 48 0,2 1 0 0,2 1 0 15,0 1-16 1,3 1 0-16,-2-1 0 0,5 1 0 0,0 1 240 0,-13 17 176 0,28-27-208 0,-28 27 80 0,32-21-32 16,-32 21 0-16,33-17 0 0,-33 17 0 15,34-12-32-15,-34 12-16 0,34-9 0 0,-34 9 0 16,29-4-96-16,-29 4-16 0,0 0 0 0,38 4 0 16,-38-4-240-16,0 0-48 0,0 0-16 15,29 18 0-15,-29-18 240 0,0 0 64 0,0 0 0 0,14 26 0 16,-14-26 768-16,0 0 176 0,0 0 16 0,-3 26 16 0,3-26 368 0,-12 18 80 15,12-18 16-15,-16 19 0 0,16-19-448 0,-20 18-96 16,20-18 0-16,-21 16-16 0,21-16-256 0,-20 13-48 16,20-13-16-16,-26 13 0 0,26-13-240 0,-22 10 176 15,22-10-176-15,-19 7 160 0,19-7-160 0,-18 5-192 16,18-5 32-16,-15 5 16 16,15-5-1104-16,-17 5-224 0,17-5-32 0,0 0-16 15,-21 7-1552-15,21-7-320 0</inkml:trace>
  <inkml:trace contextRef="#ctx0" brushRef="#br0" timeOffset="132862.75">8881 17666 39615 0,'0'0'1760'0,"0"0"352"0,0 0-1680 0,0 0-432 0,0 0 0 0,0 0 0 0,-16 3 336 0,16-3-16 0,0 0 0 0,-18 9 0 0,18-9-320 0,-22 16 144 0,22-16-144 0,-21 23 0 16,21-23-320-16,-24 30-160 0,24-30-32 0,-22 38-16 15,22-38-240-15,-19 37-32 0,9-9-16 0,-1 2 0 0,1 2 432 0,4-4 64 16,0-1 32-16,6-27 0 0,-7 48 288 0,7-48 256 15,0 43-64-15,0-43 0 0,2 36 48 0,-2-36 0 16,9 29 0-16,-9-29 0 0,0 0-240 0,13 26 144 16,-13-26-144-16,0 0 128 0,0 0 128 0,26-4 32 15,-26 4 0-15,19-16 0 0,-19 16-160 0,19-26-128 16,-19 26 144-16,19-33-144 0,-11 14 176 16,0 1-176-16,-3 0 192 0,1 0-192 0,-1-1 384 0,-2 1-48 15,1-1 0-15,-3-1 0 0,1 0-80 16,-2 0 0-16,2 3-16 0,-2 1 0 0,0 16-112 0,-4-26-128 15,4 26 176-15,-3-20-176 0,3 20 0 0,-3-16 0 0,3 16 0 16,0 0 0 0,-5-15-1184-16,5 15-144 0,0 0-16 0,-2-14-15408 0</inkml:trace>
  <inkml:trace contextRef="#ctx0" brushRef="#br0" timeOffset="133315.1">9252 17644 23039 0,'0'0'2048'0,"0"0"-1648"16,0 0-400-16,0 0 0 0,0 0 2720 0,0 0 464 16,0 0 80-16,0 0 32 0,0 0-1568 0,-13-10-320 15,13 10-64-15,0 0-16 0,-22 1-1328 0,22-1-224 16,-17 5-64-16,17-5-16 15,-17 10-976-15,17-10-208 0,-17 11-48 0,17-11 0 16,-16 18 352-16,16-18 64 0,0 0 16 0,-15 29 0 0,15-29 768 0,0 0 144 16,-3 29 48-16,3-29 0 0,0 0 528 0,0 0 128 15,11 38 0-15,-11-38 16 0,0 0-144 0,16 26-16 16,-16-26-16-16,0 0 0 0,24 25 160 0,-24-25 48 16,0 0 0-16,32 18 0 0,-32-18-560 0,24 10 0 15,-24-10-160-15,0 0 160 0,31 14-224 0,-31-14 80 16,0 0 16-16,26 14 0 0,-26-14-16 0,0 0 0 15,0 0 0-15,0 0 0 0,14 24 144 0,-14-24 256 16,0 0-64-16,0 0-16 0,-16 29 640 0,16-29 128 0,0 0 16 0,-22 20 16 16,22-20-128-16,0 0-16 15,-23 17-16-15,23-17 0 0,0 0-416 0,-27 15-80 16,27-15 0-16,0 0-16 0,-26 11-304 0,26-11 0 0,0 0 0 0,-22 8 0 31,22-8-448-31,0 0-128 0,-18 3-48 0,18-3 0 16,0 0-1104-16,0 0-208 0,-18 0-48 0,18 0-13056 0</inkml:trace>
  <inkml:trace contextRef="#ctx0" brushRef="#br0" timeOffset="133600.79">9524 17603 32255 0,'0'0'1424'0,"0"0"304"0,0 0-1392 0,0 0-336 0,0 0 0 0,0 0 0 0,0 0 1088 0,0 0 128 0,0 0 48 0,22 38 0 0,-22-38-368 0,10 39-80 0,-10-39-16 0,11 51 0 0,-11-51-528 0,8 53-96 0,-6-25-32 0,0 0 0 0,-1 0-288 0,1 0-64 0,1 0-16 0,-1-2 0 16,-2-26-352-16,7 47-64 0,-7-47 0 0,9 41-16 0,-9-41 320 0,6 32 64 15,-6-32 16-15,0 0 0 0,6 33 256 0,-6-33 0 16,0 0 0-16,0 0 0 0,0 0-208 0,0 0 16 15,0 24 0-15,0-24 0 16,0 0-1152-16,0 0-208 0,0 0-48 0</inkml:trace>
  <inkml:trace contextRef="#ctx0" brushRef="#br0" timeOffset="133858.37">9325 17764 17503 0,'0'0'1552'16,"0"0"-1232"-16,0 0-320 0,0 0 0 0,0 0 2608 0,0 0 464 0,0 0 80 0,0 0 32 15,0 0-1296-15,31 3-256 0,-31-3-48 0,24 3-16 16,-24-3-512-16,32 3-96 0,-32-3-32 0,35 2 0 16,-35-2-560-16,37-3-112 0,-37 3-32 0,38-8 0 15,-17 2-48-15,-1 0-16 0,-1-1 0 0,2-2 0 16,-1 2-160-16,1-2 0 0,0 0 0 0,-3 1 128 0,1 1-128 0,-2-2 0 15,-17 9 0-15,34-14 0 0,-18 5-224 0,-16 9-80 16,30-13-16-16,-30 13 0 16,29-15-1616-16,-29 15-336 0</inkml:trace>
  <inkml:trace contextRef="#ctx0" brushRef="#br0" timeOffset="134481.57">10794 17468 35935 0,'0'0'3200'0,"0"0"-2560"0,0 0-512 0,0 0-128 0,0 0 256 0,0 0 48 0,0 0 0 0,-6 43 0 0,6-43-16 0,-11 54 0 0,1-19 0 0,-1 0 0 0,-2 4-288 0,0-4 0 0,-1 2 0 0,1-4 0 0,-1 1 128 0,1-2-128 0,-1-1 144 0,2-1-144 15,-2-1 320-15,4-4-48 0,-1-2 0 0,1-1 0 16,1-1 176-16,-2 1 48 16,-2-1 0-16,13-21 0 0,-20 35-176 0,20-35-48 0,-17 25 0 15,17-25 0-15,-14 20-128 0,14-20-16 0,0 0-128 0,-15 17 192 16,15-17-192-16,0 0-128 0,0 0 128 0,0 0-208 31,-16 16-368-31,16-16-64 0,0 0 0 0,0 0-16 16,0 0-2000-16,0 0-400 0</inkml:trace>
  <inkml:trace contextRef="#ctx0" brushRef="#br0" timeOffset="135063.31">11058 17755 11055 0,'0'0'976'0,"0"0"-784"16,0 0-192-16,0 0 0 0,0 0 4384 0,0 0 832 15,0 0 160-15,0 0 48 0,0 0-3168 0,0 0-624 16,0 0-128-16,0 0-32 0,0 0-1088 0,0 0-240 16,0 0-144-16,0 0 192 15,21 0-800-15,-21 0-160 0,0 0-16 0,0 0-16 0,27 3 480 0,-27-3 80 0,0 0 32 0,29 0 0 16,-29 0 448-16,22-2 80 0,-22 2 32 0,21-2 0 16,-21 2 352-16,20-2 64 0,-20 2 0 0,0 0 16 15,25 0-256-15,-25 0-48 0,0 0-16 0,0 0 0 16,0 0-288-16,24 2-176 0,-24-2 192 0,0 0-192 15,0 0 0-15,0 0 0 0,0 0 0 0,0 0 0 16,0 0 0-16,0 0-224 0,0 0 32 0,0 0 16 16,-6 30-16-16,6-30-16 0,0 0 0 0,-23 20 0 15,23-20-64-15,-20 18-16 0,20-18 0 0,-20 17 0 16,20-17 80-16,0 0 16 0,-27 24 0 0,27-24 0 16,-30 27 368-16,30-27 80 0,-29 28 0 0,29-28 16 15,-26 28-80-15,26-28 0 0,-21 27-16 0,21-27 0 0,-17 23 144 0,17-23 48 16,-13 21 0-16,13-21 0 15,0 0-16-15,-13 27 0 0,13-27 0 0,0 0 0 16,0 0-224-16,-1 24-128 0,1-24 160 0,0 0-160 0,0 0 224 0,0 0-48 16,19 16-16-16,-19-16 0 0,0 0-32 0,22 5 0 15,-22-5 0-15,0 0 0 16,31 3-128-16,-31-3 0 0,0 0 144 0,30-3-144 0,-30 3 0 0,19-7-128 16,-19 7 0-16,18-11 0 15,-18 11-1024 1,14-14-208-16</inkml:trace>
  <inkml:trace contextRef="#ctx0" brushRef="#br0" timeOffset="135547.31">11349 17890 35007 0,'0'0'1552'0,"0"0"320"0,0 0-1488 0,0 0-384 0,0 0 0 0,0 0 0 0,24-2 544 0,-24 2 32 0,0 0 16 0,24-7 0 0,-24 7 16 0,31-7 0 0,-31 7 0 0,29-11 0 0,-29 11-480 0,24-12-128 0,-24 12 0 0,19-13 0 0,-19 13 0 0,15-16 0 0,-15 16 0 0,12-17 0 16,-12 17-256-16,10-19-32 0,-10 19 0 0,6-18 0 15,-6 18 32-15,3-19 16 0,-3 19 0 0,0-17 0 16,0 17 240-16,0-18 0 0,0 18 0 0,0 0 0 16,-5-16 288-16,5 16 96 0,0 0 32 0,-11-10 0 15,11 10-32-15,0 0 0 0,-17-3 0 0,17 3 0 16,0 0-256-16,-24 9-128 0,24-9 128 0,-20 9-128 15,20-9 0-15,-24 17 0 0,24-17-224 0,-28 21 80 16,28-21 144-16,-26 24-208 0,11-8 80 0,-2 2 128 16,17-18 0-16,-29 37 0 0,17-16 0 0,12-21 0 0,-23 42 0 0,23-42 0 15,-11 38 0-15,11-38 192 0,-4 29 0 16,4-29 16-16,2 25 0 0,-2-25 0 16,0 0-16-16,10 31 0 0,-10-31 0 15,0 0 0-15,19 26 32 0,-19-26 0 0,24 16 0 0,-24-16 0 0,29 13 0 0,-29-13 0 16,36 10 0-16,-36-10 0 0,36 5-96 0,-36-5-128 15,38 0 176-15,-38 0-176 0,36-1 128 16,-36 1-128-16,33-5 0 0,-33 5 0 0,29-7 0 0,-29 7 0 16,24-11 0-16,-24 11 0 0,19-10 0 0,-19 10-256 15,14-13 64-15,-14 13 0 16,0 0-320-16,13-20-48 0,-13 20-16 16,0 0 0-16,5-19-1728 0,-5 19-368 0</inkml:trace>
  <inkml:trace contextRef="#ctx0" brushRef="#br0" timeOffset="135850.91">11733 17463 33167 0,'0'0'1472'0,"0"0"304"0,0 0-1424 0,0 0-352 0,0 0 0 0,0 0 0 0,0 0 1008 0,2 29 128 15,-2-29 16-15,1 32 16 0,-1-32-368 0,4 52-80 0,-3-23-16 0,-1 1 0 0,0 0-496 0,-1 0-208 0,1-2 176 0,-2 0-176 0,2-1 0 0,-2 0 0 0,4-1 0 0,-2-26 0 0,3 49 0 0,-3-49 0 16,5 42 0-16,-5-42 0 0,5 37 0 0,-5-37 0 16,6 31 0-16,-6-31 0 0,3 26 0 0,-3-26 0 15,0 0 0-15,5 30 0 0,-5-30 0 0,0 0 0 16,0 0 0-16,0 0 0 0,0 0 0 0,7 22-240 15,-7-22 32-15,0 0 0 16,0 0-1296-16,0 0-256 0,-2-24-48 0</inkml:trace>
  <inkml:trace contextRef="#ctx0" brushRef="#br0" timeOffset="136450.04">11842 17555 36863 0,'0'0'1632'0,"0"0"336"16,0 0-1584-16,0 0-384 0,0 0 0 0,0 0 0 0,0 0 640 0,-3 32 32 0,3-32 16 0,0 36 0 15,0-36-288-15,-2 51-48 0,2-51-16 0,2 52 0 16,-2-52-336-16,5 47 0 0,-5-47 0 0,6 45 0 16,-6-45 0-16,11 40-320 0,-11-40 64 0,13 39 16 15,-13-39-224-15,13 30-48 16,-13-30-16-16,17 27 0 0,-17-27 208 0,15 19 64 0,-15-19 0 0,0 0 0 0,24 18 256 0,-24-18-160 15,0 0 160-15,24 9-128 0,-24-9 352 16,0 0 80-16,27 5 16 0,-27-5 0 0,21-2-112 16,-21 2-16-16,21-3 0 0,-21 3 0 0,20-5-192 15,-20 5 176-15,0 0-176 0,26-10 160 0,-26 10-160 16,17-12 160-16,-17 12-160 0,18-16 160 0,-18 16-160 0,18-20 0 16,-18 20 0-16,16-21 0 0,-16 21 0 0,14-23 0 15,-14 23 0-15,11-23 0 0,-11 23 0 0,10-24 0 16,-10 24 0-16,6-21 0 0,-6 21 240 0,2-18-48 15,-2 18 0-15,0 0 0 0,-2-21 128 0,2 21 0 16,0 0 16-16,-11-15 0 0,11 15-64 0,0 0-16 16,-13-15 0-16,13 15 0 0,0 0-128 0,0 0-128 15,-21-11 144-15,21 11-144 0,0 0 0 0,-22-4 0 16,22 4 0-16,0 0-160 0,-27 4 160 0,27-4-208 16,0 0 80-16,-29 14 128 0,29-14-192 0,-22 19 192 0,22-19-192 15,-18 19 192-15,18-19-176 0,-21 30 176 0,21-30-128 16,-22 43 128-16,14-20 0 0,-3 0 0 0,6 1 0 0,0-1 0 15,5-23 0-15,-3 36 144 0,3-36 0 0,5 35 0 16,-5-35 80-16,17 32 16 0,-17-32 0 0,26 25 0 16,-26-25-32-16,32 21 0 0,-32-21 0 0,38 11 0 15,-14-5 48-15,0-4 16 0,0-1 0 0,0-2 0 16,0 1-112-16,0-1-32 0,2-1 0 0,-4 0 0 16,2 1-128-16,-4-1 0 0,-20 2 0 0,38-5 0 15,-38 5 0-15,27-3 0 0,-27 3-192 0,0 0 192 16,28-3-640-1,-28 3-16-15,0 0 0 0</inkml:trace>
  <inkml:trace contextRef="#ctx0" brushRef="#br0" timeOffset="153382.79">19296 14334 23951 0,'0'0'2128'16,"-12"-4"-1696"-16,12 4-432 0,0 0 0 0,-10-1 1232 0,10 1 176 0,-12-1 16 0,-2 0 16 0,-5 0-928 0,-3 0-192 0,-2 3-48 0,-2 1 0 0,2 2-544 0,0 0-112 0,2 4-32 0,0-1 0 0,1 0 224 0,5 2 64 15,-2 0 0-15,4-1 0 0,14-9 128 0,-21 17 0 16,21-17 0-16,0 0 0 0,0 0 0 0,-11 24 0 16,11-24 128-16,0 0-128 0,0 0-128 0,0 0-112 15,35 36-16-15,-35-36 0 0,32 18 256 0,-32-18 0 16,43 20 0-16,-43-20-144 0,54 22 288 0,-25-11 64 0,4 0 16 0,0-1 0 15,-3 2 80-15,1-2 16 0,-4 1 0 0,-27-11 0 16,50 20-176-16,-50-20-16 0,45 19-128 0,-45-19 192 16,39 22-192-16,-39-22 0 0,29 21 0 0,-29-21 0 15,0 0 0-15,31 31 144 0,-31-31-144 0,0 0 192 16,0 0 464-16,4 36 112 0,-4-36 0 0,0 0 16 16,-24 32 384-16,24-32 80 0,-30 21 16 0,15-11 0 15,-4-1-496-15,0 0-80 0,-3 2-32 0,1-3 0 16,1 2-304-16,0-3-64 0,-1 0-16 0,0-1 0 15,1 0-128-15,-1-1-16 0,2-1-128 0,-1-1 192 16,-1 1-192-16,-1-1 0 0,3 1 0 0,0-2 0 16,3-1-192-16,0 0-96 0,2 1-16 0,2-2 0 15,1-1-1104-15,3 0-208 0,1-1-48 0,3 0-14464 16</inkml:trace>
  <inkml:trace contextRef="#ctx0" brushRef="#br0" timeOffset="153943.37">19194 14108 29487 0,'-8'-2'1296'0,"2"1"288"0,-1 1-1264 0,4 0-320 0,3 0 0 0,0 0 0 0,0 0 560 0,0 0 48 0,0 0 16 0,-21 15 0 0,21-15-176 0,-16 19-16 0,16-19-16 0,-14 26 0 0,14-26 48 0,-8 33 16 0,8-33 0 0,-5 40 0 0,5-40 560 16,-5 48 112-16,5-48 32 0,-3 57 0 0,3-57-592 0,-3 60-112 16,3-60-32-16,-3 67 0 0,3-67-256 0,-3 73-48 15,1-36-16-15,2-37 0 0,-2 68-128 0,2-68 160 16,0 56-160-16,0-56 160 0,2 49 16 0,-2-49 0 15,3 45 0-15,-3-45 0 0,0 45-48 0,0-45-128 16,0 43 192-16,0-43-64 0,-3 41-128 0,3-41 0 16,-2 40 0-16,2-40 128 0,-3 36-128 0,3-36 0 15,0 0 0-15,-2 41 0 0,2-41 0 0,0 0 0 16,0 0 0-16,0 0 0 0,0 36-176 0,0-36-16 16,0 0 0-16,0 0 0 0,0 0-144 0,0 0-48 15,0 0 0-15,0 0 0 16,5-10-736-16,-3 0-160 0,0 1-16 0,1-5-15440 0</inkml:trace>
  <inkml:trace contextRef="#ctx0" brushRef="#br0" timeOffset="154291.79">19293 14289 11967 0,'0'0'1072'0,"-2"-7"-864"0,2 7-208 0,0 0 0 16,0 0 1680-16,0 0 304 0,0 0 48 0,0-6 16 16,0 6-208-16,-2-6-48 0,2 6 0 0,0 0 0 15,0 0-544-15,0 0-112 0,0 0-32 0,0 41 0 16,0-41 768-16,-2 43 160 0,2-43 16 0,-1 54 16 16,1-54-896-16,-4 66-176 0,3-29-32 0,1-37-16 0,-2 71-512 15,2-32-112-15,0 2 0 0,0-1-16 0,2 0-48 16,1-5-16-16,-3-35 0 0,3 60 0 15,-3-60-48-15,4 45-16 0,-4-45 0 0,2 44 0 0,-2-44-48 0,0 42 0 16,0-42 0-16,-2 38 0 0,2-38-128 0,0 0 0 16,-4 46 144-16,4-46-144 0,0 0 0 0,0 0 0 15,-8 37 0-15,8-37 0 0,0 0-144 0,0 0-112 16,0 0 0-16,0 0-16 16,0 0-448-16,0 0-96 0,0 0-16 15,-16 12-17376-15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3T07:43:27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5224 11078 16575 0,'-1'0'1472'0,"-1"0"-1168"0,2 0-304 0,0 0 0 0,0 0 2144 0,0 0 368 0,0 0 80 0,0 0 16 0,0 0-1232 0,0 0-240 0,0 0-48 0,0 0-16 0,0 0-560 0,0 0-96 0,0 0-32 0,0 0 0 0,0 0-256 0,0 0-128 0,37 17 0 0,-37-17 128 0,0 0 192 0,22 2 16 16,-22-2 16-16,0 0 0 0,27 2 160 0,-27-2 48 16,21 2 0-16,-21-2 0 0,21 0 176 0,-21 0 32 15,27-2 16-15,-27 2 0 0,30 0-240 0,-30 0-48 16,34-1-16-16,-13 0 0 0,-2 0-144 0,2 1-16 15,-1-1-16-15,0 1 0 0,1-1-144 0,1 1-32 0,2 1 0 0,2 0 0 16,-1 0-128-16,1-1 160 0,-2 0-160 16,0 0 160-16,3-1-160 0,0 1 0 0,0-1 144 0,1 1-144 15,-1-1 0-15,0 1 144 0,2 0-144 16,3 1 0-16,-2-1 128 0,2 1-128 0,0 0 0 16,0-1 0-16,-1 1 0 0,2-2 128 0,-1-1-128 0,0 0 0 15,3 1 208-15,-3 0-64 0,2 0-16 0,1 0 0 16,-1 1-128-16,2 0 160 0,-2 1-160 0,1 0 160 15,-4 1-160-15,-1-2 192 0,1-2-192 0,0 1 192 16,0-1-192-16,-1 0 0 0,0 0 144 0,1 2-144 16,0 0 0-16,-1 0 128 0,2 1-128 0,-3 1 0 15,-2-1 0-15,0 1 0 0,2-1 0 0,-2-1 0 16,2 0 0-16,-2 0 0 0,0-2 0 0,4 0 0 16,4-1 0-16,-2 0 0 0,4 2 0 0,-3 0 128 0,1 1-128 15,0-1 192-15,2 2-64 0,-4-1 0 0,1 1-128 0,-3-2 128 16,4 0-128-16,-3-2 128 0,1 2-128 0,1 0 0 15,4-1 128-15,-1 0-128 0,1 2 0 0,-2 0 0 16,0 1 0-16,-2-2 128 0,1 2-128 0,-1-2 144 16,1-2-144-16,2-1 160 0,1 0-160 0,-1 1 160 15,5 1-160-15,-4-1 160 0,5 2-160 16,-3 0 0-16,3 1 0 0,-4-1 128 0,2-1-128 0,-4 0 0 16,2 0 144-16,2 0-144 0,2 0 144 0,1 2-144 15,-1 0 192-15,0 2-192 0,-3-1 160 0,-3-1-160 16,-1 1 128-16,-2 0-128 0,4-1 160 0,-2 0-160 15,2-1 192-15,1 0-192 0,-1 1 128 0,3 1-128 16,-2 0 0-16,1-1 0 0,-2 0 0 0,-3-2 0 16,2 0 0-16,0-1 0 0,-2 0 0 0,2 0 0 0,3 0 0 0,-3 2 0 15,1 0 176-15,-2 1-176 0,0 1 160 0,-4-1-160 16,-1 1 256-16,0 0-32 0,-2-1-16 0,0-1 0 16,4 0-208-16,-2 0 176 0,0 0-176 0,2 1 160 15,2 0-160-15,-1 1 0 0,1-1 0 0,-1 1 0 16,-1 0 0-16,1-1 0 0,-2 0 0 0,1-2 0 15,-1 1 0-15,-1-2 0 0,7 1 0 0,-2 0 0 16,2 2 0-16,0-1 0 0,-1 1 0 0,1 0 0 16,-4 1 0-16,-2-1 128 0,0 1-128 0,-2-1 0 15,-1 0 176-15,4 0-48 0,1-1-128 0,0 1 192 16,1-1-192-16,0 0 144 0,2 2-144 0,0 0 128 16,-2 0-128-16,-1 1 0 0,-1-1 0 0,-2-1 0 15,-1 0 0-15,-1-1 0 0,1 0 0 0,2-1 0 16,2 2 0-16,3-1 0 0,-2 0 0 0,1 1 0 0,0 0 0 0,-3 1 0 15,1 1 0-15,-3-2 0 0,0 0 0 0,0-1 0 16,-1 0 128-16,1-1-128 0,2 1 0 0,1 0 0 16,2 0 0-16,-2 1 128 0,1 0-128 0,-3 0 128 15,0 2-128-15,0-2 128 0,-3 1-128 0,0-1 0 16,-3 1 144-16,1-1-144 0,2 0 0 0,2-1 0 16,0 2 0-16,1-1 128 0,3 0-128 0,-3 1 0 15,3 1 0-15,-3-1 0 0,0 2 0 0,0-1 0 16,-3 0 0-16,1-1 0 0,-2-1 0 0,-3 1 0 15,3-1 0-15,0 0 0 0,4-1 0 0,0 1 0 16,3 1 0-16,-3 1 0 0,2 0 0 0,-1-1 0 0,-2 1 0 16,0 0 0-16,0 0 0 0,-4-1 0 0,1 0 0 15,-3-1 0-15,3 0 0 0,-1 0 0 0,3 1 0 16,0 0 0-16,-1 1 0 0,-1 0 128 16,2 1-128-16,0-2 0 0,-1 3 0 0,-2-1 0 0,0 1 0 0,-1-2 128 15,1 0-128-15,-3-1 0 0,2 0 0 0,0-1 0 16,-1 0 0-16,4 0 0 0,-1 0 0 0,5 1 0 15,-3 0 0-15,3 0 0 0,-2 1 0 0,0-1 0 16,-3 3 0-16,-1-2 0 0,0 0 0 0,-1-1 0 16,-2-1 0-16,2 0 128 0,-1 0-128 0,3 0 0 15,-1 0 0-15,0 0 144 0,3 1-144 0,-3-1 0 16,-1 0 0-16,-2 1 0 0,3 0 0 0,-3 1 0 16,0-1 0-16,-3 0 0 0,0 0 0 0,-2-1 0 0,0 1 0 0,0-1 0 15,2 0 0-15,0 0 0 0,-2 0 0 0,1 0 0 16,0 0 0-16,1 0 0 15,0 1 0-15,-2 0 0 0,2 0 0 16,-2 0 0-16,-1-1 0 0,-1 1 0 0,1 0 0 16,-4 0 0-16,2 2 0 0,0-2 0 0,-1 0 0 0,-1 0 0 0,1 0 0 0,-1-1 0 15,-14 0 0-15,24 2 0 0,-24-2 0 0,22 0 0 16,-22 0 0-16,22 0 0 0,-22 0 0 0,21-2 0 16,-21 2 0-16,17-2 0 0,-17 2 0 0,17-1 0 15,-17 1 0-15,21-1 0 0,-21 1 0 0,20-3 0 16,-20 3 0-16,15-1 0 0,-15 1 0 15,21 0 0-15,-9 0 0 0,-12 0 0 16,21 0 0-16,-21 0 0 0,20 1 0 0,-20-1 0 0,19 1 0 0,-19-1 0 0,16 2 0 0,-16-2 0 16,15 1 0-16,-15-1 0 0,14 2 0 0,-14-2 0 15,15 1 0-15,-15-1 0 0,13 2 0 16,-13-2 0-16,0 0 0 0,21 5 0 0,-21-5 0 0,0 0 0 16,21 4 0-16,-21-4 0 0,0 0-128 0,19 4 128 15,-19-4 0-15,0 0 0 0,0 0 0 0,17 6 0 16,-17-6 0-16,0 0 0 0,0 0 0 0,0 0 0 15,15 2 0-15,-15-2 0 0,0 0 0 0,0 0 0 16,0 0 0-16,0 0 0 0,11 1 0 0,-11-1 0 16,0 0 0-16,0 0 0 0,0 0 0 0,0 0 0 15,0 0 0-15,0 0 0 0,0 0 0 0,0 0 0 0,0 0 160 16,0 0-160-16,0 0 128 0,3-3-128 16,-3 3 176-16,0 0-48 0,-5-5-128 0,5 5 192 0,-9-4-192 0,6 1 176 15,0 0-176-15,-4-1 160 0,7 4-160 16,-11-6 0-16,11 6 0 0,-13-7 0 0,7 3 0 0,-2-1 0 15,1 0 128-15,-2-1-128 0,1 2 0 0,0-1 0 16,-3 0 0-16,-1 0 0 0,0-1 0 0,0 2 0 16,-2-1 0-16,1 0 0 0,1 0 0 0,-2 0 0 15,2 2 0-15,-2-1 0 0,14 4 0 0,-20-4-144 16,20 4 144-16,-17-5 0 0,17 5-128 0,-13-4 128 16,13 4 0-16,0 0 0 0,0 0-256 0,0 0 64 15,-15-2 16-15,15 2 0 0,0 0-96 0,0 0-32 16,0 0 0-16,0 0 0 0,0 0 48 0,0 0 0 15,0 0 0-15,17 6 0 0,-17-6 96 0,0 0 32 16,21 5 0-16,-21-5 0 0,17 5 128 0,-17-5-128 16,21 6 128-16,-21-6-128 0,22 7-32 0,-22-7 0 15,24 7 0-15,-24-7 0 0,26 9-32 0,-11-4-16 0,0 0 0 16,-15-5 0-16,29 10 64 0,-13-6 16 0,-16-4 0 0,27 10 0 16,-27-10 128-16,26 9 0 0,-26-9 0 15,21 7-128-15,-21-7 128 0,0 0 0 0,22 11 0 0,-22-11 0 16,0 0 0-16,0 0 0 0,19 9 0 0,-19-9 0 15,0 0 0-15,0 0 0 0,0 0 0 0,0 0 128 16,0 0-128-16,0 0 0 0,0 0 0 0,0 0 0 16,0 0 0-16,0 0 0 0,-21 29 0 0,21-29 0 15,0 0 0-15,-34 14 0 0,34-14 144 0,-26 9-144 16,26-9 208-16,-26 10-64 0,26-10-16 0,0 0 0 16,-32 13-128-16,32-13 128 0,-24 11-128 0,24-11 128 15,0 0-128-15,-31 14 0 0,31-14 0 0,0 0 0 0,-33 14-272 16,33-14-48-16,-22 7 0 0,22-7 0 15,0 0-352-15,-26 8-80 0,26-8-16 0,0 0 0 16,-27 6-464-16,27-6-112 0,0 0 0 0,-26 3-15808 16</inkml:trace>
  <inkml:trace contextRef="#ctx0" brushRef="#br0" timeOffset="1994.55">7070 10322 20271 0,'-1'-3'1792'0,"-1"0"-1424"0,2 1-368 0,0 1 0 0,-2 0 1280 0,2-1 192 0,-3-2 48 0,-1-1 0 0,-3-2 144 0,1 0 16 0,-4 0 16 0,0 1 0 0,2 3-1120 0,-3 1-240 0,0 2-32 0,-2 1-16 15,2 1-736-15,-3 2-128 0,-1 2-48 0,1 1 0 0,-2 0 624 0,3 2 128 16,-3 2 32-16,0 1 0 0,3 3 224 0,-1 0 64 15,1 3 0-15,-3 3 0 0,3 2 64 0,-1 3 0 16,1 0 16-16,13-26 0 0,-21 59-144 0,21-59-48 16,-9 52 0-16,9-52 0 0,0 44-64 0,0-44-16 15,0 0 0-15,17 55 0 0,-17-55-64 0,0 0 0 16,34 45-16-16,-34-45 0 0,0 0-176 0,40 34 0 16,-40-34 0-16,32 17 0 0,-32-17-160 0,32 9 160 15,-32-9 0-15,35 4-144 0,-16-5 144 0,-1-2 0 0,-4 1 0 16,2-2 0-16,-3-1 256 0,3-1-32 0,-2-1 0 0,-2 1 0 15,-1-1 16-15,-3 1 0 0,-2-3 0 16,-1 2 0-16,1 0-32 0,-4-1 0 0,-2 1 0 0,-2 1 0 16,-1 1 0-16,-1-1 0 0,-3 1 0 0,2 1 0 15,-3 1-208-15,-3 0 176 0,3 0-176 0,-1-1 160 16,-1 2-160-16,0-1 0 0,2 2 0 0,0 0 0 16,0 0-176-16,2 0 48 0,1-1 0 0,0 1 0 15,0 0 128-15,2 0 0 0,0 0-144 0,0 0 144 16,3 1 0-16,0 0 0 0,0 0 0 0,0 0 0 15,0 0 160-15,0 0 0 0,0 0 0 0,0 0 0 16,21 1-160-16,-21-1 0 0,19-1 144 0,-19 1-144 16,21-1 160-16,-21 1-32 0,25-1-128 0,-9-1 192 0,0 0-32 15,0-2-16-15,0 1 0 0,-3 0 0 0,3 0-144 0,-1 0 0 16,-15 3 144-16,25-6-144 0,-25 6 0 16,19-7 128-16,-19 7-128 0,18-4 0 0,-18 4 0 0,0 0 0 15,17-4 0-15,-17 4 0 0,8-3 0 0,-8 3-160 16,0 0 16-16,0 0 0 15,0 0-560-15,18-5-96 0,-18 5-32 0,0 0 0 16,0 0-1552-16,13-6-320 0</inkml:trace>
  <inkml:trace contextRef="#ctx0" brushRef="#br0" timeOffset="2305.23">7373 10416 11967 0,'0'0'1072'0,"0"0"-864"0,0 0-208 0,0 0 0 0,0 0 3648 0,0 0 704 0,0 0 128 0,0 0 16 0,0 0-1872 0,0 0-368 0,-7 36-80 0,7-36 0 0,0 0-1136 0,5 41-208 0,-5-41-64 0,0 0 0 16,9 51-608-16,-9-51-160 0,4 40 0 0,-4-40 0 15,3 38 0-15,-3-38 0 0,0 0 0 0,3 52 0 16,-3-52 0-16,0 0 0 0,4 45 0 0,-4-45 0 15,0 0 0-15,0 0 160 0,3 50-32 0,-3-50-128 16,0 0 384-16,0 0-16 0,2 41-16 0,-2-41 0 16,0 0-208-16,0 0-144 0,0 0 192 0,0 0-192 0,0 0 0 15,0 0 0-15,0 0 0 0,0 0 0 16,0 0-832-16,0 0-160 0,0 0-32 0,0 0-10384 16,-5-8-2080-16</inkml:trace>
  <inkml:trace contextRef="#ctx0" brushRef="#br0" timeOffset="2559">7331 10393 10847 0,'-2'-2'240'0,"1"0"48"0,1 2 16 0,0 0 0 0,0 0-304 0,0 0 0 16,0 0 0-16,3-5 0 0,-3 5 1920 0,6-6 320 15,-1 3 64-15,-5 3 48 0,14-3-816 0,-14 3-144 0,0 0-48 0,24-2 48 16,-24 2-16-16,21 0 0 0,-21 0 0 0,22-2 32 15,-22 2-368-15,26-4-80 0,-26 4 0 0,31-5 16 16,-14 0-288-16,-2 1-64 0,2-1-16 0,1 0 32 16,-2 0-480-16,-2 0-160 0,0 0 0 0,-2 1 144 15,2-1-144-15,-4 1-192 0,0 1 32 16,-1-2 160 0,-2 2-864-16,-1 0-64 0,0 0-16 0,-1 0-8672 0,-2 1-1776 0</inkml:trace>
  <inkml:trace contextRef="#ctx0" brushRef="#br0" timeOffset="2810.41">7449 10522 25791 0,'0'0'2304'0,"0"0"-1856"16,0 0-448-16,0 0 0 0,0 0 1360 0,0 0 176 15,29 3 48-15,-29-3 0 0,32-3-112 0,-11 0-32 16,3 0 0-16,-2-2 0 0,-1 0-1440 0,-2 0-352 16,-4-2-32-16,-1 2-16 15,-1 0-1520-15,-2 0-288 0,-1 0-64 0,-1 1-16 16,-9 4-48-16,10-6-16 0,-10 6 0 0,11-5-4240 16,-11 5-832-16</inkml:trace>
  <inkml:trace contextRef="#ctx0" brushRef="#br0" timeOffset="3094.66">7390 10785 15663 0,'0'0'1392'0,"0"0"-1120"0,0 0-272 0,0 0 0 16,0 0 3840-16,0 0 704 0,0 0 128 0,0 0 48 15,35 15-2336-15,-35-15-464 0,31 0-80 0,-31 0-32 16,37-1-1152-16,-16-1-224 0,-1-1-48 0,-1-1-16 16,0-1-368-16,-4-1-192 0,3 1 32 0,-3-2 0 15,-2 0-96-15,2 1 0 0,-4 0-16 0,0 0 0 16,0-1 272-16,2 2-128 0,-3 0 128 0,-1 0 0 0,1 0-288 0,-2 1 48 16,3 0 16-16,-3 0 0 15,0 0-1120-15,2 0-208 0,-2-2-48 0,1 1-13664 16</inkml:trace>
  <inkml:trace contextRef="#ctx0" brushRef="#br0" timeOffset="3349.88">7920 10384 28559 0,'0'0'2544'0,"0"0"-2032"16,0 0-512-16,0 0 0 0,0 0 1472 0,0 0 208 15,0 0 48-15,0 0 0 0,12 46-496 0,-12-46-80 0,13 39-32 0,-13-39 0 16,11 44-784-16,-11-44-144 0,10 44-48 0,-10-44 0 16,8 42-272-16,-8-42-64 0,0 0-16 0,11 50 0 15,-11-50-80-15,0 0-16 0,0 0 0 0,10 48 0 16,-10-48 304-16,0 0 0 0,0 0 0 0,0 0 0 16,0 0 0-16,0 0 0 0,0 0 0 0,0 38 0 31,0-38-480-31,0 0-96 0,-8 0 0 0,3-2-16 15,0-2-1808-15,-3-1-352 0</inkml:trace>
  <inkml:trace contextRef="#ctx0" brushRef="#br0" timeOffset="3593.99">7726 10431 31327 0,'0'0'1392'15,"0"0"272"-15,16-3-1328 0,-16 3-336 0,0 0 0 0,0 0 0 0,19-3 1152 0,-19 3 176 16,29-3 16-16,-5-1 16 0,5 0-320 0,1-2-64 16,-2 3-16-16,-3-3 0 0,-1 1-736 0,-1 0-224 15,-1 0 0-15,-1-2 128 0,-1 3-304 0,-2-1-48 16,-2 0-16-16,0 1 0 0,-2-1-128 0,-1 1-16 16,0 1-16-16,0 0 0 15,-2 1-496-15,-1-2-80 0,-10 4-32 0,19-3-14656 16</inkml:trace>
  <inkml:trace contextRef="#ctx0" brushRef="#br0" timeOffset="4310.06">9257 10185 16575 0,'0'0'1472'0,"-2"-4"-1168"16,2 4-304-16,0 0 0 0,0 0 2288 0,0 0 400 0,0 0 64 0,-6-2 32 0,6 2-944 0,0 0-192 0,0 0-48 0,0 0 0 0,0 0-1024 0,-18 28-224 0,18-28-32 0,0 0-16 0,-17 48-128 0,17-48-32 16,-16 46 0-16,16-46 0 0,-15 57 432 15,15-57 64-15,-17 61 32 0,17-61 0 0,-16 63 0 0,16-63 0 16,-13 69 0-16,13-69 0 0,-13 65-416 0,13-65-64 15,-8 55-32-15,8-55 0 0,-5 48-160 0,5-48 0 16,-6 40 0-16,6-40 0 0,0 0 0 0,0 45 128 16,0-45-128-16,0 0 0 0,0 0-144 0,8 41-112 15,-8-41-32-15,0 0 0 16,0 0-736-16,0 0-160 0,0 0-32 0,0 0 0 16,0 0-1376-16,29 6-288 0</inkml:trace>
  <inkml:trace contextRef="#ctx0" brushRef="#br0" timeOffset="4863.14">9449 10219 28559 0,'0'0'1264'0,"0"0"272"0,0 0-1232 0,0 0-304 0,0 0 0 0,0 0 0 16,0 0 672-16,0 0 80 0,0 0 16 0,-11 39 0 15,11-39-112-15,-5 43-16 0,5-43 0 0,-7 58 0 16,7-58-640-16,-9 63 0 0,9-63 0 0,-6 69 0 16,6-69 0-16,-4 67 0 0,4-67 0 0,2 55 0 0,-2-55 544 0,5 44 80 15,-5-44 16-15,0 0 0 0,11 45 176 0,-11-45 32 16,0 0 16-16,0 0 0 0,0 0-352 0,0 0-80 15,16 39-16-15,-16-39 0 0,0 0-208 0,0 0-32 16,0 0-16-16,4-7 0 0,-2 2-160 0,-2-2 128 16,0-3-128-16,3-1 128 0,-1 0-128 0,1-1 0 15,4-2 0-15,-2 1 0 0,4-1 0 0,1 3-224 16,1-1 80-16,0 1 16 0,2 1 128 0,-2 2 0 16,3 2 0-16,0 1-128 0,1 1 128 0,-15 4 0 15,28-2 0-15,-28 2 0 0,25 5-176 0,-25-5 176 16,0 0-208-16,35 13 80 15,-35-13-464-15,0 0-96 0,34 19-16 0,-34-19 0 16,0 0 96-16,0 0 16 0,27 22 0 0,-27-22 0 0,0 0 192 0,0 0 32 0,0 0 16 0,0 0 0 16,0 0 352-16,0 0 0 0,0 0 0 0,-16 36 0 15,3-29 816-15,-1-2 128 0,1 1 16 0,-3 1 16 16,-3 0-512-16,1 0-96 0,-1 0-32 0,0-1 0 16,3 1-192-16,3-2-144 0,-1-1 192 0,2-1-192 15,0 0 0-15,12-3 0 0,-17 6 0 0,17-6 0 31,-14 3-336-31,14-3-176 0,-10 2-48 0,10-2 0 16,0 0-1088-16,0 0-208 0,-7 1-64 0,7-1-8000 0,0 0-1600 0</inkml:trace>
  <inkml:trace contextRef="#ctx0" brushRef="#br0" timeOffset="5359.75">9927 10574 23951 0,'0'0'1056'0,"0"0"224"0,0 0-1024 0,0 0-256 0,0 0 0 0,0 0 0 15,0 0 1904-15,0 0 320 0,-16 2 64 0,16-2 16 0,-24 4-832 0,8-1-144 0,2 0-48 0,-5 2 0 0,-1 1-1280 0,1 1-256 0,0 0-48 0,1 0-16 0,-1 3-336 0,2 0-80 0,2 1-16 0,15-11 0 0,-24 23 560 0,24-23 192 0,-16 24-144 0,16-24 144 16,0 0 208-16,0 0 128 0,-3 38 32 0,3-38 0 16,0 0 0-16,0 0 0 0,27 19 0 0,-27-19 0 15,21 0-192-15,-21 0-48 0,27-5 0 0,-11-1 0 16,-3-1-128-16,3 0-224 16,-3-1 48-16,1-1 16 15,-4 0-400-15,1 1-80 0,-1-3 0 0,-1 1-16 0,-1 0 432 0,0 0 96 0,-3 1 128 0,1-1-208 16,-1 5 208-16,-2 0 0 0,-3 5 0 0,5-7 0 15,-5 7 0-15,0 0 240 0,0 0-48 0,0 0-16 16,0 0-176-16,0 0 160 0,0 0-160 16,0 0 160-16,0 0-160 0,0 0 0 0,0 0 0 0,0 0 0 15,0 0 0-15,18 42 0 0,-18-42 0 0,0 0 128 16,0 0 128-16,19 39 32 0,-19-39 0 16,0 0 0-16,0 0 80 0,22 41 16 0,-22-41 0 0,0 0 0 15,0 0-256-15,0 0-128 0,24 38 128 0,-24-38-128 16,0 0-304-16,0 0-128 0,0 0-16 15,0 0-16-15,0 0-928 0,0 0-176 0,0 0-32 0,0 0-12160 16</inkml:trace>
  <inkml:trace contextRef="#ctx0" brushRef="#br0" timeOffset="5660.94">10041 10177 28559 0,'0'0'1264'0,"0"0"272"0,0 0-1232 0,0 0-304 0,0 0 0 0,0 0 0 0,0 0 1248 0,0 0 192 0,-2 42 32 0,2-42 16 0,2 43-400 0,-2-43-64 0,2 59-32 0,-2-59 0 0,1 66-736 0,-1-66-128 0,3 71-128 0,-3-71 144 15,0 67-144-15,0-67-256 0,3 54 64 0,-3-54 16 16,5 43 176-16,-5-43 0 0,0 0 0 0,13 42 0 15,-13-42 176-15,0 0 112 0,21 31 32 0,-21-31 0 16,0 0-176-16,0 0-16 0,32 20-128 0,-32-20 192 31,0 0-624-31,25 5-128 0,-25-5-16 0,17-3-16 16,-17 3-1600-16,17-6-320 0</inkml:trace>
  <inkml:trace contextRef="#ctx0" brushRef="#br0" timeOffset="6081.22">10332 10543 17503 0,'0'0'1552'0,"0"0"-1232"15,-8-4-320-15,8 4 0 0,0 0 3472 0,0 0 640 16,-7-3 128-16,-2 1 32 0,-1 1-2128 0,-4 0-416 16,1 3-96-16,-1 1-16 0,14-3-1616 0,-26 14-128 15,26-14-128-15,-22 18-32 16,22-18-208-16,-21 23-32 0,21-23-16 0,0 0 0 0,-21 34 336 0,21-34 64 15,0 0 16-15,0 0 0 0,0 0 256 0,0 39 64 16,0-39 16-16,0 0 0 0,0 0 112 0,0 0 32 16,0 0 0-16,32 13 0 0,-32-13-352 0,13-3 128 15,-13 3-128-15,18-8 0 16,-9 3-304-16,-1-2-128 0,0 1-16 0,0-3-16 16,0 2-144-16,-1-2-32 0,-1-1 0 0,2 1 0 0,-2 0 416 0,-1-1 80 0,0 1 16 0,-1 1 0 15,1 1 128-15,-3 1 0 0,-2 6 128 0,3-7-128 16,-3 7 512-16,0 0 48 0,0 0 0 0,0 0 0 15,0 0-176-15,0 0-48 0,0 0 0 0,0 0 0 16,0 0-336-16,0 0 128 0,0 0-128 0,0 0 0 16,0 41 0-16,0-41 0 0,0 0 0 0,0 0-128 15,2 37 128-15,-2-37-160 0,0 0 160 0,0 0-160 16,0 0-224 0,0 0-32-16,10 38-16 0,-10-38 0 0,0 0-352 0,0 0-80 15,0 0-16-15,0 0 0 0,0 0-720 16,0 0-128-16,0 0-48 0,0 0-10352 0</inkml:trace>
  <inkml:trace contextRef="#ctx0" brushRef="#br0" timeOffset="6576.26">10415 10551 11967 0,'0'0'528'16,"0"0"112"-16,0 0-512 0,0 0-128 0,0 0 0 0,0 0 0 0,0 0 2240 0,0 0 400 0,15 33 96 0,-15-33 16 0,0 0-144 0,0 0-32 0,14 44 0 0,-14-44 0 0,0 0-1200 0,0 0-240 0,0 0-48 0,0 0-16 0,8 39-432 0,-8-39-64 0,0 0-32 0,0 0 0 0,0 0-288 0,0 0-48 0,0 0-16 0,0 0 0 0,0 0 192 0,0 0 16 0,0 0 16 0,6-7 0 0,-3 2-112 0,1 0-32 0,-1 0 0 0,0-2 0 16,2 0-272-16,3 1 0 0,-2-2 128 0,1 0-128 0,4-1 0 0,-1-1 0 0,2 1-208 0,-2-2 80 31,4 2-368-31,-1 0-64 0,-2 2-16 0,-1 2 0 15,2 0-64-15,-12 5 0 0,15-7-16 0,-15 7 0 0,16-3 400 0,-16 3 64 0,0 0 32 16,0 0 0-16,24 3 160 0,-24-3 192 0,0 0-32 0,0 0-16 16,0 0-144-16,0 0 192 0,16 38-192 0,-16-38 192 15,0 0-192-15,0 0 160 0,-3 40-160 0,3-40 160 16,0 0 160-16,-8 35 16 0,8-35 16 0,0 0 0 16,0 0 80-16,-8 46 16 0,8-46 0 0,0 0 0 15,0 0-160-15,0 0-32 0,1 43 0 0,-1-43 0 16,0 0-112-16,0 0-16 0,0 0-128 0,0 0 192 15,21 29-64-15,-21-29 0 0,0 0-128 0,0 0 192 0,0 0-192 0,21 3 128 16,-21-3-128-16,0 0 0 0,13-4 0 16,-13 4 128-16,0 0-128 0,8-4 0 0,-8 4 0 0,6-4 0 15,-6 4 0-15,3-4 0 0,-3 4 0 0,2-5-256 16,-2 5 16-16,2-6 16 16,-2 6-800-16,-2-6-144 0,2 6-48 0,0-6 0 15,0 6-1264-15,-5-6-256 0</inkml:trace>
  <inkml:trace contextRef="#ctx0" brushRef="#br0" timeOffset="7177.73">10866 10582 22111 0,'0'0'976'0,"7"-7"208"0,-7 7-944 0,3-7-240 0,-3 7 0 0,1-5 0 0,-1 5 1632 0,2-6 288 0,-2 0 48 0,0-3 16 0,-2 1-592 0,-1 1-112 0,0 1-32 0,-2 2 0 0,-1 1-1040 0,6 3-208 0,-16 0 0 0,16 0 0 0,-21 8-256 0,21-8 32 0,-24 17 0 0,24-17 0 0,-22 23 576 0,22-23 112 15,-21 29 32-15,21-29 0 0,-13 29 176 0,13-29 32 16,0 0 16-16,-8 37 0 0,8-37-288 0,0 0-64 16,0 0-16-16,8 44 0 15,-8-44-224-15,0 0-128 0,0 0 128 0,24 31-128 16,-24-31 128-16,0 0-128 0,27 10 128 0,-27-10-128 0,18 1 192 0,-5-5-16 16,-2 1-16-16,2-2 0 0,0-1-16 0,1-2 0 15,0-1 0-15,1 0 0 0,-1-2-16 0,-1 0 0 16,1-2 0-16,2 0 0 0,-3 0-128 0,0 0 128 15,-2 1-128-15,2 0 128 0,-4 1-128 0,0 0 0 16,-2 0 0-16,-2 1 0 0,0 2 0 0,-2-1 0 16,-3 1 0-16,0 2 128 0,0 6-128 0,0-10 192 15,0 10-192-15,-5-6 192 0,5 6-192 0,0 0 160 16,-14-2-160-16,14 2 160 0,-16 4-160 0,16-4 0 16,-21 9 0-16,21-9 0 0,-24 16 0 0,24-16 0 15,-25 23 0-15,25-23 0 0,-28 29 0 0,28-29 0 0,-22 32-144 0,22-32 144 16,0 0 0-16,-19 41 0 0,19-41-128 0,0 0 128 15,-2 40 0-15,2-40 0 0,0 0 0 0,0 0 144 16,21 39-144-16,-21-39 128 0,0 0-128 0,29 18 128 16,-29-18-128-16,22 7 0 0,-22-7 0 15,26 0 0-15,-12-4-160 0,1 1 160 0,-3-1-208 0,1-1 80 32,2-1-576-32,-2-3-96 0,1 1-32 0,0-2-10816 0,1-1-2160 0</inkml:trace>
  <inkml:trace contextRef="#ctx0" brushRef="#br0" timeOffset="7444.03">11359 10150 21183 0,'0'0'1888'0,"0"0"-1504"0,0 0-384 0,0 0 0 0,0 0 3376 0,0 0 592 0,0 0 128 0,0 0 32 0,-24 39-2624 0,24-39-528 0,-21 53-96 0,8-17-32 0,-1 6-496 0,1 2-96 0,0-2-32 0,-1 2 0 0,1 7-224 0,-3-1 0 16,0 0 0-16,0-5 0 0,4-5 0 0,0-4 0 15,12-36-144-15,-17 63 144 0,17-63 0 0,-12 52 0 16,12-52 0-16,-11 46 0 0,11-46 0 0,-5 40 0 0,5-40 0 0,-1 35 0 16,1-35 0-16,0 0-352 15,1 39 48-15,-1-39-17120 0</inkml:trace>
  <inkml:trace contextRef="#ctx0" brushRef="#br0" timeOffset="8653.81">11563 10401 9215 0,'-6'-2'816'0,"6"2"-656"0,-6-4-160 0,6 4 0 0,-2-3 1536 0,2 3 288 0,0 0 48 0,-3-3 16 0,1 0-608 0,-3-1-128 0,1-1-32 0,1 0 0 0,1 1-432 0,1 0-96 15,-1 0-16-15,2 1 0 0,2-1-256 0,1 1-64 0,0 1-16 0,3 0 0 16,2-1 272-16,2 2 64 0,1 0 16 0,2 1 0 15,3 0 720-15,-2-1 144 0,2 2 16 0,2 0 16 16,-1 1-240-16,0 0-48 0,-17-2-16 0,28 6 0 16,-28-6-624-16,29 9-128 0,-29-9-32 0,32 10 0 0,-32-10-256 15,27 12-144-15,-27-12 160 0,24 11-160 0,-24-11 0 0,0 0 0 16,26 21 0-16,-26-21 0 0,0 0-384 16,0 0 0-16,0 0-16 0,6 45 0 15,-6-45-176-15,0 0-48 0,-19 34 0 0,19-34 0 0,-22 24 256 16,22-24 48-16,-29 26 16 0,29-26 0 0,-35 32 80 0,35-32 16 15,-34 29 0-15,34-29 0 0,-29 26 80 0,29-26 128 16,-27 23-208-16,27-23 80 0,-24 23 128 0,24-23 0 16,-19 23 0-16,19-23 0 0,0 0 0 0,-24 31 128 15,24-31 0-15,0 0 0 0,0 0 192 0,-13 36 32 16,13-36 16-16,0 0 0 0,0 0-96 0,0 0-16 16,0 0 0-16,14 36 0 0,-14-36 208 0,0 0 48 15,24 8 0-15,-24-8 0 0,21 2-192 0,-21-2-16 16,24-4-16-16,-11 1 0 0,1 0-32 0,-2 0-16 0,2-1 0 15,-3 0 0-15,2-1-240 0,-2 0 0 0,4 0-144 0,-4 0 144 32,0 1-432-32,-1-2 16 0,2 0 0 0,-2 1 0 15,-2 0-1136-15,0 0-240 0,0 0-32 0,-1 1-7424 0,-1 1-1488 0</inkml:trace>
  <inkml:trace contextRef="#ctx0" brushRef="#br0" timeOffset="9277.71">11986 10337 25791 0,'2'-4'1152'0,"-2"0"224"0,1 1-1104 0,-1 1-272 0,0 2 0 0,2-2 0 0,-2 2 1264 0,8-2 192 0,-2 0 32 0,2 0 16 0,5 1-800 0,-2 1-176 0,2 0-16 0,-13 0-16 0,25 5-640 0,-25-5-128 0,28 8-32 0,-28-8 0 32,27 11-512-32,-27-11-96 0,24 10-32 0,-24-10 0 0,0 0 496 0,27 14 112 0,-27-14 16 0,0 0 0 15,32 18 1120-15,-32-18 224 0,0 0 64 0,0 0 0 16,26 26-320-16,-26-26-48 0,0 0-16 0,0 0 0 15,0 0-464-15,-8 40-112 0,8-40 0 0,0 0-128 16,-24 34-352 0,24-34-176-16,-31 27-48 0,11-11 0 15,20-16-160-15,-39 35-32 0,39-35-16 0,-35 33 0 0,35-33 416 0,-31 31 96 0,31-31 16 0,-22 24 0 16,22-24 384-16,0 0 96 0,-19 28 16 0,19-28 0 0,0 0 448 0,0 0 80 16,0 0 32-16,-2 39 0 0,2-39-400 15,0 0-80-15,0 0 0 0,0 0-16 0,26 32-304 0,-26-32 0 16,0 0 0-16,27 7 0 0,-27-7 0 0,19 2 0 15,-19-2 0-15,21-2 0 0,-11 0-224 0,2-1 48 16,0-1 16-16,-1-1 0 16,0 1-752-16,0-1-160 0,-1 1-16 0,-2 0-16 15,0 1-848-15,-2-2-160 0,1 0-48 0,2 0-8352 0</inkml:trace>
  <inkml:trace contextRef="#ctx0" brushRef="#br0" timeOffset="9882.06">12517 10393 11055 0,'0'-3'976'0,"0"0"-784"0,0 0-192 0,0 3 0 0,-3-3 2832 0,3 3 528 0,-2-7 96 0,-3 1 32 0,2-3-960 0,-6-1-192 0,2 2-32 0,-3 1-16 0,1 2-1232 0,-2 3-240 0,-2 2-48 0,0 3-16 0,13-3-752 0,-30 13-336 16,30-13 16-16,-27 17 16 0,27-17 48 0,-31 29 16 15,31-29 0-15,-29 36 0 0,29-36 448 0,-19 37 96 16,19-37 16-16,0 0 0 0,-14 46 64 0,14-46 32 15,0 0 0-15,0 0 0 0,13 46-224 0,-13-46-64 16,0 0 0-16,22 19 0 0,-22-19-128 16,0 0 0-16,27 6 0 0,-27-6 128 0,24-2-128 0,-12-1 0 15,0-2-192-15,0-1 192 0,2-1-272 0,0-1 64 16,-2-2 16-16,0-1 0 0,-2 0 64 0,0 1 128 16,-1-1-208-16,-1 0 80 0,1-2 128 0,-2 1 0 15,1 0 0-15,-3 2 0 0,1 2 0 0,-3 0-128 16,1 3 128-16,-4 5 0 0,3-5 0 0,-3 5 0 15,0 0 0-15,0 0 128 0,0 0 128 0,0 0 16 0,0 0 16 16,0 0 0-16,0 0-96 0,0 44 0 16,0-44-16-16,0 0 0 0,-7 55 160 0,7-55 48 0,-7 45 0 15,7-45 0-15,-7 44-192 0,7-44-48 0,-5 38 0 0,5-38 0 16,0 0-144-16,-3 52 192 0,3-52-192 0,0 0 192 16,3 47 144-16,-3-47 48 0,0 0 0 0,0 40 0 15,0-40-160-15,0 0-32 0,0 0 0 0,0 0 0 16,2 40-192-16,-2-40 0 0,0 0 0 0,0 0-160 31,0 0-512-31,0 0-96 0,0 0-32 0,0 0 0 0,0 0-992 0,0 0-208 0,0 0-48 0,0 0-7776 16,0 0-1568-16</inkml:trace>
  <inkml:trace contextRef="#ctx0" brushRef="#br0" timeOffset="10176.9">12704 10337 30399 0,'0'0'1344'15,"0"0"288"-15,0 0-1312 0,0 0-320 0,0 0 0 0,0 0 0 0,0 0 1408 0,0 0 192 0,0 0 64 0,-5 38 0 0,5-38-960 0,-9 42-176 0,9-42-32 0,-11 51-16 0,11-51-320 0,-11 52-160 0,11-52 160 0,-8 50-160 0,8-50 0 0,-4 44 0 16,4-44 0-16,0 0 0 0,0 51 256 0,0-51-32 15,0 0-16-15,5 41 0 0,-5-41 144 0,0 0 32 16,0 0 0-16,13 43 0 0,-13-43-384 0,0 0 144 16,0 0-144-16,0 0 0 0,0 0 0 0,0 0 0 0,0 0-240 0,19 26 80 31,-19-26-1344-31,6-4-272 0,-6 4-48 0,4-6-14208 0</inkml:trace>
  <inkml:trace contextRef="#ctx0" brushRef="#br0" timeOffset="10727.41">12800 10347 33167 0,'2'-2'1472'16,"1"0"304"-16,0 0-1424 0,-1 0-352 0,-2 2 0 0,9-1 0 0,-9 1 640 0,10-1 64 15,3 0 16-15,1-1 0 0,5 2-448 0,-1-1-80 16,1 2-32-16,-4 0 0 16,-1 2-928-16,-14-3-192 0,27 6-48 0,-27-6 0 0,21 8 496 0,-21-8 112 15,0 0 16-15,24 12 0 0,-24-12 528 0,0 0 112 16,0 0 32-16,0 0 0 0,0 0 96 0,19 26 0 16,-19-26 16-16,0 0 0 0,0 0-400 0,0 0-256 15,0 0 48-15,-16 32 0 16,16-32-240-16,0 0-32 0,-29 21-16 0,29-21 0 0,-22 17 304 0,22-17 48 15,-22 17 16-15,22-17 0 0,-23 17 128 0,23-17 192 16,-22 17-32-16,22-17-16 0,0 0-16 0,-24 23-128 16,24-23 192-16,0 0-64 0,0 0-128 0,-26 26 192 0,26-26-192 0,0 0 192 15,0 0-192-15,0 0 0 0,0 0 0 0,-8 37 0 16,8-37-368-16,0 0 0 0,0 0 0 0,0 0 0 31,27 24-144-31,-27-24-48 0,0 0 0 0,26 12 0 0,-26-12 304 0,21 9 64 0,-21-9 16 0,0 0 0 16,25 14 176-16,-25-14 0 0,0 0-144 0,0 0 144 15,24 18 0-15,-24-18 0 0,0 0 0 0,0 0 0 16,0 0 0-16,0 0 240 0,0 0-48 0,-3 39 0 16,3-39 512-16,0 0 112 0,-24 26 16 0,24-26 0 15,0 0-176-15,-30 27-16 0,30-27-16 0,-24 18 0 16,24-18-256-16,-22 18-48 0,22-18-16 0,-23 20 0 16,23-20-80-16,-21 17-16 0,21-17 0 0,0 0 0 15,-24 20-208-15,24-20 0 0,0 0 0 0,0 0-160 16,0 0-752-16,-22 19-160 0,22-19-16 0,0 0-16 15,0 0-1216-15,0 0-240 0</inkml:trace>
  <inkml:trace contextRef="#ctx0" brushRef="#br0" timeOffset="11192.4">13283 10433 37775 0,'0'0'1664'0,"0"0"368"0,0 0-1632 0,-10-2-400 0,10 2 0 0,0 0 0 0,0 0 432 0,0 0 0 0,-20 11 0 0,20-11 0 0,-32 19-432 0,32-19 0 0,-40 31 0 0,19-13 0 0,21-18-320 0,-38 38 16 0,38-38 0 0,-31 41 0 16,31-41 304-16,-24 41 0 0,24-41 0 0,-9 41 0 15,9-41 128-15,1 40 64 0,-1-40 32 0,13 42 0 16,-13-42 176-16,23 39 48 0,-23-39 0 0,30 32 0 15,-30-32-240-15,43 29-32 0,-19-16-16 0,0-3 0 16,0 0-160-16,2-5 0 0,-2-2 0 16,-2-2 0-16,-1-1-128 0,-2-1-16 0,2-1 0 0,-5 0 0 15,2 0-16-15,-3 0 0 0,-3-2 0 0,0 1 0 16,-2 0 160-16,-10 3 0 0,14-6 0 0,-14 6 0 16,5-7 0-16,-5 7 224 0,-1-8-32 0,1 8 0 15,-4-6 64-15,-1 2 0 0,-2 0 0 0,-3-2 0 16,-4 2-256-16,1 1 144 0,-3 0-144 0,-3 0 128 0,0 1-128 0,2 1 0 15,-3 0 0-15,-1 0 0 0,2 2 0 16,1-1 0-16,-1 1 0 0,-2-1 0 16,0 2 0-16,4-1 0 0,1 1 0 0,-2-1 0 0,2 1-208 0,16-2 80 15,-27 3 128-15,27-3-208 16,-21 2-304-16,21-2-64 0,-19 1-16 0,19-1 0 16,0 0-1632-16,-18 1-320 0,18-1-64 0,0 0-12096 15</inkml:trace>
  <inkml:trace contextRef="#ctx0" brushRef="#br0" timeOffset="17644.98">6786 11569 18431 0,'0'0'1632'0,"0"0"-1312"0,0 0-320 0,0 0 0 0,0 0 416 0,0 0 16 0,0 0 0 0,0 0 0 0,0 0 160 0,14 42 48 0,-14-42 0 0,0 0 0 15,8 41-864-15,-8-41-160 0,0 0-48 0,6 44 0 16,-6-44 16-16,0 0 0 0,10 40 0 0,-10-40 0 0,0 0 752 0,0 0 160 0,11 43 16 0,-11-43 16 16,0 0 528-16,0 0 96 0,0 0 32 0,0 0 0 15,18 35-32-15,-18-35-16 0,0 0 0 0,0 0 0 16,0 0-416-16,0 0-80 0,0 0 0 0,0 0-16 16,0 0-112-16,0 0 0 0,5-7-16 0,-5 1 0 15,-2-2 0-15,2 0 0 0,0-1 0 0,0 0 0 16,-2 0-192-16,2-2-48 0,0 1 0 0,0-2 0 15,-1 2 32-15,1 0 0 0,0 0 0 0,0 0 0 0,1 1-64 16,1-1-16-16,0 0 0 0,1 1 0 16,-2 1-48-16,3 0-16 0,0 0 0 0,1 2 0 0,0 0-144 0,0 0 0 15,0 1 144-15,2 1-144 0,0 0 0 0,1 1 0 16,1 0 0-16,-9 3 0 0,17-5-144 16,-17 5 0-16,19-4 0 0,-19 4 0 0,24-2-208 0,-24 2-32 15,22-1-16-15,-22 1 0 0,22-1 176 0,-22 1 32 16,24-1 16-16,-24 1 0 0,24-1 176 15,-24 1 0-15,23-1 0 0,-23 1 0 0,19-2 0 0,-19 2 0 16,19-2 0-16,-19 2 0 0,16-1 0 0,-16 1 0 16,13-3 0-16,-13 3 0 0,13-3 0 0,-13 3 0 15,9-6 0-15,-9 6 0 0,8-4 0 0,-6 1 192 16,-2 3-64-16,2-5 0 0,-2 2 0 0,0 0 0 16,-2 0 0-16,0 0 0 0,1-1 0 0,-4 1 0 0,3 2 0 0,-4-1 0 15,3 0-272-15,-2 1-48 0,-2 1-16 0,1 1 0 31,-2 1-224-31,2 0-32 0,6-2-16 0,-13 7 0 16,13-7 160-16,0 0 16 0,-15 15 16 0,15-15 0 0,0 0 288 0,0 0-128 0,-12 28 128 0,12-28 0 16,0 0 0-16,0 0-128 0,-2 41 128 0,2-41 0 15,0 0 0-15,0 0 0 0,5 44 0 0,-5-44 0 16,0 0 208-16,0 0 48 0,19 43 16 0,-19-43 0 16,0 0 128-16,0 0 32 0,29 37 0 0,-29-37 0 15,0 0 32-15,0 0 16 0,32 27 0 0,-32-27 0 16,0 0-192-16,0 0-32 0,30 18-16 0,-30-18 0 15,0 0-240-15,0 0 176 0,26 6-176 0,-26-6 160 0,0 0-160 16,0 0-224-16,19-4 48 0,-19 4 16 16,0 0-992-16,12-7-192 0,-12 7-32 0,7-8-9200 15,-7 8-1840-15</inkml:trace>
  <inkml:trace contextRef="#ctx0" brushRef="#br0" timeOffset="18212.45">7440 11519 15663 0,'0'0'1392'0,"-2"-5"-1120"0,1 3-272 0,1 2 0 0,0 0 2688 0,-2-4 496 0,0 1 80 0,-3-1 32 0,0-2-1040 0,-2 1-208 0,0 1-32 0,-3 1-16 0,1 3-1392 0,-1 3-288 16,-2 1-48-16,12-4-16 15,-24 13-736-15,14-5-160 0,-2 0-16 0,12-8-16 0,-26 22 464 0,14-9 208 0,12-13-192 0,-22 32 192 16,22-32 304-16,0 0 176 0,-14 39 32 0,14-39 16 16,0 0 112-16,0 0 0 0,6 46 16 0,-6-46 0 15,0 0-336-15,0 0-80 0,32 29-16 0,-32-29 0 16,0 0-224-16,34 8 0 0,-34-8 0 0,22-2 0 16,-22 2 0-16,21-6 128 0,-11 1-128 0,1 0 0 15,-1-2 0-15,0-2 0 0,-3 1 0 0,1-1 0 16,1-2 0-16,-2 1-128 0,1-1 128 0,-2 0 0 15,1-1 0-15,-2 1 0 0,-2 0 0 0,2 1 0 16,-1 1 0-16,-1 0 0 0,-1 2 0 0,-2 1 0 16,0 1 0-16,0 0 0 0,0 2 0 0,-2 0 0 0,2 3 256 15,-1-2-64-15,1 2 0 0,0 0 0 0,0 0-192 0,0 0 144 16,0 0-144-16,-16 18 128 0,16-18-320 0,0 0-64 16,-14 34 0-16,14-34-16 0,-10 32 272 0,10-32-160 15,-10 43 160-15,10-43-128 0,-11 51 128 0,11-51 0 16,-8 55 0-16,8-55 0 0,-5 57 0 0,5-57 0 15,-4 55 0-15,4-55 0 0,2 56 0 0,-2-56 128 16,4 52-128-16,-4-52 0 0,5 49 128 0,-5-49-128 16,8 46 160-16,-8-46-160 0,9 37 256 0,-9-37-64 15,0 0 0-15,18 38 0 0,-18-38-48 0,0 0-16 0,0 0 0 16,23 30 0-16,-23-30-128 0,0 0 0 16,0 0 0-16,0 0 128 15,0 0-624-15,0 0-128 0,27 5-16 0,-27-5-16 16,0 0-1600-16,7-10-320 0,-3 4-64 0,-3-1-11216 0</inkml:trace>
  <inkml:trace contextRef="#ctx0" brushRef="#br0" timeOffset="19411.18">7779 11311 11967 0,'0'-4'1072'0,"0"0"-864"0,0 1-208 0,0 3 0 0,0-3 2048 0,0 3 384 0,0 0 64 0,0 0 0 0,3-6-656 0,-3 6-144 0,0 0-32 0,0 0 0 0,0 0-704 0,0 0-160 0,0 0-32 16,0 0 0-16,27 35-384 0,-27-35-96 0,0 0-16 0,8 57 0 0,-8-57 240 0,4 50 64 0,-4-50 0 0,4 48 0 0,-4-48 192 0,5 42 64 16,-5-42 0-16,0 0 0 15,8 48-176-15,-8-48-16 0,0 0-16 0,5 47 0 0,-5-47-256 0,0 0-48 16,8 45-16-16,-8-45 0 16,0 0-48-16,0 0-16 0,0 0 0 0,0 0 0 0,0 0-80 15,0 0-16-15,0 0 0 0,0 0 0 0,0 0-144 0,0 0 0 16,0 0 0-16,0 0 0 0,0 0 0 0,19-3 0 15,-17-6 0-15,-1-1 0 0,3 2 0 0,0-3 0 16,-1 2 0-16,2-2 0 0,0 1 0 0,0-1 0 16,1 2 0-16,1 0-176 0,-1 1 48 0,-1 1 0 15,3 2 0-15,-2 1 0 0,-1 0 128 0,-5 4-208 16,14-6 80-16,-14 6 128 0,0 0-240 0,17-4 80 16,-17 4 16-16,0 0 0 0,0 0-16 0,0 0 0 0,31 12 0 0,-31-12 0 15,0 0 160-15,0 0-208 16,0 0 80-16,28 29 128 0,-28-29-176 0,0 0 176 15,0 0-128-15,17 41 128 0,-17-41 0 0,0 0 0 0,0 0 0 0,11 43 0 16,-11-43 0-16,0 0 128 0,0 0-128 0,10 37 176 16,-10-37 0-16,0 0 0 0,0 0 0 0,0 0 0 15,11 37-48-15,-11-37-128 0,0 0 192 0,0 0-64 16,0 0-128-16,0 0 128 0,0 0-128 0,22 30 128 16,-22-30 0-16,0 0 0 0,0 0 0 0,0 0 0 15,29 0 0-15,-29 0-128 0,18-6 192 16,-18 6-64-16,16-5-128 0,-16 5 0 0,18-8 0 0,-9 3 128 15,-1-1-128-15,2 0 0 0,-1-1 0 0,-1 0 0 16,-1-1 0-16,2 1 0 0,-2-1 128 0,-1-2-128 16,2 2 0-16,-3 0 0 0,0-1 0 0,-2 0 0 15,0-1 128-15,1 2-128 0,-3 0 128 0,2-1-128 16,-3 1 192-16,0 0-64 0,0-1 0 0,-3 1 0 0,0-1-128 0,1 0 160 16,-1 2-160-16,0 1 160 0,-1-1-160 0,0 1 0 15,-1 2 0-15,0 1 128 0,2 0-128 16,-2 0 0-16,0 1 0 0,-1 0 0 0,6 2 0 0,-8 2 0 15,8-2 0-15,0 0 0 0,-13 5 0 0,13-5 0 16,0 0-144-16,0 0 144 0,-14 20 0 0,14-20 0 16,0 0 0-16,0 0 0 0,0 0 0 0,-5 44 0 15,5-44 0-15,0 0 0 0,3 39 0 0,-3-39 0 16,0 0 0-16,0 0 0 0,16 48 128 0,-16-48-128 16,0 0 0-16,16 33 144 0,-16-33-144 0,0 0 0 15,0 0 0-15,32 37 0 0,-32-37 0 0,0 0 0 0,0 0 0 0,34 23 0 16,-34-23 0-16,0 0 0 0,0 0 0 0,34 9 0 15,-34-9 0-15,0 0 0 0,27 3-128 16,-27-3 128-16,0 0-256 0,24-1 0 0,-24 1 16 16,0 0 0-1,21-4-592-15,-21 4-112 0,0 0-16 0,20-6-16 16,-20 6-1392-16,0 0-256 0,18-6-64 0,-18 6-11136 0</inkml:trace>
  <inkml:trace contextRef="#ctx0" brushRef="#br0" timeOffset="19956.82">8609 11649 4655 0,'0'0'0'0,"0"0"192"0,5-4-48 0,-5 4 0 0,0 0-144 0,0 0 0 0,0 0 0 0,3-5 0 0,-3 5 2144 0,0-6 400 15,2 1 80-15,-2-1 0 0,0 1-1072 0,0-1-208 0,0 1-64 0,0-2 0 0,-2 2-448 0,1-1-80 0,-1 1-32 0,0-1 0 0,-1 1 592 0,1 0 112 16,-1 1 32-16,-3 1 0 0,3-2 256 0,-2 2 48 16,0 0 16-16,-2 2 0 0,0 0-576 0,2 1-112 15,-2 0-32-15,7 0 0 0,-17 5-544 0,17-5-128 16,-17 10 0-16,17-10-16 0,-19 14-368 0,19-14 0 16,-22 22 0-16,22-22 128 0,-21 27-128 0,21-27 0 15,-17 29 0-15,17-29 0 0,0 0 0 0,-16 36 0 0,16-36 0 16,0 0 0-16,0 0 0 0,-3 40 0 0,3-40 0 15,0 0 0-15,0 0 0 0,0 0-128 0,24 26 0 16,-24-26 0-16,0 0 128 0,27 4 128 0,-27-4-128 0,19-3 176 16,-19 3 48-16,23-6 16 0,-23 6 0 0,17-8 0 15,-17 8-64-15,17-9-16 0,-10 4 0 0,-2-1 0 16,2 1-32-16,-2 0 0 0,2 0 0 0,-2 0 0 16,-5 5-128-16,8-9 192 0,-8 9-192 15,6-6 192-15,-6 6-192 0,0 0 0 0,0 0 0 0,0 0 0 16,0 0 0-16,0 0 0 0,0 0 0 15,0 0 0-15,0 0 0 0,0 0 0 0,0 0 0 0,0 0 0 16,24 35 128-16,-24-35-128 0,0 0 128 0,0 0-128 16,0 0 0-16,0 0 0 0,16 40 128 0,-16-40-128 15,0 0 0-15,0 0 0 0,0 0 0 0,0 0 0 0,0 0-304 16,0 0-32-16,26 26-16 0,-26-26 0 16,0 0-448-16,0 0-96 0,0 0 0 15,0 0-16-15,0 0-1168 0,19-2-224 16,-19 2-64-16,0 0-11312 0</inkml:trace>
  <inkml:trace contextRef="#ctx0" brushRef="#br0" timeOffset="21095.18">8806 11754 7359 0,'0'0'320'0,"6"-7"80"0,-6 7-400 0,5-6 0 0,-5 6 0 16,0 0 0-16,3-6 1888 0,-1 1 288 0,1-2 64 0,0-2 16 0,-1 0-16 0,-1-2 0 0,1 1 0 0,-2 0 0 0,-2 1-832 0,1 1-160 0,-1 0-32 0,-1 2-16 0,0 0-432 0,-2 2-64 0,2 0-32 0,-2 1 0 0,0 1-80 0,5 2-16 0,0 0 0 0,-16 9 0 16,16-9-368-16,0 0-80 15,-22 20 0-15,22-20-128 0,0 0 128 0,-18 37-128 0,18-37 0 0,0 0 0 16,-14 47 272-16,14-47 0 0,0 0 0 0,0 44 0 16,0-44 176-16,0 0 48 0,0 0 0 15,24 37 0-15,-24-37-64 0,0 0-16 0,32 7 0 0,-32-7 0 16,26-4-64-16,-26 4-16 0,25-9 0 0,-14 3 0 15,1-1-128-15,0-3-16 0,1 0-16 0,-2-2 0 16,-1 1-176-16,1-3 128 0,-1-1-128 0,-1-2 128 16,-2 1-128-16,-1-2 192 0,1 1-192 0,0-3 192 15,-2 0-48-15,-2 0 0 0,2 0 0 0,-3 1 0 0,0 1-144 0,-1 1 128 16,-1 3-128-16,-1-2 128 0,-1 1 48 0,0 2 0 16,2 0 0-16,-3 2 0 0,1 0-48 0,-1 2-128 15,2 1 192-15,-3 0-64 16,4 8-128-16,-3-8 0 0,3 8 0 0,-6-3 0 0,6 3 0 0,0 0-176 15,0 0 176-15,0 0-192 0,0 0 192 0,-16 18-128 16,16-18 128-16,0 0-128 0,0 0 128 0,-11 43 0 16,11-43-144-16,-4 39 144 0,4-39 0 15,-1 44 0-15,1-44 0 0,3 51 0 0,-3-51 0 0,3 47 0 16,-3-47 0-16,11 48 0 0,-11-48 0 0,7 39 0 16,-7-39 0-16,11 36 128 0,-11-36-128 0,0 0 128 15,18 43-128-15,-18-43 128 0,0 0-128 0,22 29 0 16,-22-29 144-16,0 0-144 0,0 0 0 0,29 21 144 15,-29-21-144-15,0 0 0 0,26 3 0 0,-26-3 0 0,20-4 0 0,-20 4 0 16,19-8 0-16,-19 8 0 16,21-11 0-16,-11 4 0 0,1-1 0 0,0 0 0 0,0 0 0 0,-1-2 0 15,1 2 0-15,-1-1 0 0,-2 0 0 16,1 2 0-16,-2-1 0 0,-1-1 0 0,-1 2 0 0,-2-1 0 16,0-1 0-16,-1 2 0 0,-2-1 128 0,0-1-128 15,0 2 0-15,-2-1 160 0,1-2-160 0,-4 1 128 16,2 0-128-16,-2 1 128 0,0 1-128 0,0-2 128 15,-1 2-128-15,0 1 0 0,-3 0 0 0,3 0 0 16,-3 2 0-16,0 1 0 0,3 1 0 0,-3 2 0 16,-1 1 0-16,10-1 0 0,-18 6 0 0,18-6 0 15,-14 10 0-15,14-10-144 0,0 0 144 0,-21 23 0 16,21-23-128-16,0 0 128 0,-16 33 0 0,16-33 0 16,0 0-144-16,-11 40 144 0,11-40 0 0,0 0-144 0,3 35 144 0,-3-35-160 15,0 0 160-15,0 0-160 0,18 37 160 16,-18-37 0-16,0 0 0 0,24 17 0 0,-24-17 0 0,0 0 0 15,33 7 0-15,-33-7 0 0,21-2 0 0,-21 2 128 16,24-8-128-16,-11 3 128 0,-2-1-128 0,0 1 0 16,2-2 128-16,-3 0-128 0,0-1 0 0,0-1 0 15,-3 0 0-15,1-1 0 0,1-2 0 16,-2 2 0-16,0-1 0 0,-1 2 0 0,-2 0 0 0,0 1 0 16,-1 0 0-16,0-1 0 0,1 2 0 0,-3 2 0 15,2 1 0-15,-2 0 0 0,-1 4 0 0,0 0 0 16,0 0 0-16,5-5 128 0,-5 5-128 0,0 0 0 0,0 0 0 15,0 0 0-15,0 0 0 0,0 0-128 16,10 43 128-16,-10-43-192 0,0 0 192 0,7 37-160 16,-7-37 160-16,0 0-160 0,14 35 160 0,-14-35 0 15,0 0 0-15,0 0 0 0,19 39 0 0,-19-39 0 16,0 0 0-16,0 0 0 0,0 0 0 0,0 0 0 0,0 0 0 0,22 25 0 16,-22-25 0-16,0 0 176 0,0 0-176 0,0 0 192 15,0 0 80-15,-5-10 32 0,5 10 0 0,-7-11 0 16,7 11 80-16,-7-12 0 0,4 6 16 0,-2-1 0 15,1 1-160-15,2-2-48 0,-1 1 0 0,1 0 0 16,2-1-32-16,-1 2-16 0,2 0 0 0,-1 0 0 16,0 6-144-16,2-10 0 0,-2 10 0 0,9-10 0 15,-4 5 0-15,2-1-144 0,1 1 144 0,3-1-208 16,-1 1 32-16,2-2 16 0,0 1 0 0,0 0 0 0,0 0-112 0,0 0-32 16,-2 0 0-16,2 1 0 15,-2 1-224-15,1-1-48 0,-3-1-16 16,2 2 0-16,-1-1-1232 0,-2 1-240 0,0 0-48 0,-7 4-13888 15</inkml:trace>
  <inkml:trace contextRef="#ctx0" brushRef="#br0" timeOffset="31755">9785 11610 3679 0,'0'0'320'0,"0"0"-320"0,0 0 0 0,0 0 0 0,0 0 6720 0,0 0 1264 0,0 0 256 0,0 0 48 0,0 0-6096 0,0 0-1216 0,0 0-240 0,0 0-48 0,0 0-2672 0,0 0-544 16,0 0-96-16,0 0-32 0</inkml:trace>
  <inkml:trace contextRef="#ctx0" brushRef="#br0" timeOffset="31983.01">9847 11807 16575 0,'0'0'1472'15,"0"0"-1168"-15,0 0-304 0,0 0 0 0,0 0 2944 0,0 0 544 16,0 0 96-16,0 0 32 0,0 0-2320 0,0 0-464 16,0 0-80-16,0 0-32 15,0 0-2192-15,-3 36-432 0,3-36-80 0,0 0-32 16,0 0-672-16,0 0-144 0,0 0-32 0,0 0 0 15,0 0 1392-15,0 0 256 0,0 0 64 0,0 0-2496 16,0 0-512-16</inkml:trace>
  <inkml:trace contextRef="#ctx0" brushRef="#br0" timeOffset="33335.33">10394 11326 8287 0,'9'-3'736'0,"-6"0"-592"0,3-1-144 0,-6 4 0 0,5-3 3072 0,-5 3 576 0,0 0 112 0,8-3 16 0,-3 0-1472 0,2 0-320 0,-7 3-48 0,12-4-16 0,-12 4-1168 0,0 0-240 0,0 0-64 0,0 0 0 31,0 0-928-31,0 0-192 0,0 0-32 0,0 0-16 0,0 0 384 0,-24 29 80 0,24-29 0 0,-17 13 16 16,17-13 240-16,-17 14 0 0,17-14 144 0,-17 15-144 15,17-15 224-15,0 0-48 0,0 0-16 0,-19 31 0 16,19-31-160-16,0 0 128 0,0 0-128 0,0 0 128 16,0 0-256-16,-2 42-64 0,2-42-16 0,0 0 0 15,0 0-208-15,0 0-32 0,0 0-16 0,29 32 0 16,-29-32 256-16,0 0 48 0,26 11 16 0,-26-11 0 15,0 0 144-15,24 6 0 0,-24-6 160 0,0 0-160 0,22 4 208 0,-22-4-48 16,0 0-16-16,19 2 0 0,-19-2 32 0,0 0 0 16,0 0 0-16,0 0 0 0,0 0 192 0,0 0 32 15,0 0 16-15,0 0 0 0,0 0 144 0,0 0 16 16,0 0 16-16,-15 24 0 0,15-24-48 0,-22 14-16 16,22-14 0-16,-23 14 0 0,23-14-352 0,-25 16-176 15,25-16 160-15,-24 16-160 0,24-16 192 0,-21 14-48 16,21-14-16-16,-16 15 0 0,16-15-128 0,0 0 0 15,-19 21 0-15,19-21 0 0,0 0 0 0,0 0 0 16,0 0 144-16,0 0-144 0,-8 36 128 0,8-36-128 16,0 0 160-16,0 0-160 0,0 0 0 0,0 0 0 15,0 0 0-15,29 29 0 0,-29-29 0 0,0 0 0 0,27 6 0 16,-27-6 0-16,21 0 0 0,-21 0 144 0,22-1-144 0,-22 1 128 16,23-4-128-16,-23 4 0 0,20-3-192 0,-20 3 192 15,19-1-304-15,-19 1 64 0,0 0 16 16,0 0 0-16,21 4-48 0,-21-4-16 0,0 0 0 0,0 0 0 15,0 0 32-15,0 0 16 0,0 0 0 0,7 44 0 16,-7-44 240-16,0 0 0 0,-11 41 144 0,11-41-144 16,-8 33 432-16,8-33-16 0,-9 34 0 0,9-34 0 15,0 0-96-15,-14 42-32 0,14-42 0 0,0 0 0 16,-8 42-32-16,8-42 0 0,0 0 0 0,0 0 0 16,0 42 64-16,0-42 16 0,0 0 0 0,0 0 0 15,0 0-336-15,15 42-208 0,-15-42 16 0,0 0-10192 16,0 0-2048-16</inkml:trace>
  <inkml:trace contextRef="#ctx0" brushRef="#br0" timeOffset="34386.33">10866 11455 12895 0,'0'0'1152'0,"0"0"-928"0,0 0-224 0,0 0 0 0,0 0 1712 0,0 0 288 0,0 0 64 0,0 0 16 0,-16 17-1344 0,16-17-272 0,0 0-48 0,0 0-16 0,-16 32-400 0,16-32 128 15,0 0-128-15,0 0 0 0,-1 44 0 0,1-44 0 16,0 0 0-16,11 43 0 0,-11-43 592 0,0 0 192 15,25 46 48-15,-25-46 0 0,0 0 512 0,37 39 128 16,-37-39 0-16,35 21 16 0,-35-21-640 0,34 16-128 16,-34-16-16-16,35 8-16 0,-35-8-416 0,35 0-80 15,-19-2 0-15,-1-2-16 0,1 0-176 0,-2-1 192 16,-1 0-192-16,1-1 192 0,-4-1-192 0,1 0 160 16,0-2-160-16,-4 1 160 0,1 0 96 0,-2 0 32 0,-1 0 0 15,-2 0 0-15,1-1 176 0,0 1 48 0,-2 0 0 16,-1-2 0-16,-1 4-160 0,0-1-32 0,-1 0 0 0,-1 0 0 15,-1 2-528-15,0-1-112 0,0-1-32 0,1 2 0 32,0 0-1856-32,1 0-368 0</inkml:trace>
  <inkml:trace contextRef="#ctx0" brushRef="#br0" timeOffset="34734.18">11311 11468 7359 0,'0'0'656'0,"0"0"-528"0,-13 5-128 0,13-5 0 0,0 0 2976 0,0 0 560 15,0 0 112-15,0 0 32 16,0 0-2304-16,-19 18-464 0,19-18-80 0,0 0-32 16,0 0-1360-16,-18 34-272 0,18-34-48 0,0 0-16 15,0 0-448-15,0 42-112 0,0-42-16 0,0 0 0 0,0 0 1088 0,19 50 192 16,-19-50 64-16,0 0 0 0,23 33 1152 0,-23-33 224 15,0 0 48-15,27 31 16 0,-27-31-480 0,0 0-112 16,0 0-16-16,29 31 0 0,-29-31-352 0,0 0-80 16,0 0-16-16,0 0 0 0,24 29-256 0,-24-29 0 15,0 0 0-15,0 0 0 0,0 0 0 0,0 0 0 16,0 0 0-16,0 0 0 0,0 0 608 0,0 0 16 16,0 0 0-16,-16 24 0 0,16-24 304 0,-13 2 64 15,13-2 16-15,-14 1 0 0,14-1-544 16,-12-1-96-16,5-1-32 0,7 2 0 15,-10-4-1760-15,5 1-368 0</inkml:trace>
  <inkml:trace contextRef="#ctx0" brushRef="#br0" timeOffset="35392.11">11463 11626 29487 0,'0'0'1296'0,"16"-2"288"0,-16 2-1264 0,12-2-320 0,-12 2 0 0,9-2 0 0,-9 2 416 0,13-2 32 16,-1 0 0-16,6-1 0 16,-2-1-448-16,0-1 0 0,0 0-192 0,-5 1 192 15,-2-1-2112-15,-4 1-320 0,0-2-48 0,-1 1-16 16,-1 0 1552-16,-3 1 304 0,1-1 64 0,1-1 16 16,-2 2 2064-16,-3 0 416 0,3-1 64 0,-3 0 32 0,-1-1-208 0,1 2-32 15,1 0-16-15,-3 0 0 0,-1 1-1168 0,0 0-224 16,1 1-48-16,-2 1-16 15,0 1-864-15,0 0-160 0,7 0-48 0,-17 4 0 16,17-4-400-16,-21 9-96 0,21-9-16 0,-20 13 0 16,20-13 608-16,-19 16 112 0,19-16 32 0,-19 19 0 0,19-19 720 0,0 0 128 15,-24 40 48-15,24-40 0 0,0 0 272 0,-14 39 48 16,14-39 16-16,0 0 0 0,2 40-80 0,-2-40-16 0,0 0 0 0,0 0 0 16,24 37-368-16,-24-37-80 15,24 10-16-15,-24-10 0 0,28 3 48 0,-13-5 16 16,1 0 0-16,-1-1 0 0,0-2 112 0,3-2 32 0,-3 0 0 0,0 0 0 15,1-1-96-15,-3-1-32 0,1 1 0 0,-1-2 0 16,0 1 64-16,-2-1 16 0,2 0 0 0,-3 0 0 16,-1 0-176-16,-1 1-128 0,0 0 192 0,-2 2-192 15,1 1 0-15,-4 0 0 0,0 1 0 0,1 2 0 16,-3 1 0-16,-1 2 0 0,0 0 0 0,0 0 0 16,0 0 0-16,0 0 0 0,0 0 0 0,0 0 0 15,0 0 0-15,21 35 0 0,-21-35 0 0,0 0 0 16,0 0 0-16,6 48 0 0,-6-48 0 0,0 0 0 15,7 40 0-15,-7-40 208 0,0 0-64 0,8 39-16 16,-8-39-128-16,0 0 0 0,0 0 144 0,0 0-144 0,14 35 160 0,-14-35-32 16,0 0-128-16,0 0 192 0,0 0 64 15,0 0 0-15,0 0 0 0,0 0 0 0,0 0 160 16,8-8 32-16,-8 2 16 0,0-1 0 0,0-2-16 16,2 0-16-16,-1 0 0 0,-1 1 0 0,0 0-192 0,2-1-48 15,0 0 0-15,-1 0 0 0,-1-2-48 0,3 1-16 16,-1-1 0-16,-1 2 0 0,1 2-128 0,1-1 0 15,-1 1 0-15,1 0 0 0,0 0-272 0,1 1-48 16,0 1 0-16,-1 0 0 16,1 1-912-16,-1-1-192 0,0 1-48 0,2 0-15248 0</inkml:trace>
  <inkml:trace contextRef="#ctx0" brushRef="#br0" timeOffset="35839.68">12026 11571 23951 0,'0'0'1056'0,"0"0"224"15,0 0-1024-15,0 0-256 0,0 0 0 0,0 0 0 0,2 43 1808 0,-2-43 304 0,0 0 64 0,0 41 16 0,0-41-832 0,0 0-160 0,0 52-48 0,0-52 0 0,0 0-880 0,0 0-272 0,-2 40 128 0,2-40-128 0,0 0 0 0,0 0-160 0,0 0 16 0,0 0 0 0,0 0 288 0,0 0 64 0,0 0 16 0,0 0 0 16,-2-7 528-16,4 1 96 0,-2 0 32 0,0-3 0 15,3 1-496-15,0-3-80 0,-1 1-32 0,3-1 0 16,-2 1-272-16,2-1-144 0,-1-2 16 0,1 1 0 31,0 0-432-31,0 0-80 0,1 0 0 0,1 2-16 16,-2 0-144-16,0 4-32 0,-1 1 0 0,1 1 0 0,-2 1 480 0,-3 3 96 0,5-3 0 0,-5 3 16 0,0 0 240 0,0 0 0 16,0 0 144-16,0 0-144 0,24 13 288 0,-24-13-32 15,0 0-16-15,0 0 0 0,0 0-48 0,24 39 0 16,-24-39 0-16,0 0 0 0,0 0 96 0,22 42 16 15,-22-42 0-15,0 0 0 0,16 33 144 0,-16-33 48 16,0 0 0-16,0 0 0 0,15 40-176 0,-15-40-16 16,0 0-16-16,0 0 0 0,0 0-96 0,6 43-32 15,-6-43 0-15,0 0 0 0,0 0-160 0,0 0 160 16,0 0-160-16,-6 37 160 0,6-37-160 0,0 0-192 16,0 0 32-16,0 0 16 15,0 0-672-15,0 0-128 0,0 0-16 0,0 0-16 16,0 0-1264-16,0 0-256 0,0 0-64 0,0 0-11104 0</inkml:trace>
  <inkml:trace contextRef="#ctx0" brushRef="#br0" timeOffset="36434.33">12339 11677 8287 0,'0'0'368'0,"2"-4"80"0,-2 4-448 0,3-3 0 0,-3 3 0 0,0 0 0 0,0-3 1920 0,0 3 288 0,-1-4 64 0,-1 0 16 0,0 0 336 0,-3-1 64 0,0 1 0 0,-2 1 16 0,0 0-1328 0,-2 1-272 16,1 1-48-16,0 0-16 0,8 1-80 0,-21 2 0 15,21-2-16-15,-21 6 0 0,21-6-224 0,0 0-32 16,-24 17-16-16,24-17 0 0,0 0-224 0,-20 24-64 15,20-24 0-15,0 0 0 0,-13 33-128 0,13-33-16 16,0 0-16-16,0 0 0 0,1 43-16 0,-1-43 0 16,0 0 0-16,0 0 0 0,24 31-80 0,-24-31 0 15,0 0-128-15,31 13 192 0,-31-13-192 0,22 2 176 16,-22-2-176-16,26-3 160 0,-26 3-160 0,25-5 0 16,-13 0 0-16,0-1 128 0,-2 1-128 0,1-1 0 15,-1-2 0-15,-1 1 0 0,-1 0 0 0,-3-1 0 16,2 0 0-16,0 0 0 0,-2-2 0 0,0 1 0 0,0 0 144 0,-1 0-144 15,0 3 128-15,-3 0-128 16,1-1 128-16,1 2-128 0,-3 1 0 0,2-1 128 0,-2 2-128 0,0 3 0 16,0-3 0-16,0 3 144 0,0 0-144 0,0 0 0 15,0 0 128-15,0 0-128 0,0 0 0 16,0 0 0-16,0 0 0 0,0 0 0 0,0 0 0 16,0 0 0-16,0 0 0 0,8 39 0 0,-8-39 0 0,0 0 0 15,0 0 0-15,11 41 208 0,-11-41-64 0,0 0-16 16,0 0-128-16,10 44 192 0,-10-44-192 0,0 0 192 15,0 0-192-15,11 38 0 0,-11-38 0 0,0 0 0 16,0 0 0-16,0 0 0 0,0 0 0 0,0 0 0 16,11 35-144-16,-11-35-16 0,0 0 0 0,0 0 0 15,0 0-432-15,0 0-96 0,0 0-16 16,0 0 0-16,0 0-1264 0,9-10-256 0,-9 5-48 0,2-3-12288 16</inkml:trace>
  <inkml:trace contextRef="#ctx0" brushRef="#br0" timeOffset="37241.21">12591 11641 8287 0,'0'0'368'0,"0"0"80"0,0 0-448 15,0 0 0-15,0 0 0 0,0 0 0 0,0 0 2528 0,0 0 416 0,0 0 96 0,0 0 16 0,0 0 432 0,7 49 96 0,-7-49 0 0,0 0 16 0,-4 46-1808 0,4-46-384 0,0 0-64 0,-5 45 0 0,5-45-608 0,0 0-112 0,-3 37-32 0,3-37 0 0,0 0-208 0,0 0-64 0,0 0 0 0,0 0 0 16,-3 38-64-16,3-38 0 15,0 0-16-15,0 0 0 0,0 0-16 0,0 0 0 16,0 0 0-16,0 0 0 0,3-6-32 0,-1 0 0 0,1 0 0 0,0-2 0 16,3-2-64-16,1 0 0 0,-1-3-128 0,3 1 192 15,-2 0-192-15,1 0 0 0,0-2-144 0,3 1 144 16,-1-2-272-16,-1 2 32 0,1 0 16 16,1 2 0-16,-1 0-16 0,-2 2 0 0,1 2 0 15,-2 1 0-15,-1 1 240 0,-1 2-192 0,1 0 192 0,-6 3-192 16,0 0 192-16,0 0 0 0,13 1 0 0,-13-1 0 15,0 0 0-15,0 0-144 0,0 0 144 0,0 0 0 16,15 40-192-16,-15-40 64 0,0 0 0 0,-2 39 0 16,2-39 128-16,0 0-128 0,-2 45 128 0,2-45-128 15,0 0 128-15,0 0 0 0,0 47 0 0,0-47 0 16,0 0 0-16,0 0 176 0,0 0-176 0,0 0 192 0,0 0-16 0,13 35 0 16,-13-35 0-16,0 0 0 0,0 0 0 15,0 0 0-15,18-1 0 0,-18 1 0 0,6-5-176 16,-6 5 160-16,11-9-160 0,-7 2 160 15,0-1-160-15,1-1 0 0,0-1 0 0,3 0 0 0,-3 1 0 0,0-2 0 16,0 1 0-16,1 0 0 0,-3 2-256 0,2 0 80 16,-2 0 16-16,0 1 0 0,2 1 160 0,-2 0 0 15,2 0 0-15,-2 1 0 0,0 0 0 16,-3 5-128-16,7-6 128 0,-7 6 0 0,0 0-272 0,6-5 16 16,-6 5 16-16,0 0 0 0,0 0-96 0,0 0-32 15,0 0 0-15,0 0 0 0,0 0 176 0,20 24 16 16,-20-24 16-16,0 0 0 0,0 0 160 0,22 21 0 15,-22-21 0-15,0 0 0 0,27 14 0 0,-27-14 256 16,23 5-64-16,-23-5-16 0,22 3 16 0,-22-3 16 16,26-1 0-16,-12-2 0 0,0 0-32 0,-3-2-16 0,2-1 0 15,0 0 0-15,1-1-160 0,-1-1 192 0,-2-2-192 16,1 2 192-16,-3-3-192 0,1 1 128 16,-4-2-128-16,2 1 128 0,-2-2 32 0,-2 2 0 0,-1-2 0 0,-1 2 0 15,-1 1-160-15,-4-1 192 0,1 3-192 0,-1-1 192 16,-2 2-192-16,-1 1 0 0,0 1 144 0,-3 1-144 15,0 0 0-15,-1 2 0 0,-4 2-192 0,1 2 64 16,-3 2-80-16,16-4-16 0,-30 13 0 0,30-13 0 16,-31 21 96-16,31-21 128 0,-25 27-208 0,25-27 80 15,-23 34 128-15,23-34 0 0,-14 35 0 0,14-35 0 16,0 0 0-16,-8 48 0 0,8-48 144 0,0 0-144 16,6 43 160-16,-6-43-160 0,0 0 128 0,21 33-128 15,-21-33 0-15,0 0 0 0,27 21 0 0,-27-21 0 0,23 7 0 0,-23-7-320 16,24 1 48-16,-10-3-11648 15,-1-2-2336-15</inkml:trace>
  <inkml:trace contextRef="#ctx0" brushRef="#br0" timeOffset="37418.01">13494 11826 43311 0,'0'0'1920'0,"0"0"384"0,-9 45-1840 0,9-45-464 0,0 0 0 0,0 0 0 0,0 0 224 0,-8 53-48 16,8-53-16-16,-10 59 0 0,1-23-160 0,9-36-272 0,-13 64 64 0,13-64 16 0,-16 48-1136 0,16-48-208 0,0 0-64 0,-19 40-16000 0</inkml:trace>
  <inkml:trace contextRef="#ctx0" brushRef="#br0" timeOffset="38833.42">10948 12482 24879 0,'0'0'2208'0,"0"0"-1760"0,0 0-448 0,0 0 0 0,0 0 768 0,0 0 80 0,0 0 16 0,0 0 0 0,14 46-352 0,-14-46-64 0,13 41 0 0,-13-41-16 0,16 48-432 0,-16-48 0 16,15 51 0-16,-15-51-176 0,15 48 176 0,-15-48 192 16,20 46-32-16,-20-46-16 0,17 38 592 0,-17-38 112 15,18 34 32-15,-18-34 0 0,0 0 16 0,30 38 0 16,-30-38 0-16,0 0 0 0,0 0-224 0,27 23-32 15,-27-23-16-15,0 0 0 0,0 0-176 0,15-2-16 16,-15 2-16-16,3-8 0 0,0 1-160 0,-3-2-16 16,0-1-16-16,0-4 0 0,0-1-96 0,-3-2 0 15,2-1-128-15,-3-2 192 0,3 0-192 0,-3-1 0 0,3 1 128 16,-1-2-128-16,-1 0 0 0,1-1 0 16,-1 1 0-16,0 0 0 0,0 1 0 0,1-1 0 0,2-1 0 15,0 1 0-15,0 0 0 0,0 3-160 0,2 0 160 16,0 2-192-16,2 3-64 0,1 0 0 0,0 1-16 0,1 2 0 31,-1 1-192-31,3 1-48 0,0 2 0 0,0 1 0 16,3 0-96-16,-3 1-32 0,-8 5 0 0,21-5 0 15,-21 5-32-15,24-1-16 0,-24 1 0 0,22 4 0 0,-22-4 304 0,26 11 64 0,-26-11 16 0,0 0 0 16,34 24 112-16,-34-24 32 0,0 0 0 0,31 33 0 16,-31-33 160-16,0 0 0 0,21 40 0 0,-21-40 0 15,0 0 0-15,0 0 0 0,13 45 160 0,-13-45-160 16,0 0 448-16,-3 37 0 0,3-37 0 0,0 0 0 15,-16 31 448-15,16-31 96 0,0 0 16 0,-22 26 0 16,22-26-240-16,-18 12-32 0,18-12-16 0,-19 8 0 16,19-8-352-16,-19 6-80 0,19-6-16 0,-21 1 0 0,21-1-272 0,-18-1 0 15,10-1 128-15,0 0-128 0,-3-1 0 16,3 1 0-16,0-1 0 0,0 0 0 16,0-1-128-16,1-1-96 0,1 2-16 0,0-1 0 15,1-1-976-15,2 0-192 0,-2-1-32 0,2 2-9504 16,-2 0-1920-16</inkml:trace>
  <inkml:trace contextRef="#ctx0" brushRef="#br0" timeOffset="39417.67">11535 12401 35007 0,'0'0'1552'0,"0"0"320"0,0 0-1488 0,0 0-384 0,0 0 0 0,0 0 0 0,0 0 640 0,0 0 48 0,0 0 16 0,0 0 0 0,0 0-528 0,0 0-176 0,-13 35 0 0,13-35 144 0,0 0-592 0,0 0-128 0,3 38-32 0,-3-38 0 16,0 0 48-16,0 0 16 0,18 44 0 0,-18-44 0 15,0 0 880-15,25 24 176 0,-25-24 48 0,0 0 0 0,31 12 96 0,-31-12 32 16,24-1 0-16,-10-3 0 0,-4 0-272 0,-10 4-48 16,19-9-16-16,-11 4 0 0,3-2-352 15,-3-2 128-15,2 0-128 0,-1 0 0 0,-2 0 0 16,-1 0 0-16,-1 0 0 0,1 0 0 0,-4 2 0 0,1-2 0 16,-1 3 0-16,0 0 0 0,-2 2 0 0,-2 1 0 15,2 3 128-15,-2-4-128 0,2 4 192 0,0 0-48 16,0 0 0-16,0 0 0 0,0 0-144 0,0 0 0 15,-16 24-160-15,16-24 160 0,0 0-272 16,0 0 32-16,-8 47 16 0,8-47 0 0,0 0 224 0,7 44 0 16,-7-44-160-16,0 0 160 0,19 39 176 0,-19-39 96 15,0 0 32-15,32 27 0 0,-32-27-96 0,27 8-16 16,-27-8 0-16,29 3 0 0,-29-3 0 0,25-4-16 16,-25 4 0-16,24-8 0 0,-12 3 16 0,-1-3 16 0,-3 1 0 15,-2 0 0-15,2 1-80 0,-3-3 0 16,-2 2-128-16,-1-1 192 0,1 1-64 0,-3 0 0 0,0-1-128 15,-2-1 192-15,1 3-192 0,-1-2 176 0,-3 1-176 0,-1 0 160 16,1 0-160-16,-1 1-176 0,1-2 48 0,0 2 0 31,-1 0-336-31,1-1-64 0,0 2-16 0,2 1 0 16,3 4-1040-16,-3-5-208 0,3 5-32 0,0 0-14416 0</inkml:trace>
  <inkml:trace contextRef="#ctx0" brushRef="#br0" timeOffset="40051.83">12223 12439 18431 0,'-2'-4'816'16,"2"1"160"-16,-2 0-784 0,2 3-192 0,-1-4 0 0,1 4 0 0,-5-5 1744 0,2 2 304 0,-3-2 64 0,-3-2 16 0,-1-1-768 0,-2 1-144 0,0 2-48 0,-2 1 0 0,2 2-1424 0,-1 1-304 0,-3 2-48 0,3 2-16 0,-3 1 320 0,16-4 64 0,-27 15 16 0,27-15 0 16,-27 23 656-16,27-23 128 0,-21 28 16 0,21-28 16 15,-16 29 224-15,16-29 32 16,0 0 16-16,-5 42 0 0,5-42-208 0,0 0-32 15,13 36-16-15,-13-36 0 0,0 0 32 0,30 27 16 0,-30-27 0 0,24 12 0 16,-24-12-240-16,26 5-48 0,-13-7-16 0,3 0 0 16,-2-2-144-16,-1-2-16 0,1-1-16 0,1 0 0 15,-1-3-32-15,2 0 0 0,-3-2 0 0,1-1 0 16,-4-2 48-16,3 0 16 0,-4 0 0 0,1-3 0 16,-1-1-64-16,1-2-16 0,-2 1 0 15,0-1 0-15,-3 1-128 0,0 2 0 16,0 1 0-16,-3 0 0 0,0 2 0 0,-2 2 128 0,0 2-128 0,0 0 0 0,0 1 192 0,-2 0-32 15,2 0-16-15,-2 0 0 0,2 3-144 16,-2 2 0-16,2 5 144 0,0-6-144 0,0 6 0 16,0 0 0-16,0 0 0 0,0 0 0 0,0 0 0 15,0 0-192-15,0 0 192 0,-5 36-192 0,5-36 192 0,0 0 0 16,-1 48 0-16,1-48 0 0,0 0 0 0,3 56 0 16,-3-56 0-16,9 42 0 15,-9-42 0-15,10 43 192 0,-10-43 0 0,14 45-16 0,-14-45 16 16,15 48 0-16,-15-48 0 0,16 41 0 15,-16-41-192-15,13 39 192 0,-13-39-192 0,0 0 192 0,17 42-192 0,-17-42 0 16,0 0 0-16,0 0 128 0,14 38-128 0,-14-38 0 16,0 0 0-16,0 0 0 0,0 0 0 0,0 0-144 15,0 0 0-15,0 0 0 16,0 0-560-16,0 0-96 0,0 0-32 0,0 0-17152 16</inkml:trace>
  <inkml:trace contextRef="#ctx0" brushRef="#br0" timeOffset="41512.21">10532 12750 30399 0,'0'0'2704'0,"0"0"-2160"0,0 0-544 0,0 0 0 0,0 0 352 0,-13 3-32 0,13-3-16 0,0 0 0 0,-17 9-464 0,17-9-96 0,-17 8 0 0,17-8-16 16,0 0-1040-16,-19 15-208 0,19-15-32 0,0 0-16 0,0 0 736 15,0 0 128-15,-14 29 48 0,14-29 0 0,0 0 656 0,0 0 320 0,0 0-16 0,0 0-16 16,33 32 128-16,-33-32 32 0,28 6 0 0,-28-6 0 15,34 2-192-15,-15-1-48 0,-2-1 0 0,0 0 0 16,1 0-48-16,2 0-16 0,0 2 0 0,-1-2 0 16,-2 0-144-16,0 0 0 0,-17 0 0 0,29 1-176 15,-29-1 528-15,22 1 96 0,-22-1 32 0,0 0 0 0,23 1 480 16,-23-1 112-16,0 0 16 0,0 0 0 0,0 0-192 0,0 0-16 16,0 0-16-16,0 0 0 0,0 0-304 15,-15 18-64-15,15-18-16 0,-19 11 0 0,19-11-288 0,-24 11-48 16,24-11-16-16,-24 16 0 0,24-16-128 15,-27 16-256-15,27-16 64 0,-24 17 16 0,24-17-80 0,-21 19 0 16,21-19-16-16,-16 20 0 0,16-20 80 0,0 0 0 16,-15 27 16-16,15-27 0 0,0 0-16 0,0 0-16 15,0 0 0-15,0 39 0 0,0-39 80 0,0 0 128 16,0 0-208-16,0 0 80 0,14 35 128 0,-14-35 0 16,0 0-144-16,0 0 144 0,0 0 0 0,0 0 0 15,0 0 128-15,22 26-128 0,-22-26 288 0,0 0-32 16,0 0 0-16,0 0 0 0,0 0 128 0,0 0 32 0,0 0 0 15,0 0 0-15,0 0 128 0,0 0 32 0,0 0 0 16,0 0 0-16,0 0-112 0,0 0-16 0,0 0 0 0,-16 23 0 16,16-23-192-16,-15 6-32 0,15-6-16 0,-20 9 0 15,20-9-208-15,-21 8 0 0,21-8 0 0,-19 12 0 16,19-12 0-16,0 0 0 0,-17 14 0 0,17-14 0 16,0 0 0-16,0 0 0 0,-17 26 0 0,17-26 0 15,0 0 0-15,0 0 0 0,0 0 0 0,0 0 0 16,-3 40-144-16,3-40 144 0,0 0-208 0,0 0 80 15,20 30-96-15,-20-30-16 0,0 0 0 0,0 0 0 16,29 26-48-16,-29-26-16 0,0 0 0 0,0 0 0 16,31 22 176-16,-31-22 128 0,0 0-192 0,0 0 192 15,27 18 0-15,-27-18 0 0,0 0 128 0,0 0-128 16,0 0 496-16,0 0 0 0,0 0 0 0,23 25 0 0,-23-25-176 16,0 0-48-16,0 0 0 0,0 0 0 0,0 0-48 0,0 0-16 15,0 0 0-15,-18 25 0 0,18-25 48 0,0 0 0 16,-18 12 0-16,18-12 0 0,-17 6-256 0,17-6 0 15,-18 4 128-15,18-4-128 0,-15 3-272 0,15-3-112 16,-14 2 0-16,14-2-16 16,0 0-432-16,-17 1-96 0,17-1-16 0,0 0-16496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0T16:32:47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23217 4413 21183 0,'0'-4'1888'0,"0"0"-1504"16,-2 1-384-16,0 1 0 0,2 1 1104 0,0-1 160 16,-2-2 16-16,-3-4 16 0,-1-1 96 0,-5-4 16 15,-1 2 0-15,-2-1 0 0,-2 1-976 0,-3 1-192 0,0 0-48 0,-4 0 0 16,1 1-448-16,-4 2-80 16,-1 0-32-16,-2 1 0 0,0-1 144 0,-4 3 32 15,-1 0 0-15,-4 1 0 0,1 1-112 0,-3 0-16 16,0 1 0-16,-2 1 0 0,1 1 160 0,-4 0 32 0,-3 2 0 0,-3-1 0 0,1 1 128 15,-1 0 0-15,-4 1 0 0,-2 2 0 0,4-1 320 16,-3 0 0-16,-1 0 0 0,1 1 0 0,0 2 352 0,-2 0 64 16,-1 1 16-16,-2 2 0 15,4-3-256-15,-4 3-48 0,0-1-16 0,-3 3 0 16,0 1-304-16,3 2-128 0,1-2 128 0,2 1-128 16,3 0 0-16,0-1 0 0,2 3 0 0,-2 1 0 15,4 1 0-15,1-1 0 0,4 1 0 0,3 0 0 16,0 0 0-16,4-1 0 0,-2 2 0 0,4 0 0 0,3 0 0 0,4-1 0 15,4-2 0-15,-1 2 0 0,3-1-192 0,24-18 192 16,-38 37-160-16,38-37 160 16,-24 36-528-16,24-36-16 0,0 0 0 0,-13 52 0 15,13-52-176-15,0 0-48 0,21 50 0 0,-21-50 0 0,30 34 432 0,-6-18 80 16,3 1 0-16,2-2 16 0,0-2 416 0,9 1 80 0,10-1 0 0,8 1 16 16,2-3 80-16,4 0 16 0,2 0 0 0,2-1 0 15,3-2-240-15,3 0-128 0,3 0 160 0,3-2-160 16,-1 0 128-16,0-1-128 0,5 0 0 0,2-1 144 15,4 0 0-15,-3-4 0 16,3-1 0-16,-5-1 0 0,-4 1-144 0,2-2 0 0,-4-1 0 0,0-1 128 16,-2 1-128-16,0-2 160 15,3-1-160-15,-2-1 160 0,-6 1 48 0,0-1 16 16,2-2 0-16,-6 1 0 0,1-2 128 0,-6 1 32 16,-7-1 0-16,-1 1 0 0,-5 1-96 0,0-3-16 0,-3 0 0 0,-4-1 0 15,-2 0 96-15,-6-1 16 0,-4-1 0 0,-5 0 0 0,-3-1 32 0,-5 0 16 16,-3 0 0-16,-7-1 0 15,-1 0 144-15,-6 1 48 0,-3-1 0 0,-4-1 0 16,-6 0-304-16,-1-1-48 0,-4 0-16 0,-3-1 0 16,-4 1-256-16,-6-1 0 0,-6 0 128 0,-2-1-128 0,-4 2 0 0,0 0 0 0,-3 1-208 15,-1 1 80 17,4 1-304-32,-1 1-48 0,2 2-16 0,3 0 0 0,-2 2-768 0,2-1-144 0,0 2-48 0,0 1 0 15,0-1-768-15,0 2-144 0,2 2-48 0,0-1-9968 0</inkml:trace>
  <inkml:trace contextRef="#ctx0" brushRef="#br0" timeOffset="616.03">20597 4975 26719 0,'0'0'2368'0,"0"0"-1888"0,0 0-480 0,0 0 0 16,0 0 960-16,0 0 112 0,0 0 16 0,0 0 0 15,19 47-224-15,-19-47-32 0,16 46-16 0,-16-46 0 0,21 54 112 0,-21-54 32 16,21 60 0-16,-21-60 0 0,19 69-416 0,-11-28-80 16,0 8-16-16,-2 5 0 0,-1 2-288 0,-3 1-160 15,-2 0 160-15,-2 3-160 0,-1 0 0 16,-2 2 0-16,2-2 0 0,0 1 0 0,1-2 0 0,2-3-160 15,0-4 160-15,0-2-128 0,2 2 128 0,0 0 0 16,-1-1 0-16,2-2 0 0,0-3 0 0,-1-3 0 0,3-4 160 16,-2-3-160-16,-3-36 384 0,5 66-32 0,-5-66 0 15,6 64 0-15,-6-64-144 0,5 54-16 0,-5-54-16 16,5 45 0-16,-5-45-176 0,0 0 0 16,8 51 0-16,-8-51 0 0,0 0 0 0,9 39-256 0,-9-39 64 15,0 0 16 1,0 0-1360-16,0 0-288 0,26 20-48 0,-26-20-14064 0</inkml:trace>
  <inkml:trace contextRef="#ctx0" brushRef="#br0" timeOffset="1358.93">23547 4990 26719 0,'0'0'2368'0,"0"0"-1888"15,0 0-480-15,0 0 0 0,0 0 1376 0,6 43 176 0,-6-43 48 0,5 44 0 16,-5-44-688-16,3 81-128 0,-3-29-16 0,-1-1-16 16,-3 2-112-16,1 0 0 0,-3 1-16 0,1 0 0 15,-1 1-624-15,1-1 0 0,0 0 0 0,0 1 0 16,2-1-768-16,0-1-160 0,1 0-32 15,1 0-16-15,-1-4-112 0,2-2-32 0,0-5 0 16,3-1 0-16,-1 0 208 0,1-3 32 0,0 1 16 16,1-2 0-16,0-1 464 0,-1-2 80 0,-1 0 32 0,1-1 0 0,-3-33 416 15,5 62 96-15,-5-62 16 0,3 55 0 16,-3-55 688-16,0 53 144 0,0-53 16 0,-1 49 16 0,1-49 128 0,-5 44 32 16,5-44 0-16,-7 46 0 15,7-46-496-15,-14 42-80 0,14-42-32 0,-16 36 0 16,16-36-256-16,-21 28-48 0,21-28-16 0,-33 21 0 0,33-21-160 0,-39 17-48 15,15-12 0-15,-2 0 0 0,-2 0-128 0,-1-2 0 16,-1 0 0-16,-1-1 0 0,-4 0 0 0,1-1 0 0,-4-2 0 16,1-1 0-16,-1-2 0 0,-5-1 0 0,-5-1 0 15,-5 2 0-15,-3 0 0 0,-3 0 0 16,-2 0 0-16,0 0 0 0,5 0 0 0,-8 1 0 0,-4 2 128 0,-4 0-128 16,-2 2 0-16,2 0 0 0,-1 1 0 0,-1 0 0 15,-1 1 0-15,-1 3 0 0,3-1 0 0,2 0 0 16,6 0 0-16,-1 0 0 15,1 1 144-15,-1 0-144 0,7 0 384 0,0 1 0 0,6-1 0 0,2-1 0 0,1-1-80 0,-1-1-16 16,-3 2 0-16,7-1 0 16,1 0-160-16,4 0-128 15,4-1 192-15,6-1-192 0,3-1 128 0,2-1-128 0,3 0 0 0,1 0 0 0,3-1-128 16,0 0-96 0,5-1-16-16,2 0 0 15,13 2-672-15,-21-3-144 0,21 3-32 0,-10-5-16176 0</inkml:trace>
  <inkml:trace contextRef="#ctx0" brushRef="#br0" timeOffset="2828.47">19325 9763 39615 0,'0'0'3520'0,"0"0"-2816"15,0 0-560-15,0 0-144 0,0 0 0 0,0 0 192 0,0 0-192 0,0 0 192 0,0 0-192 16,0 0 0-16,0 0 0 0,0 0 0 31,23-9-400-31,-23 9-112 0,8-12-32 0,-8 12-10976 0,12-19-2176 0</inkml:trace>
  <inkml:trace contextRef="#ctx0" brushRef="#br0" timeOffset="3002.6">19732 9343 21183 0,'0'0'1888'0,"0"0"-1504"16,0 0-384-16,0 0 0 0,0 0 1824 0,0 0 288 0,0 0 64 0,14-9 16 16,-14 9-1424-16,11-10-304 0,-11 10-48 0,13-10-16 15,-13 10-592-15,14-13-112 0,-14 13-16 0,18-17-12928 16</inkml:trace>
  <inkml:trace contextRef="#ctx0" brushRef="#br0" timeOffset="3191.34">20197 8810 24879 0,'0'0'1088'0,"0"0"256"0,9-8-1088 0,-9 8-256 0,0 0 0 0,0 0 0 0,7-8 496 0,-7 8 32 15,8-9 16-15,-3 1 0 0,4 0-720 0,0-3-144 16,-1 2-16-16,4-2-16 16,-2 0-2144-16,-2-1-416 0,-3 0-96 0,6-5 0 0</inkml:trace>
  <inkml:trace contextRef="#ctx0" brushRef="#br0" timeOffset="3349.4">20675 8304 23615 0,'0'0'512'0,"7"-7"128"0,-7 7 0 0,0 0 16 15,2-6-528-15,-2 6-128 0,0 0 0 0,0 0 0 0,4-8 848 0,-2 3 144 16,1 0 32-16,-1-1 0 0,1-2-1024 0,-2 1-448 0,3 0 48 0,-1-2 0 31,0-1-2352-31,5-1-480 0,0-3-96 0,3-7 0 0</inkml:trace>
  <inkml:trace contextRef="#ctx0" brushRef="#br0" timeOffset="3524.06">21002 7734 26831 0,'1'-7'576'0,"-1"7"128"0,2-6 32 0,-2 6 32 0,0 0-608 0,1-6-160 16,-1 6 0-16,0 0 0 0,5-8 1328 0,-5 8 224 15,7-10 48-15,-4 3 16 0,2 0-1392 0,-2 0-224 16,0 0-160-16,2-3 32 15,0 1-1488-15,1-1-304 0,-1-3-48 0,3-2-10352 0</inkml:trace>
  <inkml:trace contextRef="#ctx0" brushRef="#br0" timeOffset="3688.97">21366 7079 29487 0,'2'-4'1296'0,"-2"0"288"0,0 0-1264 0,0 4-320 0,0-4 0 0,0 4 0 15,0-4 768-15,2 1 80 0,-1-2 32 0,1-2 0 16,0-2-384-16,-1 0-80 0,4 0-16 0,-1-2 0 31,-2 1-1312-31,3-2-272 0,0 0-48 0,0-2-8112 16,4 1-1632-16</inkml:trace>
  <inkml:trace contextRef="#ctx0" brushRef="#br0" timeOffset="3856.13">21608 6602 20271 0,'3'-3'896'0,"-3"0"192"0,0 0-880 0,2 1-208 0,-2 0 0 0,0 1 0 16,0 0 1648-16,0-2 272 0,3 0 64 0,-1-4 16 15,-1 1-336-15,1-1-64 0,1 1 0 0,0-2-16 0,0 1-1584 0,-1-1 0 16,3-1-304-16,0 0 48 16,1-2-1824-16,2 1-352 0</inkml:trace>
  <inkml:trace contextRef="#ctx0" brushRef="#br0" timeOffset="4003.84">21957 6163 17503 0,'8'-2'768'0,"-5"0"176"0,0 0-752 0,0 1-192 16,-3 1 0-16,0 0 0 0,0 0 256 0,0 0 0 16,0 0 16-16,21 3 0 0,-21-3-1056 0,0 0-224 0,24 17-32 15,-24-17-16-15,0 0 832 0,18 35 224 0,-18-35 0 0,0 0 0 16</inkml:trace>
  <inkml:trace contextRef="#ctx0" brushRef="#br0" timeOffset="4805.68">21306 7615 16575 0,'0'0'1472'0,"0"0"-1168"0,0 0-304 0,0 0 0 15,0 0 1216-15,0 0 176 0,0 0 32 0,0 0 16 0,0-7 368 16,0 7 80-16,0 0 16 0,0 0 0 0,0 0-1184 0,0 0-224 16,0 0-48-16,0 0-16 15,0 0-432-15,0 0 0 0,0 0 0 0,9 40 0 0,-9-40 0 0,0 0 0 16,10 43 0-16,-10-43 0 0,0 0-384 0,21 49 32 15,-21-49 16-15,0 0 0 0,30 46-32 0,-30-46 0 16,0 0 0-16,37 29 0 0,-37-29 368 0,25 8 0 16,-25-8 128-16,23 1-128 0,-23-1 704 0,22-5 64 15,-10 1 16-15,0-1 0 0,-2-2 288 16,0 0 48-16,-1 0 16 0,1-2 0 0,-4 1-208 0,2 0-32 16,-3-1-16-16,0 0 0 0,-2 1-272 0,-1-2-48 15,-1 2-16-15,2 0 0 0,-3-1-224 0,0 0-64 16,0-1 0-16,0 2 0 0,-3 0-256 0,2-1 0 15,-1 1 0-15,0 0 0 16,-1 0-608-16,0 1-80 0,1 1-16 0,1 0 0 16,-1-1-1536-16,2 7-320 0,-2-10-64 0,2 10-11648 0</inkml:trace>
  <inkml:trace contextRef="#ctx0" brushRef="#br0" timeOffset="5766.53">21549 7576 11679 0,'0'0'256'0,"0"0"48"0,0 0 16 0,0 0 16 0,0 0-336 0,0 0 0 0,0 0 0 0,0 0 0 15,0 0 2736-15,0 0 464 0,11-6 112 0,-11 6 16 16,0 0-1056-16,0 0-208 0,0 0-32 0,0 0-16 0,0 0-1312 0,0 0-256 16,0 0-48-16,0 0-16 15,0 0-384-15,0 0-272 0,0 0 32 0,0 0 16 16,0 0-752-16,0 0-160 0,0 0-16 0,0 0-16 16,0 0-256-16,24 24-48 0,-24-24-16 0,0 0 0 15,0 0 784-15,27 27 176 0,-27-27 16 0,0 0 16 0,27 27 304 0,-27-27 48 16,0 0 16-16,29 30 0 0,-29-30 128 0,0 0 0 15,29 33 0-15,-29-33 0 0,0 0 0 0,24 32 0 16,-24-32 0-16,0 0 0 0,16 32 0 0,-16-32 0 16,0 0 128-16,0 0-128 0,0 0 896 0,7 43 96 15,-7-43 32-15,0 0 0 0,0 0 512 0,0 0 96 16,-17 30 32-16,17-30 0 0,0 0-448 0,-20 12-64 16,20-12-32-16,-18 6 0 0,18-6-352 0,-17 3-64 0,17-3 0 15,-17 0-16-15,17 0-240 0,-17-1-32 0,10-1-16 0,7 2 0 16,-12-3-208-16,12 3-64 0,-10-4 0 15,10 4 0-15,-8-5 0 0,8 5-128 0,-5-6 192 0,5 6-64 16,-3-6-128-16,3 6 128 16,0-6-128-16,0 6 128 0,3-6-128 0,1 1-272 0,-4 5 64 0,12-7 16 15,-5 3-112-15,2-1-16 16,-1 0 0-16,2 0 0 0,4-1 96 0,-1 0 16 16,3-2 0-16,2 1 0 0,-1 1 208 0,-1-1-176 0,2-1 176 0,1 1-160 15,-3-1 160-15,2 0-128 0,-1 0 128 0,-1-1-128 16,-3 0 128-16,3 2 0 0,-5 0 0 0,2-2 128 15,-2 1 64-15,-3 1 32 0,2-1 0 0,-4 0 0 16,2 1 0-16,-3-1 0 0,1 2 0 0,-2-1 0 0,-4 7 32 0,3-11 16 16,-3 11 0-16,3-9 0 0,-3 9-16 0,-1-7-16 15,1 7 0-15,-4-6 0 16,4 6-48-16,0 0 0 0,-11-4 0 0,11 4 0 0,0 0-192 0,-16 2 0 16,16-2 0-16,0 0 0 0,-21 12-224 0,21-12 16 15,0 0 0-15,-24 27 0 0,24-27 80 16,-19 26 128-16,19-26-208 0,-16 31 80 0,16-31 128 0,-16 34-160 15,16-34 160-15,-10 33-160 0,10-33-32 0,0 0-16 0,-6 47 0 0,6-47 0 16,0 0-48-16,6 39-16 0,-6-39 0 16,0 0 0-16,0 0 32 0,24 32 16 0,-24-32 0 0,0 0 0 15,24 7 224-15,-24-7 0 0,18-3 0 0,-18 3 0 16,21-8 160-16,-7 3 80 0,-2-3 16 0,0-1 0 16,4-1 128-16,-3-2 16 0,1 1 16 0,-2-2 0 15,0 1-112-15,0-1-32 0,0 0 0 0,-2 2 0 16,-2-2-272-16,3 2 128 15,-3 0-128-15,0 0 0 0,-2 2 0 0,-1 0 0 16,0 2 0-16,-5 7 0 0,8-11 0 0,-8 11 0 0,0 0 0 0,0 0 0 16,0 0 0-16,0 0 0 0,0 0 0 0,0 0 0 15,0 0-176-15,0 0 16 0,0 0 0 0,0 0 0 0,18 39-96 16,-18-39 0-16,0 0-16 0,0 0 0 0,3 43-96 0,-3-43-16 31,0 0 0-31,0 0 0 0,0 0-64 0,9 42 0 0,-9-42-16 0,0 0 0 16,0 0 208-16,0 0 64 0,0 0 0 0,0 0 0 0,0 0 640 0,0 0 128 15,24 3 16-15,-24-3 16 16,7-12 288-16,-4 5 48 0,1 0 16 0,-1-1 0 0,1 1-448 0,-1-1-64 16,-1 1-32-16,1-2 0 0,1 2-128 0,-1 0-32 0,0-2 0 0,1 2 0 31,0-1-128-31,-1-1-128 0,0 2 144 0,1-1-144 16,-1 0 0-16,-3 8 0 0,9-13-208 0,-9 13 64 15,8-13-592-15,-8 13-112 0,9-11-32 0,-9 11-10960 16,9-11-2208-16</inkml:trace>
  <inkml:trace contextRef="#ctx0" brushRef="#br0" timeOffset="6143.89">22334 7597 10127 0,'0'0'896'0,"0"0"-704"0,0 0-192 0,0 0 0 0,0 0 2320 0,0 0 432 16,0 0 96-16,0 0 16 0,2 41-256 0,-2-41-48 15,0 0-16-15,0 48 0 0,0-48-1120 0,0 0-208 16,-3 51-64-16,3-51 0 0,0 0-640 0,-5 43-128 15,5-43-16-15,0 0-16 0,0 0-192 0,-4 42-32 16,4-42-128-16,0 0 192 0,0 0 48 0,0 0 0 16,0 0 0-16,0 0 0 0,0 0 0 0,0 0 0 15,0 0 0-15,0 0 0 0,0 0-240 0,14-9 176 16,-8 0-176-16,0-1 160 0,2-1-160 0,-1-2 0 16,5 1-192-16,-3-2 192 0,1 1-320 0,0 1 48 15,0 0 16-15,1 1 0 0,-3 1 96 0,1 1 32 16,0 2 0-16,-9 7 0 0,15-11 128 0,-15 11-128 15,0 0 128-15,15-4-128 0,-15 4 128 0,0 0-208 16,0 0 80-16,0 0 128 0,24 12 0 0,-24-12 192 16,0 0 0-16,0 0 0 0,0 0 128 0,0 0 16 0,11 38 16 0,-11-38 0 15,0 0-160-15,0 0-48 0,0 42 0 16,0-42 0-16,0 0-384 0,0 0-80 0,-3 41 0 16,3-41-16-1,0 0-640-15,0 0-128 0,0 0-32 0,3 35 0 0,-3-35-528 16,0 0-128-16,0 0 0 0,0 0-16 0,0 0-336 15,0 0-64-15,0 0-16 0,0 0-6992 0</inkml:trace>
  <inkml:trace contextRef="#ctx0" brushRef="#br0" timeOffset="7310.69">22795 7679 15663 0,'0'0'1392'0,"0"0"-1120"0,0 0-272 0,0 0 0 0,0 0 2720 0,0 0 480 0,0 0 112 0,0 0 16 16,0 0-1056-16,-21 3-208 15,21-3-32-15,0 0-16 0,-16 1-1008 0,16-1-208 0,0 0-32 0,-17 0-16 16,17 0-752-16,0 0-384 0,-20 1 32 0,20-1 16 31,0 0-496-31,-19 8-80 0,19-8-32 0,0 0 0 16,-22 13-80-16,22-13 0 0,0 0-16 0,-16 22 0 15,16-22 112-15,0 0 32 0,0 0 0 0,-16 32 0 16,16-32 352-16,0 0 80 0,0 0 16 0,0 0 0 0,0 0 448 0,0 0 0 0,8 36 208 0,-8-36-64 16,0 0 336-16,0 0 64 0,0 0 16 0,24 4 0 15,-24-4 48-15,14-6 16 0,-14 6 0 16,13-9 0-16,-13 9 112 0,16-13 32 0,-8 6 0 0,0-2 0 15,0 2-256-15,-1-2-64 0,0 0 0 0,0 1 0 0,1 0-112 0,-2-1-16 16,2 1-16-16,-1 0 0 0,-1-1-128 0,-6 9-32 16,14-11 0-16,-14 11 0 0,10-7-144 0,-10 7 160 15,0 0-160-15,0 0 160 0,14-4-160 16,-14 4 128-16,0 0-128 0,0 0 128 0,0 0-128 0,0 0-144 16,0 0 144-16,0 0-208 0,0 0 208 0,18 34 208 15,-18-34-32-15,0 0-16 0,0 0-32 0,0 0-128 16,5 34 192-16,-5-34-64 0,0 0-128 0,0 0 0 15,0 0 0-15,5 39 128 0,-5-39-128 0,0 0 0 0,0 0 0 0,0 0 0 16,0 0 256-16,0 0-48 0,0 0 0 0,0 0 0 16,9 35 128-16,-9-35 32 0,0 0 0 0,0 0 0 15,0 0-80-15,0 0-16 0,0 0 0 0,11-5 0 16,-11 5-272-16,5-6 128 0,-5 6-128 16,8-10 0-16,-8 10 0 0,8-10 0 0,-8 10 0 0,10-13-192 15,-10 13-96-15,11-13-16 0,-5 6 0 0,1-1 0 16,-7 8 48-16,12-11 0 0,-12 11 0 0,12-11 0 15,-12 11 16-15,14-9 16 0,-14 9 0 0,13-7 0 16,-13 7 224-16,11-7 0 0,-11 7 0 0,0 0 0 16,16-5 0-16,-16 5 0 0,0 0 0 0,0 0 0 0,0 0 0 15,0 0 0-15,18 1 208 0,-18-1-64 0,0 0-144 16,0 0 0-16,0 0 0 0,0 0 0 16,0 0 0-16,0 0 0 0,12 36-160 0,-12-36 160 0,0 0 0 0,0 0-144 15,-3 36 144-15,3-36 0 0,0 0 0 16,0 0 144-16,-6 39 0 0,6-39 0 15,0 0 16-15,0 0 0 0,0 0 0 0,0 0 0 0,0 0 0 0,-3 36 0 16,3-36 0-16,0 0 0 16,0 0 96-16,0 0 32 0,0 0 0 0,0 0 0 0,0 0-96 0,14-5 0 15,-14 5-16-15,10-9 0 0,-2 3-176 0,-2-2 0 16,-1 1 0-16,3-1 0 0,1-1 0 0,-2 1 0 0,1 0-192 0,1 0 192 16,-2 1-192-16,1 1 192 15,-8 6-160-15,14-10 160 0,-14 10 0 0,10-6 0 0,-10 6 0 0,0 0 0 16,14-3 0-16,-14 3 0 0,0 0 0 15,0 0 0-15,0 0 0 0,0 0 128 0,24 8-128 0,-24-8 0 16,0 0 0-16,0 0 0 0,0 0 0 0,21 14 0 16,-21-14 0-16,0 0 0 15,0 0 0-15,27 7 0 0,-27-7 0 0,18 1 0 16,-18-1-128-16,22-1 128 0,-22 1 0 0,24-5 0 16,-11 2 0-16,1-1-144 0,0-2 144 0,1 2 0 0,1-3 0 0,-1 0 0 15,2-1 0-15,-1 0 144 16,-1 0-144-16,1-1 0 0,-3 1 128 0,-1-2-128 0,0 1 0 0,-3 0 0 0,1-1 0 0,-4 1 128 15,2 0-128-15,-5 0 0 16,1 2 256-16,-3 0-64 0,-1 7-16 0,0-11 0 16,0 11-176-16,0 0 128 0,-8-6-128 0,8 6 128 0,0 0-128 0,-27 9-256 15,27-9 64-15,-32 18 16 0,32-18-176 0,-35 27-32 16,14-10-16-16,-3 2 0 16,3 1 160-16,21-20 48 0,-37 41 0 0,37-41 0 0,-26 38 192 0,26-38 0 15,-12 32 0-15,12-32 0 0,0 0 208 0,5 42-64 16,-5-42-16-16,0 0 0 0,31 28-128 0,-31-28 0 15,29 13 0-15,-29-13 0 0,36 7 0 0,-17-6 0 0,0-2 0 0,-2-1 0 32,-2-1-1088-32,-1-2-240 0</inkml:trace>
  <inkml:trace contextRef="#ctx0" brushRef="#br0" timeOffset="8381.04">23662 7993 10127 0,'0'0'896'0,"0"0"-704"0,2-6-192 0,-2 6 0 16,0 0 1696-16,0 0 304 0,3-6 64 0,-3 6 16 16,9-10 176-16,-5 4 48 0,0 0 0 0,1 1 0 15,-5 5-272-15,11-8-48 16,-11 8-16-16,12-4 0 0,-12 4-1104 0,0 0-224 0,20 1-32 0,-20-1-16 15,0 0-592-15,26 13-336 0,-26-13 32 0,0 0 16 16,24 26-96-16,-24-26-32 0,0 0 0 0,22 42 0 16,-22-42-224-16,0 0-64 0,10 45 0 15,-10-45 0-15,0 0 320 0,6 41 48 0,-6-41 16 0,0 0 0 16,0 0 320-16,-7 39 192 0,7-39-32 0,0 0 0 16,0 0 288-16,-18 25 48 0,18-25 16 0,0 0 0 0,-23 12-384 0,23-12-128 15,-19 7 0-15,19-7 144 31,-19 3-1488-31,19-3-320 0</inkml:trace>
  <inkml:trace contextRef="#ctx0" brushRef="#br0" timeOffset="9194.39">21015 8337 21183 0,'3'-6'1888'0,"-1"2"-1504"0,-2 4-384 0,4-4 0 16,-4 4 1920-16,0 0 304 0,5-3 64 0,1 0 16 0,1-1-784 0,-7 4-160 15,21-5-16-15,-21 5-16 0,0 0-480 0,33 20-80 16,-33-20-32-16,21 36 0 0,-21-36-448 0,24 54-96 15,-24-54 0-15,19 69-16 0,-10-31-176 0,-2 2 128 16,1 2-128-16,-1-1 128 0,0-5-128 0,0 1 0 16,3-1 0-16,-10-36 0 0,19 60-192 0,-19-60 16 15,17 43 16-15,-17-43 0 0,0 0 160 0,23 36 0 16,-23-36-144-16,0 0 144 0,0 0 0 0,22 17 0 16,-22-17 0-16,0 0 128 0,0 0 112 0,21-3 16 15,-21 3 0-15,0 0 0 0,13-13 32 0,-8 5 16 16,2-2 0-16,-2 0 0 0,0-3-304 0,2-1 0 0,0-1 128 0,0-2-128 15,-2 0 0-15,4-1 0 0,-4 0-128 0,2 0 128 16,-1 3-256-16,2 1 64 0,-3 3 0 0,1 1 0 16,-1 1 192-16,1 3-192 0,1 1 192 15,-1 1-192-15,-6 4 64 0,0 0 128 16,16-1-208-16,-16 1 80 0,0 0 128 0,0 0-192 16,0 0 192-16,0 0-192 0,31 24 192 0,-31-24 0 0,0 0 0 0,0 0 0 15,20 41 0-15,-20-41 0 0,0 0 0 16,10 35 0-16,-10-35 0 0,0 0-128 0,11 35 0 0,-11-35 0 15,0 0-336 1,0 0-64-16,10 36-16 0,-10-36 0 0,0 0-544 0,0 0-128 16,0 0 0-16,0 0-16 0,0 0-576 0,0 0-112 15,0 0-32-15,0 0-9632 0</inkml:trace>
  <inkml:trace contextRef="#ctx0" brushRef="#br0" timeOffset="9748.84">21791 8673 10127 0,'0'0'896'0,"0"0"-704"0,0 0-192 0,0 0 0 0,0 0 2880 0,-7-5 560 0,7 5 96 0,0 0 32 16,0 0-960-16,-10-6-192 15,10 6-48-15,-14-6 0 0,8 2-960 0,6 4-208 0,-15-7-48 0,15 7 0 16,-13-4-896-16,13 4-256 0,-14-1 0 0,14 1 0 16,-16 3-352-16,16-3-160 0,0 0-16 0,-24 19-16 15,24-19-224-15,0 0-64 0,-24 36 0 0,24-36 0 16,-16 32 208-16,16-32 48 0,-11 33 0 15,11-33 0-15,0 0 320 0,-8 45 64 0,8-45 0 0,0 0 16 16,0 0 176-16,11 36-128 0,-11-36 128 0,0 0-128 31,0 0-320-31,29 11-48 0,-29-11-16 0,16-1 0 0,-16 1 512 0,16-6 0 0,-16 6 0 0,22-11 160 16,-12 4 32-16,1-1 16 0,0-1 0 0,0 0 0 16,-1-1-16-16,-2-1 0 0,3 2 0 0,-3-2 0 0,0 2 272 0,-1 0 48 15,-1 0 16-15,-1 2 0 0,3 0 224 0,-3 1 32 16,-5 6 16-16,6-7 0 0,-6 7-160 0,0 0-16 0,0 0-16 0,0 0 0 15,0 0-368-15,0 0-80 0,0 0-16 0,14 35 0 16,-14-35 16-16,0 0 0 0,0 0 0 0,2 42 0 16,-2-42-160-16,0 0 128 15,0 0-128-15,0 42 128 0,0-42-384 0,0 0-64 16,0 0-32-16,0 0 0 16,0 0-1424-16,5 35-272 0,-5-35-64 0,0 0-6912 0,0 0-1360 0</inkml:trace>
  <inkml:trace contextRef="#ctx0" brushRef="#br0" timeOffset="10116.44">22061 8629 25791 0,'0'0'1152'0,"0"0"224"0,0 0-1104 0,-15-1-272 0,15 1 0 16,0 0 0-16,0 0 1488 0,0 0 240 0,-19 2 64 0,19-2 0 15,-22 4-768-15,22-4-128 0,-26 6-48 0,26-6 0 0,-22 9-672 0,22-9-176 0,0 0 0 0,-24 12 0 47,24-12-576-47,0 0-160 0,0 0-32 0,0 0 0 16,-18 26-960-16,18-26-208 0,0 0-48 0,0 0 0 16,0 0 32-16,8 44 0 0,-8-44 0 0,0 0 0 0,19 30 1264 0,-19-30 256 0,0 0 48 0,29 26 16 15,-29-26 880-15,0 0 160 0,31 23 32 0,-31-23 16 16,0 0-112-16,27 21-32 0,-27-21 0 0,0 0 0 15,24 19 256-15,-24-19 64 0,0 0 0 16,0 0 0-16,24 18 256 0,-24-18 64 0,0 0 16 0,0 0 0 16,0 0 112-16,0 0 32 0,0 0 0 15,0 0 0-15,0 0-352 0,-10 32-80 0,10-32-16 0,0 0 0 16,-19 8-624-16,19-8-128 0,-19 3-32 0,19-3 0 16,-18 2-1040-16,18-2-192 0,-18-3-64 15,18 3 0-15,-17-6-1520 0,17 6-304 0</inkml:trace>
  <inkml:trace contextRef="#ctx0" brushRef="#br0" timeOffset="10564.57">22086 8390 17503 0,'0'0'1552'0,"0"0"-1232"0,0 0-320 0,0 0 0 16,0 0 2368-16,0 0 400 0,18 28 96 0,-18-28 16 15,16 36-1152-15,-16-36-208 0,21 59-48 0,-21-59-16 16,20 67-240-16,-20-67-32 0,17 71-16 0,-8-37 0 16,1 1-864-16,-10-35-176 0,19 61-128 0,-19-61 144 15,19 49-144-15,-19-49 0 0,19 35 0 0,-19-35 0 16,18 24-240-16,-18-24 32 0,0 0 0 0,21 12 0 16,-21-12 32-16,0 0 16 0,0 0 0 0,21-3 0 15,-21 3 160-15,8-7 0 0,-8 7 0 0,9-15 0 16,-9 15 0-16,8-17 144 0,-4 7-144 0,1-2 160 15,-1 1-160-15,-1-2 0 0,0 0 0 0,1-2 0 0,-1 2 0 16,2-1 0-16,-1 3 0 16,-1 0 128-16,2 2 48 0,-3 2 0 0,3 0 0 15,-5 7 0-15,7-7 64 0,-7 7 16 0,0 0 0 16,0 0 0-16,15-2-64 0,-15 2 0 0,0 0 0 0,0 0 0 0,0 0-192 16,24 19 128-16,-24-19-128 0,0 0 0 0,0 0 0 0,24 30 0 15,-24-30 0-15,0 0-160 0,0 0-48 0,21 35-16 16,-21-35 0-16,0 0 0 15,0 0-240-15,16 36-48 0,-16-36-16 0,0 0 0 16,0 0-528-16,6 33-96 0,-6-33-32 0,0 0 0 16,0 0-608-16,0 0-112 0,2 35-16 0,-2-35-16 15,0 0-256-15,0 0-48 0</inkml:trace>
  <inkml:trace contextRef="#ctx0" brushRef="#br0" timeOffset="10869.06">22787 8337 14735 0,'0'0'1312'0,"0"0"-1056"0,0 0-256 0,0 0 0 0,0 0 2912 0,0 0 528 16,0 0 96-16,0 0 32 0,-19 33-1840 0,19-33-384 15,-21 40-64-15,8-12 0 0,-3 4-32 0,0 2 0 16,3 0 0-16,1 2 0 0,0 2-736 0,1 2-160 15,2 1-32-15,2 2 0 0,-1 1-320 0,3-1-320 16,4-3 64-16,-1-3 16 16,4-5-912-16,-2-32-176 0,6 54-32 0,-6-54-16 15,13 39-32-15,-13-39 0 16,13 30 0-16,-13-30 0 0,0 0 528 0,26 30 112 0,-26-30 0 16,0 0 16-16,25 13 208 0,-25-13 32 0,0 0 16 0,21-2 0 15,-21 2-416-15,11-7-96 0,-11 7-16 0,11-12-7904 0</inkml:trace>
  <inkml:trace contextRef="#ctx0" brushRef="#br0" timeOffset="11345.79">22851 8748 19871 0,'0'0'432'0,"0"0"80"0,0 0 32 0,0 0 32 0,0 0-576 0,0 0 0 0,6 34 0 0,-6-34 0 0,0 0 1456 0,5 48 176 16,-5-48 32-16,5 59 16 0,-5-59-16 0,3 59-16 15,-3-59 0-15,5 54 0 0,-5-54-1040 0,6 48-208 16,-6-48-32-16,7 38-16 16,-7-38-224-16,0 0-128 0,0 0 128 0,11 34-128 0,-11-34 384 0,0 0 0 15,0 0 0-15,0 0 0 0,8-9 32 0,-7 1 16 16,1-3 0-16,1-1 0 0,-1-4-16 0,0-2 0 16,-1-1 0-16,1 0 0 0,1-3-416 0,0 0 128 15,0-2-128-15,-1-1 0 16,1 1 0-16,0-2 0 0,2-1-192 0,0-2 192 0,1 2-192 0,1 1 192 15,-1 1-160-15,2 3 160 16,-2 4-176-16,3 3 176 0,0 0-192 0,-1 5 192 16,-1 1-480-16,2 3 16 0,-9 6 0 0,15-6 0 15,-15 6-432-15,17 0-64 0,-17 0-32 0,0 0 0 16,22 8-96-16,-22-8-32 0,0 0 0 0,0 0 0 16,24 22 272-16,-24-22 48 0,0 0 16 0,0 0 0 15,0 0-112-15,12 36 0 0,-12-36-16 0,0 0 0 0,0 0 1152 0,0 0 224 0,0 0 48 0,-10 38 16 16,10-38 752-16,0 0 128 0,0 0 48 0,-27 28 0 0,27-28 144 15,0 0 48-15,-32 20 0 0,32-20 0 0,-24 14-688 16,24-14-144-16,-24 12-32 0,24-12 0 0,-21 11-576 16,21-11-208-16,0 0 144 0,-27 10-144 31,27-10-944-31,0 0-272 0,-21 4-48 0,21-4-16 0,0 0-1296 0,0 0-272 0</inkml:trace>
  <inkml:trace contextRef="#ctx0" brushRef="#br0" timeOffset="11866.93">23147 8641 21183 0,'0'0'1888'0,"0"0"-1504"0,0 0-384 0,0 0 0 0,0 0 1936 0,0 0 320 0,0 0 64 0,0 0 16 31,10 39-480-31,-10-39-112 0,0 0-16 0,6 53 0 15,-6-53-784-15,6 37-176 0,-6-37-16 0,3 33-16 16,-3-33-560-16,0 0-176 0,12 39 0 0,-12-39 0 16,0 0 0-16,21 23-304 0,-21-23 48 0,0 0 0 15,25 12-416-15,-25-12-80 0,23-3-16 16,-23 3 0-16,22-12 192 16,-8 5 16-16,-1-1 16 0,0-3 0 0,-2 0 288 0,3-1 64 0,-2 1 16 0,-1-2 0 0,0 2 528 0,-2-2 96 15,1 2 32-15,-2-1 0 0,3 1 304 0,-4-2 64 16,-1 4 16-16,0 1 0 0,-1 0-160 0,-5 8-16 15,5-10-16-15,-5 10 0 0,0 0-464 0,0 0-80 16,0 0-128-16,0 0 176 0,0 0-176 0,0 0-224 16,0 0 48-16,0 0 16 0,2 37-48 0,-2-37-16 15,0 0 0-15,-2 34 0 16,2-34-160-16,0 0-16 0,2 35-16 0,-2-35 0 16,0 0-656-16,0 0-128 0,21 34-16 0,-21-34-16 15,0 0-208-15,30 6-32 0,-30-6-16 0,27-5 0 0,-11 0 1040 0,-3-3 224 0,3 1 32 16,0-2 16-16,-3-1 1008 0,3 0 192 0,0-1 32 0,-2-1 16 15,1 0 256-15,-2 0 48 0,1-1 16 0,-3 1 0 16,-1 1-112-16,-2 1 0 0,-2 2-16 16,0-1 0-16,-2 2-672 0,-4 7-128 0,3-10-16 0,-3 10-16 15,1-8-144-15,-1 8-32 0,0 0 0 0,-3-8 0 16,3 8-384-16,0 0-96 0,-8-6-16 0,8 6 0 16,0 0-624-16,0 0-128 15,-16-5-32-15,16 5-10688 0,0 0-2160 0</inkml:trace>
  <inkml:trace contextRef="#ctx0" brushRef="#br0" timeOffset="12436.52">23934 8672 22111 0,'0'0'976'15,"11"-6"208"-15,-11 6-944 0,0 0-240 0,0 0 0 0,0 0 0 0,0 0 1840 0,8-6 320 0,-8 6 64 0,0 0 16 16,0 0-80-16,8-7-16 0,-8 7 0 0,0 0 0 16,0 0-1312-16,0 0-272 0,-16-4-48 0,16 4-16 15,0 0-496-15,-29 5-240 0,29-5 32 0,-27 11 0 16,27-11-16-16,-30 19 0 0,30-19 0 0,-32 28 0 16,32-28 48-16,-31 36 16 15,31-36 0-15,-27 39 0 16,27-39-208-16,-19 38-32 0,19-38-16 0,-11 30 0 15,11-30-288-15,0 0-48 0,-2 32-16 16,2-32 0-16,0 0 96 0,0 0 16 0,19 24 0 0,-19-24 0 0,0 0 416 0,26 0 96 0,-26 0 16 0,19-7 0 16,-19 7 672-16,19-14 144 0,-9 4 16 0,1 0 16 0,-3-1 160 0,2 0 16 15,1-3 16-15,-3 0 0 0,0-2-256 0,1-1-48 16,0 0-16-16,-3-3 0 0,0 0-16 0,-1-2-16 16,0-1 0-16,-2-1 0 0,-1 0-304 0,1 0-64 15,0 0-16-15,-1 2 0 0,-1 1-176 0,-1 1 0 16,-1 4 0-16,-1 0 0 0,2 3 0 0,-3 1 0 15,2 3 0-15,1 9 0 16,-2-13 0-16,2 13 0 0,0 0 0 0,0 0 0 0,0 0 0 0,0 0 0 16,0 0 0-16,0 0-176 0,0 0-144 0,0 0-16 0,0 0-16 15,0 45 0 1,0-45-208-16,2 44-32 0,-2-44-16 0,6 55 0 16,-6-55 48-16,6 67 16 15,-1-31 0-15,0 0 0 0,1-2 64 0,0 0 16 0,-6-34 0 16,15 57 0-16,-15-57 464 0,16 47 0 0,-16-47 0 0,16 35 0 0,-16-35 144 0,13 26 80 0,-13-26 16 0,0 0 0 15,17 27-240-15,-17-27 0 16,0 0 0-16,0 0 0 0,0 0-336 0,0 0-16 16,21 14 0-16,-21-14 0 0,0 0-976 15,5-14-192-15,-5 14-32 0,3-17-11696 0</inkml:trace>
  <inkml:trace contextRef="#ctx0" brushRef="#br0" timeOffset="12782.71">24060 8221 14735 0,'0'0'1312'0,"0"0"-1056"0,0 0-256 0,0 0 0 0,0 0 3120 0,0 0 560 0,0 0 112 0,0 0 32 16,0 0-2208-16,0 0-432 0,24 21-96 0,-24-21 0 31,18 25-272-31,-18-25-48 0,24 37-16 0,-24-37 0 0,30 51-752 0,-15-21 0 0,2 3 0 0,1 1-160 47,-2 3-736-47,0 0-160 0,-2 0-32 0,-1 2 0 0,1 0-1184 0,-4 0-240 0,-1-2-48 0,1-2-16 15,-10-35 768-15,16 56 144 0,-16-56 48 0,13 45 0 0,-13-45 2720 0,11 38 560 0,-11-38 96 0,5 32 32 32,-5-32 864-32,0 30 176 0,0-30 48 0,0 0 0 0,-11 42-704 0,11-42-144 15,-11 28-32-15,11-28 0 0,-16 28-1232 16,16-28-256-16,-19 30-64 0,19-30 0 0,-17 24-320 15,17-24-128-15,-19 21 0 0,19-21 144 16,0 0-528-16,-29 28-96 0,29-28-32 0,0 0-11472 16,-25 16-2304-16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78 11055 0 0,'0'0'2032'0'0,"7"2"-1582"0"0,1 0-273 0 0,27 5 1692 0 0,-27-5-1700 0 0,-4-1-77 0 0,-1 0-1 0 0,1-1 0 0 0,0 1 0 0 0,0-1 0 0 0,4 0 0 0 0,-4 0-12 0 0,0 0-1 0 0,1-1 0 0 0,-1 1 1 0 0,0-1-1 0 0,0 0 0 0 0,0-1 1 0 0,0 1-1 0 0,0-1 0 0 0,0 1 1 0 0,-1-1-1 0 0,7-4 0 0 0,-8 4 16 0 0,1 0 1 0 0,-1 0-1 0 0,1 0 0 0 0,-1 0 0 0 0,0 0 0 0 0,0-1 1 0 0,0 1-1 0 0,0-1 0 0 0,0 0 0 0 0,-1 1 0 0 0,1-1 1 0 0,-1 0-1 0 0,0 0 0 0 0,0 0 0 0 0,0 0 0 0 0,1-4 1 0 0,-2 7-48 0 0,1-1 0 0 0,-1 0 0 0 0,0 0 0 0 0,0 0 0 0 0,0 0 0 0 0,0 0 0 0 0,0 0 0 0 0,0 0 0 0 0,0 0 0 0 0,-1 0 0 0 0,1 0 0 0 0,0 0 0 0 0,0 0 0 0 0,-1 0 0 0 0,1 0 0 0 0,-1 0 0 0 0,1 0 0 0 0,-1 0 0 0 0,1 0 0 0 0,-1 1 0 0 0,1-1 0 0 0,-2-1 0 0 0,0 1-8 0 0,1 0 1 0 0,0 0 0 0 0,-1 0-1 0 0,1 1 1 0 0,-1-1 0 0 0,1 1-1 0 0,-1-1 1 0 0,0 1 0 0 0,1-1-1 0 0,-1 1 1 0 0,1 0 0 0 0,-1 0-1 0 0,-1 0 1 0 0,-4 0-36 0 0,1 0 1 0 0,-1 1-1 0 0,1 0 1 0 0,0 1 0 0 0,0-1-1 0 0,-12 5 1 0 0,-22 15-213 0 0,30-15 130 0 0,0 1 1 0 0,1 0 0 0 0,-12 11 0 0 0,19-15 71 0 0,-17 17-103 0 0,14-14 87 0 0,2-2-42 0 0,-2 5 11 0 0,-15 35 42 0 0,8 3 22 0 0,12-45-8 0 0,0-1 0 0 0,0 0 0 0 0,0 1 0 0 0,-1-1 0 0 0,1 0 0 0 0,0 1 0 0 0,1-1 0 0 0,-1 0 0 0 0,0 0 0 0 0,0 1 0 0 0,0-1 0 0 0,1 0 0 0 0,0 3 1 0 0,16 51 270 0 0,-10-46-186 0 0,24 27 3 0 0,-24-27 122 0 0,2-6-101 0 0,23 11 12 0 0,-23-10 50 0 0,8-2 107 0 0,-14-2-251 0 0,-1 1-1 0 0,1-1 1 0 0,-1 0-1 0 0,1 0 0 0 0,-1 0 1 0 0,1 0-1 0 0,-1-1 1 0 0,0 1-1 0 0,4-1 1 0 0,-1 0 15 0 0,-2 1-27 0 0,-1 0-1 0 0,0 0 1 0 0,0 0 0 0 0,0-1-1 0 0,0 1 1 0 0,0-1-1 0 0,0 1 1 0 0,0-1-1 0 0,1-1 1 0 0,22-8 145 0 0,7-5-146 0 0,-27 11-9 0 0,2-1-14 0 0,0-1 0 0 0,0 1 0 0 0,-1-1 0 0 0,0-1 1 0 0,0 1-1 0 0,0-1 0 0 0,-1 0 0 0 0,0 0 0 0 0,0-1 0 0 0,-1 1 1 0 0,0-1-1 0 0,0 0 0 0 0,4-13 0 0 0,0-1-219 0 0,-4 11 261 0 0,0-1 0 0 0,-1 1 0 0 0,-1-1 0 0 0,0 0 0 0 0,0 1 0 0 0,-1-18 0 0 0,4 39-112 0 0,14 33 50 0 0,-10-23-17 0 0,14 29 32 0 0,-2-2 27 0 0,-17-38 1072 0 0,-4-9-1078 0 0,0-1 0 0 0,1 0 0 0 0,-1 1 0 0 0,0-1-1 0 0,0 0 1 0 0,0 1 0 0 0,0-1 0 0 0,1 0 0 0 0,-1 1 0 0 0,0-1-1 0 0,0 0 1 0 0,0 0 0 0 0,0 1 0 0 0,-1-1 0 0 0,1 0 0 0 0,0 1-1 0 0,0-1 1 0 0,-1 0 0 0 0,1-6 67 0 0,0 2-76 0 0,0 0 0 0 0,1 0 0 0 0,0 0 0 0 0,0 0 0 0 0,0 0 0 0 0,0 1-1 0 0,1-1 1 0 0,0 0 0 0 0,0 1 0 0 0,0-1 0 0 0,0 1 0 0 0,1-1 0 0 0,0 1 0 0 0,0 0 0 0 0,0 0 0 0 0,0 0-1 0 0,1 1 1 0 0,6-6 0 0 0,3-5-2 0 0,-3 6-373 0 0,-1-1-1 0 0,2 2 0 0 0,-1 0 1 0 0,1 0-1 0 0,0 1 1 0 0,0 0-1 0 0,21-7 1 0 0,-24 9 238 0 0,-6 4-966 0 0,7-4-2377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3T07:50:54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6408 10137 13823 0,'-3'0'1216'0,"1"-1"-960"0,1 0-256 0,-1 0 0 0,2 1 2496 0,0 0 464 0,0 0 96 0,-2-1 16 0,2 1-1072 0,0-1-208 0,0 0-32 0,4-1-16 0,1 0-736 0,2-1-160 0,3 1-16 0,0-1-16 0,2 0-624 0,0-1-192 0,2 1 0 0,2 0 0 0,-3 1 128 0,3 0-128 16,-1 0 0-16,2 1 0 0,0 0 192 0,1 0-32 15,0-1 0-15,1 0 0 0,3 1 464 0,-1-2 80 16,3 2 32-16,0 0 0 0,3 0-64 0,-1 0-16 16,3 1 0-16,-1-1 0 0,-1 1-384 0,1-1-80 15,-1 0 0-15,2-1-16 0,0 1-176 0,-1-1 128 16,-4 1-128-16,5-1 128 0,1 1-128 0,3 0 128 15,1-1-128-15,0 0 128 0,1 1-128 0,-1-1 0 16,3 1 0-16,-2 0 128 0,-3 0-128 0,1 1 160 0,0 0-160 0,-1 1 160 16,1 1 0-16,-1 0 0 0,3 0 0 15,-1 0 0-15,0-1-160 0,1 1 160 0,0-1-160 16,0 0 160-16,0 0-160 0,0-1 0 0,-1 1 144 0,1 0-144 16,-3 0 0-16,2-1 144 0,4 0-144 0,-1 0 0 15,3-1 128-15,0 0-128 0,0 0 0 0,2-1 0 16,-4 1 208-16,-1-1-64 0,3 1-16 0,-2 1 0 15,-1 0 0-15,-1-1-128 0,0 1 192 0,4-1-64 16,0 1-128-16,3 0 0 0,0-1 0 0,-3 0 128 16,-3-1-128-16,1 2 0 0,-1 0 0 0,2 0 0 15,-1 0 0-15,4 0 0 0,-1 0 0 0,2-1 0 16,-2-1 0-16,0-1 0 0,1 0 128 0,-1-1-128 16,-1 1 0-16,0 0 0 0,2 0 0 0,1-2 0 15,4 1 192-15,-1-1-64 0,2 0 0 0,-2 0 0 0,-4 0 0 0,-1 2 0 16,-2 0 0-16,2 0 0 0,1 1-128 0,0 0 0 15,2 0 0-15,1-1 128 0,3-1-128 0,-3 2 0 16,-2 0 0-16,0 0 0 0,-1 1 0 0,1-1 0 16,2 1 0-16,1-1 0 0,2 1 0 0,0 1 0 15,-3 0 0-15,-5 0 0 0,0 0 0 0,1-1 0 16,2 1 0-16,1 0 0 0,3-1 0 0,-1 0 0 16,2 1 0-16,0-1 0 0,-5 1 0 0,0 0 0 15,-3-1 0-15,-3 0 0 0,-2 1 0 0,3 0 0 16,2 1 128-16,-3 0-128 0,3 1 0 0,0 0 160 15,0 0-160-15,0 1 160 0,-4-1-160 0,-2 0 0 16,2 0 0-16,0-1 128 0,0 1-128 0,2 1 0 0,-1-1 0 16,5-1 0-16,-1 0 0 0,0-1 0 0,0 0 0 15,-3 0 0-15,-4 1 0 0,2 0 0 0,-2 1 0 0,1-1 0 16,-6 0 0-16,5 1 0 0,2-1 0 0,1 1 0 16,2 1 0-16,-4-1 0 0,0 2 0 0,-3-2 0 15,0 1 0-15,0 1 0 0,-3-1 0 0,1-1 0 16,4 2 0-16,1-2 0 0,3 1 0 0,-1-2 0 15,1 0 0-15,-2-1 0 0,2 0 0 0,-4 0 0 16,2 0 0-16,-3 0 0 0,-1 0 0 0,1 1 0 16,-1 0 0-16,0 0 0 0,3 0 0 0,-1 0 0 15,1-1 0-15,-1 1 0 0,-1-1 0 0,1 0 0 16,-4 0 0-16,4 0 0 0,-4-1 0 0,2 1 0 16,0-1 0-16,-2 1 0 0,3-1 0 0,0 0 0 0,4 0 0 0,0-1 0 15,0-1 0-15,-1 1 0 16,-2 0 0-16,-2 0 0 0,3-1 0 0,-3 2 0 0,-1 0 0 0,0 0 0 15,3 1 0-15,3 0 0 0,-2 0 0 0,3 0 0 16,-2 0 0-16,0-1 0 0,0 1 0 16,-3 0 0-16,-1-1 0 0,-1 1 0 0,-1 0 0 0,2 0 0 15,-3 0 0-15,3 0 0 0,3-1 0 0,-3 0 0 16,3 0 0-16,-1 0 0 0,-2-1 0 0,0 1 0 16,-4-2 0-16,1 2 0 0,0-1 0 0,-1 0 0 15,1 1 0-15,0 0 0 0,0 1 0 0,-1-1 0 16,2 1 0-16,0-1 0 0,-1 1 0 0,0-1 0 15,0 0 0-15,2 0 0 0,-5 0 0 0,0 0 0 16,-1 0 0-16,-1 0 0 0,0 0 0 0,0 0 0 16,2 0 0-16,-2 1 0 0,0-1 0 0,3 0 0 15,2 0 0-15,2-1 0 0,-1 1 0 0,-3 0 0 0,2 0 0 16,-4 0 0-16,1 1 0 0,-4-1 0 0,-1 1 0 0,-2-1 0 16,-4 1 0-16,1 0 0 0,0 0 0 0,-2-1 0 15,0 1 0-15,0 0 0 0,1 0 0 0,0 1 128 16,-1-1-128-16,0 0 0 0,1-1 0 0,1 1 128 15,-2 0-128-15,1 1 0 0,1-1 0 0,-3 2 0 16,3-1 0-16,-2 0 0 0,-3 0 0 0,0-1 0 16,1 1 0-16,-2 1 0 0,2-1 0 0,-4 0 0 15,3-1 0-15,-3 1 0 0,-1 0 0 0,4-1 0 16,-3 1 0-16,-1 0 0 0,2-1 0 0,-3 1 0 16,5-1 0-16,-4 1 0 0,-1-1 0 0,3 1 0 15,-2 0 0-15,0-1 0 0,-1 0 0 0,0 0 0 16,1 0-128-16,-2 0 128 0,1 0 0 0,0 1 0 0,-1-1 0 0,0 0 0 15,0 0 0-15,2 0 0 0,-2 0 0 0,-5 0 0 16,10 1 0-16,-3-1 0 0,-1 0-128 0,0 0 128 16,-1 0 0-16,0 0 0 0,1 0 0 0,-1 0 0 15,-5 0 0-15,8-1 0 0,-8 1 0 0,5-1 0 16,-5 1 0-16,6-1 0 0,-6 1 0 0,5-1 0 16,-3 0 0-16,-2 1 0 0,1-1 0 0,-1 0 0 15,0 1 0-15,-1-1 0 0,1 0 0 0,-2-1 0 16,0-1 144-16,-1 1-144 0,0 0 0 0,-3-1 128 15,1 0-128-15,-2-1 0 0,-2 0 0 0,-1-2 0 16,0 1 0-16,-2 0 128 0,2 0-128 0,-4-1 0 16,4-1 0-16,-2 1 0 0,0 0 0 0,1-2 0 15,1 2 0-15,0 0 0 0,0 0 0 0,-1-2 0 0,-1 2 0 0,2-2 0 16,0-1 0-16,1 1 0 16,-1 2 0-16,1 0 0 0,1 0 0 0,-1 1 0 0,2 1 0 15,-1 0 0-15,2 2 0 0,0-1 0 0,1 0 0 16,0 1 0-16,-1 1 0 0,4-1 0 0,-1 2 0 0,1-1 0 15,1 1 0-15,-1 0 0 0,2 0 0 0,2 0 0 16,-1 1 0-16,-1 1-128 0,4 0 128 0,-1 1-128 16,6 0-112-16,-2 0-16 0,3 0 0 0,0 1 0 15,2 0 80-15,0 1 16 0,0 2 0 0,0-1 0 16,2 0 160-16,-4 1-160 0,2-1 160 0,0 0-160 16,0-1 160-16,2 2 0 0,0-2 0 0,-2-1-128 15,2 1 128-15,-1 0-128 0,-1 0 128 0,0 0-128 16,2 0-16-16,-4 0 0 0,-10-5 0 0,21 12 0 0,-21-12 144 15,15 9-128-15,-15-9 128 0,0 0-128 0,18 15 128 0,-18-15-160 16,0 0 160-16,0 0-160 0,0 0 160 0,0 0 0 16,0 0 0-16,0 0-128 0,0 0 128 15,0 0 0-15,-11 43 0 0,11-43 0 0,0 0 0 0,-34 20 0 16,34-20 128-16,-28 14-128 0,28-14 144 0,-29 14-144 16,29-14 192-16,-29 14-192 0,29-14 176 0,-27 13-176 15,27-13 160-15,-26 12-160 0,26-12 128 0,0 0-128 16,-33 16 0-16,33-16 0 0,0 0 0 0,-31 13 0 15,31-13 0-15,0 0 0 0,-29 9 0 0,29-9 0 16,-19 4-208-16,19-4 64 16,-19 4-432-16,19-4-64 0,-20 3-32 0,20-3 0 15,-17 3-656-15,17-3-128 0,-21 5-16 0,21-5-14944 0</inkml:trace>
  <inkml:trace contextRef="#ctx0" brushRef="#br0" timeOffset="1556.7">7390 9390 15663 0,'0'-5'1392'0,"0"1"-1120"0,0 1-272 0,0 2 0 0,0 0 2576 0,0-1 464 0,2-4 96 0,1-1 0 0,-1-2-1152 0,2-1-256 0,1 3-32 0,-2 2-16 0,2 3-928 0,-1 2-192 15,-1 1-48-15,-3-1 0 0,0 0-512 0,0 0 0 16,0 0 0-16,24 35 0 0,-24-35-128 0,0 0 128 0,16 47 0 0,-16-47-144 16,0 0 144-16,15 65 0 0,-15-65-144 0,12 52 144 15,-12-52 0-15,12 51 0 16,-12-51 0-16,10 49 0 0,-10-49 0 0,11 46 0 0,-11-46 0 0,8 42 0 15,-8-42 128-15,0 0-128 0,7 42 192 0,-7-42-64 16,0 0 368-16,0 0 64 0,0 0 16 0,0 0 0 16,0 0 48-16,0 0 16 0,0 0 0 0,0 0 0 15,0 0-240-15,0 0-32 0,0 0-16 0,-10 3 0 16,7-14-128-16,-1-1-32 0,0-3 0 0,3-2 0 16,-1-1-192-16,2-2 0 0,0-1 128 0,0-2-128 15,3-1 0-15,-1 0 0 0,2-2 0 0,-1-1 0 16,-1 0 0-16,1 1 0 0,-1 3 0 0,3 0 0 15,-2 2 0-15,1 1-160 0,1 2 160 0,0 4-128 0,0 0-16 0,0 3 0 16,4 0 0-16,-2 2 0 0,1 2-80 0,0 0-16 16,0 1 0-16,0-1 0 0,3 2-32 0,-3-2-16 15,3 2 0-15,-1 1 0 16,2 1-112-16,-3 0-32 0,-1 1 0 0,-1 2 0 16,-7 0-208-16,0 0-64 0,0 0 0 0,0 0 0 15,23 13-544-15,-23-13-112 0,0 0-32 0,0 0 0 0,0 0 848 0,0 0 160 16,0 0 48-16,8 45 0 0,-8-45 336 0,0 0 288 15,0 0-48-15,0 0-16 0,-14 40 288 0,14-40 48 16,0 0 16-16,-24 24 0 0,24-24-304 0,-17 16-48 16,5-7-16-16,4-3 0 0,-3 1-48 0,1-1-16 15,10-6 0-15,-19 14 0 0,12-10-144 0,-2 1 0 16,3 0 144-16,-1-2-144 0,2 0 0 0,-1-1 0 16,1 0 0-16,2 0 0 15,0-1-1312-15,-1 1-176 0,3 0-48 0,-1-1-11312 0</inkml:trace>
  <inkml:trace contextRef="#ctx0" brushRef="#br0" timeOffset="2039.9">7993 9267 23039 0,'-8'2'1024'0,"2"0"192"0,-2 1-960 0,8-3-256 0,-8 4 0 0,8-4 0 0,0 0 896 16,-16 11 144-16,3 0 32 0,-6 3 0 0,1 3 192 0,-2 4 32 0,2 2 16 0,18-23 0 0,-34 50-1056 0,34-50-256 0,-27 54 0 0,27-54 0 0,-21 55 0 0,21-55 0 0,-16 56 0 0,16-56-144 0,-9 51 144 0,9-51 0 15,0 45 0-15,0-45 0 0,0 0-144 0,14 51 144 16,-14-51-160-16,0 0 160 0,29 24 0 0,-15-22 0 16,-2-2 0-16,2-3 0 0,0-2 496 0,2-4 144 0,0-1 16 15,0-1 16-15,0-1-32 0,-3-3 0 0,3-3 0 0,-2 1 0 16,-2 0-32-16,-3 0-16 0,-1 0 0 0,-3-2 0 15,0-1-16-15,-2 0-16 0,0-1 0 0,-6 0 0 16,2 2-80-16,-3 1-16 0,1 0 0 0,-3 2 0 16,1 0-144-16,-3 1-16 0,0 1-16 0,1-1 0 15,-2 2-288-15,2 1 0 0,1 1-208 16,1 1 80 0,-1 2-272-16,1 0-48 0,2 3-16 0,-2 2 0 15,3 2-1264-15,1-1-256 0,-1 0-64 0,2 1-13952 0</inkml:trace>
  <inkml:trace contextRef="#ctx0" brushRef="#br0" timeOffset="2490.71">8313 9240 10127 0,'-3'-2'896'0,"3"0"-704"15,-3 1-192-15,3 1 0 0,-2 0 3808 0,1-1 736 16,-3 0 128-16,-1-2 48 0,-4 0-2192 0,-1 1-432 16,1-1-96-16,-4 4-16 0,3 1-1648 0,-1 1-336 15,0 2 0-15,0-1 0 16,-1 2-1376-16,12-6-160 0,-22 16-16 0,22-16-16 16,0 0 160-16,-19 32 48 0,19-32 0 0,0 0 0 15,0 0 624-15,0 0 128 0,0 0 32 0,0 0 0 0,19 49 576 0,-19-49 256 16,0 0 0-16,24 23-16 0,-24-23 400 0,0 0 64 0,29 26 32 15,-29-26 0-15,0 0-352 0,27 29-64 16,-27-29 0-16,0 0-16 0,32 32-304 0,-32-32 0 0,0 0 128 0,24 33-128 16,-24-33 0-16,0 0-272 0,0 0 48 0,16 44 16 15,-16-44-112-15,0 0-32 0,0 0 0 0,0 0 0 16,-1 49 640-16,1-49 128 0,0 0 32 0,-18 30 0 16,18-30 960-16,0 0 192 0,-24 24 32 0,24-24 16 15,-18 15-480-15,18-15-80 0,-19 13-32 0,19-13 0 16,-19 10-560-16,19-10-112 0,-16 8-32 0,16-8 0 15,-13 6-208-15,13-6-144 0,-14 3 192 0,14-3-192 16,-10 2-304-16,5-2-160 16,2 0-48-16,-1-2 0 0,4 2-1456 0,-4-6-288 0,4 2-64 0,0-1-10992 15</inkml:trace>
  <inkml:trace contextRef="#ctx0" brushRef="#br0" timeOffset="2779.34">8532 9215 19343 0,'0'0'848'0,"0"0"192"0,0 0-832 0,0 0-208 0,0 0 0 0,0 0 0 0,0 0 1440 0,0 0 240 0,18 40 48 0,-18-40 16 0,0 0 416 0,14 64 80 0,-14-64 0 0,9 51 16 0,-9-51-1424 0,7 57-272 0,-7-57-64 0,5 56-16 16,-5-56-480-16,2 53 0 15,-2-53 0-15,3 53 0 0,-3-53 0 0,0 41 0 0,0-41 0 0,0 0 0 16,5 47 0-16,-5-47 0 0,0 0 0 0,0 0 0 16,0 0-368-16,7 41 48 0,-7-41 0 0,0 0 0 31,0 0-880-31,0 0-160 0,0 0-48 0,0 0-7840 0,0-5-1568 16</inkml:trace>
  <inkml:trace contextRef="#ctx0" brushRef="#br0" timeOffset="3041.23">8369 9320 10127 0,'3'-2'448'0,"1"0"96"0,-1 1-544 0,0 0 0 16,-1 0 0-16,4 0 0 0,-1 1 1920 0,1-1 288 15,8 0 48-15,3-2 16 0,5 0 672 0,1 0 128 16,-1 0 16-16,2 0 16 0,-2 0-1424 0,2 0-272 15,-3 0-64-15,1 0-16 0,-1 1-608 0,-2 0-112 16,-3-1-32-16,0 1 0 0,0-1-416 0,-3 0-160 16,1 2 0-16,-1-1 144 0,0 1-144 0,0-1 0 15,-2 1 0-15,0 1 0 16,-11 0-560-16,23 0 16 0,-12 0 0 0,-2-1 0 16,1 1-1696-16,1-1-352 0</inkml:trace>
  <inkml:trace contextRef="#ctx0" brushRef="#br0" timeOffset="3508.78">9767 9088 12895 0,'2'1'1152'0,"-2"-1"-928"0,0 1-224 0,0 0 0 0,0-1 1984 0,0 0 336 0,0 0 80 0,0 0 16 0,0 0-496 0,0 43-80 0,0-43-32 0,-8 44 0 0,8-44-496 0,-16 54-96 16,16-54-32-16,-22 64 0 0,22-64-768 0,-24 65-160 16,24-65-16-16,-24 65-16 0,24-65 96 0,-26 66 0 15,26-66 16-15,-21 65 0 0,21-65 112 0,-22 61 0 16,22-61 16-16,-21 53 0 0,21-53-16 0,-18 45-16 15,18-45 0-15,-17 35 0 0,17-35-224 0,0 0-32 0,-18 38-16 16,18-38 0-16,0 0-160 0,0 0 0 0,0 0 0 16,0 0 0-1,0 0-544-15,0 0-144 0,0 0-16 0,0 0-10176 0,0 0-2048 16</inkml:trace>
  <inkml:trace contextRef="#ctx0" brushRef="#br0" timeOffset="3833.54">10137 9040 22111 0,'8'-2'976'0,"-5"1"208"0,-2 1-944 0,1 0-240 15,0 1 0-15,-1 0 0 0,-1-1 1712 0,0 0 288 16,0 0 64-16,0 0 16 0,16 39-304 0,-16-39-64 15,7 42-16-15,-7-42 0 0,3 51-816 0,-3-51-176 16,-2 62-16-16,2-62-16 0,-8 71-496 0,8-71-176 16,-11 69 0-16,11-69 144 0,-10 65-144 0,10-65 0 15,-4 61 0-15,4-61-176 0,-2 49 176 0,2-49 0 16,3 42 0-16,-3-42 0 0,0 0 0 0,7 49 0 16,-7-49 0-16,0 0 0 0,0 0 0 0,14 44 0 15,-14-44 0-15,0 0 0 0,0 0-224 0,0 0-64 16,21 21-16-16,-21-21 0 15,0 0-1488-15,14-1-288 0,-9-1-64 0,-3 0-12160 0</inkml:trace>
  <inkml:trace contextRef="#ctx0" brushRef="#br0" timeOffset="4196.42">10490 9394 18655 0,'0'-4'400'0,"0"1"96"0,0 1 16 0,-1 0 16 0,-1 1-528 0,0 0 0 0,1 1 0 0,-3-1 0 16,-3 1 2864-16,0 0 464 0,-5 3 80 0,0 1 32 15,-2 3-1840-15,14-7-384 0,-29 19-64 0,29-19 0 16,-27 27-848-16,27-27-176 0,-26 34-128 0,26-34 192 16,-22 36-192-16,22-36 0 0,-16 38 0 0,16-38-176 0,0 0 176 0,-8 43 0 15,8-43 0-15,0 0 0 16,0 0-160-16,17 37 160 0,-17-37-192 0,0 0 192 0,24 7-256 0,-15-8 48 15,1-3 16-15,2-2 0 0,2 0 448 0,-4-2 80 16,4-2 32-16,-4 0 0 0,2-1 16 0,-2 0 0 16,-1-1 0-16,0 2 0 0,-3-3 128 0,1 2 48 15,-4 0 0-15,1 1 0 0,-2 2-32 0,0-1 0 16,-2 1 0-16,-2 0 0 0,-2-1-160 0,1 1-48 16,-1 1 0-16,1 0 0 0,0 0-320 0,-1 0 0 15,-1 3-192-15,1-1 64 16,3 1-736-16,-1-1-144 0,0 2-16 0,2 0-10656 15,0 1-2128-15</inkml:trace>
  <inkml:trace contextRef="#ctx0" brushRef="#br0" timeOffset="4741.01">10620 9415 5519 0,'8'1'240'0,"-5"-2"64"0,0 1-304 0,-1-1 0 0,1 1 0 0,-3 0 0 16,2-1 1856-16,1 0 304 0,1 1 64 0,1-1 16 15,-1 0-112-15,-1-1-16 0,-1 1 0 0,-1 0 0 16,-1 0-832-16,0 1-160 0,-3 1-32 0,3-1-16 16,0 0-368-16,-18 7-64 0,18-7 0 0,0 0-16 15,-25 19-368-15,25-19-64 0,-24 20 0 0,24-20-16 16,0 0-176-16,-27 36 160 0,27-36-160 0,0 0 160 16,-18 39-160-16,18-39 0 0,0 0 0 0,0 0-176 0,0 0 176 15,0 46 0-15,0-46 0 0,0 0-128 0,0 0 336 16,28 22 80-16,-19-22 16 0,0-1 0 15,2-2-112-15,1-1-32 0,0-3 0 0,1-1 0 0,0 0-160 0,0-2 0 16,-2 1 0-16,-1-3 0 16,2 1 0-16,-5-1 0 0,1 2 0 0,-2 0 0 0,-1-1 352 0,-2 3 96 15,-1 0 0-15,0 2 16 0,-1 0 16 0,-1 0 0 16,-1 1 0-16,-1 2 0 0,0 1-272 0,1 0-48 16,-1 1-16-16,0 1 0 0,-1 1-416 0,3-1-96 15,0 0-16-15,0 0 0 16,0 0-480-16,0 0-96 0,-14 43-32 0,14-43 0 15,0 0 224-15,-2 45 64 0,2-45 0 0,0 0 0 16,7 58 112-16,-7-58 16 0,12 37 16 0,-12-37 0 16,15 36 560-16,-15-36-128 0,18 37 128 0,-18-37 0 0,19 33 192 0,-19-33 112 0,0 0 16 0,20 37 0 15,-20-37 32-15,0 0 16 0,0 0 0 16,0 0 0-16,0 0 192 0,7 40 32 16,-7-40 16-16,0 0 0 0,0 0 480 0,-24 18 112 0,24-18 16 0,-21 7 0 15,21-7-224-15,-27 7-32 0,14-5-16 0,-1 0 0 16,-2 0-304-16,1-1-48 0,-1 0-16 0,0-1 0 15,3 1-448-15,-1-1-128 0,1 0 0 0,-1-1 0 32,4-1-1088-32,-1 0-224 0,1 0-48 0,0-1-9184 0,3-2-1824 0</inkml:trace>
  <inkml:trace contextRef="#ctx0" brushRef="#br0" timeOffset="5055.51">10866 9380 1839 0,'0'0'160'0,"0"0"-160"0,0 0 0 0,0 0 0 0,0 0 4304 0,0 0 832 0,0 0 176 0,0 0 16 0,0 0-2032 0,5 49-416 0,-5-49-64 0,0 0-32 0,-5 55-1504 0,5-55-288 0,0 0-64 0,-8 57-16 16,8-57-720-16,0 0-192 0,-3 49 0 0,3-49 0 31,0 0-288-31,0 0-144 0,0 42-16 0,0-42-16 16,0 0-400-16,0 0-80 0,0 0-16 0,0 0 0 15,0 0-400-15,0 0-96 0,0 0-16 0,0 0-6336 0,0 0-1264 0</inkml:trace>
  <inkml:trace contextRef="#ctx0" brushRef="#br0" timeOffset="5523.65">10874 9230 3855 0,'0'0'160'16,"0"0"48"-16,0 0-208 0,0 0 0 0,0 0 0 0,0 0 0 0,0 0 544 0,0 0 64 15,0 0 16-15,13 46 0 0,-13-46 528 0,0 0 128 16,13 56 0-16,-13-56 16 0,6 42-16 0,-6-42 0 16,10 42 0-16,-10-42 0 0,8 43 272 0,-8-43 48 15,10 46 16-15,-10-46 0 0,12 42-368 0,-12-42-80 16,13 36-16-16,-13-36 0 0,0 0-256 0,24 40-48 16,-24-40-16-16,0 0 0 0,24 21-64 0,-24-21-32 15,0 0 0-15,24 6 0 0,-24-6-144 0,14-2-16 16,-7-2-16-16,1-1 0 0,-2-2-128 0,-1 1-32 15,0 0 0-15,1-2 0 0,-1-3 32 0,0-1 0 16,-2-1 0-16,2 0 0 0,1-1-208 0,-3 0-32 0,2 1-16 16,-2-1 0-16,2 2-176 0,0 0 0 15,0 3 0-15,-1 1 0 0,1-1 0 0,0 3 0 0,0 0 0 0,3 0 128 16,-2 3-128-16,1 0 0 0,-1 1 144 16,2 1-144-16,0 1 0 0,0 1 0 0,-8-1 0 15,16 5 0-15,-16-5 0 0,19 10 0 0,-19-10 0 0,0 0 0 16,31 24 0-16,-31-24 0 0,21 22 0 0,-21-22 0 15,0 0 0-15,29 36 0 0,-29-36 0 0,20 30 0 16,-20-30 224-16,0 0-32 0,24 43 0 0,-24-43 0 31,0 0-192-31,16 39 176 0,-16-39-176 0,0 0 160 0,0 0-752 0,0 0-160 0,0 0-16 0,0 0-16 16,0 0-928 0,0 0-176-16,0 0-32 0,0 0-11744 0</inkml:trace>
  <inkml:trace contextRef="#ctx0" brushRef="#br0" timeOffset="5717.21">10949 9003 30399 0,'-11'1'1344'0,"0"-2"288"0,1-1-1312 0,1 1-320 0,4 1 0 0,2 0 0 0,1-1 1792 0,-6 1 304 0,-3 0 48 0,-2-1 16 0,-1 0-2160 0,4 2-240 0,-1 1-144 0,11-2-16 0,0 0-3776 0,0 0-752 0,0 0-160 0,-19 30-32 0</inkml:trace>
  <inkml:trace contextRef="#ctx0" brushRef="#br0" timeOffset="7966.23">8220 10342 22111 0,'-1'0'1968'0,"1"0"-1584"0,0 0-384 0,0 0 0 16,0 0 336-16,0 0-16 0,0 0 0 0,0 0 0 16,0 0-64-16,0 0-32 0,0 0 0 0,6 46 0 15,-6-46-224-15,0 0 0 0,12 41 0 0,-12-41 0 16,0 0-160-16,22 39 160 0,-22-39-128 0,0 0 128 15,38 29 0-15,-38-29 0 0,34 11 0 0,-15-9 176 16,0-1 240-16,2-2 48 0,-5-1 16 0,3-1 0 16,0-1 96-16,-3-3 32 0,1 1 0 0,-2-1 0 15,1-3-64-15,-1 0-16 0,-1 1 0 0,-1-3 0 0,1-2 160 0,-4 1 16 16,1 0 16-16,-4 2 0 0,-1 0 240 16,-2 2 32-16,-2 0 16 0,0-1 0 0,-2 1-112 15,0 1 0-15,-2-1-16 0,0 1 0 0,0 1-880 0,-2 0 0 16,3 1 0-16,-2 1-128 15,-1 0-1760-15,1 0-352 16,1 1-64-16,-1 1-12624 0</inkml:trace>
  <inkml:trace contextRef="#ctx0" brushRef="#br0" timeOffset="8925.41">8777 10232 21183 0,'0'2'944'0,"-2"0"192"0,1 0-912 0,-1 0-224 0,2 0 0 0,0-1 0 0,0 1 560 0,0-2 64 16,0 0 16-16,0 0 0 0,0 0-96 0,0 0-16 0,-3 50 0 0,3-50 0 0,0 0-1040 0,0 0-224 0,21 41-32 0,-21-41-16 15,0 0-352-15,24 35-64 0,-24-35-16 0,0 0 0 0,24 34 832 0,-24-34 176 0,0 0 16 0,27 30 16 16,-27-30 176-16,0 0 0 0,0 0 0 0,24 34 0 15,-24-34 0-15,0 0 192 0,0 0-32 0,0 0-16 16,0 0 416-16,0 0 80 0,0 41 0 0,0-41 16 16,0 0 384-16,-21 12 80 0,21-12 16 0,-19 8 0 15,19-8-400-15,-21 6-80 0,7-3-16 0,4-2 0 0,-2 1-32 16,0-1-16-16,0 0 0 0,2-1 0 0,0 0 96 0,-1 0 16 16,3 0 0-16,0 0 0 15,0 0-512-15,3-1-192 0,0 0 128 0,2 0-128 16,-1 0-272-16,2 0-144 0,2 0-32 0,0 0 0 15,0 0 32-15,2 0 0 0,2-1 0 16,1-1 0-16,0 0 416 0,3 0 0 0,1-2 192 0,1 0-64 0,3 1-128 0,-2 0 0 16,5-1 128-16,-1-2-128 0,2 1 0 0,-1-1 0 15,5-1 0-15,-2 0 0 0,-1 1 128 0,-1-1-128 16,4 0 128-16,-2-1-128 0,-1 0 208 0,1 0-16 16,-3 0-16-16,-1 0 0 0,-3 1 112 0,0 1 32 15,-3-1 0-15,-1 2 0 0,0-1 112 0,0-2 16 16,-2 1 16-16,1-1 0 0,-1 0-16 0,-3 1 0 0,-1 1 0 0,1-2 0 15,-1 2 144-15,-2-1 32 0,0 1 0 0,-2 0 0 16,2 2-176-16,-3 0-16 16,1 0-16-16,-4 1 0 0,3 1-128 0,0 1-32 15,-2 2 0-15,0 1 0 0,0 1-256 0,-3 1 0 0,8-3 0 16,0 0 0-16,-22 17-224 0,22-17-48 0,0 0-16 16,-21 30 0-16,21-30-16 0,0 0 0 0,-16 41 0 0,16-41 0 15,0 0 64-15,-9 47 16 0,9-47 0 0,0 0 0 16,1 48 96-16,-1-48 128 0,0 0-208 0,16 36 80 15,-16-36 128-15,0 0 0 0,24 22 0 0,-24-22 128 16,0 0 192-16,29 9 32 0,-18-9 16 0,2-2 0 16,1 0-176-16,-2-3-16 0,0 0-16 0,-2 0 0 15,4-1-160-15,-2-3 128 0,0 1-128 0,-2 0 128 0,1-1-128 0,-3 0 0 16,0 1 144-16,0-3-144 0,0 1 160 0,-1 0-32 16,0 1-128-16,-2 1 192 0,0-2-192 0,-2 2 128 15,2-2-128-15,0 3 0 16,-2 1 208-16,0 0-48 0,-1 1-16 0,-1 1 0 15,1 3-16-15,-2 0 0 0,0 0 0 0,0 2 0 0,0-1-128 0,0 0 0 16,0 0 0-16,0 0 0 0,0 0-224 0,0 0-80 16,7 42-16-16,-7-42 0 0,0 0 64 0,0 0 16 15,7 51 0-15,-7-51 0 0,0 0 112 0,0 0 128 16,12 48-208-16,-12-48 80 0,0 0 128 0,0 0 0 16,15 39 0-16,-15-39 0 0,0 0 0 0,0 0 0 15,0 0 0-15,0 0 0 0,0 0 320 0,24 15 0 16,-20-17 0-16,-1-1 0 0,0 0 112 0,-1-3 16 15,1-1 0-15,-1 1 0 0,2 0-128 0,-1-1 0 16,-1-2-16-16,3 0 0 0,-2-2-48 0,1 1-16 0,-1 0 0 0,1 0 0 16,-1 1-112-16,1-1-128 0,-1 1 176 15,0-1-176-15,2 0 0 0,-3 0 0 0,2-1-160 16,-1 3 160 0,1 0-576-16,-1 0 16 0,-1 1 0 0,1 1 0 15,0 1-1344-15,-1-1-272 0,2 1-48 0,-1 1-13376 0</inkml:trace>
  <inkml:trace contextRef="#ctx0" brushRef="#br0" timeOffset="9350.71">9510 10277 11055 0,'0'0'480'0,"0"0"112"0,0 0-464 0,0 0-128 0,0 0 0 0,0 0 0 0,0 0 1648 0,0 0 304 15,0 0 64-15,11 45 16 0,-11-45-96 0,0 0-16 0,1 41 0 0,-1-41 0 0,0 0-848 0,0 0-176 0,0 0-48 0,2 48 0 0,-2-48-128 0,0 0-16 16,0 0-16-16,0 0 0 0,0 0 0 0,0 0 0 15,0 0 0-15,0 0 0 0,0 0 80 0,0 0 32 16,0 0 0-16,0 0 0 0,0 0 32 0,0 0 16 16,3-6 0-16,-3-2 0 0,2 0-496 0,-2 0-96 15,3 0-32-15,-1-1 0 0,0-1-224 0,1 0 0 16,1 1 0-16,-1-2 0 0,1 3-192 0,-1 0-16 16,0 0-16-16,2 1 0 0,-1 2-64 0,1-1-16 15,-1 2 0-15,-1 1 0 0,0 0 160 0,0 2 144 16,3 1-208-16,-2 1 80 0,-1 0 128 0,-3-1-160 15,0 0 160-15,0 0-160 0,22 14 32 0,-22-14 0 16,0 0 0-16,0 0 0 0,26 22-64 0,-26-22-16 16,0 0 0-16,0 0 0 0,27 29 208 0,-27-29 0 0,0 0-160 0,0 0 160 15,21 38 0-15,-21-38 0 0,0 0 0 0,0 0 0 16,19 41 0-16,-19-41 160 16,0 0-32-16,0 0-128 0,15 38 304 0,-15-38-48 0,0 0-16 0,0 0 0 15,0 0-112-15,0 0-128 0,0 0 176 0,17 36-176 16,-17-36 0-16,0 0 0 0,0 0 0 0,0 0-144 15,0 0-880 1,0 0-160-16,0 0-32 0,0 0-9120 0,0 0-1824 16</inkml:trace>
  <inkml:trace contextRef="#ctx0" brushRef="#br0" timeOffset="9890.84">9972 10306 18431 0,'-3'0'1632'0,"0"0"-1312"0,-1-1-320 16,3 1 0-16,1 0 2608 0,-3 0 448 0,-4 1 80 0,-2-1 32 0,-4 2-1504 0,-5 0-288 0,2 1-64 0,-3 0-16 0,1 1-1104 0,1 1-192 0,-2 2 0 0,4-1-144 15,15-6-736-15,-22 9-144 0,22-9-16 0,-24 17-16 16,24-17 288-16,-23 21 64 0,23-21 16 0,0 0 0 0,0 0 512 0,-14 36 176 0,14-36 0 16,0 0-144-16,0 0 560 0,0 0 112 0,23 26 32 15,-23-26 0-15,19 5 16 0,-8-5 0 0,0 0 0 0,2-3 0 16,1 1-432-16,-1 0-144 0,0-2 0 0,-2-1 144 16,0 0-144-16,-1-2-272 0,3 1 64 15,-4-1 16-15,1-2 192 0,-4 2-144 0,2-1 144 0,-3 1-128 16,3 0 128-16,-5 0 192 0,2-1-32 0,0 0-16 15,-2 1 336-15,0 1 64 0,0 1 16 0,1-1 0 16,-3 2-112-16,1 1 0 0,-1 0-16 0,1 0 0 16,0 2-272-16,-1 0-160 0,1 0 192 0,0 1-192 15,-2 0 0-15,0 0 0 0,0 0 0 0,0 0 0 16,0 0 0-16,0 0 0 0,0 0 0 0,19 30 0 0,-19-30 0 16,0 0 208-16,0 0-64 0,12 37-16 0,-12-37 288 0,0 0 48 15,0 0 16-15,13 41 0 0,-13-41-96 16,0 0-32-16,0 0 0 0,19 37 0 0,-19-37-160 0,0 0-48 15,0 0 0-15,0 0 0 0,18 29-144 0,-18-29 0 16,0 0 0-16,0 0 0 16,0 0-368-16,0 0-48 0,0 0-16 0,0 0 0 15,19 7-1120-15,-17-9-240 0,-1 0-32 0,1-2-16 16,-1 0-1008-16,1-3-208 0</inkml:trace>
  <inkml:trace contextRef="#ctx0" brushRef="#br0" timeOffset="10812.05">10151 10322 6447 0,'2'-3'272'0,"-1"0"80"0,-1 2-352 0,0 0 0 0,0 1 0 0,0 0 0 16,2 0 2064-16,-2 0 352 0,0 0 64 0,0 0 16 16,0 0-224-16,0 0-32 15,0 0-16-15,0 0 0 0,0 0-608 0,0 0-112 0,2 45-32 0,-2-45 0 16,0 0-192-16,0 0-64 0,-2 42 0 0,2-42 0 16,0 0-128-16,0 0-48 0,0 40 0 0,0-40 0 15,0 0-320-15,0 0-64 0,0 0-16 0,0 0 0 16,0 0-304-16,0 0-64 0,5 40-16 0,-5-40 0 15,0 0-64-15,0 0 0 0,0 0-16 0,0 0 0 16,0 0 16-16,8-3 0 0,-5 1 0 0,0-3 0 16,0 0 32-16,2-1 16 0,0-2 0 0,3-2 0 15,0 0-240-15,0-2 144 0,3 0-144 0,-3 0 128 16,0 2-128-16,2-1 0 0,-2-1 0 0,3 0 0 16,-3 2 0-16,0 1-144 0,1-2 144 15,-2 4-160-15,1 1 160 0,0 1-192 0,-2 1 192 0,1 2-192 0,0 0 192 0,-2 1-160 16,2 0 160-16,-2 1-160 0,-5 0 160 0,11 2 0 15,-11-2-144-15,0 0 144 16,0 0-208-16,0 0 16 0,22 23 16 0,-22-23 0 16,0 0-16-16,0 0 0 0,12 38 0 0,-12-38 0 0,0 0 192 0,0 0-160 15,6 44 160-15,-6-44-160 0,0 0 160 0,0 0 0 16,9 43 0-16,-9-43 0 0,0 0 144 0,0 0-144 16,0 0 192-16,0 0-192 0,12 41 224 0,-12-41-64 15,0 0-16-15,0 0 0 0,0 0-16 0,0 0 0 16,0 0 0-16,0 0 0 0,21 14 0 0,-21-14-128 15,6-3 192-15,-2 1-64 0,0-2-128 0,-1 0 160 16,0-1-160-16,2-1 160 0,-1 0-160 0,-1 0 0 0,4 0 144 0,-3-1-144 16,-1 1 0-16,0 0 0 15,2 0 0-15,-1-1 0 0,1 3 0 0,-3-1 0 0,3 0-128 16,-2 0 128-16,2-1-192 0,1 2 32 0,-1 0 16 0,-2 1 0 16,2 1 144-16,-1 1-208 0,1 0 80 0,-1 0 128 15,-4 1-160-15,0 0 160 0,0 0 0 0,0 0-144 16,18 9 144-16,-18-9-192 0,0 0 192 0,0 0-192 15,0 0 48-15,22 22 0 0,-22-22 0 0,0 0 0 16,0 0 144-16,24 20-128 0,-24-20 128 0,0 0-128 16,0 0 128-16,24 12 0 0,-24-12 0 0,16 4 0 15,-16-4 0-15,17 2 0 0,-8-2 0 0,-1-3 128 16,1 1 0-16,-1 0 0 0,-1-1 0 0,2-1 0 0,-2 0-128 16,-1-1 128-16,3-1-128 0,-4-1 128 15,2 0-128-15,-1-2 0 0,0 1 128 0,-2-1-128 16,-1 0 160-16,0 0-32 0,0-4-128 0,-1 3 192 15,0 0-64-15,-2 0 0 0,0 1-128 0,-2-1 192 0,0 2-192 0,-1 1 128 16,0 0-128-16,-2 1 0 0,0 1 0 0,-1 1 0 16,1 1 0-16,-1 2 0 0,-1 0-256 0,-2 1 64 15,1 2 16-15,-2 1 0 0,10-3-32 0,-18 8-16 16,18-8 0-16,-24 18 0 0,24-18 80 0,-25 25 16 16,25-25 0-16,-21 30 0 0,21-30 128 0,-16 35 0 15,16-35 0-15,0 0-128 0,-10 47 128 0,10-47 0 16,0 0 0-16,5 42-128 0,-5-42 128 15,0 0 144-15,24 37-16 0,-24-37-128 0,23 19 336 0,-23-19-32 16,27 15-16-16,-27-15 0 0,27 10-48 0,-11-7-16 16,-3-1 0-16,1-1 0 0,2-1-64 0,-3 0-16 15,1-1 0-15,-1-1 0 0,0 2-144 0,0-3 0 0,1 0 0 16,-4-2 0-16,3 2 0 0,-2-1-224 16,0 0 48-16,0 0 16 15,0-1-384-15,-1 0-80 0,3 1-16 0,-5 0 0 16,2 0-1072-16,2-1-208 0,0-2-64 0,2 0-13408 0</inkml:trace>
  <inkml:trace contextRef="#ctx0" brushRef="#br0" timeOffset="11162.15">11378 10242 13823 0,'2'-2'1216'0,"-1"0"-960"0,-1 1-256 0,0 1 0 0,0 0 2816 0,0 0 528 15,2 0 112-15,0-1 0 0,-1-1-1024 0,1 2-224 0,-2 0-32 0,0 0-16 0,0 0-1440 0,0 0-272 0,0 0-64 0,0 0-16 0,-2 52-368 0,2-52 0 16,0 0 0-16,-3 49-192 0,3-49 0 0,0 0-16 15,0 56 0-15,0-56 0 0,0 0 208 0,3 49-176 16,-3-49 176-16,0 0-160 0,7 42 160 0,-7-42 0 16,0 0 0-16,0 0 0 0,0 0-192 0,14 40 32 15,-14-40 16-15,0 0 0 16,0 0-736-16,0 0-144 0,0 0-16 0,0 0-12800 0</inkml:trace>
  <inkml:trace contextRef="#ctx0" brushRef="#br0" timeOffset="11397.51">11180 10382 29487 0,'0'0'1296'0,"0"0"288"0,8 1-1264 0,-8-1-320 0,6 0 0 0,-6 0 0 15,5 0 1360-15,3 0 224 0,2 1 32 0,2-1 16 16,5 0-480-16,0 0-80 0,0 0-32 0,-2 0 0 15,1-1-784-15,1 0-256 0,-5-1 160 0,2-1-160 0,-1 0 0 0,3-1-320 16,0-1 48-16,-3 1 16 16,1-1-672-16,-2-1-128 0,0 1-32 0,0 0 0 15,0 1-112-15,-2 0-16 0,1-1-16 0,-3 2 0 16,-1 1-1040-16,2 0-208 0</inkml:trace>
  <inkml:trace contextRef="#ctx0" brushRef="#br0" timeOffset="12128.52">11951 10354 15663 0,'0'0'1392'0,"0"0"-1120"0,0 0-272 0,0 0 0 0,0 0 1344 0,0 0 224 0,0 0 32 0,0 0 16 0,9 41 64 0,-9-41 16 0,0 0 0 0,7 59 0 0,-7-59-928 0,2 46-192 0,-2-46-48 0,1 50 0 0,-1-50-528 0,0 46 0 16,0-46 0-16,0 0 0 0,6 55 0 0,-6-55 0 16,0 0 0-16,7 39 0 0,-7-39 0 0,0 0 192 15,0 0-64-15,0 0-128 0,0 0 640 0,0 0 0 16,11 37 16-16,-11-37 0 0,0 0 160 0,3-2 16 15,-3-1 16-15,0-2 0 0,0-4-96 0,2 0-32 16,-2-3 0-16,0 0 0 0,0 0-384 0,0 0-80 16,0-3 0-16,0 0-16 0,0-1-240 0,0-2 0 15,1-2 0-15,-1 1 0 0,2-2 0 0,1 1-288 16,-1-1 32-16,1 0 16 0,0 0-32 0,2 2-16 16,0 1 0-16,-2 0 0 0,3 1-32 0,-1 2-16 15,3 2 0-15,-2 1 0 16,3 1-192-16,0 2-48 0,1-1 0 0,-2 2 0 15,1 2-352-15,1-1-80 0,1 2-16 0,2 0 0 16,-2 0-384-16,0 1-64 0,2 2-32 0,-2 0 0 16,-2 2 416-16,1 2 64 0,0 0 32 0,1 1 0 15,-11-3 224-15,15 9 64 0,-15-9 0 0,0 0 0 16,19 21 144-16,-19-21 48 0,0 0 0 0,0 0 0 0,0 0 320 0,3 47 192 0,-3-47-192 16,0 0 192-16,0 0 624 0,-22 43 224 0,22-43 48 0,0 0 16 15,-32 36 544-15,32-36 96 0,-28 21 32 0,28-21 0 16,-25 17-304-16,25-17-64 0,-24 15-16 0,24-15 0 15,-23 11-432-15,23-11-96 0,0 0-16 0,-25 10 0 16,25-10-528-16,-16 2-128 0,16-2 0 0,0 0 0 16,-16 1-944-16,16-1-208 15,-6-2-64-15,4 0 0 0,2 2-1184 0,-3-3-240 0</inkml:trace>
  <inkml:trace contextRef="#ctx0" brushRef="#br0" timeOffset="12859.8">12301 10261 14735 0,'2'-4'1312'16,"-2"2"-1056"-16,0 1-256 0,0 1 0 0,0 0 2144 0,2-1 368 0,-1 0 80 0,-1-1 16 0,2-1-752 0,-2 1-160 0,2 2-32 0,-2 1 0 0,2 0-1280 0,-2-1-256 0,0 0-128 0,0 0 128 0,0 0-128 0,0 0-144 16,-6 42 144-16,6-42-208 0,0 0 208 0,0 0 0 15,2 51-160-15,-2-51 160 0,0 0 0 0,12 41 240 16,-12-41-48-16,0 0 0 0,23 34 240 0,-23-34 32 16,20 18 16-16,-20-18 0 0,24 12-112 0,-24-12-32 15,23 8 0-15,-13-7 0 16,2-1-128-16,-2-1-16 0,2 0-16 0,-2-3 0 0,0 2-176 0,3-2 0 15,-2-1 0-15,0 0 128 0,-1-2-128 0,-3 1 0 16,2 0 0-16,-3 0-176 0,-1-2 176 0,1 0 0 16,-3 1 0-16,2-1 0 0,-3 3 0 15,0 0 0-15,-1 0 0 0,-1 1 0 0,0-1 0 0,0 2 0 0,-1 1 0 16,-1 1 128-16,0 0-128 0,2 1-160 16,0 0 160-16,0 0-208 15,0 0-304-15,0 0-64 0,0 0-16 0,0 0 0 16,-24 24-240-16,24-24-64 0,0 0 0 0,0 0 0 15,0 0 144-15,-5 40 32 0,5-40 0 0,0 0 0 16,0 0 256-16,0 0 48 0,21 36 16 0,-21-36 0 0,0 0 400 0,27 15 0 0,-27-15 144 0,21 4-144 16,-8-4 752-16,0-1 32 0,0-1 16 0,-1-1 0 15,0-1-32-15,0-2 0 0,0 1 0 16,-1 0 0-16,-1-1 192 0,-1-1 48 0,-1 2 0 16,-3-1 0-16,1 1-32 0,-2-2 0 0,0 0 0 0,-1 1 0 15,-1 0-352-15,-2-1-80 0,0 2-16 0,-2 0 0 16,2 0-272-16,-3 0-64 0,-1-2-16 0,0 1 0 15,0 0-832 1,0 1-176-16,-1 0-16 0,2 1-16 16,-1 0-1744-16,0 2-336 0,3-1-80 0,-1 2-10320 0</inkml:trace>
  <inkml:trace contextRef="#ctx0" brushRef="#br0" timeOffset="13443.05">13122 10281 17503 0,'0'-2'768'0,"0"0"176"0,-2 0-752 0,1 0-192 0,-1 1 0 0,2 0 0 0,-2 0 1984 0,-3-2 384 0,-1 0 64 0,-5-3 0 0,-2 0-608 0,-3 2-128 0,0 0-32 0,0 2 0 0,0 3-1664 0,-3 0-176 0,3 2-112 0,-2 2-32 15,18-5-464-15,-33 14-112 0,33-14 0 0,-29 21-16 0,29-21 528 0,-24 24 128 0,24-24 0 0,0 0 16 16,-22 29 240-16,22-29 0 0,0 0 0 0,0 0-144 16,-2 41 144-16,2-41 176 0,0 0-48 0,19 25 0 15,-19-25 256-15,21 11 64 0,-8-8 0 0,3-2 0 16,0-2-48-16,0-1 0 0,1-2 0 0,-1 0 0 15,2-1-736-15,1-4-160 0,0-1-16 16,2-2-16-16,-3-1 16 0,-4 0 0 16,2-1 0-16,-3-1 0 0,1-1 640 0,-1 2 128 0,-5-1 16 0,0 2 16 0,0-2 832 15,0 0 160-15,-1 1 48 0,-1 0 0 0,0 2-80 0,-3-1-16 16,1 1 0-16,-3 0 0 0,1 1-416 16,-2 0-96-16,0 1-16 0,0 0 0 0,-2 0-416 15,2 1-96-15,-3 1 0 0,3 1-16 0,-2 2-432 0,2 1-64 16,-1 0-32-16,1 3 0 15,0 1-256-15,0 0-48 0,0 0-16 0,0 0 0 0,0 0 288 0,0 0 64 16,0 0 16-16,0 0 0 0,-8 54 304 0,8-54 0 16,0 0 0-16,-3 52 0 0,3-52 240 0,0 0 144 15,-3 53 48-15,3-53 0 0,0 0 144 0,0 59 48 16,0-59 0-16,0 0 0 0,6 55-384 0,-6-55-80 16,0 0-16-16,8 49 0 0,-8-49-144 0,0 0 0 15,8 43 0-15,-8-43 0 16,0 0-928-16,0 0-64 0,11 38-16 0,-11-38-10064 15,0 0-2000-15</inkml:trace>
  <inkml:trace contextRef="#ctx0" brushRef="#br0" timeOffset="16400.32">15492 11318 15663 0,'0'0'1392'0,"0"0"-1120"0,0 0-272 0,0 0 0 0,0 0 1152 0,0 0 192 0,0 0 16 0,-22 1 16 0,22-1-448 0,-21-1-96 0,21 1 0 0,-24-2-16 0,24 2-608 0,-22-2-208 0,22 2 144 0,-24-1-144 15,24 1 240-15,-24-1-48 0,24 1 0 0,-26-1 0 16,26 1 640-16,-29 0 128 0,29 0 32 0,-33 2 0 16,33-2 192-16,-39 2 32 0,39-2 16 0,-41 4 0 15,19-3-400-15,-1 0-64 0,-1 0-32 0,0 0 0 16,-1 1-288-16,-1 0-48 0,0 0-16 0,-1 0 0 15,0 0-48-15,-5 0-16 0,2 0 0 0,-4-1 0 16,-3 1-32-16,0-2-16 0,-4 2 0 0,3-2 0 16,2 1-80-16,-4 0 0 0,3-1-16 0,-4 1 0 15,-2 0-48-15,-2 0-128 0,1 0 192 0,-4-1-64 16,0 0 16-16,2 0 0 0,-2-1 0 0,3 0 0 16,-1 0-144-16,1 1 192 0,-1 0-192 0,0-1 192 15,-2 0-192-15,1-3 0 0,4 2 0 0,1-2 128 0,-1 1-128 0,0 0 0 16,0-1 0-16,3 0 0 0,-3-1 0 0,-2 1 0 15,0 0 0-15,-1-2 0 0,5 1 0 0,-2-1 160 16,4 1-160-16,-1 0 160 0,1 0-32 0,-1-1 0 16,-3 0 0-16,6 1 0 0,5 1-128 0,-5-1 128 15,-9-3-128-15,-2 1 128 0,3 1-128 16,1-2 0-16,3 2 144 0,1 0-144 0,-1 0 0 0,-4-1 128 16,-4 1-128-16,-1 1 0 0,-1 0 0 0,3 1 144 15,2-1-144-15,-1 1 0 0,-1-1 128 0,0 0-128 16,-3 2 0-16,0-1 0 0,-1 2 0 0,-1 2 0 15,2-1 0-15,0 0 0 0,-1-1 0 0,0-1 0 0,1 0 0 16,-2 2 0-16,-3 0 0 0,2-1 0 16,1 2 0-16,2-2 0 0,-2-1 128 0,0-2-128 15,1 3 0-15,-4 1 0 0,-2 1 0 0,1 1 160 16,5 1-160-16,-1-2 128 0,-1-1-128 0,-3 0 192 0,0-1-192 16,3 2 192-16,6 1-192 0,-2 0 0 0,-7 0 0 0,-1-1 128 15,-1-1-128-15,-2 1 0 0,-1 0 0 0,3 1 0 16,0 2 0-16,1-1 0 0,3-1 0 0,-2-2 0 15,1-1 0-15,1 2 0 0,1 0 0 0,-2 2 0 16,2 1 0-16,-1-1 0 0,4-1 0 0,0-2 0 16,-2 0 0-16,-1 1 0 0,1 1 0 0,0 0 0 15,-1 2 0-15,3-2 0 0,3 0 0 0,-2 0 0 16,1-2 0-16,-4 1 0 0,-2 2 128 0,0 0-128 16,0 3 0-16,5-1 0 0,6-2 0 0,-4 0 0 0,-4-1 0 0,0 0 0 15,0 1 0-15,-2 0 0 0,3 1 0 0,0 0 0 16,3 0 128-16,0-1-128 15,2-2 0-15,-4 1 0 0,2 1 0 0,-2-1 0 0,-3 2 0 0,0 0 0 16,4 0 0-16,1-1 0 0,5 0 0 16,-5 0 0-16,-5 0 0 0,0 1 0 15,-3 2 0-15,2-1 0 0,1 1 0 0,3-1 0 0,1 0 0 0,-1 1 0 16,0-1 0-16,0 0 0 0,0 0 0 0,2 0 0 16,2 0-128-16,4 1 128 0,0-1 0 0,3-1 0 15,5 0 0-15,-4 0 0 0,-1 0-128 0,-3-1 128 16,1 1 0-16,-1 1 0 0,2-2 0 0,4 0 0 15,5 0 0-15,2 0 0 0,2 0 0 0,0 0 0 16,1 0 0-16,-4 0 0 0,4 0-128 0,2 0 128 16,0 1 0-16,2-2 0 0,4 1 0 0,-3-1 0 15,2 0 0-15,2 0 0 0,5 0 0 0,-2-1 0 16,3 1 0-16,0-1 0 0,11 0 0 0,-15 0 0 0,7-1 0 0,5 0 0 16,3 1 0-16,-8-1 0 0,5 0 0 15,3 1 0-15,-4-1 0 0,4 1 160 0,-5-1-160 0,5 1 160 16,-2-1-32-16,2 1-128 0,0-1 192 0,0 1-64 15,2-1 0-15,-2-1 0 0,1 1 0 0,1 0 0 16,0 0 0-16,3-1 0 0,-3 0 0 16,3 0 0-16,-2-1-128 0,4 1 0 0,0-1 0 0,0-1 0 15,3 0 0-15,-1-1 0 0,1 2 0 0,1-1 0 16,0-1 0-16,5-2 0 0,-1 1 0 0,2-2 0 16,2 1 0-16,-1-2 0 0,0 2 0 0,2-3 0 15,0 2 0-15,0-1 0 0,1 1 0 0,-2 0 0 0,-1 2 0 16,-2 0 0-16,3-2 0 0,-3 1 0 0,0 0 0 0,0 0 0 15,-3 1 0-15,3 0 0 0,-5 0 0 16,3 0 0-16,1 1 0 0,-4 0 0 0,0 1 0 0,0 1 0 16,-2 0 0-16,0-1 0 0,-1 1 0 0,-1 0 0 15,-3 1 0-15,1-1 0 0,-4 2 0 16,1-1 0-16,-2 1 0 0,0 0 0 0,0 0-128 0,0 1 128 16,-2 0 0-16,-1 0 0 0,0 1-192 0,-5 0 48 15,2 1 0-15,-4 0 0 0,-1 1 144 16,-2 0-192-16,-3 2 192 0,2 1-192 0,-1-1 192 0,-4 0 0 15,0 1-144-15,-2 2 144 0,1-2 0 0,0 0-176 16,-2 0 176-16,-1 0-128 0,1 0 128 0,0-1-160 16,1 0 160-16,0-1-160 0,-6 3 160 0,1 0 0 15,-1 0-144-15,1 1 144 0,2-1-128 0,-1 1 128 0,2 0-160 16,-1-1 160-16,4 1-144 0,-1 1 144 16,5-3-128-16,-2 0 128 0,2 1 0 0,-1 0-160 0,17-7 160 15,-29 12 0-15,29-12-160 0,-26 12 160 0,26-12-128 0,-25 11 128 16,25-11 0-16,0 0-128 0,-26 16 128 0,26-16 0 15,0 0-128-15,0 0 128 0,0 0-128 0,0 0 128 16,0 0-144-16,0 0 144 16,0 0-160-16,17 37 160 0,-17-37 0 0,24 9 0 0,-9-6 0 0,1 1 0 15,-1 0 0-15,4 1 0 0,0 1 0 0,2-1 0 16,-1 0 0-16,3 0 0 0,-1 1 0 0,5-2 0 16,2 0 0-16,0-1 0 0,3 2 0 0,2-1 0 15,-1 2 0-15,-1-1 0 0,2 0 0 0,0 0 0 0,-1 2 0 16,-4-1 0-16,1-2 0 0,-1 0 0 0,-2 1 0 15,0 1 0-15,1-2 128 0,-1 0-128 0,-2 0 0 16,1-1 128-16,0 1-128 0,-4 1 0 0,0 0 0 16,-4 0 0-16,1 0 0 0,-3 1 0 0,0 0 0 15,-3-1 0-15,-13-5 0 0,21 11 0 16,-21-11-336-16,0 0-128 0,24 14-32 0,-24-14-17392 16</inkml:trace>
  <inkml:trace contextRef="#ctx0" brushRef="#br0" timeOffset="17518.41">11133 11214 24879 0,'2'-2'2208'0,"1"0"-1760"0,0 1-448 0,-3 0 0 16,0 1 1776-16,4-1 272 0,-1 0 48 0,0-1 16 0,5 0-432 0,0 1-80 0,-1 0 0 0,-7 1-16 0,12 1-1184 0,-12-1-224 0,0 0-48 0,0 0-128 15,0 0 0-15,26 30 0 0,-26-30 0 0,0 0 0 16,11 42-160-16,-11-42 160 0,0 0-160 0,13 53 160 16,-13-53 0-16,8 38 0 0,-8-38-128 0,0 0 128 15,12 56 128-15,-12-56 80 0,0 0 16 0,14 40 0 16,-14-40 80-16,0 0 16 0,0 0 0 0,17 44 0 15,-17-44-192-15,0 0-128 0,0 0 144 0,14 39-144 16,-14-39 0-16,0 0 0 0,0 0 0 0,0 0 0 16,0 0-160-16,8 46-80 0,-8-46-16 0,0 0 0 15,0 0-944-15,0 0-192 16,0 0-32-16,0 0-9344 0,0 0-1872 0</inkml:trace>
  <inkml:trace contextRef="#ctx0" brushRef="#br0" timeOffset="18151.99">11007 11438 9215 0,'-3'-3'400'0,"1"2"96"0,2-1-496 0,0 1 0 15,0 1 0-15,0 0 0 0,2-2 1712 0,-2 2 240 0,6-3 48 16,-1 1 16-16,1-1 176 0,4 0 48 0,1 0 0 0,-1-1 0 15,4 3-864-15,-1-1-160 0,1 0-48 0,2 1 0 16,-1 0-736-16,2 0-160 0,-1 0-16 0,2 0-16 16,0 0-240-16,-1 0 0 0,2 1 0 0,-1-1 0 15,1 0 128-15,0 0 16 0,2 1 16 0,1-1 0 16,2 0 288-16,-3 0 48 0,1 0 16 0,-2 1 0 16,1 0-240-16,-2 0-32 0,0 0-16 0,-2 2 0 15,0-1-48-15,-3 0-16 0,1 0 0 0,-15-1 0 16,26 2 96-16,-26-2 32 0,18 3 0 0,-18-3 0 15,18 3-32-15,-18-3-16 0,0 0 0 0,17 5 0 16,-17-5-80-16,0 0-16 0,0 0 0 0,15 2 0 0,-15-2-16 16,0 0-128-16,0 0 192 0,0 0-64 0,0 0 96 0,0 0 16 15,0 0 0-15,0 0 0 0,0 0 160 0,0 0 48 16,-3-2 0-16,3 2 0 0,-7-1-64 0,7 1 0 16,-10-1 0-16,10 1 0 0,-17 1-256 0,17-1-128 15,-19 6 0-15,19-6 128 0,-21 8-128 0,21-8 0 16,-20 10 0-16,20-10 0 0,-23 15 0 0,23-15 0 15,-20 17 0-15,20-17 0 0,0 0 0 0,0 0 0 16,-22 33 0-16,22-33 0 0,0 0 0 0,0 0 0 16,0 0-160-16,5 42 160 0,-5-42-256 0,0 0 64 15,24 12 0-15,-14-11 0 0,4 0 192 0,-4-1 0 16,1-1 0-16,-1-2 0 0,4-1 0 0,-3-2 0 16,3 0 0-16,-2-2 0 0,-1 1 0 0,-1-1 0 0,-1-1 0 0,1-1 0 15,-2 1 0-15,-2 0 0 0,2 0 0 16,-5 1 0-16,2 1 256 0,-3 0 0 0,-1 2 0 0,-1-2 0 15,0 2 144-15,-1 0 32 0,-1 0 0 0,-1-1 0 16,1 1-32-16,-1 0 0 0,0 1 0 0,-2 0 0 16,2-1-576-16,-2 2-112 0,2-1-32 0,0 0 0 31,-1 1-448-31,1 0-112 0,0 0-16 0,0-1 0 16,3 4-1792-16,-5-5-352 0</inkml:trace>
  <inkml:trace contextRef="#ctx0" brushRef="#br0" timeOffset="18462.09">11773 11081 14735 0,'5'-3'640'0,"-2"0"160"0,-1 1-640 0,-1 1-160 0,-1 1 0 0,2 0 0 0,-2 1 2192 0,3 0 416 0,-3-1 80 0,0 0 0 0,0 0-368 15,0 0-80-15,0 0 0 0,12 44-16 0,-12-44-1200 0,0 0-224 0,-2 59-48 0,2-59-16 0,0 50-320 0,0-50-64 0,0 54-16 0,0-54 0 0,3 55-160 0,-3-55-48 0,8 52 0 0,-8-52 0 0,10 44-128 0,-10-44 0 16,0 0 0-16,16 52 0 0,-16-52 0 0,0 0 0 16,20 43 0-16,-20-43 0 0,0 0 0 0,18 31 240 15,-18-31-64-15,0 0-16 0,0 0-160 0,0 0 192 0,21 21-192 0,-21-21 192 16,0 0-400-16,0 0-80 0,9 1-16 15,-7-3 0 1,-2 0-1440-16,0-2-304 0,0 0-48 0,2-3-12048 0</inkml:trace>
  <inkml:trace contextRef="#ctx0" brushRef="#br0" timeOffset="19460.49">12096 11150 8287 0,'0'0'736'0,"0"0"-592"0,0 0-144 0,0 0 0 0,0 0 3344 0,0 0 640 16,0 0 128-16,0 0 32 0,-24 16-2080 0,24-16-400 15,-22 20-96-15,22-20-16 0,-21 20-1008 0,21-20-208 16,-24 25-32-16,24-25-16 0,-30 34-288 0,30-34 0 16,-30 40 0-16,30-40 0 0,-28 40 0 0,28-40 0 15,-19 36 0-15,19-36 0 0,0 0 0 0,-8 46 0 16,8-46 0-16,0 0-144 0,0 0 416 0,11 42 96 15,-11-42 16-15,0 0 0 0,0 0 320 0,26 31 80 16,-26-31 16-16,18 11 0 0,-18-11-288 0,22 4-48 16,-9-3-16-16,-2-3 0 0,3 0-256 0,-1-2-48 15,0 2-16-15,-2-2 0 0,3 0-128 0,1 0 192 16,-4 0-192-16,0-2 192 0,0 2-192 0,-1 0 0 16,1-1 0-16,-3 0 0 0,0-1 0 0,0 1 160 15,0-1-32-15,-3 1-128 0,1 0 384 0,-1-1-48 16,-2 2 0-16,-1 0 0 0,0 0 0 0,-1 1 0 15,-1 0 0-15,0-2 0 0,0 2-144 0,-3 0-16 0,3-1-16 0,-2 1 0 16,-1 0-160-16,0 0 0 0,1-3 0 0,-4 2 0 16,1-1 0-16,2 1 0 0,-2 1 0 0,-1-2 0 15,6 5 0-15,-13-4 0 0,13 4 0 0,-11-2 0 16,11 2-128-16,-13 1 128 0,13-1 0 0,0 0 0 16,-17 5 0-16,17-5 0 0,0 0 0 0,-20 12 0 15,20-12 0-15,0 0 0 0,-22 20 0 0,22-20 0 16,0 0 0-16,-19 29-144 0,19-29 144 0,0 0 0 15,0 0-128-15,-18 47 128 0,18-47 0 0,0 0 0 16,0 0-128-16,3 43 128 0,-3-43 0 0,0 0 0 16,0 0 0-16,24 39 0 0,-24-39 0 0,0 0 0 15,29 22 0-15,-29-22 0 0,23 9 0 0,-11-8 0 0,0-1 0 16,2-2 176-16,0-2-176 0,1 0 160 0,0 0-160 0,0-1 0 16,-1 0 0-16,2-2 0 0,-3 1 0 0,0 1 0 15,-2-1 0-15,0-1 0 0,1 0 0 0,0-1 0 16,-4-1 0-16,2 2 0 0,-2 0 0 0,-2 0 128 15,-1-1 0-15,0 2 0 0,1 1 112 0,-3 0 16 16,-1-1 0-16,0 2 0 0,-1 1-80 0,-1 1-16 16,0 2 0-16,0 0 0 0,0 0-160 0,0 0 0 15,0 0 0-15,0 0 0 0,0 0 0 0,0 0-144 16,0 0 0-16,0 0 0 0,0 0-48 0,10 39 0 16,-10-39 0-16,0 0 0 0,0 0 192 0,13 37-160 15,-13-37 160-15,0 0-160 0,0 0 160 0,25 35 0 16,-25-35 0-16,0 0 0 0,24 20 0 0,-24-20-208 15,0 0 80-15,21 13 128 0,-21-13-192 0,13 1 192 16,-13-1-160-16,13-3 160 0,-7 1 0 0,-1-2 0 0,3-2 0 0,-2 1 0 16,-1-1 0-16,0-1 128 15,1-1 16-15,-1 1 0 0,0-1 80 0,2-2 16 0,0 1 0 0,1-3 0 16,-1 1-112-16,2-2-128 0,-1 1 176 0,0-2-176 16,3 2 128-16,-4 0-128 0,3 1 0 0,-1 1 0 15,-1 3 0-15,-1 1 0 0,2 2 0 16,-2-1 0-16,-7 5 0 0,12-3 0 0,-12 3 0 0,12 0-144 15,-12 0 144-15,0 0-128 0,19 5 128 0,-19-5-128 16,0 0-128-16,24 11-32 0,-24-11 0 0,0 0 0 16,22 22 32-16,-22-22 16 0,0 0 0 0,21 27 0 0,-21-27 240 15,0 0 0-15,22 36 0 0,-22-36-144 16,0 0 144-16,20 33 256 0,-20-33-64 0,0 0-16 0,20 39 64 16,-20-39 16-16,0 0 0 0,18 39 0 0,-18-39-256 0,0 0 144 15,0 0-144-15,16 44 128 0,-16-44-128 0,0 0-272 16,0 0 64-16,0 0 16 15,13 38-1376-15,-13-38-272 0,0 0-48 0,0 0-13792 16</inkml:trace>
  <inkml:trace contextRef="#ctx0" brushRef="#br0" timeOffset="26516.78">8124 13555 10127 0,'-1'0'896'0,"-1"-2"-704"0,2 2-192 0,0 0 0 0,0 0 848 0,-3 0 144 0,2 0 32 0,-1-1 0 0,-3 1-304 0,3-1-48 0,-3 1-16 0,2-1 0 0,0 0-416 0,-1-1-96 0,0 1-16 0,1 0 0 16,1 0-128-16,-1 0 0 0,0 0 0 0,1 0 0 16,1 0 384-16,-1 0 128 0,2 1 48 0,0 0 0 15,-6 0 528-15,4-1 96 0,2 1 32 0,0 0 0 16,0 0-112-16,0 0-16 0,0 0 0 0,0 0 0 16,0 0-128-16,0 0-48 0,0 0 0 0,0 0 0 15,0 0-192-15,0 0-32 0,0 0-16 0,0 0 0 16,0 0-16-16,23 10 0 0,-23-10 0 0,9 2 0 15,-9-2-128-15,20 5-16 0,-8-3-16 0,0 0 0 16,2 0-80-16,0 0-16 0,-1-1 0 0,3 0 0 16,0 0-48-16,0 0-16 0,1 0 0 0,1 0 0 15,-3 0-112-15,4-1-32 0,1-1 0 0,1 0 0 0,-3-1-64 16,1 0 0-16,4 1-128 0,1 1 192 0,0 0-192 16,0 0 0-16,1-1 128 0,1 0-128 0,1 2 0 0,-1 0 176 15,0 0-176-15,-2-1 160 0,2 1-160 0,-2-1 0 16,0 0 144-16,2 0-144 0,-1-1 0 0,4 0 128 15,0 0-128-15,3-1 0 0,-2 0 0 0,1 2 128 16,1 0-128-16,1 0 0 0,-2 0 0 0,1 0 0 16,0 0 0-16,-2-2 128 0,-1-1-128 0,3 0 0 15,0 1 128-15,2 0-128 0,-1 1 0 0,1 0 128 16,1 1-128-16,3 0 0 0,-4 0 0 0,1 1 128 16,-3 1-128-16,-1-1 0 0,2 0 0 0,-4-1 128 15,3-1-128-15,0 0 0 0,-2 0 0 0,4 0 144 16,3 1-144-16,0 0 0 0,1 2 144 0,-3-2-144 15,2 0 0-15,-2 0 144 0,0-1-144 0,-1-1 0 16,-1 1 144-16,1-1-144 0,3 0 0 0,0-1 128 0,2 2-128 16,0 0 0-16,1 1 0 0,0 0 128 0,-3 0-128 0,1-2 0 15,-2-1 0-15,0 0 128 0,1-1-128 0,1 0 0 16,2 1 0-16,0 0 0 0,2 1 0 0,1 0 0 16,-4-1 0-16,-1 1 0 0,0 1 0 0,-1 0 128 15,0-1-128-15,0 0 0 0,1-1 0 0,2 1 128 16,5 1-128-16,-2 0 0 0,3-1 0 0,-3 1 0 15,-1 0 0-15,-2 0 0 0,0 1 0 0,1 0 0 16,2-1 0-16,1-2 0 0,3 2 0 0,-1-1 0 16,0 1 0-16,-1-1 144 0,-2 1-144 0,-3 0 0 15,2-1 192-15,-1 1-192 0,1 0 192 0,6-2-192 16,-1 1 160-16,1 0-160 0,-2-1 128 0,0-1-128 0,-6 2 0 0,2 1 0 16,-2 0 0-16,5 0 0 0,-1 1 0 15,3-1 0-15,-3 0 128 0,3-1-128 0,1 1 0 16,-4-1 0-16,0 1 0 0,-2 1 128 0,-1 0-128 0,2 0 0 15,2 0 144-15,2 0-144 0,-1 0 0 0,0 0 0 16,-1 0 0-16,-5-1 128 0,0 1-128 0,-2 0 0 16,1 1 0-16,-1 0 0 0,2-1 0 0,0 0 0 15,0-1 0-15,0 1 0 0,0-1 0 0,-3 0 0 16,-3 0 0-16,2 0 0 0,-3 0 0 0,1 1 0 16,0 1 0-16,3-1 0 0,0 1 0 0,1-1 128 15,-3 0-128-15,4 0 0 0,-4-1 0 0,0 1 144 16,0 1-144-16,-3 0 0 0,-3 0 0 0,3 0 0 15,0 1 0-15,3 0 0 0,-3 1 0 0,2-1 0 16,-1 0 0-16,1-1 0 0,1 0 0 0,-1-1 0 0,-1 1 0 16,-6-1 0-16,1 0 0 0,-3 0 0 15,3 0 0-15,-3 0 0 0,1 1 0 0,1-1 0 0,-1 0 0 0,0 2 0 16,2-2 0-16,-3 1 0 0,1-1 0 0,1 0 0 16,-3 1 0-16,2-1 0 0,-2 0 0 0,0 0 0 15,0 1 0-15,-2 0 0 0,-1-1 0 0,0 0 0 16,1 1 128-16,-1-1-128 0,3 0 0 0,3 0 0 15,-6 1 880-15,6-2 112 0,-6 1 32 0,3 0 0 32,0-1-1648-32,-3 1-320 0,1 0-64 0,-1 0-16 0,-2 0 832 0,0 1 192 0,2-1 0 0,-3 1 0 15,-1-1 0-15,1 0 0 0,1 1 0 0,-3 0 0 0,2 0 0 16,-1 0 0-16,-2 0 0 0,4 0 0 16,-2-1 0-16,1 1 0 0,-2 0 0 0,0-1 0 0,1 0 0 15,-2 0 0-15,-1 1 0 0,0-1 0 0,-2 0 0 0,-2 0 0 16,2 0 0-16,-2 0 0 0,1 0 0 15,-1 0 0-15,2 0 0 0,-2 1 0 0,0-1 0 16,-1 0 0-16,-2-1 0 0,1 1 0 16,0 0 0-16,-8 0 0 0,10-1 0 0,-10 1 0 0,8-1 128 0,-8 1-128 15,7-1 0-15,-7 1 0 0,5-2 128 0,-5 2-128 16,5-2 0-16,-5 2 0 0,4-2 0 0,-4 2 0 16,1-3 0-16,-1 3 0 0,0-3 128 0,0 3-128 15,2-4 0-15,-2 4 0 0,0-4 128 0,0 4-128 16,2-4 0-16,-2 4 0 0,0-4 128 0,0 4-128 15,2-5 0-15,-2 2 0 0,-2-1 128 0,2 1-128 16,0 0 0-16,0-1 0 0,-2 1 0 0,0-1 0 0,2-1 0 16,-1 1 0-16,-1 0 0 0,0-1 0 0,-1 1 0 15,1-1 0-15,-1-1 0 0,1 1 0 0,-3 1 0 0,1-1 0 16,-1 1 0-16,2-2 0 0,-2 1 0 0,0 1 0 16,-2-1 0-16,0 1 0 0,2-1 0 0,-2 0 0 15,0 1 0-15,-1 0 0 0,-1 0-144 0,-1-2 144 16,0 2 0-16,-3-1-128 0,3 2 128 0,0-1 0 15,1 1 704-15,-3-2 208 0,0 2 48 0,0 0 16 16,2 0-1632 0,0 1-336-16,-1-1-64 0,3 1-16 0,8 2 864 0,-14-3 208 0,9 2 0 0,0 0 0 15,3-1 0-15,2 2 0 0,-4-1 0 0,4 1 0 16,0 0-192-16,0 0 48 0,0 0 16 0,1 1 0 16,-1-1-48-16,0 0 0 0,12 6 0 0,-12-6 0 15,15 7 176-15,-6-3-128 0,3 1 128 0,3 1-128 0,2 0 128 16,2-1 0-16,-4 0 0 0,3 1 0 0,-1-1 0 15,0 0-128-15,0-1 128 0,2 1 0 0,0 0-128 0,0-1 128 16,-1-1-128-16,0 0 128 0,-1 0-144 0,0 2 144 16,0 1-160-16,0-2 160 0,-1 1-192 0,-3-1 192 15,1 1-208-15,-2 0 80 0,0 1 128 0,-12-6 0 16,18 11-144-16,-18-11 144 0,0 0 0 16,15 17 0-16,-15-17-144 0,0 0 144 0,0 0 0 0,0 0-128 15,0 0 128-15,-20 40 0 0,20-40-128 0,0 0 128 16,-37 27 0-16,37-27 0 0,-36 21 0 0,36-21 0 15,-41 21 0-15,41-21 0 0,-43 22 0 0,43-22 0 16,-39 21 176-16,39-21-176 0,-34 17 128 0,34-17-128 16,-35 18 0-16,35-18 0 0,-34 17 0 0,34-17 0 15,-36 15-128-15,36-15 128 16,-36 11-768-16,36-11-64 0,-36 10-16 16,36-10-16816-16</inkml:trace>
  <inkml:trace contextRef="#ctx0" brushRef="#br0" timeOffset="28224.1">9663 12928 25791 0,'0'-3'2304'0,"-2"0"-1856"0,2 3-448 0,0-4 0 0,0 4 1600 0,-4-2 240 0,4-2 32 0,-3-1 16 0,-2-3-720 0,-2-1-144 0,-2 1-16 0,-1 0-16 0,2 2-992 0,-4 1 0 0,0 1 0 0,0 2-208 16,0 0 16-16,-4 2 0 0,2 2 0 0,-1 0 0 16,1 2 192-16,1 0 0 0,-1 2 0 0,0 2 0 15,14-8 0-15,-32 18 0 0,32-18 0 0,-34 24 0 16,34-24 0-16,-37 31 0 0,37-31 0 0,-37 36 160 15,37-36 80-15,-33 41 16 0,33-41 0 0,-24 37 0 0,24-37-48 16,-15 36 0-16,15-36 0 0,-9 36 0 0,9-36-208 0,0 0 0 16,-2 51 0-16,2-51 0 0,0 0 0 0,18 49-240 15,-18-49 80-15,22 30 16 0,-22-30-112 0,32 27-32 16,-32-27 0-16,38 21 0 0,-38-21 288 0,34 13-128 16,-13-8 128-16,1-1 0 0,-1-1 0 0,0-3 0 15,-3-1 0-15,-1 0 0 0,1-2 0 0,-1-2 176 16,-4 2-176-16,1-2 160 0,-1-1-160 0,3-1 0 15,-6 1 0-15,1-1 0 0,-3 1 160 0,1-1-160 16,-4 1 192-16,-1-1-192 0,-1 0 416 0,-3-2-32 16,0 1 0-16,0 1 0 0,-3 0 224 0,-2 0 32 15,-1 1 16-15,-1-2 0 0,-1 2-304 0,-3 0-64 16,3 1-16-16,1 0 0 0,-5 1-272 0,4 0 0 16,-5 0 0-16,3 1 0 0,0 0 0 0,0 0 0 15,1 0 0-15,-1 1-192 0,1 0 64 0,1 1 128 0,2 0-208 0,0 0 80 16,6 1-64-16,-9-1 0 0,9 1 0 0,0 0 0 15,0 0-48-15,0 0-16 0,0 0 0 16,0 0 0-16,0 0 96 0,0 0 16 0,0 0 0 0,0 0 0 16,0 0 144-16,21 3 0 0,-21-3 0 15,18 0 0-15,-18 0 224 0,24-1 32 0,-10 0 0 0,-14 1 0 16,21-2 64-16,-21 2 0 0,24-3 16 16,-13 1 0-16,5-1-128 0,-2 0-16 0,-4 1-16 0,0-1 0 0,-10 3-176 15,22-2 0-15,-22 2 0 0,21-3 0 16,-21 3 0-16,18-3 0 0,-18 3 0 0,13-4 0 15,-13 4-224-15,12-6-80 0,-12 6-16 0,13-8 0 16,-13 8-1888-16,16-8-384 0</inkml:trace>
  <inkml:trace contextRef="#ctx0" brushRef="#br0" timeOffset="28511.3">9962 12895 24879 0,'0'0'1088'16,"0"0"256"-16,0 0-1088 0,0 0-256 0,0 0 0 0,0 0 0 0,0 0 1152 0,-1 43 160 0,1-43 32 0,0 0 16 0,-3 65-336 0,3-65-80 0,-2 57-16 0,2-57 0 0,0 52-704 0,0-52-224 0,2 45 128 0,-2-45-128 0,3 41-432 0,-3-41-144 0,3 38-16 0,-3-38-16 0,0 0 288 0,0 0 64 0,7 48 16 0,-7-48 0 15,0 0 240-15,0 0 0 0,4 40 0 0,-4-40 0 16,0 0 160-16,0 0-160 0,0 0 128 0,0 0-128 16,0 0-176-16,0 0-112 0,0 0-32 0,0-4-8560 15,0-1-1712-15</inkml:trace>
  <inkml:trace contextRef="#ctx0" brushRef="#br0" timeOffset="28790.35">9868 12932 11967 0,'0'0'1072'16,"0"0"-864"-16,0 0-208 0,0 0 0 0,0 0 2960 0,0 0 560 16,0 0 96-16,0 0 32 0,18 2-1408 0,-18-2-256 15,17 1-64-15,-17-1-16 0,20 2-912 0,-20-2-176 16,22 1-48-16,-22-1 0 0,22-1-576 0,-22 1-192 15,19-1 0-15,-19 1 0 0,21-1 0 0,-21 1 0 16,19-2 0-16,-9 0 0 0,-10 2 0 0,16-5 0 16,-6 3 0-16,-1-1 0 0,-9 3-176 0,13-5 176 15,-5 2-192-15,0 0 192 16,0 0-896-16,0-1-64 0,0 1 0 0,0 0-16 16,-1-1-1168-16,-7 4-224 0,12-4-64 0,-12 4-5216 0,10-4-1056 15</inkml:trace>
  <inkml:trace contextRef="#ctx0" brushRef="#br0" timeOffset="29029.93">9999 13030 24879 0,'0'0'1088'0,"0"0"256"0,0 0-1088 0,0 0-256 0,0 0 0 0,0 0 0 15,21 5 1472-15,-21-5 224 0,0 0 48 0,30 2 16 16,-30-2-432-16,31 0-96 0,-31 0-16 0,29-2 0 16,-15 1-944-16,-14 1-272 0,24-5 0 0,-24 5 128 15,22-6-816-15,-22 6-160 0,15-5-48 0,-15 5 0 16,11-4-1792-16,-11 4-352 0,0 0-80 0,0 0-8176 16</inkml:trace>
  <inkml:trace contextRef="#ctx0" brushRef="#br0" timeOffset="29286">9951 13282 20271 0,'0'0'896'0,"0"0"192"0,0 0-880 0,0 0-208 16,0 0 0-16,0 0 0 0,0 0 1856 0,0 0 320 15,0 0 64-15,31 26 0 0,-31-26-160 0,28 2-32 16,-10-3-16-16,-2-1 0 0,3-2-1184 0,0-1-224 0,2-1-48 0,0-1-16 15,-5 1-384-15,2 0-176 0,-1-1 160 0,2-2-160 16,-4 2 0-16,-1 1 0 0,-2-1 0 0,-2 2 0 16,-3 0 0-16,0 0-128 0,0 2 128 0,-2-2-208 31,0 1-432-31,0-1-96 0,1 1-16 0,-3 0 0 16,-3 4-832-16,7-8-160 0,-4 3-48 0,2-1-11904 0</inkml:trace>
  <inkml:trace contextRef="#ctx0" brushRef="#br0" timeOffset="29537.9">10410 12867 12895 0,'0'0'1152'0,"0"0"-928"0,0 0-224 0,0 0 0 0,0 0 4176 0,0 0 800 15,0 0 144-15,0 0 48 0,3 46-3008 0,-3-46-608 16,2 37-112-16,-2-37-32 0,3 50-832 0,-3-50-160 15,4 57-32-15,-4-57-16 0,3 45-368 0,-3-45-160 16,5 41 16-16,-5-41 0 16,6 44-592-16,-6-44-112 0,0 0-32 0,6 47 0 15,-6-47 240-15,0 0 32 0,0 0 16 0,0 0 0 16,0 0 80-16,0 0 0 0,0 0 16 0,0 0 0 16,0 0-576-16,0 0-112 0,0 0-32 0,0 0-11024 0</inkml:trace>
  <inkml:trace contextRef="#ctx0" brushRef="#br0" timeOffset="29755.16">10268 12985 21183 0,'0'0'944'0,"0"-4"192"0,0 4-912 0,0 0-224 0,0 0 0 0,1-5 0 16,-1 5 1792-16,0 0 304 0,10-4 64 0,-10 4 16 16,16-7-384-16,-4 4-64 0,2 0 0 0,1-1-16 15,2 0-784-15,2 0-160 0,0 0-16 0,2 0-16 16,-3 0-416-16,4 1-96 0,1-2-16 0,-1 0 0 15,0 1-208-15,-1-1 0 0,1 0 0 0,-1-2 0 16,0 2 0-16,-3 0 0 0,-1 0 0 0,1 0 0 16,-1 0 0-16,-2 0-240 0,-1 0 80 0,1 0 16 15,1 1-1696-15,-1-2-336 16</inkml:trace>
  <inkml:trace contextRef="#ctx0" brushRef="#br0" timeOffset="30262.65">11655 12731 33167 0,'0'0'2944'0,"0"0"-2352"0,0 0-464 0,0 0-128 0,0 0 208 0,0 0 32 0,0 0 0 0,0 0 0 0,9 48 0 0,-9-48 0 0,0 45 0 15,0-45 0-15,-7 52-240 0,7-52-160 0,-12 58 32 0,12-58 0 0,-17 56-192 0,17-56-16 0,-21 61-16 0,21-61 0 0,-20 58 352 0,20-58 0 16,-17 48 192-16,17-48-64 0,-11 38 128 0,11-38 32 15,0 0 0-15,-11 45 0 0,11-45-96 0,0 0 0 16,-9 40-16-16,9-40 0 0,0 0-48 0,0 0-128 16,0 0 192-16,0 0-64 15,-5 38-448-15,5-38-80 0,0 0-32 0,0 0 0 16,0 0-1824-16,0 0-368 0</inkml:trace>
  <inkml:trace contextRef="#ctx0" brushRef="#br0" timeOffset="30946.42">11794 12706 11967 0,'0'0'1072'0,"0"0"-864"0,0-3-208 0,0 3 0 0,0 0 2800 0,0 0 512 16,0 0 96-16,0 0 32 0,0 0-704 0,0 0-144 15,0 0-32-15,0 0 0 0,0 0-1600 0,0 0-320 16,0 0-64-16,0 0 0 0,8 48-448 0,-8-48-128 15,0 0 0-15,6 50 0 0,-6-50 0 0,5 43 0 16,-5-43 0-16,5 49 0 0,-5-49 0 0,5 49 128 16,-5-49-128-16,3 49 0 0,-3-49 368 0,0 46-48 15,0-46 0-15,-3 42 0 0,3-42 192 0,0 0 16 16,-8 50 16-16,8-50 0 0,0 0-256 0,0 0-48 16,-7 38-16-16,7-38 0 0,0 0-32 0,0 0-16 15,0 0 0-15,0 0 0 0,0 0-176 0,0 0 0 16,0 0 144-16,0 0-144 0,0 0 0 0,0 0 128 15,0 0-128-15,7-8 0 0,-4 2 0 0,2-1 0 16,1-2 0-16,1 1 0 0,2 1 0 0,1-2 0 16,-1 2 0-16,4 0-192 0,0 0 32 0,-2 2 0 0,2 1 0 15,-13 4 0-15,21-4-112 0,-21 4-32 0,22-1 0 0,-22 1 0 32,21 1-176-32,-21-1-32 0,19 4-16 0,-19-4 0 15,0 0-416-15,24 7-80 0,-24-7 0 0,0 0-16 16,0 0 144-16,0 0 16 0,21 25 16 0,-21-25 0 0,0 0 336 15,0 0 64-15,0 0 16 0,0 0 0 0,0 0 720 0,0 0 160 0,0 0 16 0,-6 37 16 16,6-37 352-16,0 0 64 0,0 0 16 0,0 0 0 16,-28 21-192-16,28-21-16 0,0 0-16 0,-24 10 0 15,24-10-96-15,0 0-32 0,-20 6 0 0,20-6 0 16,0 0-304-16,-18 3-64 0,18-3-16 0,0 0 0 16,0 0-160-16,-14-1-192 0,14 1 32 0,0 0 16 15,-7-4-1008 1,7 4-208-16,-4-5-48 0,4 5 0 0,0-6-1120 0,1 2-224 0</inkml:trace>
  <inkml:trace contextRef="#ctx0" brushRef="#br0" timeOffset="31438.56">12229 13076 14623 0,'0'0'320'0,"11"-5"64"0,-11 5 0 0,0 0 48 0,0 0-432 0,0 0 0 0,0 0 0 0,5-5 0 0,-5 5 2944 0,0 0 512 0,0-5 112 0,0 5 16 0,0 0-1536 0,-11-5-288 0,11 5-64 0,-15-1-16 0,15 1-1184 0,-19 2-240 0,19-2-64 0,-27 6 0 0,27-6-192 0,-29 11 0 0,29-11 0 0,-27 13 0 16,27-13 0-16,-21 18 0 0,21-18 0 0,0 0 0 15,-24 27 0-15,24-27 0 0,0 0 0 16,0 0 144-16,0 0 64 0,-14 36 16 0,14-36 0 0,0 0 0 15,0 0 64-15,0 0 16 0,0 0 0 0,0 0 0 16,24 17-304-16,-24-17 0 0,14-4 0 0,-7 1 0 16,-1-1 0-16,2-2 0 0,0 1-192 0,0-1 192 15,0 0 0-15,-2-2 0 0,1 2-128 0,-2-1 128 16,1 1 0-16,-1-1 0 0,0 1 0 0,-2 0 0 16,2 0 0-16,-2 0 0 0,3 1 0 0,-6 5 0 15,8-7 0-15,-8 7 0 0,0 0 0 0,7-5 0 16,-7 5 0-16,0 0 0 0,0 0 0 0,0 0 0 0,0 0 0 0,0 0-176 15,0 0 176-15,22 20-160 0,-22-20 32 0,0 0 0 16,0 0 0-16,0 0 0 0,19 33 128 16,-19-33 0-16,0 0 0 0,0 0 128 0,0 0-128 0,18 30 192 15,-18-30-64-15,0 0 0 0,0 0-128 0,16 32 0 16,-16-32 0-16,0 0 128 0,0 0-384 0,0 0-64 16,0 0 0-16,0 0-16 15,0 0-1168-15,0 0-224 0,21 22-64 0,-19-26-7376 16,-2 4-1488-16</inkml:trace>
  <inkml:trace contextRef="#ctx0" brushRef="#br0" timeOffset="31712.78">12343 12657 3679 0,'0'0'320'0,"0"0"-320"0,0 0 0 0,0 0 0 0,0 0 5760 0,0 0 1072 0,0 0 208 0,0 0 64 0,0 0-3904 0,0 0-768 0,11 43-144 0,-11-43-48 0,0 0-1520 0,0 62-304 0,0-62-64 0,0 49-16 15,0-49-336-15,0 46 144 0,0-46-144 0,2 62 0 16,-2-62 0-16,4 62 0 0,-4-62 0 0,3 51 0 16,-3-51 0-16,7 40 0 0,-7-40 0 0,0 0 0 0,14 42 0 0,-14-42 0 15,0 0 0-15,0 0 0 0,15 28 0 0,-15-28 0 16,0 0-208-16,0 0 80 15,0 0-768-15,0 0-128 0,21 10-48 0,-21-10-14864 16</inkml:trace>
  <inkml:trace contextRef="#ctx0" brushRef="#br0" timeOffset="32145.48">12562 12912 26719 0,'0'0'1184'0,"0"0"240"0,0 0-1136 0,-19 2-288 16,19-2 0-16,0 0 0 0,0 0 1776 0,0 0 288 16,-21 6 64-16,21-6 16 0,-25 12-1056 0,25-12-224 0,-29 18-32 0,29-18-16 15,-26 21-688-15,26-21-128 0,-21 22 0 0,21-22 0 16,0 0-320-16,-24 27 16 0,24-27 16 0,0 0 0 16,0 0 128-16,0 0 32 0,0 0 0 0,-10 36 0 15,10-36 0-15,0 0 0 0,0 0 0 0,0 0 0 16,0 0 128-16,0 0-160 0,21 5 160 0,-21-5-160 15,13-5 160-15,-13 5 144 0,14-9-16 0,-7 4-128 16,1 0 144-16,0 0-144 0,-2 0 0 0,1-2 144 16,2 0-144-16,-4 1-272 0,0 1 64 0,2-2 16 15,-7 7 32-15,10-7 16 0,-10 7 0 0,5-6 0 16,-5 6 144-16,5-6 224 0,-5 6-48 0,0 0-16 16,0 0 224-16,0 0 32 0,0 0 16 0,0 0 0 15,0 0-288-15,0 0-144 0,0 0 160 0,0 0-160 16,0 0 0-16,0 0-336 0,19 36 48 0,-19-36 16 0,0 0 0 15,0 0 0-15,7 44 0 0,-7-44 0 0,0 0-48 0,0 0-16 16,11 39 0-16,-11-39 0 16,0 0-368-16,0 0-64 0,0 0 0 0,0 0-16 15,14 30-640-15,-14-30-128 0,0 0-32 0,0 0 0 16,0 0-464-16,0 0-112 0</inkml:trace>
  <inkml:trace contextRef="#ctx0" brushRef="#br0" timeOffset="32554.21">12645 12946 29487 0,'0'0'1296'0,"0"0"288"0,0 0-1264 0,0 0-320 0,0 0 0 0,0 0 0 0,11 35 1232 0,-11-35 192 0,0 0 48 0,0 0 0 0,8 51-176 0,-8-51-16 0,0 0-16 0,5 42 0 0,-5-42-816 0,0 0-176 0,0 0-16 0,0 0-16 16,0 0-240-16,0 0 0 0,0 0 0 0,0 0 0 15,8 35 0-15,-8-35 0 0,0 0 0 0,3-5 0 16,-3 5 128-16,2-5 0 0,-2 5-128 0,6-10 192 16,-1 4-16-16,0 0-16 0,1-2 0 0,-1 0 0 15,2 0-160-15,2-2 0 0,-1 1 0 0,0-2 0 16,3 0 0-16,-1 1 0 0,1-1 0 0,-1 2 0 16,1-1-144-16,-3 3 144 0,0 2-192 0,0 2 192 15,-8 3-144-15,13-5 144 0,-13 5 0 0,12-1-144 0,-12 1 144 16,0 0 0-16,0 0 0 0,21 8-128 0,-21-8 128 0,0 0 0 15,0 0 0-15,0 0-128 0,21 26-16 16,-21-26 0-16,0 0 0 0,0 0 0 0,13 37 144 0,-13-37-208 16,0 0 80-16,0 0 128 0,3 41-128 0,-3-41 128 15,0 0 0-15,0 37 0 0,0-37-272 0,0 0 16 16,0 0 0-16,0 0 0 16,0 35-672-16,0-35-128 0,0 0-32 0,0 0 0 15,0 0-800-15,0 0-160 0,0 0-48 0,0 0-11152 0</inkml:trace>
  <inkml:trace contextRef="#ctx0" brushRef="#br0" timeOffset="33013.05">13037 12941 12895 0,'0'0'1152'0,"0"0"-928"0,0 0-224 0,-3-4 0 16,3 4 3136-16,0 0 576 0,0 0 112 0,0 0 16 15,-13-2-976-15,13 2-208 0,0 0-32 0,-21 6-16 16,21-6-1456-16,0 0-304 0,-24 19-48 0,24-19-16 15,0 0-592-15,-22 27-192 0,22-27 128 0,0 0-128 16,-15 34 0-16,15-34 0 0,0 0 0 0,0 0 0 16,-6 43 0-16,6-43 0 0,0 0 0 0,0 0 0 15,14 34 0-15,-14-34 0 0,0 0 0 0,21 14 0 16,-21-14 0-16,18 2 192 0,-18-2-16 0,19-3 0 16,-6 0-16-16,-2-1 0 0,2 0 0 0,-2-2 0 15,0 1-160-15,-1 0 0 0,1-1 0 0,-3 0 0 0,3 0 0 0,-3 0 0 16,2-1 0-16,-1-1 0 0,-1 0 0 0,-3 0 0 15,3-1 0-15,-3 1 0 16,1-1 0-16,-2-1 0 0,-1 3 144 0,0 0-144 16,0-1 144-16,-3 2-144 0,2 1 192 0,-2 0-192 0,0 5 144 0,-2-5-144 15,2 5 0-15,0 0 144 0,0 0-144 0,0 0 0 16,0 0 0-16,0 0 0 0,-24 15-176 0,24-15 48 16,0 0 0-16,-22 24 0 0,22-24-48 0,0 0 0 15,-21 35 0-15,21-35 0 0,0 0 176 0,-14 39 0 16,14-39 0-16,0 0 0 0,0 0 192 0,3 45 0 15,-3-45 16-15,0 0 0 0,22 27-208 0,-22-27 176 16,0 0-176-16,26 21 160 0,-26-21-160 0,22 8 0 16,-22-8 0-16,21 4 128 0,-21-4-128 0,22-2-192 15,-12 0 32-15,1-1 16 16,-3-1-1392-16,3-2-288 0,-3-2-48 0,-1 0-14192 0</inkml:trace>
  <inkml:trace contextRef="#ctx0" brushRef="#br0" timeOffset="33295.61">13559 12633 36863 0,'0'0'1632'0,"0"0"336"0,0 0-1584 0,0 0-384 0,0 0 0 0,0 0 0 0,0 0 704 0,-10 38 64 0,10-38 16 0,-12 38 0 16,12-38-512-16,-22 63-96 0,8-25-32 0,0 0 0 0,-1 3-144 0,-1 0 128 0,1-1-128 0,-2 0 128 0,3-2-128 0,1-1 0 0,0-4 0 0,13-33 0 0,-17 57 0 0,17-57 0 16,-13 45 0-16,13-45 0 0,0 0 0 15,-13 52 0-15,13-52 0 0,0 0 0 0,0 0-320 0,-5 39 48 16,5-39 16-16,0 0 0 16,0 0-608-16,0 0-112 0,0 0-32 0,0 0-10048 15,0 0-2000-15</inkml:trace>
  <inkml:trace contextRef="#ctx0" brushRef="#br0" timeOffset="33578.41">13680 12837 15663 0,'0'0'1392'0,"0"0"-1120"16,0 0-272-16,0 0 0 0,0 0 4336 0,0 0 800 0,0 0 176 0,0 0 16 16,0 0-3312-16,-11 51-672 0,11-51-128 0,-14 42-16 15,14-42-1008-15,-15 46-192 0,15-46 0 0,-17 47 0 32,17-47-416-32,-15 42-16 0,15-42 0 0,0 0 0 15,-14 47-464-15,14-47-112 0,0 0-16 0,0 0 0 0,-11 37 128 16,11-37 32-16,0 0 0 0,0 0 0 15,0 0-176-15,0 0-48 0,0 0 0 0,0 0-11440 0</inkml:trace>
  <inkml:trace contextRef="#ctx0" brushRef="#br0" timeOffset="33928.36">13720 12899 23951 0,'7'-4'1056'0,"-3"1"224"0,1 0-1024 0,-2 1-256 16,-1 0 0-16,-2 2 0 0,8-2 1568 0,-2-2 256 15,4 0 48-15,4-1 16 0,1-1-992 0,-1 1-192 16,-1 0-32-16,0 2-16 16,-2 2-1104-16,-2-1-240 0,1 2-32 0,-10 0-16 15,13 1 64-15,-13-1 16 0,0 0 0 0,0 0 0 0,0 0 656 0,0 0 0 16,0 0 0-16,0 0 0 0,0 0 208 0,6 41 128 16,-6-41 32-16,0 0 0 0,0 0 16 0,-22 37 16 15,22-37 0-15,0 0 0 0,-21 36-144 0,21-36-16 0,0 0-16 16,-21 40 0-16,21-40-224 0,0 0 144 0,-13 43-144 0,13-43 128 15,0 0 80-15,-6 40 16 0,6-40 0 0,0 0 0 16,0 0 32-16,0 44 16 0,0-44 0 0,0 0 0 16,0 0 176-16,0 0 48 0,18 32 0 0,-18-32 0 15,0 0 256-15,0 0 48 0,20 11 16 0,-20-11 0 16,13 0-432-16,-13 0-64 0,10-3-32 0,-10 3 0 16,14-6-656-1,-9 2-128-15,3 0-16 0,0-2-16 0,0-1-1328 0,0 0-256 16,0 0-48-16,2-2-12368 0</inkml:trace>
  <inkml:trace contextRef="#ctx0" brushRef="#br0" timeOffset="34445.55">14045 12811 20271 0,'0'0'896'0,"0"0"192"0,3-2-880 0,-3 2-208 15,0 0 0-15,0 0 0 0,3-3 3120 0,-3 3 576 16,5-1 112-16,0 0 32 0,-5 1-1872 0,11 0-368 15,-3 1-80-15,-8-1-16 0,14 5-1184 0,-14-5-320 16,0 0 128-16,18 11-128 0,-18-11-256 0,0 0-112 16,0 0-16-16,19 20 0 15,-19-20-64-15,0 0 0 0,0 0-16 0,0 0 0 0,0 0 144 0,0 0 16 16,0 0 16-16,14 30 0 0,-14-30 160 0,0 0 128 16,0 0-192-16,0 0 192 0,0 0 0 0,0 0 0 15,0 0 0-15,0 0 0 0,0 0 0 0,0 0 0 16,0 0 0-16,7 37 0 0,-7-37 0 0,0 0 0 0,0 0 0 0,0 0 0 15,0 0-128-15,0 0-32 0,0 0 0 0,5 40 0 16,-5-40-96-16,0 0 0 0,0 0-16 0,0 0 0 16,0 0-96-16,3 38-16 0,-3-38 0 0,0 0 0 31,0 0-128-31,0 0-48 0,0 0 0 0,18 30 0 16,-18-30 96-16,0 0 16 0,0 0 0 0,17 26 0 0,-17-26 304 0,0 0 144 15,0 0-128-15,0 0 128 0,13 34 0 0,-13-34 256 0,0 0-48 0,0 0 0 0,0 0 176 16,0 0 16-16,-8 38 16 0,8-38 0 15,0 0 112-15,0 0 32 0,-26 25 0 0,26-25 0 16,0 0 32-16,-25 19 16 0,25-19 0 0,0 0 0 16,-29 17 96-16,29-17 0 0,0 0 16 0,-26 12 0 0,26-12-384 15,0 0-80-15,0 0 0 0,-27 13-16 0,27-13-240 0,0 0 0 16,0 0 128-16,0 0-128 0,0 0-144 0,-24 11-80 16,24-11-16-16,0 0 0 15,0 0-704-15,0 0-144 0,0 0-16 0,0 0-16 16,0 0-368-16,0 0-80 0,0 0-16 0,0 0-11792 0</inkml:trace>
  <inkml:trace contextRef="#ctx0" brushRef="#br0" timeOffset="34912.36">14176 12928 11055 0,'0'0'976'0,"0"0"-784"0,0 0-192 0,0 0 0 0,0 0 2016 0,0 0 352 0,0 0 80 0,0 0 16 0,0 0-352 0,0 0-64 0,-22-1 0 0,22 1-16 0,-21 1-1056 0,21-1-208 0,-24 0-32 0,24 0-16 0,0 0-496 0,-26 2-96 16,26-2-128-16,-27 1 176 0,27-1-304 0,-32 0-64 15,32 0-16-15,-26 1 0 0,26-1-16 0,-20-1 0 16,20 1 0-16,-16-1 0 16,16 1-1248-16,0 0-240 0,-18-2-48 0,18 2-9184 0</inkml:trace>
  <inkml:trace contextRef="#ctx0" brushRef="#br0" timeOffset="35279.68">14313 12810 18431 0,'0'0'1632'0,"0"0"-1312"16,0 0-320-16,0 0 0 15,0 0 3200-15,0 0 560 0,0 0 112 0,0 0 32 0,0 0-2192 0,0 0-432 16,0 0-96-16,0 0-16 0,0 0-1008 0,-17 34-160 16,17-34 0-16,0 0-192 15,0 0-192-15,-19 46-16 0,19-46-16 0,0 0 0 0,-10 41 112 0,10-41 32 16,0 0 0-16,0 0 0 0,0 43 272 0,0-43 0 15,0 0 0-15,0 0 0 0,21 30 640 0,-21-30 96 16,0 0 16-16,24 16 0 0,-24-16-160 0,16 8-16 16,-16-8-16-16,21 6 0 0,-21-6-256 0,19 3-48 15,-19-3-16-15,19 1 0 0,-19-1-432 0,15-1-64 16,-15 1-32-16,16-4 0 16,-8 2-480-16,1-1-112 0,-2-2-16 0,-1 0-15328 0</inkml:trace>
  <inkml:trace contextRef="#ctx0" brushRef="#br0" timeOffset="35529.71">14529 12791 7359 0,'0'0'656'0,"0"0"-528"0,0 0-128 0,0 0 0 16,0 0 4384-16,0 0 848 0,-5 39 160 0,5-39 48 15,0 0-2176-15,-12 52-416 0,12-52-96 0,-16 63 0 16,16-63-1600-16,-16 65-320 0,16-65-64 0,-18 59-16 15,18-59-544-15,-14 55-208 0,14-55 176 0,-11 49-176 16,11-49 0-16,-9 41 0 0,9-41 0 0,-7 38 0 16,7-38-480-16,0 0-32 0,-3 44-16 0,3-44 0 15,0 0-480-15,0 0-80 0,0 0-32 0,0 0 0 16,1 36-736-16,-1-36-128 0,0 0-48 0,0 0-10912 16</inkml:trace>
  <inkml:trace contextRef="#ctx0" brushRef="#br0" timeOffset="37679.83">9070 13979 27647 0,'0'0'2448'0,"0"0"-1952"0,0 0-496 0,0 0 0 0,0 0 768 0,0 0 48 0,0 0 16 0,0 0 0 0,25 33-704 0,-25-33-128 0,0 0 0 0,24 37 0 0,-24-37-288 0,0 0 32 16,23 39 16-16,-23-39 0 16,0 0-432-16,17 34-96 0,-17-34 0 0,0 0-16 0,0 0 784 0,13 37 0 15,-13-37 192-15,0 0-48 0,0 0 848 0,0 0 160 0,0 0 48 0,0 0 0 16,0 0-16-16,0 0 0 0,0 0 0 0,0 0 0 16,0 0-432-16,0 0-96 0,0 0-16 0,0 0 0 15,0 0-144-15,0 0-48 0,0 0 0 0,0 0 0 16,-11-8-448-16,9 1 0 0,2-1 0 0,-1 0 0 15,1 0 0-15,0 0-208 0,0-1 16 0,0 1 0 16,1 2 48-16,-1-2 16 0,2 2 0 0,-1-2 0 16,3 2-112-16,-1-1-16 0,-1 3 0 0,1-1 0 15,0 0-16-15,5-2-16 0,0 1 0 0,3-1 0 16,-1 1-144-16,1-1-16 16,0 2-16-16,-1 1 0 0,2 0-160 15,0 0-16-15,2 2-16 0,-1-1 0 0,1 1 256 0,-14 2 48 0,29-2 16 0,-15 1 0 0,-14 1 336 0,29-2 0 16,-29 2 0-16,26-1 0 0,-26 1 0 0,26-1 0 15,-26 1 0-15,24-2 128 0,-24 2-128 0,20-5 0 16,-20 5 144-16,16-7-144 0,-16 7 448 16,10-4 32-16,-10 4 0 0,8-5 0 0,-8 5 96 15,6-6 32-15,-6 6 0 0,0 0 0 0,0-6-96 0,0 6-32 16,0 0 0-16,-4-6 0 0,4 6-288 0,-10-3-64 16,10 3-128-16,-16-2 192 15,16 2-560-15,-16 3-112 0,16-3-32 0,-21 7 0 16,21-7-240-16,-21 8-48 0,21-8-16 0,-20 11 0 15,20-11 384-15,0 0 80 0,-21 18 16 0,21-18 0 0,0 0 336 0,-21 30 256 16,21-30-32-16,0 0-16 0,0 0 192 0,-5 40 48 16,5-40 0-16,0 0 0 0,0 0-224 0,0 0-32 15,19 44-16-15,-19-44 0 0,0 0-176 0,28 25 192 0,-28-25-192 0,0 0 192 16,25 16-192-16,-25-16-144 0,24 7 144 0,-24-7-208 31,21 3-784-31,-21-3-160 0,24 0-16 0,-24 0-8448 0,22-3-1696 0</inkml:trace>
  <inkml:trace contextRef="#ctx0" brushRef="#br0" timeOffset="38199.11">9801 13959 10127 0,'0'0'896'0,"0"0"-704"0,-15-2-192 0,15 2 0 0,0 0 4352 0,0 0 848 0,-11-1 176 0,11 1 16 0,-19 1-2896 0,19-1-592 0,-30 4-112 0,30-4-32 0,-31 11-1488 0,31-11-272 0,-27 16 0 0,27-16-176 15,-24 18-1040-15,24-18-192 0,0 0-64 0,-26 36 0 16,26-36 352-16,0 0 64 0,-12 34 16 0,12-34 0 0,0 0 656 0,0 0 144 16,0 0 32-16,0 0 0 0,19 35 400 0,-19-35 96 15,17 3 16-15,-17-3 0 0,21-2 112 0,-11 0 32 16,1-3 0-16,2 0 0 0,-2 0-80 0,2-1-16 15,1-1 0-15,-4-1 0 0,4 1-208 0,-1-3-144 16,0 0 192-16,-2 1-192 0,2-1 0 0,-4 1 0 16,1-2 0-16,0 2-192 0,-2 1 192 0,-2-1-192 15,0 2 192-15,-1 1-192 0,-3 1 192 0,-2 5 208 0,5-8-32 16,-5 8-16-16,0 0 560 0,0 0 112 0,0 0 32 16,0 0 0-16,0 0-336 0,0 0-64 0,0 0-16 0,0 0 0 15,0 0-640-15,-21 28-128 0,21-28-16 0,0 0-16 31,-16 45-96-31,16-45-32 0,-13 44 0 0,13-44 0 0,-10 49 336 0,10-49 144 0,-9 52-128 16,9-52 128-16,-2 49 0 0,2-49 256 0,4 46-48 0,-4-46 0 16,12 40 624-16,-12-40 128 0,19 33 32 15,-19-33 0-15,18 31-416 0,-18-31-64 0,21 24-32 0,-21-24 0 16,0 0-352-16,30 22-128 0,-30-22 0 0,0 0 0 16,29 10 0-16,-29-10-192 0,19 1 16 0,-19-1 0 15,16-3-464-15,-16 3-80 16,13-5-32-16,-13 5 0 0,13-8-1584 15,-13 8-320-15</inkml:trace>
  <inkml:trace contextRef="#ctx0" brushRef="#br0" timeOffset="38995.39">10233 13742 9215 0,'0'0'816'0,"0"0"-656"0,0 0-160 0,0 0 0 0,0 0 4016 0,0 0 768 0,0 0 144 0,0 0 48 0,0 0-2864 0,0 0-576 0,0 0-128 0,6 46 0 0,-6-46-1040 0,5 39-208 0,-5-39-32 0,1 46-128 0,-1-46 0 0,2 48-192 0,-2-48 0 0,0 51 0 16,0-51 192-16,0 48-176 0,0-48 176 0,0 40-160 15,0-40 432-15,0 0 96 0,5 53 16 0,-5-53 0 16,0 0 336-16,0 0 80 0,3 43 16 0,-3-43 0 16,0 0-240-16,0 0-32 0,0 0-16 0,0 0 0 15,0 0-176-15,0 0-32 0,0 0-16 0,0 0 0 0,0 0-112 0,5-5-32 16,-5-1 0-16,3-2 0 15,-3-2-160-15,3 0 0 0,-1-2 0 0,1 0 0 16,2-1-320-16,0 2 64 0,1-1 16 0,0 2 0 16,-1 0 16-16,2 1 0 0,-1 2 0 0,-1 1 0 0,-5 6 80 0,8-7 16 15,-8 7 0-15,0 0 0 0,14-2-112 0,-14 2-16 16,0 0 0-16,0 0 0 16,18 7-320-16,-18-7-64 0,0 0 0 15,0 0-16-15,24 17 112 0,-24-17 32 0,0 0 0 0,0 0 0 0,0 0 336 16,24 25 176-16,-24-25-160 0,0 0 160 0,23 21 0 0,-23-21 128 15,0 0 16-15,20 16 0 0,-20-16 368 0,0 0 64 16,26 11 0-16,-26-11 16 0,19 3-48 0,-19-3-16 16,19-2 0-16,-11-1 0 0,3 0-192 0,-4 0-32 15,-7 3-16-15,13-6 0 0,-4 1-112 16,-1-3-32-16,3 1 0 0,-3-1 0 0,-1 0 144 0,2 0 32 0,-4 0 0 0,0 0 0 16,-2 0-48-16,0 0 0 15,-1-1 0-15,0 2 0 0,-2 0-144 0,0-1-128 16,-2 2 192-16,0 0-192 0,1 0 144 0,1 6-144 0,-7-9 0 0,7 9 144 15,-8-6-144-15,8 6-176 0,0 0 48 0,-17-2 0 32,17 2-240-32,0 0-32 0,-21 7-16 0,21-7 0 0,0 0 32 0,0 0 16 15,-26 24 0-15,26-24 0 0,0 0 144 0,0 0 32 0,-17 36 0 0,17-36 0 16,0 0 320-16,0 0 80 0,-5 51 16 0,5-51 0 16,0 0 224-16,5 39 64 0,-5-39 0 15,0 0 0-15,0 0-256 0,17 39-32 0,-17-39-16 0,0 0 0 16,24 27-208-16,-24-27 176 0,0 0-176 0,29 18 160 0,-29-18-160 15,23 4 0-15,-23-4 0 0,22 0-176 16,-22 0-176-16,22-2-32 0,-10-1-16 0,-3 0 0 16,-9 3-912-16,21-7-176 0,-13 2-48 0,3-1-14048 15</inkml:trace>
  <inkml:trace contextRef="#ctx0" brushRef="#br0" timeOffset="39481.25">10927 13985 20271 0,'0'0'1792'0,"0"0"-1424"0,0 0-368 16,-10-3 0-16,10 3 2256 0,0 0 384 0,0 0 80 0,-17-4 16 0,17 4-1056 0,-26-5-208 0,12 3-32 0,1 0-16 0,13 2-1104 0,-24-1-320 0,24 1 0 0,-26 3 128 16,26-3-768-16,-27 6-144 0,27-6-48 0,-24 11 0 0,24-11 512 0,-22 12 80 0,22-12 32 0,0 0 0 15,-29 28 784-15,29-28 144 0,0 0 48 0,0 0 0 16,-11 37-48-16,11-37 0 0,0 0 0 0,0 0 0 16,0 0-432-16,10 37-96 0,-10-37 0 0,0 0-16 15,20 17-176-15,-20-17-176 0,0 0 48 0,24 6 0 16,-24-6 128-16,16-3 0 0,-16 3-144 0,16-5 144 0,-16 5 0 0,13-6 0 15,-6 1 0-15,2 0 0 16,-1-1 176-16,-1 1-48 0,0 0-128 0,-2-1 192 16,0 2 112-16,0 0 16 0,-5 4 0 0,8-5 0 15,-8 5-64-15,0 0-16 0,0 0 0 0,0 0 0 0,0 0-240 0,0 0 144 16,0 0-144-16,0 0 128 0,22 16-128 0,-22-16 0 16,0 0 0-16,0 0-176 0,0 0 176 15,10 41-128-15,-10-41 128 0,0 0-128 0,0 0-64 0,6 44 0 16,-6-44 0-16,0 0 0 15,0 0-448-15,10 38-80 0,-10-38-32 0,0 0 0 16,0 0-1040-16,0 0-192 0,18 26-64 0,-18-26 0 16,0 0-256-16,0 0-48 0</inkml:trace>
  <inkml:trace contextRef="#ctx0" brushRef="#br0" timeOffset="40534.05">11090 14043 12895 0,'0'0'1152'16,"-2"-5"-928"-16,2 5-224 0,0 0 0 0,0 0 3088 0,0 0 576 0,0 0 112 0,-6-4 32 16,6 4-1248-16,-11-2-256 0,11 2-64 0,0 0 0 15,-22 10-1520-15,22-10-304 0,0 0-64 0,-26 31-16 16,26-31-336-16,-19 29 0 0,19-29-160 0,0 0 160 16,-16 43-144-16,16-43 144 0,0 0 0 0,0 0-144 15,0 44 144-15,0-44 0 0,0 0 128 0,0 0-128 16,0 0 352-16,0 0 0 0,25 16 0 0,-25-16 0 15,13-7-48-15,-3 1-16 0,-2-1 0 0,0-3 0 16,3 0-32-16,-3-2 0 0,3-2 0 0,0-2 0 16,-1-1-256-16,-2 2 0 0,2-1 128 0,-4 1-128 15,3-2 0-15,-2-1 128 0,1 0-128 0,-2 1 0 0,1-1 176 0,-1-1-176 16,-2 0 160-16,0 1-160 0,-1-1 128 0,-1 1-128 16,-1 3 0-16,1 1 0 0,-2 1 272 0,0 1-32 15,-2 0-16-15,1 3 0 16,-1 1-80-16,2 1-16 0,-1 2 0 0,1 5 0 0,-2-6-128 0,2 6 0 15,0 0 0-15,0 0 0 0,0 0-128 0,0 0-16 16,0 0 0-16,0 0 0 0,-19 30-128 16,19-30-32-16,0 0 0 0,-13 48 0 0,13-48 112 15,-8 41 0-15,8-41 16 0,-3 41 0 0,3-41 176 0,0 38 0 16,0-38 0-16,0 0 0 0,6 49 0 0,-6-49 0 16,0 0 0-16,18 49 0 0,-18-49 0 0,0 0 176 0,24 42-48 0,-24-42 0 15,0 0 64-15,24 27 16 0,-24-27 0 16,0 0 0-16,29 18-80 0,-29-18-128 15,20 8 176-15,-20-8-176 0,0 0 0 0,26 6 0 16,-26-6 0-16,19 0 0 0,-19 0 128 0,18-4-128 0,-18 4 0 0,18-6 0 16,-10 1 0-16,-1-1 0 0,0 1 0 0,-2 0 0 15,2-2 0-15,-2-1 0 0,0 1 0 16,-3 0 0-16,1 0 128 0,-1-2-128 0,0 2 0 0,-1-1 0 16,-1 1 208-16,0-1-64 0,-1 1-16 0,-1-1 0 15,0 1-128-15,-1 1 192 0,1-1-192 16,-1 1 192-16,-2 1-192 0,1-1 0 0,4 6 0 0,-10-10 128 0,10 10-128 15,-8-7 0-15,8 7 0 0,-11-5 0 16,11 5 0-16,-12-2 0 0,12 2 0 0,0 0 0 16,0 0 0-16,-20 3 0 0,20-3 0 0,0 0 0 0,0 0 0 0,0 0 0 15,0 0 0-15,-23 22 0 16,23-22 0-16,0 0 0 0,0 0 0 0,0 0 0 0,-11 42 0 16,11-42 0-16,0 0-144 0,0 0 144 0,3 42 0 0,-3-42 0 15,0 0 0-15,0 0 0 0,13 34 0 16,-13-34 0-16,0 0 0 0,0 0 0 0,24 22 0 0,-24-22 0 15,0 0 0-15,19 4 0 0,-19-4 0 0,16-3 144 16,-16 3-144-16,13-7 192 0,-8 3-192 0,4-1 192 16,-2-1-192-16,-2-1 192 0,4-1-192 0,-4-1 160 15,0 0-160-15,0 1 160 0,-2-1-160 0,3-1 160 16,-3 0-160-16,1 0 160 0,-3 4-160 0,1 0 0 16,-2-1 0-16,2 0 128 0,-1 2-128 0,-1 5 0 15,2-7 0-15,-2 7 0 0,0 0 0 0,0-5 0 0,0 5 0 0,0 0 0 16,0 0 0-16,0 0-224 0,0 0 80 15,0 0 16-15,0 0-64 0,0 0 0 16,14 42 0-16,-14-42 0 0,0 0 192 0,10 36 0 0,-10-36 0 0,0 0-128 16,0 0 128-16,21 40 0 0,-21-40 0 0,0 0 0 15,22 27 0-15,-22-27 0 0,0 0 0 0,0 0 0 16,21 15 160-16,-21-15-32 0,0 0-128 16,13-1 192-16,-13 1 32 0,7-5 0 0,-7 5 0 15,5-8 0-15,-3 2 64 0,-2 0 16 0,2-1 0 0,-2-1 0 16,1-1 80-16,-1-1 0 0,0-1 16 0,2 1 0 15,-2-3-144-15,1 2-16 0,1-1-16 0,0 2 0 16,2 0-224-16,-2-1 0 0,1 2 128 0,2-1-128 16,0 1 0-16,2 1-208 0,-2 0 32 0,2 0 16 0,1 1-48 15,1-2-16-15,1 3 0 0,-2-1 0 16,3 2-176 0,-1-1-48-16,-1 1 0 0,1 1 0 0,-10 4-304 15,16-7-64-15,-16 7-16 0,16-4-17376 0</inkml:trace>
  <inkml:trace contextRef="#ctx0" brushRef="#br0" timeOffset="42002.01">11960 13938 36863 0,'0'0'3264'0,"0"0"-2608"0,0 0-528 0,0 0-128 0,0 0 832 0,0 0 128 0,0 0 16 0,0 0 16 0,0 0-992 0,0 0-320 0,0 0 0 0,0 0 0 0,0 0-2272 0,0 0-464 0,0 0-80 15,0 0-32-15</inkml:trace>
  <inkml:trace contextRef="#ctx0" brushRef="#br0" timeOffset="42169.54">12060 14174 19343 0,'0'0'1728'0,"0"0"-1392"16,0 0-336-16,0 0 0 0,0 0 2784 0,0 0 480 15,0 0 112-15,0 0 16 0,0 0-1744 0,0 0-352 16,-18 34-64-16,18-34-16 16,0 0-1872-16,0 0-384 0,0 0-80 0,0 0-16 15,0 0-2192-15,0 0-432 0</inkml:trace>
  <inkml:trace contextRef="#ctx0" brushRef="#br0" timeOffset="42909.55">12703 13733 33167 0,'0'0'2944'0,"0"0"-2352"0,-2-3-464 0,2 3-128 16,0 0 1648-16,0 0 304 0,-8-3 64 0,8 3 16 16,-11-3-1520-16,1 2-320 0,10 1-48 0,-28 3-16 15,28-3-928-15,-24 5-192 0,24-5-32 0,-36 13-16 16,36-13-1136-16,-29 14-208 0,29-14-48 0,-38 20-16 15,38-20 1040-15,-27 20 224 0,27-20 32 0,0 0 16 16,-26 31 944-16,26-31 192 0,0 0 0 0,0 0 0 0,-5 35 368 0,5-35 32 16,0 0 16-16,10 32 0 0,-10-32-144 15,0 0-16-15,19 31-16 0,-19-31 0 0,0 0-240 0,19 28 0 16,-19-28 0-16,0 0-160 16,21 24-352-16,-21-24-64 0,0 0 0 15,0 0-16-15,26 21 128 0,-26-21 16 0,0 0 16 0,0 0 0 0,20 14 432 0,-20-14 256 16,0 0-48-16,0 0 0 0,0 0 752 0,0 0 160 15,0 0 32-15,0 0 0 0,0 0-128 0,0 0 0 16,0 0-16-16,0 0 0 0,0 0-496 0,0 0-80 16,0 0-32-16,-22 33 0 0,22-33-224 0,0 0-48 15,0 0-128-15,-30 15 192 0,30-15-192 0,0 0 0 16,0 0 0-16,0 0 0 0,-24 12 0 0,24-12 0 0,0 0 0 16,0 0 0-16,0 0-240 0,0 0 16 0,0 0 0 0,0 0 0 31,0 0-272-31,0 0-48 0,0 0-16 0,0 0 0 15,0 38-80-15,0-38-32 0,0 0 0 0,0 0 0 16,28 14-224-16,-28-14-64 0,0 0 0 0,24 9 0 16,-24-9 176-16,20 6 16 0,-20-6 16 0,18 4 0 0,-18-4 352 0,17 5 64 0,-17-5 16 0,0 0 0 15,22 10 320-15,-22-10 160 0,0 0-16 0,0 0 0 0,0 0 464 16,0 0 96-16,0 0 0 0,0 0 16 16,7 38-48-16,-7-38-16 0,0 0 0 15,-19 25 0-15,19-25-240 0,0 0-48 0,-27 30-16 0,27-30 0 16,-21 21 112-16,21-21 32 0,0 0 0 0,-26 34 0 0,26-34 272 0,0 0 64 15,-19 31 16-15,19-31 0 0,0 0-256 16,0 0-48-16,-8 38-16 0,8-38 0 16,0 0-320-16,0 0-64 0,0 0-16 0,14 28 0 0,-14-28-320 0,0 0-80 15,22 9-16-15,-22-9 0 16,17 4-400-16,-17-4-80 0,19 3 0 0,-19-3-16 16,21-2-816-16,-21 2-176 0,20-2-16 0,-20 2-10032 15</inkml:trace>
  <inkml:trace contextRef="#ctx0" brushRef="#br0" timeOffset="43302.15">13273 13768 31327 0,'0'0'1392'0,"0"0"272"16,0 0-1328-16,0 0-336 0,0 0 0 0,0 0 0 0,0 0 720 0,0 0 80 0,0 0 16 0,0 0 0 0,0 0-512 0,0 0-112 0,0 0 0 0,0 0-16 0,0 0-176 0,-5 43 0 0,5-43-160 0,0 0 160 0,1 51 0 0,-1-51 0 0,3 45 0 0,-3-45 0 0,3 47 176 0,-3-47 80 16,5 46 0-16,-5-46 16 0,5 44-272 0,-5-44 128 15,7 41-128-15,-7-41 0 0,5 39 0 0,-5-39 0 16,4 37 0-16,-4-37 0 16,0 0-384-16,1 40 0 0,-1-40 16 0,0 0 0 15,0 0-512-15,0 0-96 0,-12 38-32 16,12-38-8528-16,0 0-1728 0</inkml:trace>
  <inkml:trace contextRef="#ctx0" brushRef="#br0" timeOffset="43753.8">13083 14070 16575 0,'0'0'736'0,"15"-2"160"0,-15 2-720 0,11-1-176 0,-11 1 0 0,0 0 0 15,11-1 1600-15,-11 1 272 0,21-1 64 0,-5 0 16 16,-1 1-912-16,2 0-176 0,2 0-32 0,0 0-16 16,-1-1-672-16,1 0-144 0,-3 1 0 0,-1-2 0 31,1-1-608-31,-2 0-112 0,-4 1-32 0,-10 2 0 0,19-4 752 0,-19 4 128 0,15-3 48 0,-15 3 0 16,0 0 832-16,12-3 160 0,-12 3 48 0,0 0 0 15,0 0-128-15,0 0-32 0,0 0 0 0,0 0 0 16,0 0-768-16,0 0-160 0,-5 39-128 0,5-39 192 15,0 0-192-15,0 0 0 0,-14 42-192 0,14-42 192 0,0 0 0 0,0 0 0 16,-3 39 0-16,3-39 0 16,0 0 0-16,0 0 240 0,0 0-64 0,17 29-16 0,-17-29 224 15,0 0 64-15,19 5 0 0,-19-5 0 0,13-3-128 0,-2-1-32 16,-3-1 0-16,2-3 0 0,1 1-16 0,-3-1 0 16,1 0 0-16,-2 0 0 0,1 0 64 0,1-3 16 15,-2 1 0-15,1-2 0 0,-3 2-96 0,1 1 0 16,-1-1-16-16,-2 2 0 0,-1-1-48 0,0 3-16 15,-1 0 0-15,-2 1 0 0,1 5-176 0,-4-9 0 16,4 9 144-16,-8-7-144 0,8 7-240 0,-7-5-112 16,7 5-32-16,-10-4 0 15,10 4-1104-15,-11-3-240 0,11 3-32 0,0 0-8576 0,0 0-1712 16</inkml:trace>
  <inkml:trace contextRef="#ctx0" brushRef="#br0" timeOffset="44118.53">13669 13742 24879 0,'0'0'1088'0,"0"0"256"0,0 0-1088 0,0 0-256 0,0 0 0 0,0 0 0 0,0 0 1488 0,0 0 240 0,0 0 64 0,0 45 0 0,0-45-688 0,-2 41-128 0,2-41-16 0,0 48-16 0,0-48-560 0,0 54-128 0,0-54 0 0,0 54-16 0,0-54-240 0,2 56 0 0,-2-56 0 0,3 57 0 0,-3-57 0 0,2 53 0 0,-2-53 0 0,3 44 0 0,-3-44 0 0,6 35 0 16,-6-35-128-16,0 0 128 0,8 34-256 0,-8-34 48 15,0 0 16-15,0 0 0 0,0 0-64 0,0 0-16 16,0 0 0-16,0 0 0 16,0 0-1440-16,0 0-272 0</inkml:trace>
  <inkml:trace contextRef="#ctx0" brushRef="#br0" timeOffset="45051.07">13893 13906 23039 0,'0'0'2048'0,"0"0"-1648"0,0 0-400 0,0 0 0 15,0 0 2352-15,0 0 384 0,0 0 80 0,0 0 0 16,-26 25-1584-16,26-25-320 0,-24 24-64 0,24-24-16 16,-27 26-704-16,27-26-128 0,-29 31 0 0,29-31-128 15,-29 31-448 1,29-31-96-16,-25 33-16 0,25-33 0 0,0 0 304 0,-23 37 48 0,23-37 16 0,0 0 0 15,-12 40 320-15,12-40 0 0,0 0 0 0,0 0 0 16,3 40 272-16,-3-40 128 0,0 0 32 0,0 0 0 0,21 25 128 0,-21-25 16 16,0 0 16-16,22 7 0 15,-22-7-288-15,19 0-64 0,-9-2-16 0,1-1 0 0,-11 3-224 16,19-7 0-16,-9 2 128 0,0-1-128 0,1-1 0 0,-2 1 176 16,2 0-176-16,-1-2 160 0,-2 1-160 0,0 0 0 15,-2 0 0-15,1 0 0 0,-1 0 320 0,-1 0-32 16,0-2 0-16,0 1 0 0,-2 1 0 0,0-2 0 15,0 1 0-15,-1 3 0 0,-1-1-288 16,-1 2 0-16,0 0 0 0,-1-1 0 0,1 5 0 0,-5-7 0 16,5 7-144-16,-5-6 144 0,5 6-128 0,-5-4 128 15,5 4-128-15,0 0 128 0,-14-2 0 0,14 2-128 0,0 0 128 0,-18 2 0 16,18-2 0-16,0 0 0 0,0 0 0 0,-27 14-128 16,27-14 128-16,0 0 0 15,0 0 0-15,-27 29-128 0,27-29 128 0,0 0 0 0,0 0 0 16,-21 42 0-16,21-42 0 0,0 0 0 15,0 0 0-15,-11 46 0 0,11-46 0 0,0 0 0 0,0 0 0 0,7 37-128 16,-7-37 128-16,0 0-128 16,0 0 128-16,25 24-128 0,-25-24 128 0,19 6 0 0,-19-6 0 0,23 3 0 15,-23-3 0-15,22-4 144 0,-8 2-144 0,-1-2 160 16,0-1-160-16,-2-1 0 0,0-1 144 0,-1 0-144 16,3-1 0-16,-4-2 0 0,1 1 0 0,1-1 0 15,-3-1 0-15,0 2 0 0,0-1 0 0,-3 1 0 16,0-2 0-16,1 2 192 0,-1 2-64 0,-2-1 0 15,0 2 48-15,-1 2 16 0,-2 4 0 0,0-6 0 16,0 6-192-16,0 0 128 0,0 0-128 0,0 0 128 0,0 0-128 16,0 0 0-16,0 0 0 0,0 0 0 0,0 0-256 15,-3 36 80-15,3-36 16 0,0 0 0 0,0 0 160 0,-8 49-192 16,8-49 192-16,0 0-192 0,-2 36 192 0,2-36 0 16,0 0 0-16,0 0 0 0,8 41 0 0,-8-41 192 15,0 0-32-15,0 0-16 0,19 17-144 0,-19-17 192 16,0 0-192-16,13-3 192 0,-13 3-192 0,10-7 128 15,-10 7-128-15,9-11 128 0,-4 4-128 0,-1-1 0 16,0-1 0-16,1 0 128 0,-2 0-128 0,2-1 0 16,-2-1 0-16,2-2 128 0,1 1-128 0,-1 0 0 15,0 2 0-15,0-2 0 0,1-1-320 0,2-2-64 16,-3 2 0-16,3 0 0 16,-2 2-112-16,1 1-16 0,-1 4-16 0,2 0 0 0,-8 6 160 15,13-7 48-15,-13 7 0 0,11-4 0 0,-11 4 192 0,0 0 128 0,13-2-160 0,-13 2 160 16,0 0-128-16,0 0 128 0,19 13 0 0,-19-13-144 15,0 0-32-15,0 0 0 16,13 32 0-16,-13-32 0 0,0 0 176 0,6 37-128 0,-6-37 128 0,0 0-128 16,5 39 128-16,-5-39 256 0,0 0-64 0,7 47-16 15,-7-47 48-15,0 0 16 0,10 43 0 0,-10-43 0 16,0 0-240-16,9 34-288 0,-9-34 64 0,0 0 16 31,0 0-1184-31,0 0-224 0,0 0-48 0,13 27-7760 0,-13-27-1552 16</inkml:trace>
  <inkml:trace contextRef="#ctx0" brushRef="#br0" timeOffset="45885.16">14566 13732 14735 0,'0'0'1312'0,"0"0"-1056"0,0 0-256 0,0 0 0 0,0 0 3072 0,0 0 544 0,0 0 112 0,0 0 32 0,0-5-1968 0,0 5-400 0,6-3-80 0,-6 3-16 0,10-3-1296 0,-2 2-304 0,3 1-32 0,1-1-16 31,2 1-304-31,1 1-64 0,2-1-16 0,-1 1 0 0,-1 3 272 0,2-1 48 0,-1 0 16 0,0 0 0 16,-3 1 208-16,1 1 32 0,-1 1 16 0,1 0 0 16,-14-6 144-16,23 11 0 0,-23-11 0 0,14 10 0 15,-14-10 256-15,0 0-32 0,0 0 0 0,0 0 0 16,16 24-48-16,-16-24-16 0,0 0 0 0,0 0 0 15,0 0-32-15,0 0 0 0,-30 30 0 0,30-30 0 0,0 0 0 0,-29 19 0 16,29-19 0-16,0 0 0 16,-35 22 0-16,35-22 0 0,0 0 0 0,-27 22 0 0,27-22-128 0,0 0 0 15,0 0 0-15,-26 31 0 16,26-31-528-16,0 0-96 0,0 0-16 16,-9 37 0-16,9-37-256 0,0 0-48 15,0 0-16-15,1 39 0 0,-1-39 320 0,0 0 48 16,0 0 16-16,16 34 0 0,-16-34 192 0,0 0 32 0,24 23 16 0,-24-23 0 0,18 16 128 0,-18-16 16 15,17 14 16-15,-17-14 0 0,16 10 544 0,-16-10 96 16,0 0 32-16,18 14 0 0,-18-14 720 0,0 0 128 16,0 0 48-16,0 0 0 0,0 0-304 0,0 0-48 15,0 0-16-15,0 0 0 0,0 0-176 0,0 0-32 16,0 0-16-16,-26 23 0 0,26-23 80 0,-25 5 16 16,25-5 0-16,-26 4 0 0,26-4-384 0,0 0-80 15,-32 6-16-15,32-6 0 0,-27 8-176 0,27-8-48 0,0 0 0 0,-27 12 0 16,27-12-48-16,0 0-16 15,0 0 0-15,0 0 0 0,0 0-128 0,-24 29 0 0,24-29 144 16,0 0-144 0,0 0-320-16,0 0-128 0,6 37-16 0,-6-37-16 15,0 0-96-15,18 30 0 0,-18-30-16 0,21 24 0 16,-21-24-96-16,22 25-16 0,-22-25 0 0,24 24 0 16,-24-24 112-16,22 23 16 0,-22-23 0 0,21 21 0 0,-21-21 576 0,0 0 0 0,22 28 0 0,-22-28 192 15,0 0 656-15,0 0 144 0,7 40 32 16,-7-40 0-16,0 0-256 0,-10 35-32 0,10-35-16 0,0 0 0 15,-21 44-176-15,21-44-32 0,0 0-16 0,-22 39 0 0,22-39-272 16,0 0-48-16,-24 35-16 0,24-35 0 16,0 0-384-16,-24 25-80 0,24-25-16 0,0 0 0 15,0 0-1488-15,-27 26-304 0</inkml:trace>
  <inkml:trace contextRef="#ctx0" brushRef="#br0" timeOffset="126939.85">23974 4092 25791 0,'-2'-7'2304'0,"1"0"-1856"0,-3 1-448 0,1 3 0 0,0 1 1792 0,-3-2 272 0,-1-4 48 0,-10-4 16 16,-5-4-1440-16,-7-2-304 0,-10 0-48 0,-6 1-16 0,-4 4-160 0,-5 1-32 0,-4 4-128 0,-4 1 192 0,-1 1-592 0,-2 3-128 15,-9 2-32-15,-3 2 0 0,-4 3 96 0,-4 2 16 0,-1 0 0 0,-1 2 0 16,-3 5 0-16,-1-1 16 0,-3 4 0 0,1 0 0 16,-3 0 224-16,5 3 32 0,1 1 16 0,4 1 0 0,6-1 160 0,-2 0 0 15,-1 4 0-15,3 0-128 0,5 4 128 0,3-1 0 16,3 2 0-16,5-1 0 0,5 1 0 0,3 0 0 16,9 2 0-16,4-2-128 15,7 0-320-15,5-1-64 0,7 3-16 0,24-31 0 16,-38 63-192-16,38-63-48 0,-18 65 0 0,18-65 0 15,5 67-32-15,-5-67-16 0,29 62 0 0,-5-30 0 0,8 1 544 0,6-4 96 0,4-1 32 0,6-2 0 16,6 1 784-16,10-1 176 0,8 1 16 0,3-1 16 16,4-2-16-16,4-2-16 0,7 0 0 0,4-4 0 15,2 0-48-15,5-3-16 0,0-3 0 0,4-2 0 16,2-2 32-16,0-3 16 0,-6-4 0 0,8 0 0 16,6 0-320-16,0-3-64 0,0-3-16 0,-4-1 0 15,-1-1 16-15,-6-3 0 0,2-1 0 0,-4-4 0 16,1 1-112-16,-7-2-32 0,-5-1 0 0,-6-1 0 15,-1-1 16-15,-5-3 0 0,-9-1 0 0,-3-2 0 0,-7-1 32 0,-5-2 16 16,-10 0 0-16,-6 2 0 16,-9 0-16-16,-9 1-16 0,-5-2 0 0,-8-1 0 15,-8 0-48-15,-5-1-16 0,-5 0 0 0,-7-1 0 0,-7-1-112 0,-7-2 0 16,-9 1-128-16,-6 1 192 0,-8-1-192 16,-10 4 0-16,-5 0 0 0,-8 2 0 15,-6 2-496-15,-10 3 16 0,-3 4 0 0,-3 2 0 16,3 1-2000-16,-3 3-400 0</inkml:trace>
  <inkml:trace contextRef="#ctx0" brushRef="#br0" timeOffset="127701.75">21368 4802 22111 0,'-2'0'1968'0,"-1"0"-1584"0,3 0-384 15,-2 1 0-15,2 0 560 0,0 0 16 0,0 0 16 0,-4 1 0 0,4-2-16 0,0 0-16 0,0 0 0 0,0 0 0 0,0 0-48 0,0 0 0 0,0 0 0 0,0 0 0 0,0 0-32 0,0 0-16 0,0 0 0 0,11 46 0 16,-11-46 192-16,0 0 48 0,0 0 0 0,0 0 0 16,0 0 144-16,0 0 48 0,22 43 0 0,-22-43 0 15,0 0-240-15,0 0-32 0,7 54-16 0,-7-54 0 16,0 0-32-16,3 63 0 0,-3-63 0 0,0 55 0 16,0-55-256-16,2 61-48 0,-2-61-16 0,1 65 0 15,-1-65-256-15,6 71 128 0,-6-71-128 0,5 79 0 16,-3-36 144-16,0 2-144 0,1 1 0 0,0 1 144 15,-1-2-144-15,1 1 0 0,1 0 0 0,-2 1 0 16,0 2 0-16,-1 0 0 0,1 1 128 0,0-2-128 16,-1-2 0-16,3 0 0 0,-1-2 0 0,-3-44 128 15,12 80 0-15,-12-80 0 0,17 75 0 0,-17-75 0 0,19 71-128 0,-19-71 160 16,22 62-160-16,-22-62 160 0,21 54-160 16,-21-54 0-16,22 43 0 0,-22-43 0 0,19 34-128 0,-19-34-64 15,0 0-16-15,26 38 0 16,-26-38-576-16,0 0-112 0,27 25-32 0,-27-25-16496 15</inkml:trace>
  <inkml:trace contextRef="#ctx0" brushRef="#br0" timeOffset="128517.81">24667 4939 32255 0,'1'-2'2864'0,"-1"1"-2288"15,0 2-576-15,0 0 0 0,0-1 1184 0,0 0 128 0,0 0 32 0,0 0 0 0,0 0-976 0,0 0-192 0,0 62-48 0,0-62 0 0,-8 56 128 0,8-56 32 0,-13 68 0 0,13-68 0 0,-17 81-288 0,9-33 160 0,-2 7-160 0,-1 1 128 0,1 2-128 0,-1 0 0 0,3-1 0 0,0-1 0 0,0-5 0 0,5 1 0 0,0 1 0 0,3 0 0 0,2-2 0 0,1-2-144 0,0-3 144 16,5-2 0-16,-8-44 0 0,13 79-128 15,-4-40 128-15,-9-39 0 0,16 77 0 0,-16-77 176 16,18 70-32-16,-18-70 0 0,17 60 64 0,-17-60 16 0,13 49 0 0,-13-49 0 16,11 36-16-16,-11-36 0 0,0 0 0 0,7 43 0 15,-7-43-80-15,0 0-128 0,0 0 176 16,0 0-176-16,-5 44 160 0,5-44-160 0,0 0 128 0,0 0-128 16,-29 16 192-16,15-13-32 0,-2-2-16 0,-2-1 0 15,-3 0 16-15,-3-1 0 0,-3 0 0 0,-5-2 0 16,0 0-160-16,-6-1 128 0,1 0-128 0,-6 0 128 15,-5-1-128-15,-5 0 160 0,-6 2-160 0,-4 1 160 16,-2 1-160-16,-4 0 0 16,1 1 0-16,-4 0 0 0,-4 1 0 0,-1 3 0 0,-1 2 0 0,-3-2 0 15,4-2 0-15,-5 2 0 0,-2 3 0 0,0 1 0 16,4 1 0-16,-3-2 0 0,1 1 0 0,1 0 0 16,4 1 0-16,5 1 0 0,2 0 0 0,1-1 0 15,0 1 0-15,2-1 0 0,0 2 0 0,5-2 0 0,7 0 0 0,2 0 0 16,3 0 0-16,2 0 0 0,2-1 0 15,3 1 0-15,2 0 0 0,3-2 0 0,5-1 0 16,4 2 0-16,2-2 0 0,3 0 0 0,3-1-160 0,2 0 160 16,3 2-208-16,16-7 80 15,-33 12-256-15,33-12-32 16,-29 14-16-16,29-14 0 0,-24 18-1424 0,24-18-272 0,0 0-64 0,-26 35-13680 16</inkml:trace>
  <inkml:trace contextRef="#ctx0" brushRef="#br0" timeOffset="130295.19">20127 7592 25791 0,'0'-1'2304'0,"0"1"-1856"0,0 0-448 0,0 1 0 0,2 0 368 0,-2 0-32 0,0-1 0 0,0 0 0 0,0 0 176 0,0 0 48 0,0 0 0 15,0 0 0-15,17 52-240 0,-17-52-64 0,0 0 0 0,13 44 0 0,-13-44-256 0,0 0 128 0,8 56-128 0,-8-56 0 16,6 45 128-16,-6-45-128 0,7 45 0 0,-7-45 0 16,9 44 0-16,-9-44 0 0,10 43 0 0,-10-43 0 15,12 43 0-15,-12-43-192 0,12 44 48 0,-12-44 16 16,0 0-272-16,16 56-48 16,-16-56-16-16,0 0 0 0,8 44-448 0,-8-44-96 15,0 0-16-15,0 0-6656 0,0 0-1328 0</inkml:trace>
  <inkml:trace contextRef="#ctx0" brushRef="#br0" timeOffset="130880.38">20058 7966 11967 0,'13'-5'528'0,"-5"1"112"0,0 1-512 0,-2 0-128 15,-3 1 0-15,1 1 0 0,-1 0 1056 0,6-1 176 16,1-1 48-16,6-2 0 0,-1 1 192 0,2 0 32 0,-1 2 16 0,-3-1 0 16,-1 1-944-16,-2 0-176 0,-10 2-32 0,19 0-16 15,-19 0-352-15,0 0-208 0,21 0 16 0,-21 0 16 31,0 0-336-31,0 0-64 0,0 0 0 0,0 0-16 0,0 0 288 0,29 20 64 0,-29-20 16 0,0 0 0 16,0 0 224-16,0 0 0 0,0 0 0 0,22 45-144 16,-22-45 144-16,0 0 0 0,0 0 128 0,23 35-128 15,-23-35 240-15,0 0-32 0,0 0 0 16,27 31 0-16,-27-31 64 0,0 0 16 0,0 0 0 0,32 15 0 0,-32-15 96 16,0 0 0-16,26 0 16 0,-19-3 0 15,0 0 224-15,-2 0 32 0,2-1 16 0,-2-1 0 16,0-1 32-16,-3 0 16 0,1 0 0 0,-1-3 0 15,1 2-208-15,-3 0-64 0,0 0 0 0,0-1 0 16,-2 1-64-16,1 1 0 0,-1-1-16 0,-1 2 0 16,1 1 16-16,-1 1 16 0,0 0 0 0,-1 0 0 0,0 1 160 15,-1 1 16-15,2-2 16 0,-2 2 0 0,0-1-416 0,-1 0-176 16,3 1 128-16,-2-1-128 0,2 1 0 0,-2 0-320 16,1 1 48-16,-3 0 16 15,2 0-192-15,0 0-48 0,0 1 0 0,-2 0 0 16,0 1-320-16,0 0-64 0,0 1-16 0,0 1 0 15,2-2-192-15,0 0-32 0,0-1-16 0,0 1 0 16,1-1 384-16,-1 0 80 0,2 0 16 16,1 0 0-16,2-1 336 0,-7 1 64 0,5-1 0 0,1 0 16 15,-1 0-672-15,0 0-144 0,1-1-32 0,-1 1-7424 0</inkml:trace>
  <inkml:trace contextRef="#ctx0" brushRef="#br0" timeOffset="131419.54">20589 7590 20271 0,'0'0'1792'0,"5"-2"-1424"0,-4 2-368 0,-1 0 0 0,0 0 1632 0,0 0 256 0,0 0 48 0,0 0 16 0,0 0-928 0,0 0-192 0,34 31-48 0,-34-31 0 0,0 0 240 0,16 43 64 0,-16-43 0 0,0 0 0 16,8 58-640-16,-8-58-112 0,2 48-16 0,-2-48-16 15,1 54-304-15,-1-54 0 0,2 57 0 0,-2-57 0 16,3 56 0-16,-3-56 0 0,5 53 0 0,-5-53 0 16,3 50 0-16,-3-50 0 0,3 43 0 0,-3-43 0 15,0 0 0-15,2 48 0 0,-2-48 0 0,0 0 0 16,0 0-192-16,0 0-32 0,8 45-16 0,-8-45 0 16,0 0-1040-1,0 0-224-15,0 0-32 0,0 0-7680 0,0 0-1520 0</inkml:trace>
  <inkml:trace contextRef="#ctx0" brushRef="#br0" timeOffset="131811.44">20808 7755 11055 0,'-3'0'976'0,"2"1"-784"16,-1 1-192-16,2-1 0 0,-2 0 1792 0,2 0 320 15,0-1 64-15,0 0 16 0,-14 14-432 0,14-14-96 16,-19 20 0-16,19-20-16 0,-21 25-560 0,21-25-128 0,-24 28 0 0,24-28-16 16,-21 30-704-16,21-30-240 0,-19 30 144 0,19-30-144 15,-16 28 0-15,16-28 0 0,0 0 0 0,-18 35 0 16,18-35 0-16,0 0 0 0,0 0 0 0,0 0 0 15,0 0 224-15,8 42 112 0,-8-42 32 0,0 0 0 16,0 0 240-16,35 16 48 0,-35-16 16 0,21 4 0 16,-21-4-96-16,21 3 0 0,-21-3-16 0,23 3 0 15,-23-3-240-15,20 2-32 0,-20-2-16 0,0 0 0 16,24 2-272-16,-24-2 0 0,13-2-208 0,-7 0 80 16,1-1-896-1,-1-1-160-15,-1 1-32 0,1-2-16 0,-1 0-1840 0,0 0-352 16,0 1-80-16,-2-1-6416 0</inkml:trace>
  <inkml:trace contextRef="#ctx0" brushRef="#br0" timeOffset="132494.37">20876 7993 5519 0,'7'-3'240'0,"-7"3"64"0,0 0-304 0,0 0 0 16,0 0 0-16,0 0 0 0,0 0 1872 0,0 0 320 16,0 0 64-16,0 0 16 0,0 0 128 0,0 0 32 15,0 0 0-15,0 0 0 0,0 0-1280 0,0 0-256 16,0 0-64-16,0 0 0 0,0 0-464 0,0 0-112 16,31 20 0-16,-28-24-16 0,2 0-32 0,1-4 0 15,-1 2 0-15,1-2 0 0,-1 0-208 0,0-1 0 16,1 0 0-16,-1-1-160 0,-2 1 160 0,2 0 0 15,-3-1-144-15,1 1 144 0,0 0 128 0,0 1 112 16,-3 1 16-16,0-1 0 0,0 2 592 0,0 1 128 16,-1 1 32-16,-1 1 0 0,-2 1-176 0,0-1-48 15,1 3 0-15,0-1 0 0,-2 2-384 0,0 3-80 16,5-4 0-16,-14 11-16 16,14-11-576-16,-16 18-112 0,16-18-32 0,-16 22 0 0,16-22 192 0,-18 27 32 15,18-27 16-15,-14 29 0 0,14-29 176 0,0 0 0 0,-7 42 0 0,7-42 0 16,0 0 256-16,0 0 48 15,9 49 0-15,-9-49 0 0,0 0 16 0,0 0 0 0,28 36 0 16,-28-36 0-16,0 0-320 0,29 16 0 0,-29-16 0 16,0 0-144-16,30 3 144 0,-17-6-128 0,-3-1 128 0,1-2-128 15,0-2 128-15,-1-1-128 0,1-1 128 0,-3 1-128 16,0 0 128-16,1-3 0 0,-2 2 0 16,0-3-128-16,0 2 128 0,1 0 0 0,-3 1 0 0,0-1 0 15,1 2 0-15,-1 0 0 0,-2 1 0 16,1 2 128-16,-1 2-128 0,0 1 0 0,-3 3 0 0,0 0 0 15,0 0 144-15,0 0 16 0,0 0 0 0,0 0 0 16,0 0 160-16,0 0 48 0,0 49 0 0,0-49 0 16,0 0 48-16,-6 40 16 0,6-40 0 0,0 0 0 15,-7 38-304-15,7-38-128 0,0 0 128 0,0 0-128 0,0 0 0 0,0 0 0 16,-2 41 0-16,2-41 0 16,0 0-512-16,0 0 32 0,0 0 0 15,0 0 0-15,0 0 48 0,12-6 16 16,-9-1 0-16,3 0 0 0,-1-1 416 0,0-1-160 0,0-1 160 0,1-1 0 0,0 1-192 0,1 0 192 15,-2-1-192-15,1 2 192 0,0-1 0 0,-1 2 0 16,0-1 0-16,0-1 0 0,3 2 208 0,-3 1 48 16,0-1 16-16,0 2 0 0,0 1-112 15,0 1-32-15,0 2 0 0,-5 2 0 0,0 0 0 0,0 0-128 16,0 0 192-16,0 0-64 0,26 10 96 0,-26-10 16 16,0 0 0-16,0 0 0 0,0 0-64 0,0 0-16 15,27 38 0-15,-27-38 0 0,0 0-32 0,0 0-128 16,0 0 192-16,21 39-64 0,-21-39-128 0,0 0 0 0,0 0 0 0,0 0 128 15,24 39-128-15,-24-39 0 16,0 0-160-16,0 0 160 16,0 0-912-16,0 0-96 0,17 39-16 0,-17-39 0 15,0 0-1536-15,0 0-304 0</inkml:trace>
  <inkml:trace contextRef="#ctx0" brushRef="#br0" timeOffset="132711.29">21421 8211 34095 0,'0'0'1504'15,"0"0"320"-15,0 0-1456 0,0 0-368 0,0 0 0 0,0 0 0 0,0 0 608 0,-7 35 48 0,7-35 16 0,0 0 0 0,-14 46 160 0,14-46 48 0,-10 36 0 0,10-36 0 0,-9 33-736 0,9-33-144 0,0 0 0 0,-13 34 0 0,13-34-768 0,0 0-128 0,0 0 0 0,0 0-16 0,-14 25-1584 0,14-25-304 0,0 0-64 0,-3-1-10384 16</inkml:trace>
  <inkml:trace contextRef="#ctx0" brushRef="#br0" timeOffset="133194.34">21544 7919 28559 0,'-1'-2'1264'0,"-1"1"272"0,2-1-1232 0,0 1-304 0,0 1 0 0,0 0 0 16,0 0 896-16,0 0 112 0,0 0 16 0,0 0 16 15,0 0-112-15,0 0-32 0,0 0 0 0,0 0 0 16,0 0-464-16,11 41-112 0,-11-41 0 0,0 0-16 0,5 42-304 0,-5-42 160 16,0 0-160-16,11 43 128 0,-11-43-128 15,0 0 0-15,21 34 0 0,-21-34 0 16,0 0-320-16,34 15-112 0,-34-15-16 0,25 1 0 15,-12-3 0-15,3-2 0 0,-3-1 0 0,1-4 0 0,2 1 288 0,0-3 160 16,-2-2-192-16,1 0 192 0,-1-1 0 0,-1-2 0 16,0 0 192-16,-2-1-48 0,0 3 368 0,-3 1 80 15,0 1 16-15,-3 2 0 0,-2 1 368 0,-3 1 80 16,2 1 16-16,-4 2 0 0,2 0-464 0,-3 0-96 16,1 1 0-16,-4 1-16 0,3 0-496 0,0 0 0 15,-1 1 0-15,0 0 0 16,0 1-1152-16,1 1-240 0,-3 0-32 0,3 0-15568 0</inkml:trace>
  <inkml:trace contextRef="#ctx0" brushRef="#br0" timeOffset="134201.94">22002 7854 6447 0,'6'-5'576'0,"-3"2"-576"0,0 0 0 0,-1 1 0 16,-2 1 3424-16,0 0 576 0,0 1 112 0,1-1 32 15,1 0-1488-15,-2-1-288 0,0 0-64 0,0 1-16 16,0 0-720-16,-3 0-144 0,3 1-16 0,0 0-16 16,0 0-1392-16,0 0-464 0,0 0 0 0,0 0 0 15,-18 20-640-15,18-20-128 0,0 0-32 0,0 0 0 16,0 0 432-16,0 40 64 0,0-40 32 0,0 0 0 16,0 0 544-16,16 44 192 0,-16-44-144 0,0 0 144 0,0 0 640 0,27 37 224 15,-27-37 32-15,0 0 16 0,24 31-352 0,-24-31-80 16,0 0-16-16,0 0 0 0,23 33-64 0,-23-33-16 15,0 0 0-15,0 0 0 0,0 0 64 0,0 0 16 16,0 0 0-16,0 0 0 0,0 0 16 0,0 0 0 16,0 0 0-16,0 0 0 0,-2 40-16 0,-7-39 0 15,2 1 0-15,-2 0 0 0,-4 0-240 0,3 0-48 16,-1-1-16-16,0 1 0 0,2-1-160 0,0 1 0 16,0-1 144-16,-1-1-144 0,2 0 240 0,8 0-32 15,-12 1 0-15,7-1 0 0,1-1-16 0,4 1 0 16,-3-1 0-16,3 1 0 0,-3-1 0 0,3-1 0 15,0 2 0-15,0-3 0 0,1 1-16 0,1-1-16 0,3 0 0 16,0 0 0-16,1-2-160 0,2 1 0 0,0 0 144 16,2 0-144-16,-1-1 0 0,1-1 0 0,4 1 0 15,-1-2 0-15,3 0 0 0,0-1-192 0,0 0 192 0,0 1-192 16,0-2 64-16,1 1 0 0,0-1 0 0,0-1 0 16,-1 2 128-16,-3 0 0 0,1-1-144 0,-4 1 144 15,1 0 0-15,-1-1-144 0,-3 3 144 0,0 0 0 16,-2-2 0-16,-2 3 0 0,2 0 0 0,-3 0 0 15,0 1 0-15,-2-1 0 0,1 1 0 0,-2 0 0 16,1 1 192-16,-2-1 0 0,0 2 0 0,-1-2 0 16,1 2-48-16,-1 0-16 0,1 1 0 0,-3 0 0 15,1 1-128-15,1 0 0 0,3 0 0 0,-10 3 0 16,10-3 0-16,0 0 0 0,0 0 0 0,-17 16 0 0,17-16-160 0,0 0 160 16,0 0 0-16,-18 29-144 0,18-29 144 0,0 0 0 15,0 0 0-15,-13 44 0 0,13-44 0 0,0 0 0 16,0 0 0-16,-2 46-128 0,2-46 128 0,0 0 0 15,0 0 0-15,14 37 0 0,-14-37-192 0,0 0 64 16,0 0 0-16,29 27 0 0,-29-27 0 0,0 0 0 16,26 6 0-16,-26-6 0 0,18-4 128 0,-9-2 0 15,0-1 0-15,-1 0 0 0,1 0 0 0,-1-1 0 16,-1-1 0-16,0 0 0 0,0 0 0 0,-2 0-160 16,2-1 160-16,-2 1-208 0,-1 1 208 0,-1-2 0 15,0 2 0-15,-1 1-144 0,0-1 144 0,-1 3 0 16,-1 1 0-16,0 1 0 0,0 1 288 0,0 2-16 15,0-2 0-15,0 2 0 0,0 0-80 0,0 0 0 0,0 0-16 16,0 0 0-16,0 0-176 0,0 0 0 0,-6 43 0 16,6-43 0-16,0 0 0 0,0 0 0 0,1 45 0 15,-1-45 0-15,0 0 0 0,0 0 0 0,0 0-144 0,14 42 144 16,-14-42-176-16,0 0 32 0,0 0 0 0,0 0 0 16,0 0 144-16,29 22 0 0,-29-22-144 0,0 0 144 15,0 0 0-15,10-5 0 0,-6 0 0 16,-4 0 0-16,2 1 192 0,-2-2 0 0,2 0 0 0,-1-2 0 15,-1 1 48-15,-1 0 16 0,1 0 0 0,-2 1 0 16,2 0 48-16,-2 1 16 0,2 0 0 0,-2-1 0 16,0 1 32-16,2-1 16 0,0 1 0 0,0-1 0 15,0 0-208-15,4 0-32 0,-2 0-128 0,1 0 192 16,2 2-192-16,0-1 0 0,0 1-192 0,1 1 192 16,-1 0-352-16,-5 3 32 0,13-5 16 0,-13 5 0 15,16-3-208-15,-16 3-64 0,19-1 0 0,-19 1 0 16,19 0-1744-16,-19 0-368 15,18 0-64-15,-18 0-12528 0</inkml:trace>
  <inkml:trace contextRef="#ctx0" brushRef="#br0" timeOffset="134450.01">22715 7875 4655 0,'0'0'0'0,"-2"-2"192"0,2 2-48 16,0 0 0-16,0 0-144 0,0 0 0 0,0 0 0 0,-3-1 0 0,3 1 2256 0,0 0 432 0,0 0 64 0,0 0 32 0,-13 6 32 0,13-6 16 0,0 0 0 0,0 0 0 0,0 0-832 0,-17 34-160 0,17-34-48 0,0 0 0 0,-10 35-480 0,10-35-96 0,0 0-32 0,-11 42 0 0,11-42-480 0,0 0-112 0,-5 38-16 0,5-38 0 16,0 0-768-16,0 0-144 0,0 0-48 0,-6 39 0 31,6-39-1488-31,0 0-304 0,0 0-64 0,0 0-7168 15,0 0-1408-15</inkml:trace>
  <inkml:trace contextRef="#ctx0" brushRef="#br0" timeOffset="134561.91">22651 7929 4607 0,'0'-5'400'0,"0"3"-400"0,0 2 0 0,0 0 0 15,0-4 2512-15,-2-6 432 0,1-5 64 0,-1-6 32 16,-1-2 32-16,-2 0 16 0,-1 1 0 0,1 4 0 16,2 1-592-16,-2 4-112 0,0 4-16 0,-1 1-16 0,1 3-1584 0,0 1-320 15,2 1-64-15,0 2-16384 16</inkml:trace>
  <inkml:trace contextRef="#ctx0" brushRef="#br0" timeOffset="135060.29">22913 7922 12895 0,'0'0'1152'0,"0"0"-928"0,-6 0-224 15,6 0 0-15,0 0 1792 0,0 0 320 0,0 0 64 0,-16 2 16 16,6 0-16-16,-4 1-16 0,-2 0 0 0,0 2 0 16,0 1-1152-16,0 0-240 0,0 3-32 0,16-9-16 15,-29 20-720-15,29-20 0 0,-28 26 0 0,28-26 0 16,-20 27-160-16,20-27 32 0,0 0 0 0,-11 34 0 15,11-34 128-15,0 0 128 0,0 0-128 0,0 0 176 16,21 31-176-16,-21-31-224 0,19 0 48 0,-9-4 16 16,2 0 160-16,1-4 0 0,2-1 160 0,-1-5-160 15,4-2 304-15,-1 0-48 0,-1-3 0 0,0-1 0 16,-2 0-128-16,1 0-128 0,-2 0 144 0,-3-1-144 0,0-1 512 0,-1 0 0 16,-3 0 0-16,2 1 0 0,-3 0 208 15,-2 0 48-15,0 0 16 0,-1 2 0 0,1-1-240 16,-3 2-48-16,3 0-16 0,-3 2 0 0,0 0-160 0,0 1-16 15,-3 3-16-15,3 0 0 0,0 4-160 0,0 2-128 16,0 3 144-16,0 1-144 0,0 2 0 16,0 0 0-16,0 0 0 0,0 0 0 0,0 0 0 0,0 0-192 15,3 50 48-15,-3-50 0 0,0 0 144 0,2 63 0 16,-2-63 128-16,1 56-128 0,-1-56 160 0,0 59-32 16,0-59-128-16,3 66 192 0,-3-66-192 0,5 61-256 15,-5-61 48-15,5 54 16 16,-5-54-1312-16,4 46-256 0,-4-46-48 0,0 0-13616 0</inkml:trace>
  <inkml:trace contextRef="#ctx0" brushRef="#br0" timeOffset="135255.37">23134 8159 37775 0,'0'0'1664'16,"0"0"368"-16,-8 39-1632 0,8-39-400 0,0 0 0 0,0 0 0 0,0 0 624 0,-11 47 32 0,11-47 16 0,-10 52 0 0,10-52-544 0,-17 68-128 0,17-68 0 0,-13 60 0 0,13-60-624 0,-11 47-144 0,11-47-48 0,0 0-16240 0</inkml:trace>
  <inkml:trace contextRef="#ctx0" brushRef="#br0" timeOffset="135744.81">23398 7968 17503 0,'0'0'1552'0,"-1"-4"-1232"15,1 4-320-15,0 0 0 0,0 0 2400 0,0 0 416 16,0-3 96-16,0 3 16 0,-2-3-1296 0,2 0-256 16,0 0-48-16,0 3-16 0,3-6-1312 0,-3 6-304 15,3-4-32-15,-3 4-16 16,6-3-592-16,-2 0-112 0,-4 3-32 0,8-6 0 0,-5 3 592 0,2-2 112 0,1 0 32 0,-1 0 0 16,-2 0 352-16,2 0 0 0,0-2 0 0,-1 0 0 15,0 0-160-15,-1-2-16 0,-1 1 0 0,-1 1 0 16,-1 0 176-16,0 0 192 0,0 1-32 0,-3 0-16 15,1-1 448-15,-3 2 96 0,-1 1 16 0,0 0 0 16,-1 2-112-16,-2 1-16 0,-1 1 0 0,-4 1 0 16,4 2-240-16,-4 1-48 0,14-4-16 0,-25 15 0 15,25-15-272-15,-28 23 0 0,28-23 0 0,-27 28 0 16,27-28 0-16,-22 35 0 0,22-35 0 16,-18 36 0-16,18-36 0 0,-11 35 0 0,11-35 192 0,0 0-192 0,-2 48 512 15,2-48-16-15,0 0 0 0,19 36 0 0,-19-36 96 0,0 0 32 16,34 26 0-16,-34-26 0 15,27 12-256-15,-27-12-48 0,29 9-16 0,-29-9 0 16,30 4-304-16,-30-4-304 0,29 1 64 0,-16-2 16 16,1-1-1120-16,0-2-240 0,0-1-32 0,-2 0-12928 15</inkml:trace>
  <inkml:trace contextRef="#ctx0" brushRef="#br0" timeOffset="135994.91">23598 7888 21935 0,'0'0'480'0,"0"0"96"0,0 0 32 0,0 0 16 0,0 0-496 0,0 0-128 0,0 0 0 0,0 0 0 0,0 0 1152 16,0 0 192-16,0 0 64 0,24 19 0 0,-24-19 96 0,0 0 32 0,0 0 0 0,27 35 0 0,-27-35-1088 0,0 0-192 0,21 34-64 0,-21-34 0 0,0 0-192 0,21 30-128 0,-21-30 128 0,0 0-208 31,0 0-1584-31,22 32-320 0</inkml:trace>
  <inkml:trace contextRef="#ctx0" brushRef="#br0" timeOffset="136244.65">23617 7887 10127 0,'0'0'896'0,"0"0"-704"0,-6 0-192 0,6 0 0 0,0 0 1792 0,0 0 336 15,0 0 64-15,0 0 16 0,0 0-176 0,0 0-48 16,-21 17 0-16,21-17 0 0,0 0-656 0,0 0-144 15,-19 29-32-15,19-29 0 0,0 0-1024 0,-13 31-128 16,13-31-208-16,0 0 48 16,-13 36-800-16,13-36-176 0,0 0-16 0,-11 37-16 15,11-37-640-15,0 0-128 0</inkml:trace>
  <inkml:trace contextRef="#ctx0" brushRef="#br0" timeOffset="137052.24">23502 7888 4607 0,'0'0'400'0,"11"-2"-400"0,-6 0 0 15,-5 2 0-15,0 0 5200 0,0 0 960 0,11-1 192 0,-11 1 48 0,0 0-3984 0,20 0-800 0,-20 0-144 0,22 2-48 0,-22-2-320 0,24 6-64 0,-24-6-16 0,24 11 0 0,-24-11-832 0,0 0-192 16,35 24 0-16,-35-24 0 0,0 0-240 0,35 30-48 15,-35-30-16-15,26 22 0 16,-26-22-816-16,30 21-160 0,-30-21-48 0,29 18 0 0,-29-18 1072 0,27 19 256 16,-27-19 0-16,27 17 0 0,-27-17 784 0,24 14 176 15,-24-14 16-15,0 0 16 0,31 19-608 0,-31-19-112 16,0 0-16-16,24 14-16 0,-24-14-112 0,0 0 0 0,0 0-128 0,0 0 192 31,26 13-1088-31,-26-13-208 0,0 0-48 0,0 0-13440 0</inkml:trace>
  <inkml:trace contextRef="#ctx0" brushRef="#br0" timeOffset="137361.69">23813 7804 35007 0,'0'0'1552'0,"0"0"320"16,0 0-1488-16,0 0-384 0,0 0 0 0,0 0 0 0,-20 29 512 0,20-29 48 16,0 0 0-16,-19 34 0 0,19-34 144 0,-26 40 48 15,26-40 0-15,-27 40 0 0,27-40-560 0,-27 38-192 16,27-38 144-16,-21 34-144 0,21-34 0 0,-24 32-320 15,24-32 48-15,-22 30 16 16,22-30-544-16,-21 26-96 0,21-26-32 0,0 0 0 16,-21 34-1280-16,21-34-256 0,0 0-48 0,0 0-10832 0</inkml:trace>
  <inkml:trace contextRef="#ctx0" brushRef="#br0" timeOffset="137961.13">24049 7985 15663 0,'0'0'1392'0,"0"0"-1120"0,0 0-272 0,0 0 0 15,0 0 3968-15,0 0 720 0,0 0 160 0,5 39 16 16,-5-39-2880-16,0 0-592 0,3 53-112 0,-3-53-32 16,-3 53-448-16,3-53-96 0,-3 58 0 0,3-58-16 15,-3 59-688-15,3-59 0 0,-4 54 0 0,4-54 0 16,0 44-480-16,0-44-128 0,0 0-32 0,2 42 0 16,-2-42-32-1,0 0-16-15,0 0 0 0,0 0 0 0,0 0 688 0,0 0 0 0,0 0 0 0,-5-9 176 16,3-2 496-16,-1-4 96 0,0-1 32 0,-1-4 0 0,0 0-448 0,-1-1-96 15,2-2 0-15,0-1-16 0,1 1 80 0,-1-3 0 16,0 2 16-16,3-2 0 0,3 0-16 0,-1-1-16 16,-1 0 0-16,4-1 0 0,-2 6-176 0,2-1-128 15,0 0 192-15,3 2-192 0,-2 1 0 0,1 1-144 16,2 4-16-16,-1 0 0 0,2 4-128 0,1 3-32 16,-3 3 0-16,3 2 0 15,-11 3-352 1,22 1-80-16,-22-1-16 0,0 0 0 0,34 20-224 15,-34-20-48-15,0 0-16 0,34 37 0 0,-34-37-80 0,18 33-16 0,-18-33 0 0,0 0 0 16,15 45 448-16,-15-45 96 0,0 0 16 0,10 40 0 0,-10-40 720 0,0 0 160 0,0 0 32 0,-1 44 0 16,1-44 656-16,0 0 144 0,0 0 32 0,-23 31 0 15,23-31-144-15,-19 10-32 0,19-10 0 0,-24 8 0 16,24-8-160-16,-27 6-48 0,27-6 0 0,-26 5 0 16,12-2-384-16,-1-2-64 0,4-1-32 0,-3 1 0 15,1-1-288-15,0-1 0 0,1 0 0 0,0-1 0 16,1 0-896-16,1 0-256 15,2-1-32-15,-1 1-16 0,2-1-1504 16,7 3-304-16</inkml:trace>
  <inkml:trace contextRef="#ctx0" brushRef="#br0" timeOffset="138262.17">24334 7914 35711 0,'0'0'784'0,"0"0"176"0,0 0 16 0,0 0 16 0,0 0-800 0,0 0-192 0,0 0 0 0,0 0 0 0,0 0 960 0,8 43 160 0,-8-43 32 0,0 0 0 0,2 42-688 0,-2-42-128 0,0 0-16 0,-2 38-16 16,2-38-608-16,0 0-112 0,0 0-32 0,0 0 0 16,-8 42-1488-16,8-42-304 0,0 0-64 0,0 0-16 15,0 0-496-15,0 0-112 0,0 0-16 0,0 0-7872 0</inkml:trace>
  <inkml:trace contextRef="#ctx0" brushRef="#br0" timeOffset="138411.2">24298 7627 31327 0,'-2'-7'1392'0,"0"2"272"0,2 0-1328 0,0 5-336 0,-1-3 0 0,1 3 0 0,0 0 1280 0,0 0 176 15,0-3 32-15,0 3 16 0,-2-4-976 16,2 4-192-16,0-3-32 0,0 3-16 16,0 0-3744-16,0 0-736 0,0 0-160 0,0 0-16 0</inkml:trace>
  <inkml:trace contextRef="#ctx0" brushRef="#br0" timeOffset="142380.79">21726 10007 29487 0,'0'-8'2624'0,"2"-1"-2112"0,-2 9-512 0,2-9 0 16,-2 9 352-16,0 0-32 0,6-19-16 0,-3 2 0 0,5-5 352 0,-1-5 80 0,-1 0 16 0,2-1 0 0,0 1-448 0,-2 0-96 0,3-1-16 0,0-3 0 0,-3 0 16 0,3 0 0 15,0-1 0-15,-3-1 0 0,3 1-208 0,-2 2 144 16,1 1-144-16,-3 2 128 0,3 3-128 0,-1 1 0 15,-1 5 0-15,1-1 0 0,0 1 0 0,-2 2 0 16,2 1-128-16,-1 1 128 0,2 1-384 0,-2-1-16 16,-1 3 0-16,3-1 0 15,-8 12-960-15,11-17-192 0,-11 17-48 0,10-10-11584 0</inkml:trace>
  <inkml:trace contextRef="#ctx0" brushRef="#br0" timeOffset="143731.91">22902 6142 35935 0,'0'0'3200'0,"0"0"-2560"0,0 0-512 0,0 0-128 0,0 0 176 0,0 0 16 0,0 0 0 0,0 0 0 0,0 0-2048 0,-3 45-384 0,3-45-96 0,0 0-16 0,0 51 1968 0,0-51 384 0,5 37 0 0,-5-37 176 0</inkml:trace>
  <inkml:trace contextRef="#ctx0" brushRef="#br0" timeOffset="143897.81">22787 6689 24879 0,'0'0'2208'0,"0"0"-1760"16,0 0-448-16,0 0 0 0,0 0 1312 0,-13 28 176 16,13-28 48-16,0 0 0 15,-13 41-1856-15,13-41-352 0,-14 41-80 0,14-41-16 16,-10 35-1680-16,10-35-352 0,0 0-64 0,-6 47-16 0</inkml:trace>
  <inkml:trace contextRef="#ctx0" brushRef="#br0" timeOffset="144048.51">22725 7106 23951 0,'0'0'1056'0,"0"0"224"0,-15 33-1024 0,15-33-256 0,0 0 0 0,0 0 0 15,0 0 416-15,-11 29 32 0,11-29 0 0,-11 30 0 16,11-30-288-16,-16 39-160 0,16-39 192 0,-10 32-192 31,10-32-2304-31,0 0-576 0,-11 41-128 0,11-41 0 0</inkml:trace>
  <inkml:trace contextRef="#ctx0" brushRef="#br0" timeOffset="144180.97">22649 7437 16575 0,'0'0'1472'0,"0"0"-1168"0,0 0-304 0,0 0 0 16,0 0 3872-16,0 0 720 0,0 0 144 0,0 0 16 16,0 0-2992-16,-11 32-608 0,11-32-112 0,0 0-16 15,0 0-1888-15,0 0-368 0,-3 41-80 0,3-41-16 0</inkml:trace>
  <inkml:trace contextRef="#ctx0" brushRef="#br0" timeOffset="144958.57">22427 8474 4607 0,'0'0'400'0,"0"0"-400"15,0 0 0-15,-5-4 0 0,5 4 8112 0,0 0 1536 0,0 0 304 0,0 0 64 0,0 0-7792 0,0 0-1568 0,0 0-304 0,-21 21-64 0,21-21-832 0,0 0-160 0,-17 30-48 0,17-30-17040 16</inkml:trace>
  <inkml:trace contextRef="#ctx0" brushRef="#br0" timeOffset="145126.62">22281 8771 23951 0,'0'0'2128'0,"0"0"-1696"0,0 0-432 15,0 0 0-15,0 0 1936 0,0 0 304 0,-17 28 64 0,17-28 16 16,-14 25-1872-16,14-25-448 0,-17 32 0 0,17-32 0 31,-17 28-1408-31,17-28-272 0,-16 24-64 0,16-24-16 0</inkml:trace>
  <inkml:trace contextRef="#ctx0" brushRef="#br0" timeOffset="145291.56">22080 9090 11967 0,'0'0'1072'0,"0"0"-864"0,0 0-208 0,0 0 0 15,0 0 2496-15,0 0 448 0,0 0 80 0,-13 34 32 16,13-34-2752-16,0 0-560 0,-14 37-96 0,14-37-32 16,0 0-1024-16,-12 34-224 0,12-34-32 0,0 0-16 15</inkml:trace>
  <inkml:trace contextRef="#ctx0" brushRef="#br0" timeOffset="145474.9">21944 9485 34095 0,'0'0'1504'0,"-11"22"320"0,11-22-1456 0,0 0-368 15,-13 22 0-15,13-22 0 0,0 0 1024 0,0 0 128 16,-16 36 16-16,5-14 16 0,-2 3-512 0,0-1-96 15,0 0-32-15,13-24 0 16,-19 37-864-16,19-37-192 0,-16 29-16 0,16-29-16848 0</inkml:trace>
  <inkml:trace contextRef="#ctx0" brushRef="#br0" timeOffset="154465.13">24440 7906 7359 0,'-2'-1'656'0,"0"0"-528"0,2 1-128 0,0 0 0 0,0 0 1136 0,-1 0 192 0,1-1 32 0,-2 1 16 0,-1-1 416 0,1-2 96 0,-1 2 16 0,1-1 0 0,2 1 208 0,-3 0 32 0,3 0 16 0,-2 0 0 15,2 1-432-15,0-1-96 0,0 1-16 0,0-1 0 16,0 0-512-16,0 1-96 0,0 0-32 0,0 0 0 16,0 0-432-16,0 0-96 0,0 0 0 0,0 0-16 0,0 0-272 15,0 0-160-15,0 0 192 0,0 0-192 0,0 0 192 16,0 0-192-16,0 0 192 0,0 0-192 0,17 38 176 0,-17-38-176 16,0 0 160-16,0 0-160 0,0 0 0 0,12 41 0 15,-12-41 0-15,0 0 0 0,0 0 0 0,0 0 0 16,7 40 0-16,-7-40 0 0,0 0 0 15,0 0-128-15,0 0 128 0,-7 35-160 0,7-35 160 16,0 0-128-16,0 0 128 0,0 0-128 0,0 0 128 16,-14 24 0-16,14-24 160 0,0 0-160 0,0 0 176 0,0 0-176 15,0 0 192-15,-8 4-192 0,8-4 352 0,0 0-32 16,-2-5-16-16,2 5 0 0,-1-6-48 0,1 2-16 16,0-1 0-16,0-2 0 0,0 2-112 0,1-2-128 15,-1 1 176-15,2-2-176 0,0 2 0 0,-1-1 0 16,1-1 0-16,-2 2 0 0,3 0 0 0,-1-1-144 0,1-1 144 0,1 2 0 15,-2 0 0-15,1 0 0 0,-1-1 0 0,1 1 0 16,2 0 0-16,-3 1 0 0,4 0 0 16,-1 1 0-16,-5 4 0 0,8-6 0 15,-8 6 0-15,11-6 0 0,-11 6 0 0,11-4 0 0,-11 4 0 0,12-5 0 16,-12 5 0-16,0 0 0 0,19-5-144 0,-19 5 144 16,0 0-208-16,16-3 16 0,-16 3 16 0,0 0 0 31,0 0-608-31,0 0-128 0,0 0-32 0,0 0 0 0,0 0-608 15,0 0-128-15,0 0-32 0,0 0 0 0,0 0-592 16,29 10-128-16</inkml:trace>
  <inkml:trace contextRef="#ctx0" brushRef="#br0" timeOffset="155273.87">24638 8014 8287 0,'0'0'736'0,"0"0"-592"0,0 0-144 0,3-5 0 0,-3 5 1872 0,0 0 352 0,0 0 64 0,0 0 16 0,0 0-816 0,0 0-144 0,0 0-48 0,0 0 0 0,19-1-240 0,-19 1-48 0,0 0-16 0,0 0 0 16,0 0-640-16,24-1-128 0,-24 1-32 0,0 0 0 16,16-5 432-16,-16 5 80 0,13-5 0 0,-13 5 16 15,0 0-128-15,21-7-16 0,-21 7-16 0,14-5 0 16,-14 5-112-16,13-5 0 0,-13 5-16 0,13-5 0 15,-13 5-48-15,11-7 0 0,-11 7 0 0,6-7 0 16,-2 3 80-16,-4 4 16 0,5-6 0 0,-4 2 0 16,-1 4-96-16,3-4 0 0,-3 1-16 0,0 0 0 15,0 3-16-15,0-5 0 0,0 2 0 0,0 0 0 0,0 0-96 0,-3 0-32 16,3 0 0-16,-1 1 0 0,-1-1 32 16,0 0 0-16,2 0 0 0,-3 1 0 0,3-2 0 0,-2 2 0 15,-1 0 0-15,3 0 0 0,-3 1-96 0,1-1-16 16,-1 0 0-16,0 0 0 0,3 2-144 0,-5-2 160 15,2 2-160-15,-2 0 160 0,2 1-160 0,-2 0 192 16,-1 0-192-16,6-1 192 0,-10 6-192 0,10-6 0 16,-11 9 0-16,11-9 0 0,-13 11 0 0,13-11 0 15,-14 14 128-15,14-14-128 0,-13 18 0 0,13-18 0 16,-13 18 0-16,13-18 0 0,0 0 0 0,-16 25 0 16,16-25 144-16,0 0-144 0,0 0 0 0,-13 31 128 15,13-31-128-15,0 0 0 0,0 0 0 0,0 0 0 16,-4 40 0-16,4-40 0 0,0 0 0 0,0 0 0 15,0 0 0-15,0 0 0 0,11 41 0 0,-11-41 0 0,0 0 0 0,0 0 0 16,0 0 0-16,27 26 144 0,-27-26-144 16,0 0 0-16,0 0 160 0,0 0-160 0,32 24 128 0,-32-24-128 15,0 0 0-15,0 0 128 0,0 0-128 16,0 0 0-16,32 17 192 0,-32-17-64 0,0 0 0 0,0 0 0 16,22 0 112-16,-22 0 16 0,0 0 0 0,0 0 0 15,18-6-112-15,-18 6-16 0,0 0 0 0,0 0 0 16,0 0-128-16,6-5 0 0,-6 5 0 0,0 0 128 15,0 0-128-15,0 0 0 0,-4-2 0 0,4 2 0 16,0 0 0-16,-5-1-176 0,5 1 16 0,0 0 0 0,0 0-176 16,-10 3-48-16,10-3 0 0,0 0 0 15,0 0-192-15,0 0-64 16,0 0 0-16,0 0-11456 0,0 0-2304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30T16:35:10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19464 4227 7359 0,'2'-8'656'0,"0"3"-528"15,-1 0-128-15,-1 2 0 16,0 3 2688-16,2-2 496 0,-2 1 96 0,0-1 32 0,0-1-1680 0,2-1-336 16,-2 1-64-16,1 2-16 0,-1 1 48 15,0 0 0-15,0 0 0 0,0 0 0 16,0 0-880-16,-8 38-160 0,8-38-32 0,-9 37-16 15,9-37 48-15,-10 51 16 0,10-51 0 0,-12 61 0 16,12-61-240-16,-14 65 0 0,14-65 0 0,-15 71 0 16,6-37-192-16,3 2 192 0,-3-2-192 0,0 0 192 15,1 0-128-15,8-34 128 0,-16 57 0 0,16-57 0 16,-15 49 0-16,15-49 0 0,-14 40 0 0,14-40 0 0,-12 32 272 0,12-32 16 16,-12 28 0-16,12-28 0 0,0 0-144 0,-14 33-16 15,14-33-128-15,0 0 192 0,-13 17-192 16,13-17-160-16,-9 6 32 0,4-5 0 15,0-2-1152-15,0-2-208 0,-1-2-48 16,3 0-10368-16</inkml:trace>
  <inkml:trace contextRef="#ctx0" brushRef="#br0" timeOffset="329.9">19330 4227 7359 0,'5'-2'656'0,"-5"2"-528"0,9-2-128 0,-9 2 0 16,0 0 2560-16,0 0 464 0,0 0 112 0,0 0 0 15,0 0-1056-15,36 19-224 0,-36-19-32 0,0 0-16 16,40 46-176-16,-40-46-32 0,22 40-16 0,-22-40 0 0,21 46-304 16,-21-46-48-16,18 53-16 0,-18-53 0 0,17 56-960 0,-17-56-256 15,14 60 0-15,-14-60 0 16,13 59-800-16,-13-59-208 0,13 57-32 15,-13-57-16-15,13 49 848 0,-13-49 208 0,11 44 0 0,-11-44 0 16,0 0 0-16,13 57 0 0,-13-57 0 0,0 0 0 0,9 50 0 0,-9-50 0 16,0 0 0-16,2 43 0 0,-2-43 0 15,0 0 0-15,-2 40 0 0,2-40 0 0,0 0 0 0,-12 31-224 16,12-31 16-16,0 0 0 16,-15 19-1072-16,15-19-224 0,-16 6-32 0,8-6-16 15,-3 1-944-15,1-3-176 0</inkml:trace>
  <inkml:trace contextRef="#ctx0" brushRef="#br0" timeOffset="708.28">19239 4690 11055 0,'0'0'976'0,"0"0"-784"0,0 0-192 0,9-4 0 16,-9 4 2400-16,0 0 432 0,0 0 96 0,0 0 16 15,12-4-1120-15,-12 4-224 0,0 0-32 0,27-3-16 16,-27 3-288-16,0 0-64 0,30 3-16 0,-30-3 0 16,0 0-928-16,32 8-256 0,-32-8 0 0,0 0 128 0,29 11-128 0,-29-11 0 15,0 0 0-15,35 12 128 16,-35-12 16-16,0 0 0 0,32 11 0 0,-32-11 0 0,0 0 112 0,32 11 0 16,-32-11 16-16,0 0 0 0,35 10 160 0,-35-10 16 15,0 0 16-15,33 11 0 0,-33-11 16 16,0 0 0-16,30 11 0 0,-30-11 0 0,0 0-128 0,0 0-32 15,33 9 0-15,-33-9 0 0,0 0-64 0,0 0-32 16,26 3 0-16,-26-3 0 0,0 0-224 0,0 0 0 16,16-2 128-16,-16 2-128 0,0 0 0 0,11-5 0 15,-11 5-144-15,7-5 144 16,-7 5-1328-16,5-7-160 0,-4 3-48 0,2-1-8912 16,-1-1-1792-16</inkml:trace>
  <inkml:trace contextRef="#ctx0" brushRef="#br0" timeOffset="1054.81">19679 4611 14735 0,'0'0'640'0,"0"0"160"0,0 0-640 0,0 0-160 0,0 0 0 0,0 0 0 0,0 0 1136 0,0 0 192 16,0 0 32-16,0 0 16 15,0 0 768-15,-8 33 160 0,8-33 16 0,0 0 16 0,3 44-1088 0,-3-44-224 16,3 40-32-16,-3-40-16 0,5 43-608 0,-5-43-128 16,8 44-32-16,-8-44 0 0,11 41-208 0,-11-41 144 15,0 0-144-15,29 47 128 16,-29-47 80-16,0 0 16 0,37 23 0 0,-37-23 0 0,27 4 352 0,-27-4 64 16,30-3 0-16,-17-2 16 0,3-1-32 0,0-2-16 15,-3 0 0-15,3-3 0 16,-3 2-240-16,-1-2-48 0,0 0-16 0,0-1 0 0,-2 1-176 0,1 0-128 15,-3-2 192-15,-1 0-192 0,1 2 128 0,-4-2-128 16,1-1 0-16,0 1 0 0,-1 0-192 0,0-2-112 16,-1 1-16-16,-1-3 0 15,1 1-1344-15,-1 0-256 0,-1-1-64 0,1 1-13056 0</inkml:trace>
  <inkml:trace contextRef="#ctx0" brushRef="#br0" timeOffset="1323.44">20040 4230 24879 0,'0'0'1088'0,"0"0"256"0,0 0-1088 0,0 0-256 16,0 0 0-16,12 44 0 0,-12-44 768 0,0 0 112 15,12 46 16-15,-12-46 0 16,17 74 736-16,-7-27 160 0,-1 1 16 0,0 0 16 0,-1 0-1216 0,0-2-240 15,-3-3-48-15,3-3-16 0,-8-40-304 0,11 68 0 16,-11-68-176-16,11 53 176 16,-11-53-960-16,8 41-96 0,-8-41-16 0,0 0 0 15,10 45-512-15,-10-45-96 0,0 0-32 0,0 0 0 16,0 0-480-16,0 0-112 0,0 0 0 0,-5 35-6672 0</inkml:trace>
  <inkml:trace contextRef="#ctx0" brushRef="#br0" timeOffset="1780.24">19976 4518 26719 0,'4'-6'2368'0,"-1"-1"-1888"16,0 3-480-16,0 1 0 0,0 1 960 0,2-1 112 0,2-3 16 0,5-5 0 16,3-2-352-16,4-2-64 0,2 1-16 0,-1 2 0 15,-2-1-192-15,0 4-32 0,1 2-16 0,-2 0 0 0,-2 3-416 0,-1 2 128 16,0 1-128-16,-14 1 0 15,31 8 0-15,-31-8 0 0,31 25 0 0,-31-25 0 16,27 44 192-16,-27-44-64 0,24 61 0 0,-24-61 0 16,22 70 192-16,-22-70 16 0,18 72 16 0,-18-72 0 0,15 61-160 0,-15-61-16 31,14 53-16-31,-14-53 0 0,12 44-160 0,-12-44 128 16,0 0-128-16,15 51 128 0,-15-51-128 0,0 0 0 15,0 0 0-15,22 35 0 0,-22-35 0 0,0 0 0 16,0 0 0-16,26-1 0 0,-17-4 144 0,-1-4 0 15,-1 0 0-15,2-4 0 0,1 0-144 0,-2-4 160 16,1-1-160-16,1-2 160 0,1 0-160 0,-3-3-272 16,2 0 64-16,1 0 16 0,-3 1-144 0,0 1-32 0,0 2 0 15,0 3 0-15,0 4 368 0,-2 4 0 16,1 2-144-16,-7 6 144 0,0 0 208 0,0 0 112 0,0 0 0 0,27 16 16 16,-27-16 80-16,0 0 16 0,16 43 0 0,-16-43 0 15,8 39-64-15,-8-39-16 0,5 42 0 16,-5-42 0-16,6 44-160 0,-6-44-16 0,5 41-16 0,-5-41 0 15,0 0-368-15,8 55-80 0,-8-55-16 0,0 0 0 32,5 48-2160-32,-5-48-432 0</inkml:trace>
  <inkml:trace contextRef="#ctx0" brushRef="#br0" timeOffset="2679.91">19560 5443 14735 0,'0'0'1312'0,"4"-6"-1056"0,-4 6-256 0,1-3 0 16,-1 3 1872-16,0 0 320 0,0-4 64 0,0-1 16 15,2-2 304-15,-4 0 64 0,2 0 16 0,-3 0 0 16,-2 2-1088-16,-1 0-224 0,-2 1-32 0,0 0-16 15,-3 0-1296-15,-1 2-256 0,-2 1-48 0,-1-1-16 16,0 2-224 0,-1-1-48-16,3 2-16 0,-1 0 0 0,0 1 400 0,2 2 80 0,0-1 128 0,-2 2-208 15,4-1 80-15,0 1 128 0,10-5-208 0,-18 13 80 16,18-13-176-16,0 0-16 0,-15 21-16 0,15-21 0 0,0 0-16 16,0 0 0-16,0 0 0 0,-9 39 0 15,9-39 352-15,0 0 0 0,0 0 0 0,0 0 128 16,23 46 192-16,-23-46 48 0,0 0 0 0,29 26 0 0,-29-26-112 15,0 0-32-15,38 24 0 0,-38-24 0 0,27 16 336 0,-27-16 64 16,0 0 16-16,36 24 0 16,-36-24-2176-16,0 0-448 15,29 27-64-15,-29-27-32 0,0 0 672 0,0 0 144 0,24 36 32 16,-24-36 0-16,0 0 816 0,0 0 160 0,0 0 48 16,7 41 0-16,-7-41 528 0,0 0 96 0,0 0 32 0,-15 33 0 0,15-33 640 0,0 0 128 0,-21 20 16 15,21-20 16-15,-17 12-32 0,17-12-16 16,-21 11 0-16,21-11 0 0,-19 11-224 0,9-7-32 0,0 0-16 15,-2-1 0-15,12-3-368 0,-16 6-80 16,8-5-16-16,8-1 0 0,-16 0-464 0,11-1 0 0,0-3-208 0,0 1 64 31,2 0-1392-31,-1-2-256 0,2-2-64 0,2-3-12944 0</inkml:trace>
  <inkml:trace contextRef="#ctx0" brushRef="#br0" timeOffset="3726.19">19658 5593 10127 0,'0'0'896'0,"0"0"-704"0,24-3-192 0,-24 3 0 0,0 0 2384 0,0 0 448 15,0 0 96-15,24-3 16 0,-24 3-800 0,26-4-160 16,-9 1-16-16,1-1-16 0,-2-1-480 0,1-1-112 16,-2 0-16-16,1-1 0 0,0 0-1008 0,-5-2-208 15,3 0-128-15,-4-1 160 0,1 1-160 0,-3 0 0 16,0-1 0-16,-3 1 0 0,3-1-160 0,-3 1 160 15,-2 1-208-15,0 0 80 0,-3 1 128 0,2 0 0 16,-4 1 0-16,2-1-128 0,-3 3 256 0,0 0 64 16,-2 1 16-16,0 2 0 0,-3 0 336 0,0 1 64 15,-3 1 16-15,0 2 0 16,-3 1-336-16,1 2-64 0,-3 2-16 0,1 0 0 0,1 2-208 0,-2 3 0 0,1-1 0 16,-1 3 0-1,2 0 0-15,0 1 0 0,14-16 0 0,-26 36 0 16,26-36 0-16,-22 36 128 0,22-36-128 0,-18 34 0 0,18-34 0 0,-11 30 0 0,11-30 0 0,0 0 0 15,-8 43 0-15,8-43 128 0,0 0-128 0,0 0 144 16,9 40-144-16,-9-40-176 0,0 0 48 0,0 0 0 16,31 21-208-16,-31-21-48 0,0 0 0 0,32 0 0 15,-19-4 384-15,0-1-176 0,1-1 176 0,2-3-128 16,-2 1 128-16,4-2 0 0,-2-2 128 0,0 0-128 0,1 0 128 16,-2 0-128-16,-1-1 128 0,2 1-128 0,-3-1 0 0,0 3 144 15,-2-2-144-15,0 2 0 0,-1-1 192 16,-1 1-64-16,-1 0 0 0,-1 2-128 0,1 0 256 0,-4 0-64 15,1 2-16-15,0 1 0 16,-5 5-32-16,5-7 0 0,-5 7 0 0,0 0 0 0,0 0 112 0,0 0 32 16,0 0 0-16,0 0 0 0,0 0-160 0,0 0-128 15,0 0 144-15,0 0-144 0,0 0 0 0,19 37 0 16,-19-37 0-16,0 0 0 0,0 0 0 0,11 47 0 16,-11-47 0-16,0 0-160 0,12 41 160 0,-12-41 0 15,0 0 0-15,12 38-128 0,-12-38 128 0,0 0 0 16,0 0 0-16,15 46 0 0,-15-46 0 0,0 0 0 0,0 0 0 15,0 0 0-15,0 0 0 0,0 0 0 0,0 0 0 0,0 0 0 16,14 38 320-16,-14-38-16 0,0 0 0 0,0 0 0 16,0 0 128-16,-3-4 16 0,3 4 16 0,-5-7 0 15,2 4-192-15,-2-2-32 0,2 0-16 16,0-1 0 0,-2-2-80-16,2 0-16 0,-2 1 0 0,2-2 0 15,-2 1 64-15,3 1 0 0,-1-2 0 0,0 1 0 0,1 1-16 0,1-1 0 0,-1 2 0 0,2 1 0 16,0 0-176-16,0 1 0 0,2-1 0 0,-1 1 0 31,-1 4 0-31,5-7 0 0,0 3 0 0,-5 4-176 0,8-8-80 0,-8 8 0 0,11-6-16 0,-11 6 0 31,16-8-128-31,-16 8-32 0,15-10 0 0,-15 10 0 16,17-9-432-16,-9 4-96 0,-8 5 0 16,18-11-16-16,-10 4-1008 0,1 1-208 0,-2 0-48 0,-1-2 0 15,1 1 48-15,-1 0 0 0,0-1 0 0,-1 1 0 16,-1 0 1152-16,-1-1 224 0,3 3 48 0,-6 5 16 15,5-7 928-15,-5 7 176 0,0 0 32 0,0 0 16 0,0 0 256 0,0 0 48 16,0 0 16-16,0 0 0 0,0 0-400 0,0 0-64 16,19 35-32-16,-19-35 0 0,0 0 464 0,5 39 80 15,-5-39 32-15,0 0 0 0,5 43 32 0,-5-43 0 16,0 0 0-16,12 36 0 0,-12-36 656 0,0 0 144 16,0 0 32-16,27 34 0 15,-27-34-1664-15,0 0-368 0,0 0-48 0,0 0-16 0,29 14 912 0,-29-14 176 0,0 0 48 0,19-6 0 16,-14 2 80-16,0-1 32 0,0-1 0 0,3-1 0 15,-2 0-192-15,-1-2-48 0,0 1 0 0,3-1 0 16,-3 0-208-16,-2 0-48 0,2-1-16 0,0 1 0 16,-1 0-96-16,1 0-16 0,-2 1 0 0,1 1 0 15,-1-1-192-15,-3 8 0 0,7-11 0 0,-7 11 0 16,5-10-144-16,-5 10-80 0,5-11-16 0,-5 11 0 16,5-7-464-16,-5 7-80 15,5-6-32-15,-5 6-10992 0,0 0-2208 0</inkml:trace>
  <inkml:trace contextRef="#ctx0" brushRef="#br0" timeOffset="3941.26">20546 5408 22111 0,'0'0'976'0,"0"0"208"0,0 0-944 0,0 0-240 0,0 0 0 0,0 0 0 0,0 0 1072 0,0 0 160 15,0 0 48-15,0 0 0 0,25 35 112 0,-25-35 16 16,0 0 16-16,10 43 0 0,-10-43-736 0,5 37-160 0,-5-37-16 15,6 38-16-15,-6-38-144 0,0 0-32 0,3 52 0 0,-3-52 0 16,0 0-320-16,5 44 0 0,-5-44 0 0,0 0-192 31,0 0-1120-31,0 0-224 0,5 41-64 0,-5-41 0 16,0 0-768-16,0 0-144 0,0 0-48 0,0 0-4416 0,-3-8-880 0</inkml:trace>
  <inkml:trace contextRef="#ctx0" brushRef="#br0" timeOffset="4067.11">20554 5430 19343 0,'-2'-14'848'0,"1"5"192"0,-1-1-832 0,0 4-208 0,2 3 0 0,0 3 0 0,-1-3 2208 0,-1-1 400 16,2-2 80-16,-3-1 0 0,2 0-960 0,-1 0-208 15,2 1-48-15,0 2 0 16,0 0-2752-16,2-2-2480 0,-2 6 1792 0</inkml:trace>
  <inkml:trace contextRef="#ctx0" brushRef="#br0" timeOffset="4698.72">20800 5389 17503 0,'0'0'768'0,"0"0"176"0,0 0-752 0,0 0-192 0,0 0 0 16,0 0 0-16,0 0 1216 0,0 0 224 15,-22 22 32-15,22-22 16 0,0 0 240 0,-26 28 64 0,26-28 0 0,-24 23 0 16,24-23-1376-16,-24 26-272 0,24-26-144 0,-22 29 160 16,22-29-480-16,-22 36-80 0,22-36-32 0,-17 34 0 15,17-34-32-15,-11 34-16 0,11-34 0 0,0 0 0 16,-3 48-176-16,3-48-48 16,0 0 0-16,0 0 0 0,21 46 336 0,-21-46 64 0,0 0 16 0,32 18 0 15,-32-18 736-15,26 5 160 0,-12-8 32 0,3 0 0 0,-2-2 480 16,1-2 96-16,5-3 32 0,-1 0 0 0,-2 0-512 15,3-2-96-15,0 1-32 0,-1-2 0 0,-1 2-352 16,-1-2-64-16,0 1 0 0,-1 0-16 0,-1 1 16 0,-3-2 16 16,0 2 0-16,-2-2 0 0,0 2 176 0,-1-1 48 15,-2 1 0-15,0-1 0 0,-3 3-80 0,-2-2-16 16,0 3 0-16,-1 0 0 0,1 0-208 0,-3 2-128 16,0-1 160-16,-1 1-160 15,-1 0 208-15,0 0-48 0,-1 1-16 0,-2 0 0 0,2 0-144 0,-2 1 0 16,-1 1 144-16,-1 0-144 0,1 1 0 0,6 2 0 0,-16-1-160 15,16 1 160-15,-19 3-352 0,19-3 32 0,-18 9 16 0,18-9 0 16,-19 14 96-16,19-14 16 0,-21 20 0 0,21-20 0 16,-19 24 192-16,19-24-176 0,-19 30 176 0,19-30-160 15,-18 37-96-15,18-37-32 0,-13 38 0 0,13-38 0 16,-8 38-48-16,8-38-16 0,0 0 0 0,2 53 0 16,-2-53 528-16,0 0 96 15,29 49 32-15,-29-49 0 0,34 27 400 0,-34-27 64 16,43 22 32-16,-19-15 0 0,1 1-32 0,1-4 0 15,0-1 0-15,2-1 0 0,2-1-384 0,1-2-64 0,-2-1-32 16,-2-2 0-16,-1-1-288 0,2-1 160 0,-2-1-160 0,-2 0 128 16,-2-1-128-16,-4 1-272 0,1 0 64 0,-3 1 16 15,-3-1-1472 1,-2 1-304-16,-3 1-48 0,-3 0-8448 0,1-1-1696 0</inkml:trace>
  <inkml:trace contextRef="#ctx0" brushRef="#br0" timeOffset="5695.41">18836 3995 911 0,'-2'-2'0'0,"-1"0"0"0,2 1 0 0,-1 1 0 16,2 0 4064-16,0 0 736 15,0 0 128-15,0 0 48 0,0 0-3344 0,0 0-672 0,0 0-128 0,-5 43-16 16,5-43-112-16,0 38 0 0,0-38-16 0,3 48 0 15,-3-48-352-15,5 63-64 0,-5-63-16 0,6 77 0 16,-4-34-256-16,1 2 160 0,0 3-160 0,-1 4 128 0,1 3 0 0,-1 5-128 16,1 3 192-16,0 2-64 15,0 1 160-15,1-1 32 0,-1 1 0 0,0 1 0 0,2 2-32 16,-2-2 0-16,3-2 0 0,-1-4 0 16,0-6-288-16,0-3 128 0,3 2-128 0,-2-2 0 15,1-1 432-15,-1-2-32 0,0 1 0 0,1-3 0 16,-1-1 48-16,-1-1 16 0,3 0 0 0,-2-3 0 15,3 2 32-15,-2-2 0 0,1-4 0 0,1-2 0 16,-9-36-176-16,17 64-16 0,-17-64-16 0,14 53 0 0,-14-53-288 0,10 46 0 0,-10-46 0 16,11 36 0-16,-11-36 224 0,0 0-16 15,0 0 0-15,16 41 0 16,-16-41-3232-16,0 0-656 0,0 0-128 0,0 0-7808 16</inkml:trace>
  <inkml:trace contextRef="#ctx0" brushRef="#br0" timeOffset="7188.01">18914 3927 4607 0,'0'0'400'0,"0"0"-400"0,0 0 0 0,0 0 0 0,0 0 3840 0,0 0 672 0,0 0 144 0,0 0 16 0,0 0-2976 0,0 0-608 15,37 20-112-15,-37-20-16 0,30 12 176 0,-30-12 32 16,37 11 16-16,-14-6 0 0,1 0-720 0,1 1-144 16,3 0-16-16,3-1-16 0,0 1-112 0,1 0-32 15,1-1 0-15,-1-1 0 0,4 0 0 0,0-1 0 16,4-1 0-16,-1-1 0 0,2 1 32 0,4-1 0 15,1 1 0-15,2 1 0 0,2 0 64 0,0 0 16 16,-1-1 0-16,-1-1 0 0,2 1 16 0,-1-1 16 16,8 2 0-16,-2 1 0 0,-2 0-32 0,3-1-16 15,3 0 0-15,-1-2 0 0,0 0-16 0,4-1 0 16,3 1 0-16,0-1 0 0,-3 2 0 0,-3-3 0 16,3 0 0-16,1 0 0 0,-4 0-48 0,0 1-16 15,2 0 0-15,-2-1 0 0,-6 1-32 0,1-2 0 0,1 0 0 0,0 0 0 16,0 0-128-16,-2 1 128 0,-2 0-128 0,-3 0 128 15,-3-1-128-15,0 0 192 0,-4 1-192 0,1-1 192 16,-2 1-192-16,-2 0 128 0,-1 1-128 16,-2 0 128-16,-3 1 0 0,-3 0 0 0,-2 0 0 0,-1 0 0 15,-5 0 48-15,-2 0 0 0,-3 0 0 0,-3 1 0 16,-13-2-48-16,24 3-128 0,-24-3 192 0,0 0-64 16,25 6 32-16,-25-6 0 0,0 0 0 0,0 0 0 15,0 0-16-15,24 11 0 0,-24-11 0 0,0 0 0 16,0 0-144-16,0 0 0 0,0 0 0 0,0 0 0 15,0 0 0-15,0 0 0 0,21 37 0 0,-21-37 0 0,0 0 0 0,0 0 0 16,0 0 0-16,14 50 0 0,-14-50 0 0,0 0 0 16,8 44 0-16,-8-44 0 0,0 0 0 0,7 53 0 15,-7-53 0 1,9 40 0-16,-9-40 0 0,8 43 0 0,-8-43 0 0,7 47 0 0,-7-47 0 0,9 49 0 16,-9-49 0-16,5 60 0 0,-5-60-144 0,7 66 144 15,-7-66 0-15,6 69 0 0,-6-69-128 0,8 72 128 16,-8-72 0-16,8 73 0 0,-8-73 0 0,5 77-128 0,1-32 128 15,-3 0 0-15,0 0-192 0,-1 0 32 16,1 2 0-16,1-3 0 0,-1-2-32 0,0-3-16 0,1 3 0 0,1 0 0 16,-1-1 208-16,-1-1-144 15,2 2 144-15,0 0-128 0,2-3 128 0,-2 1 0 16,0-2 0-16,2-2 0 0,-7-36 0 0,14 69 0 16,-14-69 0-16,12 69 0 0,-12-69 0 0,12 69 0 0,-12-69 0 0,14 63 0 15,-14-63 0-15,12 60 0 16,-12-60 0-16,12 52 0 0,-12-52 0 0,10 46 0 0,-10-46 0 0,10 43 0 15,-10-43 0-15,9 36 0 16,-9-36 0-16,0 0 0 0,10 44 0 0,-10-44 0 0,0 0 0 0,0 0 0 16,5 43 176-16,-5-43 16 0,0 0 0 0,0 0 0 0,0 0 176 0,0 0 32 15,-5 35 16-15,5-35 0 0,0 0-160 0,0 0-16 16,0 0-16-16,0 0 0 16,0 0-224-16,-19 7 176 0,19-7-176 0,-7-4 160 0,7 4-160 0,-10-4 0 15,10 4 0-15,-14-5 0 0,8 1-192 0,-3 1 192 16,0-2-192-16,-1 0 192 0,-2 1 0 0,0 0 0 15,-3-1 0-15,-3 0 0 0,0-1 0 0,-3 1 0 0,-1 1 0 16,-2 0 0-16,0 1 0 0,-5 1 0 16,-1-1 176-16,0 2-176 0,-3 0 176 0,3 0-176 0,-2 1 192 15,0-1-192 1,-3 0 128-16,-2 1-128 0,-1 0 0 0,-2 0 0 0,-2 0 128 16,1 1-128-16,-4 0 0 0,0 0 0 0,3 1 0 0,-1 0 0 15,2-1 0-15,0 0 0 0,-2 0 128 0,-3 0-128 16,-4 1 0-16,2 0 0 0,-1 0 0 0,1 0 0 0,3 0 0 0,2 0 0 15,0-1 0-15,-2 1 0 16,0-1 0-16,-1 1 0 0,-2 2 0 0,1-2 0 16,-1 1 0-16,5-1 0 0,0 1 0 0,2-1 0 0,-1 0 0 0,-3 1 0 0,0-1 0 0,-1 1 0 15,1-1 0 1,1 0 0-16,3-1 0 0,1 0 0 0,5 0 0 0,0-1 0 16,-2 0 0-16,-1-1 0 0,0 1 0 0,2-1 0 0,1 1 0 15,1-1 0-15,-4 0 0 0,1 0 0 0,1 1 0 16,2-1 0-1,0 0 0-15,2 1 0 0,2-2 0 0,-1 2 0 16,0-1 0-16,0 1 0 0,1-1 0 0,-1 0 0 16,1 0 0-16,3 1 0 0,0-1 0 0,1 0 0 15,2 0 0-15,0-1 0 0,3 1 0 0,-1 1 0 0,3-1 0 0,1 1 0 16,0-1 128-16,-1 1-128 0,3-1 0 0,-2 1 0 16,3 0 128-16,-3 0-128 0,3 0 0 0,-2 0 0 15,1 0 0-15,3 0 0 0,1 1 0 0,0 0 0 16,12-1 0-16,-21 2 0 0,21-2 0 15,-14 1 0-15,14-1-128 0,0 0 128 0,-13 3-208 0,13-3 80 16,0 0-128-16,0 0-32 0,0 0 0 0,0 0 0 16,0 0-192-1,0 0-32-15,0 0-16 0,0 0 0 0,0 0-432 0,0 0-96 16,3-3-16-16,-1 0-15344 0</inkml:trace>
  <inkml:trace contextRef="#ctx0" brushRef="#br0" timeOffset="12038.69">17812 9516 7359 0,'0'0'656'0,"0"0"-528"16,0 0-128-16,0 0 0 0,0 0 1504 0,0 0 272 16,0 0 48-16,0 0 16 0,0 0-240 0,0 0-64 15,0 0 0-15,0 0 0 0,-3-7-512 0,3 7-96 16,0 0-32-16,0-9 0 0,0 9-512 0,5-10-128 16,-5 10 0-16,5-12-16 0,-5 12-240 0,7-15 128 0,-7 15-128 15,10-17 0-15,-5 7 256 0,3 0-32 0,-2-1-16 16,1 0 0-16,-1-3 336 0,2 2 64 0,0-2 16 0,0 1 0 15,2-1 64-15,-2 0 16 0,1-2 0 0,-1 0 0 16,0 1-128-16,3-1-32 16,-3-1 0-16,2 0 0 0,-1-2-112 0,1 0-32 0,1 1 0 15,-1-1 0-15,1 2 16 0,-1 0 0 0,-2 0 0 0,3 0 0 16,-1 0-32-16,1-1-16 0,-2-2 0 0,1 2 0 16,1-2 64-16,-1 0 16 0,2-2 0 0,-2 1 0 15,3 0-128-15,-2-1 0 0,2-1-16 0,-2-1 0 16,3 0-176-16,-2 0-128 0,0-1 144 0,-2 2-144 15,3 3 128-15,-2-5-128 0,3-3 0 0,1-1 144 0,1 0-16 16,-2 1-128-16,1 2 192 0,1 0-64 0,-3 0-128 16,3-1 192-16,-1 1-192 0,-1-1 192 15,0 2-64-15,-1-1-128 0,-1 2 192 0,2 0-64 0,-2 0 0 0,2-1 0 16,-4 3 0-16,2 0 0 0,0 0-128 0,2 0 0 16,-2-1 0-16,0 2 128 0,1 0-128 0,-2-1 0 15,2 1 0-15,-2-1 0 0,1 1 0 0,-3-1 0 16,4 1 0-16,-2-1 0 0,0 3 928 0,-1-5 96 15,4-1 32-15,-1-3 0 16,0 2-1648-16,1 0-336 16,-1 1-64-16,0 2-16 0,-2 0 816 0,2 1 192 0,-2 3 0 0,0-2 0 0,-1 2 0 0,1 0 0 15,0-2 0-15,-1 0 0 0,3 1 0 0,-2-3 0 0,2 1 0 0,-2 1 0 16,0 0 0-16,0-1 0 0,2-1 0 0,-2 0 0 16,2 1 0-16,-2-1 0 15,2 0 0-15,-2 1 0 0,2 1 0 0,0-1 0 0,1 0 0 16,-1 0 0-16,0 1 0 0,-2 0 0 0,3 0 0 0,-1 2 0 15,0 1 0-15,0-3 0 0,-2 1 0 0,3 0 0 16,-2-1 0-16,0 0 0 0,1 0-128 0,-2 2 128 16,2-3 0-16,-2 0 0 0,1 1 0 0,-2 1 0 15,0 2 0-15,0 0 0 0,1 1 0 0,-1 0 0 0,-1 1 0 16,-1-2 0-16,2 0 0 0,-1 0 0 0,-2 2 0 16,1-1 0-16,1 1 0 0,-2 0 0 15,1 0 0-15,1 0 0 0,1 1 0 0,1-2 0 0,-1 1 0 16,0-1 0-16,-1 2 0 0,1-1 0 0,2 2 0 15,-3 0 0-15,1 1 0 0,-1 0 0 0,-1 1 0 0,1 1 0 16,-1 1 0-16,-1 0 0 0,0 2 0 0,-2 0-144 16,2 0 144-16,-4 0 0 0,2 2 0 0,-1-2-128 15,1 2 128-15,-1 0 0 0,-1 1 0 16,0-2-128-16,-1 2 128 0,1-1 0 16,-1 1-128-16,-1-1 128 0,2 1-128 0,-3 0 128 0,2 1-128 0,-1-1 128 15,-1 0-128-15,0 1 128 0,0 1 0 0,0-1 0 16,-1 2 0-16,-1-1 0 0,2 1 0 0,-3-1 192 15,3 0-64-15,-3 0 0 0,3 1-128 0,-3-1 128 0,1 0-128 16,1 0 128-16,-1 0-128 0,0 0 0 0,-1-1 128 0,1 1-128 16,-1 1 0-16,1-1 0 0,-2 0 0 0,2 0 128 15,-1 1-128-15,0 0 0 0,1-1 0 0,-1 0 0 16,0 2 0-16,1-1 0 0,-2 1 0 0,2 0 0 16,-1 0 0-16,3 1 0 0,-5 0 0 0,5 0 0 15,-5 0 0-15,5 0 0 0,0 0 0 0,-13 6-128 0,13-6 128 16,0 0-208-16,-16 15 80 0,16-15 128 0,-16 15-240 0,16-15 80 15,-19 20 16-15,19-20 0 16,-20 21 144-16,20-21-128 0,-26 25 128 0,14-11-128 16,-2 0 128-16,-1 0 0 0,0 0 0 0,-1-1 0 0,1 1 0 0,-1-2 176 15,-1 1-176-15,2-1 192 0,1-1-48 0,-2-1 0 16,3 1 0-16,1-3 0 0,0 0-144 0,1-1 128 16,3-1-128-16,8-6 128 0,-17 8-128 0,17-8 0 15,-12 4 0-15,7-2 0 16,2-2 0-16,0-2 0 0,2 1 0 0,-1-1 0 0,2-1 0 0,0 0 0 15,2-2 0-15,-1 0 0 0,5-3 0 0,-1 0 0 0,2 0-192 0,-1-3 192 32,5 0-320-32,-3 1 48 0,3 1 16 0,-3-1 0 0,5-1 256 0,-2 1-192 0,2-1 192 0,0 1-160 31,1-1 160-31,-2 1 0 0,3 0 0 0,-1-1 0 0,0 2 0 0,-1-2 0 0,1 2 0 0,0 1 0 16,-2 0 0-16,0 0 0 0,1 0 0 0,1 1 0 15,0-1 0-15,1 1 0 0,1 0 0 0,-3 1-128 16,1 1 128-16,-4 0-192 0,4 0 192 0,-2 2-192 15,-12 3 192-15,19-4-208 16,-19 4 80-16,0 0 128 0,26 3-192 0,-26-3 192 0,0 0-192 0,0 0 192 0,28 18 0 0,-28-18 0 16,0 0 0-16,0 0 0 15,29 31 128-15,-29-31-128 0,0 0 192 0,0 0-64 0,29 43 16 0,-29-43 0 32,0 0 0-32,19 42 0 0,-19-42-144 0,0 0 0 0,19 56 144 0,-19-56-144 0,11 46 0 0,-11-46 0 31,13 51 0-31,-13-51 128 0,11 54-128 0,-11-54-208 0,10 53 48 0,-10-53 16 31,11 49-688-31,-11-49-128 0,10 47-16 0,-10-47-16 16,10 39-800-16,-10-39-144 0,0 0-48 0,12 44-7168 15,-12-44-1456-15</inkml:trace>
  <inkml:trace contextRef="#ctx0" brushRef="#br0" timeOffset="13356.02">16972 7319 11055 0,'0'-1'976'0,"0"1"-784"0,0 0-192 0,0 0 0 0,0 0 2048 0,0 0 384 15,0 0 64-15,0 0 0 0,2 0-1120 0,-2 0-224 16,0 0-64 0,0 0 0-16,0 0-640 0,0 0-144 0,0 0-32 0,0 0 0 0,0 0-272 0,0 0 0 15,26 41 0-15,-26-41 0 0,0 0 0 0,0 0 0 16,22 43 0-16,-22-43 0 16,0 0 0-16,24 36-144 0,-24-36 144 0,0 0 0 15,33 27-416-15,-33-27 0 0,29 10 0 0,-29-10 0 16,27 2-32-16,-27-2 0 0,31-6 0 0,-15-1 0 15,0 1 288-15,0-3 160 0,1-2-192 0,2 1 192 0,-2-3 0 0,0 1 0 0,1-2 0 0,-3 1 0 16,0-2 256-16,-1 1 128 0,0 1 0 0,-2-1 16 16,-2 3 496-16,1-1 80 0,-5 1 32 0,1 0 0 15,-4 3 128-15,1 0 16 0,-2 2 16 0,-2 0 0 32,0 1-560-32,-2 0-112 0,-2 1-32 0,1 1 0 0,0-1-1232 0,-2 1-240 15,-2 2-48-15,1 0-12208 0</inkml:trace>
  <inkml:trace contextRef="#ctx0" brushRef="#br0" timeOffset="14320.6">17281 7264 7359 0,'3'-3'656'0,"-3"3"-528"15,7-3-128-15,-7 3 0 0,0 0 688 0,0 0 96 16,12-7 32-16,-3 3 0 0,3-1 384 0,1 0 80 15,1 0 0-15,-2-1 16 0,0 3-144 0,-12 3-48 16,23-4 0-16,-23 4 0 0,20-1-720 0,-20 1-160 0,0 0-32 0,29 2 0 16,-29-2-192-16,0 0 0 0,31 11 0 0,-31-11 0 15,0 0 0-15,0 0-128 0,38 24 128 0,-38-24-208 16,0 0 80-16,0 0 128 0,29 30-208 0,-29-30 80 16,0 0 128-16,0 0 192 0,0 0-32 0,24 41-16 15,-24-41 112-15,0 0 32 0,0 0 0 0,0 0 0 16,5 41 352-16,-5-41 80 0,0 0 16 0,0 0 0 15,-10 34-48-15,10-34-16 0,0 0 0 0,-17 23 0 16,17-23 144-16,-12 11 16 0,12-11 16 0,-19 14 0 16,8-9-80-16,1 0 0 0,0 0-16 0,1 0 0 15,-1-1-224-15,-1-1-32 0,3-1-16 0,2 0 0 16,-2-2-240-16,0 1-48 0,3-1-16 0,0-1 0 16,1 0-176-16,1 0 0 0,1 0 0 0,0-1 128 0,1 1-128 0,-1-2 0 15,2 1 0-15,2-2-176 0,-1 1 176 0,3 0-192 16,-1-1 192-16,1 0-192 0,1 1 192 0,-2-2-192 15,2-1 192-15,6-1-192 0,-3-1 192 0,4-1 0 16,0 0 128-16,0-2-128 0,-1 2 0 0,0 0 144 16,0-1-144-16,-1 0 0 0,1 0 128 0,-3 1-128 15,2 0 0-15,-1-1 0 0,-1 0 0 0,0-1 0 16,2 2 0-16,-4-1 0 0,1 0 0 0,-1 1 0 16,-1 0 128-16,-2 1-128 0,2 0 192 0,-2 0-32 15,-1 1 0-15,-1 1 0 0,-1 1 304 0,0-1 64 16,0 1 16-16,0 2 0 0,-1 0-112 0,-1 0-32 0,2 1 0 0,0 2 0 15,-5-1-208-15,5 1-64 0,0 0 0 0,-10 4 0 16,10-4-128-16,0 0-144 0,-14 19 144 0,14-19-208 16,0 0 64-16,-17 30 16 0,17-30 0 0,0 0 0 15,-13 37 128-15,13-37 0 16,0 0 0-16,-10 45-128 0,10-45 128 0,0 0 0 0,-1 42 0 0,1-42 0 16,0 0 0-16,0 0 0 0,12 44 0 0,-12-44 0 15,0 0 144-15,0 0-144 0,0 0 192 0,34 25-192 16,-34-25 0-16,0 0 0 0,27-3 0 0,-16-2 0 15,-1-3 0-15,3 0 0 0,0-1 144 0,-1-3-144 0,4 0 176 16,-3-2-176-16,1 0 192 0,-1-1-192 0,2 0 128 0,-4 1-128 16,3 0 0-16,-4-1 0 0,3 2 0 0,-4 0 0 15,2 1 0-15,-3-1 0 0,1 2 0 0,-2 0 0 16,0 1 0-16,-1 2 0 0,-1 0 0 16,1 2 0-16,-1 1 0 0,-5 5 0 0,8-5 0 0,-8 5 0 15,0 0 0-15,0 0 0 16,0 0 128-16,0 0-128 0,0 0 0 0,0 0 0 15,28 22 0-15,-28-22 0 0,0 0 0 0,0 0 0 0,15 43 0 0,-15-43-176 0,0 0 176 0,0 0-160 16,16 41-32-16,-16-41-16 16,0 0 0-16,0 0 0 0,0 0-32 0,21 36 0 0,-21-36 0 15,0 0 0-15,0 0 80 0,0 0 16 16,0 0 0-16,0 0 0 0,0 0 144 0,0 0 0 16,0 0 160-16,24 0-160 0,-21-6 624 0,-3 0 16 15,2-1 16-15,-2-1 0 0,1 1-80 0,-1-1-32 0,0-1 0 0,-1 3 0 16,1-2-192-16,0 0-32 0,0 1-16 0,0 0 0 15,0 0-80-15,0-2-16 16,0 2 0-16,0 0 0 0,-2 0-208 0,2 1 0 0,0 0 0 0,0 2 0 16,-1-1-224-16,1 1-32 15,0 1-16-15,0 3 0 0,0-5-800 0,0 5-144 0,0-3-48 0,0 3 0 16,1-3-1392-16,-1 3-288 0,0 0-48 0,0 0-10096 16</inkml:trace>
  <inkml:trace contextRef="#ctx0" brushRef="#br0" timeOffset="14776.48">18108 7081 15663 0,'0'0'688'0,"0"0"144"0,0 0-656 0,0 0-176 0,0 0 0 0,0 0 0 0,0 0 1536 0,0 0 288 16,0 0 48-16,0 0 16 0,24 34 224 0,-24-34 32 16,0 0 16-16,9 42 0 0,-9-42-992 0,0 0-192 0,5 46-32 0,-5-46-16 15,0 0-608-15,0 44-128 0,0-44-32 0,0 0 0 16,0 0-160-16,0 42 0 0,0-42 0 0,0 0-176 15,0 0 176-15,0 0-208 0,0 0 80 0,0 0 128 16,0 0-256-16,0 0 64 0,0 0 0 0,0 0 16 16,0 0 304-16,0 0 64 0,0 0 16 0,9-10 0 15,-5 1-208-15,-1-1 144 0,2-1-144 0,0 0 128 16,0-1-336-16,1 0-80 0,0 0-16 0,-1 1 0 0,0-1 48 16,0 2 0-16,1 0 0 0,-3 0 0 15,2 0 128-15,0 0 128 0,-1 2-192 0,-1 1 192 16,1 2-272-16,-1 0 48 0,-1 1 16 0,-2 4 0 15,0 0 64-15,0 0 16 0,0 0 0 0,0 0 0 0,0 0 128 0,0 0 0 16,0 0 0-16,0 0 0 16,29 21 0-16,-29-21 144 0,0 0-144 0,0 0 0 0,0 0 0 0,0 0 0 15,22 42 0-15,-22-42 0 0,0 0 0 0,0 0 0 16,0 0 0-16,0 0 0 0,14 45-304 0,-14-45 48 16,0 0 0-16,0 0 0 15,0 0-912-15,0 0-176 0,0 0-48 0,0 36 0 16,0-36-272-16,0 0-48 0,0 0-16 0,0 0-4464 15,0 0-896-15</inkml:trace>
  <inkml:trace contextRef="#ctx0" brushRef="#br0" timeOffset="15253.22">18441 7029 11967 0,'0'0'528'0,"5"-3"112"0,-5 3-512 0,0 0-128 0,0 0 0 0,0 0 0 0,0 0 1664 0,0-2 320 15,0 2 48-15,0 0 16 0,-2-1 0 0,2 1 16 16,0 0 0-16,-8 2 0 0,8-2-1056 0,0 0-224 16,-12 9-32-16,12-9-16 0,0 0-576 0,-14 19-160 15,14-19 0-15,0 0 0 0,-17 33 0 0,17-33-128 16,0 0 0-16,-12 40 0 0,12-40 128 0,0 0 0 15,-5 41 0-15,5-41 0 0,0 0-192 0,0 0 64 16,2 42 0-16,-2-42 0 16,0 0-496-16,0 0-80 0,0 0-32 0,0 0 0 15,0 0 160-15,0 0 48 0,27 18 0 0,-27-18 0 0,10-7 400 0,-5 2 128 16,3-2 0-16,-3-2 0 0,0 1 0 0,-1-1 224 16,2-2-16-16,-1 1 0 0,0 0 48 0,-1-1 0 0,-1 0 0 15,0 1 0-15,1 0 192 0,0-1 32 0,-1 1 16 0,0 0 0 16,-1 1-320-16,1 2-176 0,-1 0 192 0,-1 2-192 15,1 1 208-15,-2 4-64 0,2-3-16 0,-2 1 0 16,0 2 192-16,0 0 48 0,0 0 0 0,0 0 0 16,0 0-112-16,0 0 0 0,0 0-16 0,2 37 0 15,-2-37-96-15,0 0-16 0,0 0 0 0,2 47 0 0,-2-47-128 16,0 0 160-16,3 39-160 0,-3-39 160 0,0 0-160 16,0 0 0-16,4 43 0 0,-4-43 0 15,0 0-368-15,0 0 0 0,0 0 0 0,0 0 0 16,3 37-720-16,-3-37-160 0,0 0-32 0,0 0 0 15,0 0-192-15,0 0-64 0,0 0 0 16,0 0-8032-16</inkml:trace>
  <inkml:trace contextRef="#ctx0" brushRef="#br0" timeOffset="16058.63">18604 6983 20031 0,'0'0'448'0,"0"0"80"0,0 0 32 0,0 0 0 0,0 0-560 0,0 0 0 0,0 0 0 0,0 0 0 16,11 43 2176-16,-11-43 336 0,0 0 64 0,6 49 16 16,-6-49-768-16,0 0-160 0,0 53-16 0,0-53-16 15,0 0-1120-15,-1 43-208 0,1-43-48 0,0 0-16 16,0 0-240-16,0 0 0 0,0 0 0 0,0 0-160 16,0 0-160-16,0 0-16 0,0 0-16 0,0 0 0 31,0 0-416-31,0 0-96 0,0 0-16 0,0 0 0 15,0 0 176-15,13-12 16 0,-10 2 16 0,0-1 0 0,2 1 160 0,-2 1 16 0,2-1 16 0,-2-1 0 0,2 1 480 0,-2 0 0 16,3 0-128-16,-1-1 128 0,0 1 0 0,-2 2 0 16,2 0 0-16,1 1 0 0,-2 1 0 0,-1 2 0 15,2-1 0-15,-5 5 0 0,0 0 128 0,9-3 80 16,-9 3 16-16,0 0 0 16,0 0 1248-16,0 0 240 0,0 0 48 0,0 0 16 15,0 0-1776-15,0 0-592 0,16 43 0 0,-16-43 0 0,0 0 592 0,0 0 0 16,4 38 144-16,-4-38-16 0,0 0 512 0,0 0 128 15,0 0 0-15,0 0 16 16,0 0-1904-16,0 0-384 0,0 0-80 0,11 37-16 0,-11-37 976 16,0 0 192-16,0 0 48 0,0 0 0 0,11-6 384 0,-11 6-160 0,9-7 160 0,-4 1 0 15,0 0 160-15,0 0 144 0,3 0 16 0,-2-2 16 16,1 2-16-16,-1-1 0 0,2 0 0 0,-3 2 0 16,1 0-176-16,-1 1-144 0,1 0 192 0,-1 1-192 15,0-1 0-15,-2 1 0 16,2 0 0-16,1 0 0 0,-6 3 128 0,10-5-128 0,-5 2 0 0,-5 3 0 15,13-5 0-15,-7 1 0 0,-1 1 0 0,4 0 0 16,-1 0 0-16,1 0-144 0,0-1-16 0,-1 0 0 16,0-1-96-16,3 1 0 0,-1-1-16 0,-1 0 0 0,1 0 272 15,-2-1 0-15,3 0 0 0,-3-1 0 0,2-1 864 16,-1 0 176-16,1 0 48 0,-1-2 0 0,1 1-576 16,1-1-128-1,-3-1 0-15,2 1-16 16,-1-1-816-16,-2 1-144 0,0-1-48 0,0 2 0 0,-2 0 864 0,-2 0 160 0,1 2 48 0,-3 0 0 0,-1 0-128 0,0 2-32 15,-1 1 0-15,-1 1 0 16,-3 1-272-16,0 1 160 0,5 1-160 0,-16 3 128 16,16-3-432-16,-20 9-80 0,20-9-32 0,-26 19 0 0,10-6 544 15,0 1 128-15,0 1 0 0,0 1 16 0,16-16-272 0,-30 38-272 16,30-38 48-16,-28 43 16 16,28-43-480-16,-19 37-80 0,19-37-32 0,0 0 0 0,-8 40 1264 0,8-40 256 0,0 0 48 0,0 0 16 31,0 0-368-31,26 36-80 0,-26-36-16 0,22 5 0 0,-22-5-320 0,29-2 0 0,-13-1 0 0,0-1 128 15,2 0-128-15,1-3 144 16,0 0-144-16,-3-2 160 0,3 1-544 16,-5 0-96-1,-2 1-32-15,0 0 0 0,0-1-1616 0,0-1-336 0</inkml:trace>
  <inkml:trace contextRef="#ctx0" brushRef="#br0" timeOffset="20433.36">17070 8125 21023 0,'0'0'448'0,"-2"-3"112"0,2 3 16 0,-1-3 16 0,1 3-464 0,0 0-128 0,0 0 0 15,-2-5 0-15,2 5 1664 0,0-3 304 16,-2 0 64-16,2 3 16 0,0 0-1296 0,0 0-256 16,0 0-48-16,0 0-16 0,0 0-432 0,0 0 0 0,0 0-144 0,0 0 144 15,31 40-288-15,-31-40 48 16,0 0 16-16,22 46 0 0,-22-46-96 0,0 0 0 16,24 51-16-16,-24-51 0 0,0 0 176 0,16 39 160 0,-16-39-208 0,0 0 80 15,16 40 128-15,-16-40 0 0,0 0 0 0,0 0 0 0,0 0 144 0,16 39 64 16,-16-39 16-16,0 0 0 15,0 0 224-15,0 0 32 0,0 0 16 0,0 0 0 16,0 0 320-16,0 0 64 0,0 0 16 0,0-6 0 0,0-1-16 0,-3-2 0 16,3-2 0-16,-2-1 0 0,-1-1-560 0,1 0-96 15,1-1-32-15,-1 1 0 16,-1-1-192-16,0 0 0 0,2 1 0 0,-1-1 0 16,0 1 0-16,-1-2 0 0,3 1 0 0,-2 0 0 15,2 0-176-15,0 1-80 0,2 1 0 0,-2 1-16 16,3 2-368-16,-1-1-80 0,1 1-16 0,3 1 0 15,-1 1-128-15,0 0-32 16,0 0 0-16,1-1 0 0,-6 8 96 0,11-11 16 0,-11 11 0 0,14-10 0 16,-14 10 288-16,0 0 64 0,20-7 16 0,-20 7 0 0,0 0 176 0,0 0 48 0,24 0 0 0,-24 0 0 15,0 0 192 1,0 0-144-16,0 0 144 0,0 0-128 0,0 0 128 0,0 0 0 0,21 33-144 0,-21-33 144 16,0 0 256-16,0 0 112 0,-13 25 16 0,13-25 16 15,0 0 304-15,-19 20 48 0,19-20 16 16,-16 14 0-16,16-14-80 0,-15 11-16 15,15-11 0-15,-12 9 0 0,12-9-288 0,-12 7-64 0,12-7-16 0,0 0 0 16,-16 8-304-16,16-8 0 0,-8 3 0 0,8-3 0 16,0 0-1040-16,-11 0-112 0,11 0-32 15,0 0 0-15,-3-3-1072 0,3 3-224 0</inkml:trace>
  <inkml:trace contextRef="#ctx0" brushRef="#br0" timeOffset="21052.5">17399 7992 8287 0,'0'0'736'0,"0"0"-592"0,0 0-144 0,0 0 0 0,0 0 1408 0,0 0 256 15,0 0 64-15,0 0 0 0,0 0 224 0,0 0 48 16,0 0 16-16,0 0 0 0,0 0-528 0,0 0-96 16,0 0-32-16,0 0 0 0,0 0-768 0,0 0-144 15,0 0-48-15,0 0 0 0,0 0-400 0,0 39 0 16,0-39 0-16,0 0 0 0,0 0 0 0,14 41 0 16,-14-41 0-16,0 0 0 0,0 0 0 0,24 35 0 15,-24-35 0-15,0 0 0 0,0 0 0 0,34 21 0 16,-34-21 0-16,0 0 0 0,29 2 0 0,-29-2 0 15,19-5-176-15,-19 5 176 0,19-12 208 0,-9 5 128 0,1-1 32 0,-3-4 0 16,2 1 112-16,-1-2 32 0,-2 1 0 0,1-2 0 16,1-1-256-16,-4 1-64 0,2 0 0 0,-1 1 0 15,0-1-192-15,-2 2 0 0,-1 0 128 0,0 1-128 16,0 2 0-16,-1 2 0 0,-2 1 128 16,2 2-128-16,-2 4 256 0,0-6 0 0,0 6 0 0,0 0 0 15,0 0-256-15,0 0-128 0,0 0 128 0,0 0-208 31,-10 28-272-31,10-28-48 0,0 0-16 0,-7 36 0 0,7-36 288 0,0 0 64 16,-3 45 16-16,3-45 0 0,0 0 176 0,0 41-128 0,0-41 128 0,0 0-128 16,0 0-160-16,0 0-32 0,24 35 0 0,-24-35 0 15,0 0-48-15,27-1-16 0,-27 1 0 0,21-11 0 16,-8 2 800-16,1 0 160 0,-1-4 16 0,0 1 16 16,2-2 288-16,-1 0 64 0,0-2 16 0,-1 1 0 15,0 1-144-15,-4 0-16 0,4 0-16 0,-5-2 0 0,0 3-96 0,0 2-32 16,-1-1 0-16,-3 2 0 0,0 1-160 0,-3 1-16 15,1 1-16-15,-2 1 0 0,0 1-288 0,0-1-64 16,-2 3-128-16,1-1 192 16,-3 1-832-16,1 1-160 0,0-1-32 0,1 2-16 15,-4 0-1136-15,1 0-240 0,2 1-32 0,3 0-11952 0</inkml:trace>
  <inkml:trace contextRef="#ctx0" brushRef="#br0" timeOffset="21649.18">18081 7763 25791 0,'0'0'1152'0,"0"0"224"0,-13 5-1104 0,13-5-272 0,0 0 0 0,0 0 0 0,-11 4 896 0,11-4 128 16,-12 6 32-16,2 0 0 0,-2 1-352 0,-2 0-64 15,2 2 0-15,0-1-16 0,12-8-496 0,-18 19-128 16,18-19 0-16,-19 20 0 16,19-20-448-16,-13 21-96 0,13-21-32 0,0 0 0 15,-11 31-224-15,11-31-48 0,0 0-16 0,0 0 0 16,0 0 64-16,0 0 16 0,0 0 0 0,22 31 0 0,-22-31 320 0,13-5 64 15,-3 0 16-15,-1-3 0 0,0-1 704 0,0-2 160 16,2 0 32-16,-1-3 0 0,-1 1 448 0,1-1 80 16,-1-1 32-16,0-1 0 0,0 0-288 0,-1 1-48 15,-1-1-16-15,-1 0 0 0,0 3 16 0,-1-1 0 0,0 2 0 16,-2-1 0-16,-1 2 64 0,1-2 16 16,0 2 0-16,-3-1 0 0,0 2-384 0,2-2-80 15,-2 3-16-15,-2 0 0 0,2-1-336 0,0 4 0 0,0 1 0 0,0 5 0 16,0-7-320-16,0 7 32 15,0 0 0-15,0 0 0 0,0 0-80 0,0 0-16 0,0 0 0 0,0 0 0 16,0 0-192 0,0 0-64-16,6 46 0 0,-6-46 0 0,0 0 432 0,7 51 80 15,-7-51 128-15,5 37-208 0,-5-37 336 0,0 0 64 0,9 54 0 0,-9-54 16 16,0 0 240-16,10 45 64 16,-10-45 0-16,0 0 0 0,14 43-32 0,-14-43 0 15,0 0 0-15,0 0 0 0,18 42-288 0,-18-42-64 0,0 0-128 0,0 0 192 16,0 0-560-16,0 0-112 15,0 0-32-15,0 0 0 0,28 16-1232 0,-28-16-256 16,9-8-48-16,-4 1-11520 0</inkml:trace>
  <inkml:trace contextRef="#ctx0" brushRef="#br0" timeOffset="22439.37">19423 7076 18431 0,'0'0'1632'0,"0"0"-1312"16,0 0-320-16,0 0 0 0,0 0 1088 0,0 0 160 15,0 0 32-15,0 0 0 0,0 0-192 0,0 0-16 16,0 0-16-16,0 0 0 0,0 0-656 0,0 0-128 16,0 0-16-16,0 0-16 15,-2 40-688-15,2-40-128 0,0 0-16 0,0 0-16 16,4 41-272-16,-4-41-48 0,0 0-16 0,0 0 0 16,6 42 336-16,-6-42 64 0,0 0 16 0,0 0 0 0,0 0 528 0,-2 39 0 15,2-39 0-15,0 0 0 0,0 0 592 0,0 0 240 16,-18 19 32-16,18-19 16 0,0 0 416 0,-19 9 96 0,19-9 16 0,-17 6 0 15,17-6-144-15,-16 7-32 0,16-7 0 0,-16 6 0 16,16-6-336-16,-18 6-64 0,18-6 0 0,-15 4-16 16,15-4-624-16,-14 3-192 0,14-3 0 0,-15 3 0 31,15-3-1520-31,-12 1-400 0,12-1-96 0,-11 0-11936 0</inkml:trace>
  <inkml:trace contextRef="#ctx0" brushRef="#br0" timeOffset="24458.44">20242 9532 30399 0,'0'0'2704'0,"0"0"-2160"0,0 0-544 0,2-7 0 16,-2 7 1024-16,0 0 80 0,3-9 32 0,0 0 0 16,3-1 48-16,-3-4 16 0,4 0 0 0,-2-3 0 15,2-1-624-15,0 0-128 0,1 0-32 0,-1-2 0 16,2-1-272-16,-1-1-144 0,3-2 160 0,-3 0-160 16,2 3 0-16,-1-3 0 0,3-3 0 0,0-1 0 15,0-1 128-15,0 0-128 0,0-2 0 0,2 2 0 16,-1-1 192-16,0 1-64 0,0-1-128 0,-1 0 192 15,2 1-32-15,-2-2-16 0,-1-1 0 0,2 0 0 16,-2 0 0-16,2-1 0 0,-2 0 0 0,0-1 0 16,-1 2-16-16,1 1 0 0,0 0 0 0,0 0 0 0,-1 2 32 0,3-2 0 15,-2-2 0-15,2 0 0 16,-2-1-32-16,0-2 0 0,0 0 0 0,2-2 0 0,-2-1-128 0,2 1 192 16,-2 1-192-16,2 0 192 0,-2 1-48 0,2 2 0 15,-3-2 0-15,1 2 0 0,0 1-144 0,-1-4 128 16,4-4-128-16,-4 0 128 0,4-2-128 0,-2 1 0 15,0 2 0-15,-2 0 0 0,1-1 0 0,0 0 0 16,-1-1 0-16,-2 1 0 0,-2 4 0 0,2-1 0 0,-2-3 0 0,-1-1 0 16,0 4 0-16,0 0 0 15,0 2 0-15,-2-1 0 0,0 1-128 0,-1 0 128 16,-1 0 0-16,1 1 0 0,-2 4 0 0,2-1 0 16,-1-2 0-16,-1 2 0 0,2 2-160 0,-2 0 160 0,0 1 0 0,2 0-144 15,-1 1 144-15,-1 0-128 16,3 0 128-16,-1 2-128 0,-1 1 128 0,1 1-208 15,1 2 80-15,0 2 128 0,-1 1-192 0,0 0 192 0,1 2-192 0,0 1 192 16,0-1-160-16,0 3 160 0,-1 2 0 0,-1-1-144 16,1 3 144-16,1 0 0 0,-1 0 0 0,1 2 0 0,-1-1 0 15,1 2 0-15,2 0 0 0,-2 0 0 16,0 1 0-16,0 1 0 0,-1 0 0 0,1 1-128 16,1-1 128-16,0 0-128 0,-1 1 128 0,-1 0-128 0,-1 1 128 0,1-1 0 15,1 0 0-15,-1 0 0 0,1 1 0 0,-3 0 0 16,2 0 0-16,-2 3 0 0,2-5 0 0,-2 5 0 15,1-5 0-15,-1 5 0 0,3-4 0 0,-3 4 0 16,0-5 0-16,0 5 128 0,2-5-128 0,-1 2 0 16,-1 0 0-16,0-1 0 15,0 4 0-15,0-5 0 0,0 5 0 0,-1-5 0 0,1 2 0 0,-2 1-128 0,2-1 128 0,-3 1 0 16,2-2 0-16,-1 2 0 0,2 2 0 0,-2-3 0 16,2 3 0-16,-5-2-128 0,5 2 128 0,-5 0 0 15,5 0 0-15,0 0-128 16,-10 4 128-16,10-4 0 0,0 0-192 0,-17 16 64 0,17-16 0 0,-17 19 0 15,17-19 128-15,-23 24-208 0,23-24 80 0,-27 28 128 16,27-28-144-16,-27 28 144 0,11-13 0 0,0-2 0 16,3 1 0-16,-3-2 0 15,3 0 0-15,-1-1 0 0,14-11 0 0,-22 21 0 0,22-21 0 0,-21 17 0 16,21-17 0-16,-15 12 0 0,15-12 0 0,0 0 0 16,-14 11 0-16,14-11 0 0,0 0 0 0,0 0 0 15,0 0 0-15,-3-1 0 0,3-2 0 0,3-3 0 0,0 0 0 0,2-1 0 16,1-1 0-16,1-4 0 0,4 2 0 0,0-2 0 15,1 0 0-15,2-2 0 0,0 2-128 16,1-2 128 0,-1 0 0-16,2 0 0 0,0-1-144 0,0 0 144 15,-3 1 0-15,1 0-144 0,-1 2 144 0,1-1 0 0,-1 2-144 0,-2 0 144 16,-1 3 0-16,1 0 0 0,-1 2 0 0,1 0 0 0,-3 2-128 0,3 1 128 16,-11 3 0-16,16-2 0 15,-16 2 0-15,0 0 0 0,21 5 0 0,-21-5 0 0,0 0-144 0,0 0 144 0,27 28 0 0,-27-28 0 31,0 0 0-31,21 34-128 0,-21-34 128 0,0 0 0 16,21 39 0-16,-21-39 0 0,0 0 0 0,19 40 0 16,-19-40 0-16,0 0 0 0,18 41 0 0,-18-41-160 31,0 0-384-31,17 37-80 0,-17-37-16 0,0 0 0 0,19 39-880 0,-19-39-176 16,0 0-32-16,14 39-16 0,-14-39-752 0,0 0-128 15</inkml:trace>
  <inkml:trace contextRef="#ctx0" brushRef="#br0" timeOffset="25143.01">19474 7975 16575 0,'0'-6'1472'0,"0"6"-1168"16,-1-6-304-16,1 6 0 0,0 0 2336 0,-2-4 416 15,2 1 64-15,0-2 32 0,-2-2-576 0,2 1-112 0,0 1-32 0,0 2 0 0,0 3-1328 0,0 0-272 16,0 0-48-16,0 0-16 16,0 0-800-16,0 0-176 0,12 39-16 0,-12-39-16 0,7 39 288 0,-7-39 64 15,7 50 16-15,-7-50 0 0,6 56 176 0,-6-56 0 16,10 62-144-16,-10-62 144 0,8 67-272 0,-8-67 16 16,5 68 0-16,-5-68 0 31,6 59-816-31,-6-59-144 0,6 45-48 0,-6-45 0 0,0 0 688 0,2 44 144 0,-2-44 32 0,0 0 0 31,0 0-400-31,0 0-80 0,0 37-16 0,0-37-6400 0,0 0-1296 0</inkml:trace>
  <inkml:trace contextRef="#ctx0" brushRef="#br0" timeOffset="25608.71">19271 8331 11967 0,'0'0'528'0,"0"0"112"0,0 0-512 0,-6-1-128 0,6 1 0 0,0 0 0 16,0 0 1168-16,0 0 208 0,0 0 32 0,0 0 16 0,0 0-464 0,14-5-80 16,-14 5-32-16,0 0 0 0,24-6-464 0,-24 6-112 15,22-6-16-15,-22 6 0 0,29-10-256 0,-13 5 160 16,1 0-160-16,0 0 128 16,2-3-128-16,2 2 0 0,-1-1-192 0,-3-1 192 0,2 2 0 0,-2-1 0 31,-1 1 0-31,-3-1 192 0,1 2 64 0,1 0 0 15,-1 0 16-15,-2-1 0 0,-12 6 96 0,24-8 16 16,-24 8 0-16,19-4 0 0,-19 4 400 0,0 0 96 16,0 0 16-16,24 0 0 0,-24 0-128 0,0 0-32 15,0 0 0-15,0 0 0 0,0 0-256 0,0 0-48 16,17 39-16-16,-17-39 0 0,0 0-32 0,0 0-16 16,-3 42 0-16,3-42 0 0,0 0-96 0,-5 36-16 0,5-36 0 0,0 0 0 15,0 0-256-15,0 35 0 0,0-35 0 16,0 0 0-16,0 0 0 0,0 0-176 0,0 0 32 0,0 0 0 15,0 0-80-15,0 0-16 0,0 0 0 0,0 0 0 16,29 4 448-16,-26-9 96 16,2-2 16-16,0-1 0 0,1-1 96 0,-1 1 32 0,0-2 0 0,0 1 0 15,-2 1 64-15,0-1 32 0,2 1 0 0,-4 0 0 16,3 0-112-16,-3 1-32 0,1 1 0 0,-2 0 0 16,1 0-272-16,-1 1-128 0,2 1 0 0,-4 0 128 15,2 4-640-15,-1-8-128 16,1 5-16-16,-2-1-16 0,2 1-1504 0,-3-1-320 15</inkml:trace>
  <inkml:trace contextRef="#ctx0" brushRef="#br0" timeOffset="25892.77">19728 7838 21183 0,'0'0'1888'0,"0"0"-1504"0,0 0-384 0,0 0 0 0,0 0 1856 0,0 0 320 0,0 0 48 0,0 0 16 16,0 0-1040-16,0 0-208 0,0 0-32 0,13 43-16 16,-13-43-144-16,8 37-32 0,-8-37 0 0,8 47 0 15,-8-47-512-15,12 55-96 0,-12-55-32 0,12 61 0 16,-12-61-128-16,16 57-144 0,-16-57 144 0,13 55-208 31,-13-55-384-31,16 48-80 0,-16-48-16 0,13 41 0 16,-13-41-528-16,0 0-96 0,17 45-32 0,-17-45 0 15,0 0 240-15,0 0 32 0,0 0 16 0,18 34 0 16,-18-34-192-16,0 0-32 0,0 0-16 0,0 0-8240 0</inkml:trace>
  <inkml:trace contextRef="#ctx0" brushRef="#br0" timeOffset="26810.28">19896 7976 20271 0,'0'0'896'0,"0"0"192"0,-6-4-880 0,6 4-208 16,0 0 0-16,0 0 0 0,0 0 1296 0,0 0 224 15,0 0 32-15,0 0 16 0,-16 11-752 0,16-11-160 16,0 0-16-16,-18 23-16 0,18-23-256 0,0 0-48 16,-17 39-16-16,17-39 0 0,-10 35-304 0,10-35 160 15,-6 39-160-15,6-39 128 0,-2 38-128 0,2-38 0 0,0 38-160 0,0-38 160 31,0 0-448-31,13 47 0 0,-13-47 0 0,0 0 0 16,22 38-128-16,-22-38-32 0,0 0 0 0,29 28 0 0,-29-28 416 0,0 0 192 0,35 18-192 0,-35-18 192 16,0 0 160-16,26 6 160 0,-26-6 16 0,22-4 16 15,-22 4 544-15,24-9 128 0,-12 2 0 0,0-1 16 16,0-1-112-16,-1 1-32 0,-2-2 0 0,1 0 0 16,-2 1-448-16,0 0-80 0,0 0-32 0,-2 0 0 15,-1 0 96-15,-2-1 16 0,1 1 0 0,-1 0 0 16,-1 0-16-16,-1 0 0 0,-1 0 0 0,0 0 0 0,0 2-208 0,0 0-32 15,-3-1-16-15,1 2 0 0,1 0-176 16,-3 1 192-16,1-1-192 0,-2 2 192 16,2 0-192-16,3 4 0 0,-11-6 0 0,11 6 0 0,-8-6 0 0,8 6 0 15,-11-2-128-15,11 2 128 16,-8 0-160-16,8 0 160 0,0 0-208 0,-14 5 80 16,14-5-48-16,0 0 0 0,0 0 0 0,-17 17 0 15,17-17-48-15,0 0-16 0,0 0 0 0,-14 33 0 16,14-33 240-16,0 0-176 0,-5 36 176 0,5-36-160 0,0 0 160 0,2 41 0 15,-2-41 0-15,0 0 0 0,8 37 0 0,-8-37 176 0,0 0-48 0,0 0 0 16,19 38-128-16,-19-38-176 16,0 0 48-16,0 0 0 0,0 0-80 0,32 21-16 0,-32-21 0 15,0 0 0-15,23-2 224 0,-23 2 160 0,12-8-32 0,-5 3 0 16,-1-1 240-16,2 0 32 0,-2-3 16 0,1 1 0 16,1-1-160-16,-2-3-48 0,-1 2 0 0,0-2 0 15,1 1-208-15,0-1 144 0,-4 3-144 0,3-2 128 16,-2 1-128-16,-1 0 0 0,1-1 0 0,-1 3 0 0,-2 8 0 15,6-10 128-15,-6 10-128 0,0 0 0 16,0 0 128-16,0 0-128 0,0 0 128 0,0 0-128 0,0 0 0 16,0 0 128-16,0 0-128 0,13 48 0 0,-13-48 0 15,0 0 0-15,3 39 128 0,-3-39-128 16,0 0 0-16,0 0 0 16,11 43 0-16,-11-43 0 0,0 0 0 0,0 0-192 0,0 0 64 0,22 31 128 15,-22-31-448-15,0 0 16 0,0 0 16 0,0 0 0 16,0 0 240-16,24 0 176 0,-24 0-208 0,10-10 80 0,-5 3 128 0,1-2 0 15,-1 0 0-15,0-2 0 0,0 0-176 0,0-2 176 16,2 1-208-16,-2-1 80 16,0 0-16-16,2-1 0 0,-1 0 0 0,-1 1 0 0,0-2-128 0,-2 3-32 15,2-3 0-15,-1 2 0 16,1 0-208-16,0 2-32 0,0-1-16 0,-2 4 0 0,-3 8 144 0,11-11 32 16,-11 11 0-16,0 0 0 0,0 0 720 0,0 0 160 15,0 0 16-15,0 0 16 0,27 8 496 0,-27-8 80 0,0 0 32 0,0 0 0 31,0 0-560-31,19 40-96 0,-19-40-32 0,0 0 0 16,0 0-304-16,12 43-144 0,-12-43 128 0,0 0-128 16,0 0-384-16,12 37-176 0,-12-37-16 15,0 0-16-15,0 0-1440 0,0 0-272 16,0 0-64-16,12 35-7104 0,-12-35-1424 0</inkml:trace>
  <inkml:trace contextRef="#ctx0" brushRef="#br0" timeOffset="28684.58">24567 3037 5519 0,'0'-4'496'0,"0"1"-496"0,-1 0 0 0,-1 0 0 16,2 2 2816-16,-3 0 480 0,2-1 96 0,-3-1 0 16,0-1-1488-16,-5 0-304 0,-3-1-64 0,-3-1-16 0,-2 0-624 0,-4 3-128 15,0 0-32-15,-1 2 0 16,-2 1-592-16,-2 1-144 0,-1 1 0 0,-2 0 0 0,0 2 0 0,-6 2-192 16,3 1 32-16,-6 0 16 0,2 3 144 0,-2 1-128 15,-5 1 128-15,3 1-128 0,-5 2 128 0,0-1 0 16,1 1 0-16,-1 0 0 0,0 0 0 0,0 3 0 15,-3 1 0-15,2 2 0 0,-1 1 0 16,4-2 0-16,3 2 0 0,0 0 0 0,5 0 0 0,0 1 0 16,-2 2 0-16,3 1 0 0,1 2 0 0,1 2 0 15,6-1 0-15,1-1 0 0,2 0 0 0,23-28 0 16,-38 57 0-16,38-57 0 0,-24 45 0 0,24-45-160 16,-10 43 160-16,10-43-160 15,0 0-336-15,10 59-64 0,-10-59-16 0,24 36 0 16,-24-36-256-16,40 29-64 0,-13-16-16 0,6-3 0 15,3-2 400-15,2-4 64 0,2-3 32 0,7-2 0 0,2-3 416 0,1-4 0 0,0 1 0 0,-1-3 0 16,4-4-224-16,-2-1-16 0,0-2 0 0,0-2 0 16,-3-1 240-16,0-2-192 0,-1 1 192 0,-3-2-192 15,-2 0 624-15,0-1 128 0,-1 0 16 0,-1 0 16 16,-6 4 288-16,0-1 48 0,-1 1 16 0,-4 0 0 16,-2-1 144-16,-3 1 48 0,-1 1 0 0,-4 0 0 0,-2 1-32 15,-4 1 0-15,-2 3 0 0,-1-2 0 16,-2 1-320-16,-2 1-64 0,-1-1-16 0,-2 2 0 0,-3 0-400 15,-1 1-96-15,-3-1-16 0,-2 1 0 16,0 0-848 0,-1-1-176-16,-1 1-48 0,-4 2 0 0,0 0-880 0,-2 2-176 0,-2 1-48 0,1-1 0 15,0 3-640-15,-1 1-128 0,-1 1-16 0,0 0-4848 0</inkml:trace>
  <inkml:trace contextRef="#ctx0" brushRef="#br0" timeOffset="29182.73">23150 3688 23951 0,'0'0'2128'0,"0"0"-1696"0,0 0-432 0,0 0 0 0,0 0 384 0,0 0-16 0,0 0 0 0,13 46 0 16,-13-46 656-16,11 52 144 0,-11-52 32 0,10 73 0 15,-10-73-304-15,14 79-64 0,-7-38-16 0,-2 2 0 16,0 2-416-16,0 1-80 16,0 1 0-16,0-1-16 0,0 0-304 0,-1-3 0 0,-4-43 128 0,12 77-128 15,-12-77 0-15,14 69 0 16,-14-69 0-16,13 59 0 0,-13-59 0 0,14 53-144 0,-14-53 144 0,14 43 0 15,-14-43-400-15,0 0 0 0,22 46 0 0,-22-46 0 16,0 0-672-16,24 25-128 16,-24-25-16-16,0 0-16 15,25 8-608-15,-15-11-112 0,0-1-32 0,0-2-8288 0</inkml:trace>
  <inkml:trace contextRef="#ctx0" brushRef="#br0" timeOffset="29720.33">24513 3388 14735 0,'0'0'1312'0,"0"0"-1056"0,0 0-256 0,0 0 0 15,0 0 1120-15,0 0 160 0,16 38 48 0,-16-38 0 16,8 45 464-16,-8-45 112 0,13 78 16 0,-10-29 0 16,0 3-704-16,-1 1-128 0,-2 3-16 0,2 0-16 15,-2-2-816-15,0-1-240 0,0 0 0 0,1 0 128 16,2 3-384-16,-1-2-80 0,1 0-16 0,0-2 0 16,2-2-832-16,0-5-160 0,1-1-48 0,2-4 0 15,-8-40 576-15,16 69 112 16,-16-69 32-16,18 57 0 0,-18-57 512 0,22 43 160 0,-22-43 0 0,19 32 0 0,-19-32 336 0,20 26 176 15,-20-26 48-15,0 0 0 0,24 34 32 16,-24-34 16-16,0 0 0 0,0 0 0 0,0 0 32 16,14 31 16-16,-14-31 0 0,0 0 0 0,0 0-144 0,0 0-16 15,-19 19-16-15,19-19 0 0,-29 4-128 0,11-2-32 16,-4-1 0-16,-2 0 0 0,-2-1-64 0,-4-1-32 16,-2-1 0-16,-3-1 0 0,-2 0-80 0,0-2-16 15,-4-1 0-15,-2 0 0 0,-4 0-128 0,-4 1 0 16,-2-1 0-16,0 1 0 0,-6 1 128 0,3 0-128 15,3 1 192-15,4 1-64 0,1 1 160 0,0 0 32 0,1-1 0 16,3 2 0-16,5-1 256 0,2 2 48 16,2 1 16-16,2-1 0 0,2 2-112 0,-1 0-16 0,5 0 0 0,0 1 0 15,3-1-336-15,2 0-176 0,1 1 160 16,4-1-160-16,3-1 0 0,14-2 0 0,-22 3-208 0,22-3 64 31,0 0-832-31,-16 2-176 0,16-2-16 0,0 0-9328 0,0 0-1856 0</inkml:trace>
  <inkml:trace contextRef="#ctx0" brushRef="#br0" timeOffset="30951.22">22175 4865 23039 0,'0'-1'2048'0,"0"0"-1648"0,-2 0-400 0,2 0 0 15,0 1 1472-15,2-1 192 16,-1 0 64-16,-1-2 0 0,2 0-832 0,0-1-144 0,0-2-48 0,3 0 0 0,-2 0-176 15,4-1-32-15,2-1-16 0,1 0 0 0,2-3-336 0,2 1-144 16,3-1 128-16,0-4-128 0,3 1 0 0,-1 0 0 16,4-1 0-16,1 0 0 15,1-1 256-15,4-1-48 0,1 0 0 0,-1 1 0 0,-2 0-208 0,1 0 144 16,0 0-144-16,1 1 128 0,0 1-128 0,-2-1 0 16,0 1 144-16,-1 2-144 0,-2 0 288 0,-2 2-16 15,2-2 0-15,0 2 0 16,0 0-32-16,0 0-16 0,0 1 0 0,-2-1 0 0,1 1-80 0,-1 1-16 15,-4-1 0-15,1 2 0 16,-5 1 48-16,0 0 0 0,-2 0 0 0,-2 1 0 16,1 1 16-16,-5-1 0 0,1 1 0 0,-1-1 0 0,-1 2-64 0,-2 0-128 0,-1 0 192 0,-1 0-64 15,-1 1 0-15,0-1-128 0,0-1 192 0,-3 1-64 32,1 0 48-32,-2 1 0 0,-2-1 0 0,-1 0 0 0,0 1-176 0,-2 0 0 0,1 0 0 0,-2 0 128 15,-2-1-128-15,-1 2 0 0,-2 1 0 0,1 0-176 16,-2 0 0-16,0 1 0 15,0 2 0-15,-2-1 0 0,2 1-80 0,-3 0-32 16,3 1 0-16,-1 1 0 0,1-1 96 0,1 2 0 0,1-1 16 0,1 0 0 16,3-1 176-16,2 0 0 0,8-4 0 0,-16 8-128 15,16-8 128-15,0 0 0 0,-14 6 0 0,14-6 0 0,0 0-144 0,0 0 0 16,0 0 0-16,0 0 0 0,3-1 144 0,2 0-208 16,0-1 80-16,3-1 128 0,1-1-240 15,1-1 80 1,4 0 16-16,1-1 0 0,1 1 144 0,1-3 0 0,0 2 0 0,0 0 0 0,2 0 0 0,0 0 0 15,-1 1 0-15,1 0 0 0,0 1 0 0,-1-1 0 32,3 0 0-32,-2 0 0 0,0 1 0 0,0 0-160 0,-3 0 160 0,-1 1-208 0,-1-1-144 0,-2 1-32 15,0 1 0-15,-2 0 0 0,-1 0 176 0,-9 2 16 32,15 0 16-32,-15 0 0 0,0 0-80 0,0 0-32 0,17 3 0 0,-17-3 0 15,0 0 96-15,0 0 0 0,0 0 16 16,0 0 0-16,0 0 176 0,-11 39 0 0,11-39 0 0,-19 23 128 15,19-23-128-15,-24 26 192 0,24-26-64 0,-29 27 0 16,29-27-128-16,-32 32 0 0,13-14 0 0,1 1 0 16,18-19 0-16,-35 37 192 0,35-37-64 0,-34 40 0 15,34-40-128-15,-36 42-208 0,36-42 48 0,-32 39 16 16,32-39-1472 0,-31 35-304-16,31-35-48 0,-31 30-6416 0,31-30-1296 15</inkml:trace>
  <inkml:trace contextRef="#ctx0" brushRef="#br0" timeOffset="31712.98">22091 4805 24879 0,'-2'-3'2208'0,"2"-2"-1760"0,0 2-448 0,0 2 0 15,0 1 640-15,0-2 32 0,2-2 16 0,-2-3 0 0,0-3-16 0,2-2 0 16,-1-1 0-16,1 0 0 0,1 0-288 0,-1 0-64 15,4 0-16-15,-3 0 0 0,2-1-304 0,0-1 160 16,2 2-160-16,2-2 128 0,-1 1-128 0,0-1 160 16,3 0-160-16,-1 1 160 0,2-1-160 0,-2 3 160 0,1-1-160 15,-1 2 160-15,0 0-160 0,2 2 0 0,-2 0 0 0,-1 3 0 16,1 1 0-16,-1 1 0 0,0 2 0 0,-3 1 0 16,1 0 176-16,-7 1-48 0,0 0-128 0,0 0 192 15,0 0-192 1,0 0 0-16,0 0 128 0,0 0-128 0,26 37-256 0,-26-37-112 0,0 0-16 0,-9 38 0 31,9-38-64-31,0 0-32 0,-22 50 0 0,22-50 0 0,-21 40 96 0,21-40 0 0,-25 42 16 0,25-42 0 16,-26 41-16-16,26-41-16 0,-27 38 0 0,27-38 0 15,-28 37 400-15,28-37-128 0,-29 33 128 0,29-33 0 0,-27 33 0 16,27-33 0-16,-24 33 0 0,24-33 128 0,-19 35-128 16,19-35 0-16,-17 33 0 0,17-33 0 0,0 0 0 0,-18 40 0 15,18-40 0-15,0 0 128 16,0 0-256-16,0 0-64 0,5 44 0 0,-5-44 0 0,0 0 192 0,0 0-208 15,28 26 80-15,-28-26 128 16,24 10 144-16,-24-10 160 0,31 10 16 0,-31-10 16 0,38 8 48 0,-18-5 0 16,2-2 0-16,-1 0 0 0,3-2 32 0,-2 0 16 15,1-2 0-15,-1 0 0 0,0-2-112 0,-1 0 0 0,3 1-16 16,-3-1 0-16,-1 0-464 0,0-1-96 16,-1 1 0-16,0 0-8704 15,-3 0-1728-15</inkml:trace>
  <inkml:trace contextRef="#ctx0" brushRef="#br0" timeOffset="42709.63">22955 5157 18431 0,'0'-2'1632'0,"0"1"-1312"15,1 0-320-15,-1 1 0 0,0 0 672 0,2 0 64 16,-2 0 16-16,2-1 0 0,-1 0 272 0,-1 1 64 16,2 0 16-16,-2 0 0 0,0 0-864 0,0 0-240 0,0 0 0 0,0 0 0 15,0 0 0-15,0 0 0 0,24 42 0 0,-24-42 0 16,0 0-128-16,0 0 128 0,24 45-160 0,-24-45 160 16,0 0 0-16,0 0-144 0,35 38 144 0,-35-38 0 15,0 0 0-15,32 18 0 16,-32-18 0-16,0 0 128 0,32 7-128 0,-22-8 144 0,-1-1-144 0,-2-1 160 15,2 0 256-15,1-1 48 0,-2-1 16 0,1-2 0 16,-2 1 16-16,0-1 0 0,0-1 0 0,-2 2 0 0,0-1-64 0,0 0-16 16,-2 0 0-16,-1 1 0 15,2 0-256-15,-4 1-160 0,2-3 192 0,-2 2-192 32,1 0-768-32,-1-1-272 0,0 0-48 0,-1 1-11360 0</inkml:trace>
  <inkml:trace contextRef="#ctx0" brushRef="#br0" timeOffset="44041.38">23347 5058 19343 0,'0'0'848'0,"0"0"192"0,0 0-832 0,0 0-208 15,0 0 0-15,0 0 0 0,0 0 896 0,0 0 144 0,-16 32 32 0,16-32 0 16,0 0 192-16,-8 31 32 16,8-31 16-16,0 0 0 0,0 0-1184 0,0 0-128 0,0 0-256 0,3 45 64 31,-3-45-800-31,0 0-160 0,0 0-16 0,0 0-16 16,31 24-304-16,-31-24-64 0,0 0-16 0,0 0 0 15,35 18 736-15,-35-18 128 0,0 0 48 0,29 12 0 0,-29-12 416 0,0 0 96 0,0 0 16 0,0 0 0 16,30 25 128-16,-30-25 0 0,0 0 0 0,0 0 0 15,0 0 624-15,0 0 48 0,0 0 16 0,0 0 0 0,0 0 512 0,-10 40 96 16,2-36 32-16,-1 1 0 0,-1 0-160 0,-1 2-16 31,1-2-16-31,-2 0 0 0,2 0-96 0,0-1-16 16,-1 1 0-16,1-1 0 0,1-1-528 0,1-1-112 0,3 0-32 0,-2-2 0 0,0 2-352 0,4-2 128 16,-1-1-128-16,1-1 0 0,1 0 352 0,1 0 0 15,1-1 0-15,0 0 0 16,1-2-352-16,3 0 0 0,1 0 0 0,1 0 0 0,2-2-128 0,0 1-112 15,2 0-16-15,2-1 0 16,0-2 128-16,0 1 128 0,2 1-208 0,-2 0 80 0,4 0 128 16,-3 1-160-16,4-1 160 0,-3-2-160 0,1 2 160 0,1-1 0 0,-1 0 0 15,-1 0-128-15,0 1 128 0,-1-1 0 16,-2 1 0-16,-1 1-128 0,1-2 128 0,-3 2 0 16,0 0 0-16,-1-1 0 0,0 1 0 0,-2 1 0 0,-1 0 0 15,-1 0 0-15,-2 1 0 0,1 0 128 0,-2 1-128 0,0 1 0 31,-2 0 512-31,1 1 48 0,-1 0 0 0,-3 0 0 16,2 0 80-16,-2 2 0 0,-1 0 16 0,1 1 0 0,5-2-656 16,-13 8 0-16,13-8 0 0,-14 12 0 15,14-12 0-15,-14 15-144 0,14-15 144 0,-12 17-208 0,12-17 208 16,-14 20-176-16,14-20 176 0,0 0-160 0,-10 35 160 0,10-35 0 16,0 0 0-16,0 0-128 0,-5 45 128 0,5-45 0 15,0 0 0-15,0 0 0 0,0 0 0 0,12 42 0 16,-12-42 0-16,0 0-128 0,0 0 128 0,0 0-208 15,0 0 80-15,35 18 128 0,-29-19 0 0,1-2 0 16,-1-1 0-16,2-2 0 0,0 1 224 0,0-2-32 16,0-2-16-16,2 1 0 0,-1-1-176 0,-1-2 0 15,0 1 0-15,0 0 128 0,-1 1-128 0,-1-1 0 16,1 0 0-16,0 2 0 0,-2 0 0 0,0-1 0 16,0 2 0-16,-2 1 0 0,2-1 0 0,-4 3 128 0,3 1-128 15,-3 1 0-15,-1 2 224 0,3-2-32 0,-3 2-16 0,0 0 0 16,0 0-176-16,0 0 192 0,0 0-192 0,0 0 192 15,0 0-192-15,0 0 160 0,23 36-160 0,-23-36 160 16,0 0-160-16,0 0 0 0,0 0 144 0,0 0-144 16,22 44 0-16,-22-44 0 0,0 0 0 0,0 0 0 15,0 0 0-15,0 0 0 0,0 0 0 0,26 31 0 16,-26-31 0-16,0 0 0 0,0 0 0 0,0 0 0 0,11-3 192 16,-8 1-16-16,0-1-16 0,-1-1 0 15,1-1 32-15,-1-1 0 0,1-1 0 0,-1 1 0 16,1-1-192-16,-1-1 0 0,2 1 0 0,-1 0 0 15,-1 0-480-15,1 0-80 0,0 0-16 0,-1 1 0 16,1-1-464 0,-1 1-112-16,1-1 0 0,0 0-16 0,-1 0-240 0,1 1-64 0,-1 0 0 0,-1 1 0 15,1-1 288-15,-1 3 48 0,1-1 16 0,-2 1 0 0,2 1 816 0,-2 2 176 0,0 0 128 16,0 0-192-16,0 0 528 0,0 0 112 16,0 0 0-16,0 0 16 0,0 0-144 0,0 0-48 15,0 0 0-15,25 32 0 0,-25-32 288 0,0 0 48 0,0 0 16 16,0 0 0-16,13 41-208 0,-13-41-32 0,0 0-16 15,0 0 0-15,0 0-112 0,0 0-32 0,8 43 0 0,-8-43 0 16,0 0-16-16,0 0 0 0,0 0 0 0,0 0 0 16,0 0 144-16,0 0 32 0,0 0 0 0,0 0 0 15,0 0 128-15,0 0 48 0,0 0 0 0,0 0 0 16,0 0-48-16,0 0 0 16,0 0 0-16,0 0 0 0,31 9-336 0,-24-16-176 15,-2-1 160-15,2 0-160 0,-1-1 0 0,2 0-160 0,0 0 0 0,0 0 0 0,0 0-32 16,-2 1 0-16,1 0 0 0,2-1 0 0,-2 3 192 0,-1 0-128 15,2 0 128-15,-2 2-128 16,-1 1 128-16,0 0 0 0,-5 3 0 0,11-2 0 16,-11 2 0-16,0 0 192 0,0 0-64 0,0 0 0 0,0 0 64 0,0 0 32 15,31 16 0-15,-31-16 0 16,0 0-64-16,0 0-16 0,0 0 0 0,0 0 0 0,0 0-144 0,20 42 0 16,-20-42 0-16,0 0 0 0,0 0-144 0,0 0-112 15,0 0-32-15,9 45 0 16,-9-45-480-16,0 0-80 0,0 0-32 0,0 0 0 15,0 0-144-15,3 44-48 0,-3-44 0 0,0 0 0 16,0 0-304-16,0 0-64 0,0 0-16 0,0 0 0 16,0 0-416-16,0 0-96 0,0 0-16 0,0 0-5760 0</inkml:trace>
  <inkml:trace contextRef="#ctx0" brushRef="#br0" timeOffset="44990.15">24241 5145 10127 0,'2'-4'448'0,"0"0"96"0,-1 0-544 0,-1 2 0 0,0 2 0 0,2-2 0 0,-2 2 880 0,0-3 64 16,0 1 16-16,2-2 0 0,-2 0 512 0,0 0 128 15,-2-1 0-15,0 1 16 0,1 1-784 0,-1-1-144 16,0 2-48-16,-1-1 0 16,0 1-320-16,-1 1-64 0,1-2 0 0,-1 2-16 0,4 1-240 0,-7 0 144 15,7 0-144-15,0 0 128 0,0 0-128 0,-15 12 160 31,15-12-160-31,0 0 160 0,0 0-160 0,-19 28 192 16,19-28-192-16,0 0 192 0,-15 31 320 0,15-31 64 16,0 0 0-16,-16 36 16 0,16-36-32 0,0 0-16 15,-7 36 0-15,7-36 0 0,0 0-240 0,0 0-48 0,0 0-16 16,4 45 0-16,-4-45-240 0,0 0 128 0,0 0-128 0,0 0 0 16,0 0 0-16,0 0-128 0,33 14-16 0,-25-17 0 15,0-2 144-15,3-1 0 0,-1-1-144 0,1 0 144 16,0-2 0-16,0 0 0 0,-1-1 0 0,2 0 0 15,0 0 0-15,-2-1 0 0,-1 2 0 0,1-2 0 16,-1 2 160-16,-1 0-160 0,-1 0 192 0,0 1-192 16,-2 0 384-16,0 0-48 0,0 2 0 0,0 0 0 0,-1 2 160 15,0-1 16-15,-1 3 16 0,-1 0 0 16,-2 2-208-16,0 0-32 0,0 0-16 0,0 0 0 0,0 0-128 0,0 0-16 16,0 0-128-16,0 0 192 0,0 0-64 0,0 0-128 15,15 43 176-15,-15-43-176 0,0 0 272 0,0 0-48 16,0 0-16-16,-2 44 0 0,2-44-208 15,0 0 0-15,0 0 128 0,0 0-128 0,-5 40 0 0,5-40 0 16,0 0 0-16,0 0 0 0,0 0 0 0,0 0 0 16,0 0 0-16,0 0 0 0,0 0 0 0,0 0 0 15,0 0 0-15,0 0 0 0,0 0 176 0,0 0-16 16,0 0 0-16,0 0 0 0,0 0 160 0,0 0 48 0,0 0 0 16,22 4 0-16,-19-11-224 0,3 0-144 15,-2-1 192-15,1-1-192 0,-2 1 144 0,2-1-144 0,0 0 0 16,1 0 144-16,-1-1-144 0,-2 2 160 0,2-1-160 0,1 0 160 15,0 1-160-15,-2 2 0 0,1 0 0 0,-1-1 128 16,1 3-128-16,0 0 0 16,-5 4 144-16,6-4-144 0,-6 4 0 0,0 0 0 0,0 0 0 0,0 0 128 15,0 0-128-15,0 0 0 0,0 0 0 0,0 0-128 16,0 0-128-16,26 37-32 0,-26-37 0 0,0 0 0 16,0 0 32-16,0 0 0 0,10 46 0 0,-10-46 0 15,0 0 256-15,0 0 0 0,0 0-128 0,0 0 128 16,20 40 0-16,-20-40 0 0,0 0-128 0,0 0 128 0,0 0-160 0,29 7 32 15,-21-8 0-15,0-1 0 0,3-2 128 0,-3-1 144 16,2-1-16-16,1-1-128 0,-3 1 224 0,3-2-64 16,-1 0-16-16,-2 0 0 0,3-2 48 0,-3 1 16 15,0 1 0-15,2-3 0 16,-4 1 48-16,1-2 0 0,0 1 0 0,-2-1 0 0,-2 2-256 0,2 0 0 16,-3 0 0-16,0 1 0 0,-1 0 128 0,-1 2-128 15,0 1 0-15,-1 1 144 0,-1-1-144 0,2 2 0 16,-2 1 0-16,-1 1 0 0,0 0 0 0,1 1-320 15,1 0 48-15,1 1 16 0,0 0 0 0,0 0 0 16,0 0 0-16,0 0 0 0,0 0 128 0,0 0 128 0,-15 25-192 16,15-25 192-16,0 0 0 0,0 0 0 0,0 0 0 0,0 0 144 15,0 44 64-15,0-44 16 0,0 0 0 0,0 0 0 16,0 0-224-16,13 39 176 0,-13-39-176 16,0 0 160-1,0 0-464-15,0 0-80 0,19 36-32 0,-19-36 0 0,0 0-736 16,0 0-128-16,0 0-48 0,0 0-8208 0,27 29-1664 0</inkml:trace>
  <inkml:trace contextRef="#ctx0" brushRef="#br0" timeOffset="45207.74">24822 5333 27647 0,'0'0'2448'0,"0"0"-1952"0,0 0-496 0,0 0 0 15,0 0 1808-15,-7 35 272 0,7-35 48 0,0 0 16 16,-9 53-1408-16,9-53-288 0,-11 58-48 0,11-58-16 0,-10 50-208 0,10-50-48 0,-5 38-128 0,5-38 192 31,0 0-576-31,-8 44-128 0,8-44-32 0,0 0 0 16,0 0-1984-16,0 0-400 0,-3 38-80 0,3-38-9600 0</inkml:trace>
  <inkml:trace contextRef="#ctx0" brushRef="#br0" timeOffset="46016.66">23022 5636 12895 0,'0'-1'1152'0,"0"0"-928"0,0 1-224 0,0 0 0 0,0 0 2176 0,0 1 400 16,0 0 80-16,0-1 16 0,0 0-1232 0,0 0-240 15,0 0-48-15,0 0-16 0,11 42-176 0,-11-42-16 16,0 0-16-16,7 53 0 0,-7-53-416 0,8 44-96 15,-8-44-16-15,4 44 0 0,-4-44-256 0,7 41-144 16,-7-41 160-16,0 0-160 0,7 53 0 0,-7-53 0 16,0 0 0-16,7 39 0 15,-7-39-288-15,0 0-96 0,0 0-32 0,0 0 0 16,0 0-352-16,0 0-80 0,0 0-16 0,0 0 0 16,0 0 352-16,0 0 80 0,0 0 16 0,0 0 0 0,0 0 416 0,0 0 0 0,0 0 144 0,24 5-144 15,-21-14 256-15,-1-1-64 0,1 0-16 0,-1 0 0 16,1 1-176-16,-1-2 0 0,1 1 0 0,0 0 0 15,0 1 128-15,0 0-128 0,1-1 0 0,-1 3 128 16,0 0 176-16,1 0 16 0,0 3 16 0,-1-1 0 16,0 2 160-16,-1 0 16 0,-2 3 16 0,5-4 0 15,-5 4 64-15,0 0 16 0,0 0 0 0,0 0 0 16,0 0-240-16,0 0-48 0,0 0-16 0,0 0 0 16,0 0-176-16,0 0-128 0,29 30 144 0,-29-30-144 15,0 0 0-15,0 0 0 0,0 0 0 0,12 44-160 16,-12-44-656-1,0 0-128-15,0 0-16 0,7 37-16 0,-7-37-624 0,0 0-112 0,0 0-16 0,0 0-16 16,5 38-608-16,-5-38-112 0,0 0-32 0,0 0-5376 0</inkml:trace>
  <inkml:trace contextRef="#ctx0" brushRef="#br0" timeOffset="46491.16">23446 5789 10127 0,'5'-6'448'0,"-1"2"96"0,-2 0-544 0,-2 2 0 0,2 1 0 0,-2 0 0 16,0 1 1056-16,1-2 96 0,-1-1 32 0,0 0 0 16,0-2 800-16,0 1 144 0,0 1 48 0,-3 0 0 15,1 1-848-15,-2 0-176 0,1 1-16 0,-2 0-16 16,0 1-864-16,0 2-256 0,-3 0 0 0,2 2 128 15,6-4-416-15,-16 13-80 0,16-13-16 0,-16 19 0 0,16-19 384 0,-16 25 0 16,16-25-144-16,-14 31 144 0,14-31 0 0,-12 30 272 16,12-30-48-16,0 0-16 15,-8 40 80-15,8-40 16 0,0 0 0 0,0 0 0 16,0 0-304-16,3 40-256 0,-3-40 64 0,0 0 0 16,0 0-432-16,0 0-80 0,0 0 0 15,28 9-16-15,-28-9 256 0,11-8 48 0,-2 2 16 0,-2-1 0 0,3-2 96 0,2-1 32 16,-2 1 0-16,1-3 0 0,-3 2-112 0,3-2 0 15,-3 2-16-15,-1-1 0 0,2 2 400 0,-4 0 0 16,2-1 0-16,-4 3 0 0,2 0 544 0,-1 0 144 16,-1 2 16-16,-1 1 16 0,0 1 224 0,-1 0 32 0,-1 3 16 0,0 0 0 15,0 0-96-15,0 0 0 0,0 0-16 0,0 0 0 16,0 0-512-16,0 0-112 16,0 0 0-16,0 0-16 0,0 0-240 0,-5 39 0 0,5-39 128 0,0 0-128 31,0 0-512-31,0 0-160 0,-3 38-32 0,3-38 0 0,0 0-1360 0,0 0-288 0</inkml:trace>
  <inkml:trace contextRef="#ctx0" brushRef="#br0" timeOffset="46870.9">23633 5716 23951 0,'0'0'1056'0,"0"0"224"0,0 0-1024 0,-6 3-256 0,6-3 0 0,0 0 0 0,0 0 336 0,0 0 16 0,0 0 0 0,0 0 0 16,0 0 272-16,-18 20 48 0,18-20 16 15,0 0 0-15,0 0-688 0,0 0 0 16,0 0 0-16,-12 32 0 16,12-32-896-16,0 0-176 0,0 0-16 0,0 0-16 15,0 0-784-15,0 0-160 0,16 41-16 0,-16-41-16 16,0 0 992-16,0 0 192 0,0 0 32 0,28 29 16 0,-28-29 544 0,0 0 112 15,0 0 32-15,0 0 0 0,26 22 896 0,-26-22 176 16,0 0 48-16,0 0 0 0,0 0 832 0,0 0 160 16,0 0 32-16,0 0 16 0,0 0-224 0,0 0-48 15,0 0-16-15,0 0 0 0,0 0-432 0,9 40-64 16,-9-40-32-16,0 0 0 0,-16 13-640 0,16-13-128 0,0 0-32 0,-15 11 0 16,15-11-640-16,0 0-128 15,-15 7-16-15,15-7-16 16,-9 1-1184-16,9-1-224 0,-8-2-48 0,4 0-16 0,1-2-960 0,-2 1-192 15</inkml:trace>
  <inkml:trace contextRef="#ctx0" brushRef="#br0" timeOffset="47283.25">23766 5510 24879 0,'0'0'1088'0,"0"0"256"0,0 0-1088 0,0 0-256 0,0 0 0 0,0 0 0 16,0 0 432-16,0 0 16 0,13 48 16 0,-13-48 0 31,0 0 816-31,6 64 144 0,-6-64 48 0,5 55 0 16,-5-55-976-16,3 56-192 0,-3-56-48 0,3 49 0 0,-3-49-448 0,2 40-112 0,-2-40-16 0,0 0 0 31,8 45-144-31,-8-45-48 16,0 0 0-16,0 0 0 0,0 0 0 0,0 0 0 15,0 0 0-15,0 0 0 0,27 21 128 0,-22-25 32 0,1-1 0 0,1-2 0 0,-2 0 352 0,1-2 0 16,0 0 0-16,-1 0 0 0,2-3-128 0,-2 1 128 16,2 0-160-16,-2 1 160 0,0-1-128 0,0 2 128 15,-2 1 0-15,3 0-144 0,-4 3 144 0,1 0 0 16,0 2 128-16,-3 3-128 0,0 0 512 0,0 0 48 16,0 0 0-16,0 0 0 0,0 0 256 0,0 0 48 15,23 35 16-15,-23-35 0 0,0 0-208 0,0 0-32 16,6 52-16-16,-6-52 0 0,0 0-624 0,5 38 0 15,-5-38 0-15,0 0 0 16,0 0-1184-16,0 0-208 0,6 42-32 0,-6-42-16 16,0 0-1136-16,0 0-240 0,0 0-32 0,0 0-6960 0</inkml:trace>
  <inkml:trace contextRef="#ctx0" brushRef="#br0" timeOffset="47555.16">24140 5398 27295 0,'0'0'592'0,"0"0"128"0,0 0 32 0,0 0 16 0,0 0-608 0,0 0-160 0,0 0 0 0,-15 33 0 16,15-33 704-16,0 0 128 0,-20 49 0 0,20-49 16 15,-21 51 80-15,21-51 16 0,-17 55 0 0,17-55 0 16,-16 57-624-16,16-57-112 0,-8 58-16 0,8-58-16 0,-4 59-304 0,4-59-64 15,0 58-16-15,0-58 0 16,5 51-1376-16,-5-51-272 0,9 41-48 0,-9-41-16 16,0 0-240-16,15 37-48 0,-15-37-16 0,0 0 0 15,0 0 688-15,26 19 128 0,-26-19 16 0,0 0 16 0,19-8 864 0</inkml:trace>
  <inkml:trace contextRef="#ctx0" brushRef="#br0" timeOffset="47998.3">24182 5796 7359 0,'0'-4'656'0,"0"4"-528"0,-2-3-128 0,2 3 0 15,0 0 2192-15,0 0 416 0,0 0 80 0,0 0 0 16,0 0-16-16,0 0-16 0,0 0 0 0,0 0 0 16,0 0-1536-16,-11 34-304 0,11-34-64 0,0 0-16 15,-6 46-560-15,6-46-176 0,0 0 0 0,-7 51 0 16,7-51 0-16,0 0 0 0,-4 46 0 0,4-46 0 0,0 0 0 0,0 0 0 16,4 37 0-16,-4-37 0 0,0 0 0 0,0 0 0 15,0 0 0-15,0 0 0 0,0 0 0 0,0 0 0 16,0 0 192-16,7-8-192 0,-6 1 416 0,1-2-32 15,0-3 0-15,-1 0 0 16,3-3 688-16,-3 0 128 0,1 1 16 0,2-2 16 31,-1 0-1584-31,-1 1-320 0,0-2-64 0,-1 1-16 0,3 3 912 0,-3-3 176 0,4 1 48 0,-3-1 0 16,4 0-384-16,-1 4 128 0,-2-1-128 0,2 3 0 16,0 2 0-16,-1 2 0 0,1 2-160 0,0 1 160 15,0 1-608-15,-5 2-16 0,0 0 0 0,17 0 0 16,-17 0 48-16,0 0 16 0,0 0 0 0,0 0 0 15,0 0 64-15,0 0 16 0,28 27 0 0,-28-27 0 16,0 0 160-16,0 0 48 0,0 0 0 0,0 0 0 0,8 46 128 0,-8-46 144 16,0 0-208-16,0 0 80 0,0 0 128 0,-10 40 224 0,10-40-48 0,0 0-16 15,0 0 256-15,-17 25 48 0,17-25 16 16,0 0 0-16,0 0-272 0,-17 16-48 0,17-16-16 0,0 0 0 31,0 0-976-31,-16 5-208 0,16-5-48 0,-6-2 0 16,6 2-1152-16,-6-3-224 0,4-1-48 0,1 0-6256 0</inkml:trace>
  <inkml:trace contextRef="#ctx0" brushRef="#br0" timeOffset="48436.53">24317 5672 17503 0,'0'0'1552'0,"0"0"-1232"0,0 0-320 0,0 0 0 0,0 0 1552 0,0 0 256 15,0 0 48-15,0 0 16 0,0 0-384 0,7 38-80 16,-7-38 0-16,0 0-16 0,0 42-640 0,0-42-128 15,0 0-32-15,2 38 0 0,-2-38-592 0,0 0 0 16,0 0 0-16,0 0 0 16,6 41-496-16,-6-41-160 0,0 0-48 0,0 0 0 31,0 0-144-31,0 0-48 0,26 12 0 0,-26-12 0 0,14-6 544 0,-7 1 96 0,-1 0 32 0,1-2 0 0,0 1 64 0,0-3 16 0,-1 2 0 0,2 0 0 16,-3-1 144-16,0 1 0 15,0 0 0-15,0-2 0 16,1 3 0-16,-3-1-128 0,0 2 128 0,1-1 0 15,-1 2 384-15,-2 1 144 0,-1 3 48 0,4-3 0 0,-4 3 112 0,0 0 16 0,0 0 16 0,0 0 0 16,0 0-272-16,0 0-48 0,0 0-16 0,0 0 0 31,0 0-128-31,6 40-16 0,-6-40-16 0,0 0 0 0,0 0-400 0,0 0-80 16,6 46 0-16,-6-46-16 16,0 0-752-16,0 0-128 0,0 0-48 0,26 33 0 15,-26-33-128-15,0 0-16 0,27 4-16 0,-27-4 0 16,23-4 752-16,-14-1 160 0,4 0 16 0,1-2 16 0,-1-1 768 15,0 0 160-15,-2-2 16 0,2 2 16 0,-4 0 288 0,1-1 64 16,1 0 16-16,-1-2 0 0,-1 1-208 0,-1 1-32 16,1-2-16-16,-2 2 0 0,0 0-656 0,-2 0 0 15,0 2-208-15,-1-2 48 16,-1 2-1616-16,1 0-320 0,-3-2-64 0,1 2-4320 16,-1 0-880-16</inkml:trace>
  <inkml:trace contextRef="#ctx0" brushRef="#br0" timeOffset="49180.06">24857 5710 15663 0,'0'-3'1392'0,"-2"1"-1120"16,2 2-272-16,-3-3 0 0,3 3 1104 0,0 0 176 0,-6-3 16 0,4 1 16 15,-4-1-176-15,-1 0-48 0,-2 0 0 0,2 3 0 16,7 0-704-16,-17 6-128 0,17-6-48 0,-16 9 0 31,16-9-592-31,-18 18-128 0,18-18-32 0,-16 24 0 0,16-24 112 0,-16 31 32 0,16-31 0 0,-13 30 0 0,13-30 96 0,0 0 32 16,-8 43 0-16,8-43 0 0,0 0 272 0,0 0 0 15,10 39 0-15,-10-39 0 16,0 0 0-16,0 0 128 0,27 15-128 0,-27-15 0 0,18-3 336 0,-18 3-16 16,19-10-16-16,-8 3 0 0,0-2 336 0,1-1 80 15,0-3 16-15,0 1 0 0,-1-1-224 16,-2-1-64-16,1-2 0 0,1-1 0 0,-3 2-448 15,2-2 0-15,-2-1 0 0,0-1 0 16,1 1 0-16,-2-1 256 0,-1 1-64 0,-1 1 0 0,1 2 464 0,-1 0 96 0,-2 2 16 0,-1 1 0 16,1 2-384-16,-3 1-64 0,2 2 0 0,-2 2-16 15,0 5-304-15,0-5 0 16,0 5 0-16,0 0 0 0,0 0 192 0,0 0-192 16,0 0 192-16,0 0-192 0,0 0 0 0,-7 44 0 0,7-44 0 0,0 0 0 15,-8 51 0-15,8-51 0 16,-6 40 0-16,6-40 0 0,-5 44-368 0,5-44-16 0,-5 41-16 15,5-41 0 1,0 0-496-16,0 47-80 0,0-47-32 0,0 0 0 16,0 0-320-16,0 0-64 0,7 39-16 0,-7-39 0 15,0 0-256-15,0 0-64 0,0 0-16 0,0 0-5760 0</inkml:trace>
  <inkml:trace contextRef="#ctx0" brushRef="#br0" timeOffset="49541.46">24948 5306 22223 0,'-3'-9'480'0,"0"3"96"0,1 2 32 0,2 1 32 0,0 1-512 0,0 2-128 0,0-1 0 0,0-1 0 16,0 1 1472-16,-1-1 272 0,1 0 48 0,0 2 16 0,0 0-1168 0,0 0-256 0,0 0-32 0,0 0-16 16,0 0-336-16,19 37 0 0,-19-37-160 0,0 0 160 31,20 49-320-31,-20-49 32 0,20 41 16 0,-20-41 0 15,19 46-304-15,-19-46-48 0,21 48-16 0,-21-48 0 32,19 52-384-32,-19-52-96 0,21 52-16 0,-21-52 0 0,17 50 560 15,-17-50 128-15,15 42 0 0,-15-42 16 0,0 0 672 0,19 51 128 0,-19-51 16 0,0 0 16 0,14 40 1072 0,-14-40 192 16,0 0 64-16,0 0 0 0,8 42-352 0,-8-42-64 0,0 0-16 0,0 0 0 16,0 0-320-16,-10 42-64 0,10-42-16 0,0 0 0 15,-15 24-448-15,15-24-112 0,0 0-16 0,-23 21 0 16,23-21-320-16,0 0 144 0,-24 17-144 0,24-17 0 31,-17 11-784-31,17-11-272 0,-18 9-48 0,18-9-16 0,-18 8-1744 0,18-8-336 0,0 0-80 0,-20 4-8320 16</inkml:trace>
  <inkml:trace contextRef="#ctx0" brushRef="#br0" timeOffset="49801.2">25095 5954 16575 0,'0'0'1472'0,"0"0"-1168"0,0 0-304 0,0 0 0 16,0 0 1376-16,0 0 224 0,0 0 32 0,0 0 16 15,10 42-304-15,-10-42-64 0,0 0-16 0,11 45 0 16,-11-45-336-16,0 0-64 0,5 45-16 0,-5-45 0 15,0 0-848-15,3 38 0 0,-3-38-176 0,0 0 32 16,0 0-768 0,0 39-160-16,0-39-16 0,0 0-16 0,0 0-960 0,0 0-192 15,0 0-48-15,0 0-3904 0,0 0-768 0</inkml:trace>
  <inkml:trace contextRef="#ctx0" brushRef="#br0" timeOffset="55325.07">23210 6329 3679 0,'0'0'320'0,"0"0"-320"0,-4-3 0 0,4 3 0 0,0 0 576 0,0 0 32 16,0 0 16-16,-5-4 0 16,5 4-448-16,-5-5-176 0,2 1 128 0,-1 0-128 0,2 1 0 0,-1 0-320 15,1 0 48-15,-1-1 16 32,1 0-352-32,-1 0-64 0,0-1-16 0,-1 2 0 0,0 0 1104 0,1 0 224 0,0 0 32 0,-1-1 16 15,1 0 144-15,1 0 16 0,-1 0 16 0,1-1 0 16,1-1-432-16,1-1-96 0,0 0-16 0,1-1 0 0,1-1-320 15,0 2 0-15,-1-1 0 0,1 0 0 0,-2 2 304 0,2 0 144 0,-1 2 16 0,-1-1 16 16,2 2 800-16,-2 3 144 0,0-3 48 0,0 3 0 16,0 0 448-16,0 0 80 0,0 0 32 0,0 0 0 15,0 0-720-15,0 0-144 0,0 0-16 0,0 0-16 16,14 48-224-16,-14-48-32 0,0 0-16 16,8 53 0-16,-8-53-416 0,5 44-96 0,-5-44-16 0,11 49 0 15,-11-49-336-15,10 52 0 0,-10-52 0 0,10 53 128 16,-10-53-128-16,11 49 0 0,-11-49 0 0,8 52 0 15,-8-52 0-15,11 49 0 0,-11-49 0 0,8 47 0 16,-8-47 0-16,7 41 0 0,-7-41 0 0,0 0 0 0,10 46 0 0,-10-46 0 16,0 0 0-16,0 0 0 31,5 39-896-31,-5-39-80 0,0 0-32 0,0 0 0 0,0 0-912 0,0 0-176 0,0 0-32 16,-17 14-8352-16</inkml:trace>
  <inkml:trace contextRef="#ctx0" brushRef="#br0" timeOffset="55817.09">22922 6633 21183 0,'0'0'944'0,"0"0"192"0,0 0-912 0,0 0-224 0,0 0 0 0,0 0 0 15,0 0 928-15,0 0 144 0,0 0 16 0,0 0 16 16,0 0 80-16,25-5 16 0,-25 5 0 0,27-8 0 15,-14 4-832-15,3 0-176 0,3-2-16 0,-1 0-16 16,3 0-560 0,-1 0-112-16,3 0-32 0,-3 0 0 0,1 0-384 0,-3 0-80 0,1 0-16 15,0-1 0-15,-3 1-112 0,1 1-16 16,0 0-16-16,-3-1 0 0,1 1 704 0,-15 5 144 0,26-7 16 0,-26 7 16 0,22-4 288 16,-22 4 192-16,0 0-16 0,24-3-16 0,-24 3 800 15,0 0 176-15,0 0 16 0,0 0 16 0,0 0-256 0,0 0-48 16,0 0-16-16,0 0 0 0,0 0-144 0,12 43-16 15,-12-43-16-15,0 0 0 0,-19 43-176 0,19-43-48 16,-17 38 0-16,17-38 0 0,-15 36-144 0,15-36-48 16,-11 31 0-16,11-31 0 0,0 0 64 0,-5 31 16 15,5-31 0-15,0 0 0 0,0 0-192 0,0 0-144 16,0 0 192-16,0 0-192 0,0 0 128 0,29 11-128 0,-29-11 0 16,16-11 0-16,-8 5 240 0,1-3-16 0,0-1 0 15,-1-2 0-15,4 0 80 0,-3-1 16 0,1-1 0 0,0-1 0 16,-3 2-128-16,0-1 0 0,-2 1-16 0,0 2 0 15,-3 2 400-15,1 0 96 0,-3 2 16 0,0 1 0 16,-3 2-32-16,1-1 0 0,-1 1 0 0,0 1 0 16,-1 1-432-16,-2-1-96 0,2 1 0 0,-3 0-128 15,2 1-288 1,-1 0-160-16,1-2-48 0,0 2 0 16,0 0-1872-16,0 0-368 0</inkml:trace>
  <inkml:trace contextRef="#ctx0" brushRef="#br0" timeOffset="56111.09">23407 6147 25791 0,'5'-5'1152'0,"-5"5"224"0,7-5-1104 0,-7 5-272 0,0 0 0 0,0 0 0 0,0 0 512 0,0 0 64 0,0 0 0 0,0 0 0 15,29 17 256-15,-29-17 48 16,0 0 16-16,25 42 0 0,-25-42-272 0,16 43-48 0,-16-43-16 0,13 54 0 15,-13-54-368-15,13 59-64 0,-13-59 0 0,10 61-128 16,-10-61 0-16,12 59 0 0,-12-59 0 0,13 56 0 31,-13-56-832-31,13 50-192 0,-13-50-16 0,11 45-16 16,-11-45-256-16,11 37-48 0,-11-37-16 0,0 0 0 16,13 44 480-16,-13-44 80 0,0 0 32 0,0 0 0 15,16 31-464-15,-16-31-96 0,0 0 0 0,0 0-7008 0</inkml:trace>
  <inkml:trace contextRef="#ctx0" brushRef="#br0" timeOffset="56935.75">23693 6233 30399 0,'0'0'1344'0,"0"0"288"0,0 0-1312 0,-17 15-320 16,17-15 0-16,0 0 0 0,0 0 576 0,0 0 64 15,-16 25 0-15,16-25 0 0,-20 30-480 0,20-30-160 16,-24 42 0-16,24-42 144 0,-23 44-144 0,23-44 192 0,-16 42-192 0,16-42 192 31,-14 43-384-31,14-43-64 0,-7 42 0 0,7-42-16 16,0 40-688 0,0-40-128-16,0 0-16 0,13 48-16 0,-13-48 128 0,0 0 32 15,23 32 0-15,-23-32 0 0,0 0 528 0,30 21 112 0,-30-21 32 0,0 0 0 0,38 9 96 0,-38-9 32 0,28 0 0 0,-28 0 0 16,27-7 384-16,-27 7 80 15,24-12 16-15,-24 12 0 0,22-11 240 0,-12 4 48 16,-2-1 16-16,0 0 0 0,0 1 304 0,-2-1 64 0,-3 1 16 0,1 0 0 16,-1-1 160-16,-3 1 48 0,2 0 0 0,-2-2 0 15,-2 2-496-15,2 0-80 0,-2 0-32 0,-1-1 0 16,1 2-352-16,-2 0-80 16,-1 1-16-16,5 5 0 0,-11-9-160 0,11 9 128 0,-12-5-128 0,12 5 128 0,-14-1-128 15,14 1 0-15,-13 4 144 0,13-4-144 0,0 0 0 0,-21 12 0 16,21-12 0-16,0 0 0 0,-19 21 0 0,19-21-160 15,0 0 16-15,-16 34 0 0,16-34-48 0,0 0-16 16,-9 41 0-16,9-41 0 0,0 0 48 0,-4 40 16 16,4-40 0-16,0 0 0 0,0 0 144 0,12 42-192 15,-12-42 192-15,0 0-192 0,0 0 64 0,27 22 0 16,-27-22 0-16,0 0 0 0,33 3-80 0,-33-3-16 16,24-6 0-16,-24 6 0 0,28-13 32 0,-17 5 0 15,5-2 0-15,-5 0 0 0,3 0 192 0,-1-4-176 0,0 0 176 0,1 0-160 31,-4-1 160-31,1 2 0 0,0-2 128 0,-2 2-128 0,0-1 432 0,-3 1 16 0,1 3 0 0,-1 0 0 16,-1 1 208-16,-5 9 48 0,8-11 16 0,-8 11 0 16,0 0-272-16,0 0-64 0,0 0-16 0,0 0 0 15,0 0-368-15,0 0 0 0,0 0 0 0,17 31 0 16,-17-31 0-16,0 0 144 0,2 41-144 0,-2-41 160 16,0 0-160-16,3 46 192 0,-3-46-192 0,0 0 192 15,2 39-192-15,-2-39 160 0,0 0-160 0,0 0 160 16,5 37-160-16,-5-37 0 0,0 0 0 0,0 0 0 15,0 0-464-15,0 0-32 32,0 0 0-32,0 0 0 0,27 6-32 0,-27-6-16 0,11-13 0 15,-6 3 0-15,0 0-80 0,4-3-16 0,-2 0 0 0,-1-2 0 0,4 1 384 0,-2 0 64 0,0-1 0 0,1 1 16 0,-2 1 480 0,-1 1 80 32,1 0 32-32,2 1 0 0,-4 2 112 0,-5 9 32 15,14-11 0-15,-14 11 0 0,0 0-240 0,20-6-32 16,-20 6-16-16,0 0 0 0,0 0 160 0,0 0 16 15,28 16 16-15,-28-16 0 0,0 0-112 0,0 0-32 16,20 32 0-16,-20-32 0 0,0 0-192 0,0 0-128 16,19 36 128-16,-19-36-128 15,0 0-256-15,0 0-128 0,0 0-32 0,19 34-11408 16,-19-34-2272-16</inkml:trace>
  <inkml:trace contextRef="#ctx0" brushRef="#br0" timeOffset="57124.56">24342 6646 39615 0,'0'0'1760'0,"0"0"352"0,6 40-1680 0,-6-40-432 0,0 0 0 0,0 0 0 0,0 0 320 16,3 40 0-16,-3-40-16 0,2 41 0 16,-2-41-304-16,0 54 0 0,0-54 128 0,2 43-128 0,-2-43 0 0,0 0 0 15,3 43 0-15,-3-43 0 16,0 0-1712-16,0 0-288 15</inkml:trace>
  <inkml:trace contextRef="#ctx0" brushRef="#br0" timeOffset="57817.71">23155 7367 28559 0,'0'0'2544'0,"0"0"-2032"0,0 0-512 0,0 0 0 0,0 0 608 0,0 0 32 15,0 0 0-15,0 0 0 0,0 0-64 0,0 0-16 0,0 0 0 0,38 1 0 16,-38-1-720-16,20-12-144 0,-20 12-16 0,24-19-16 31,-10 8-816-31,-2-2-144 0,0 2-48 0,-2-3 0 16,2 1-288-16,-5 1-64 0,0 0-16 0,0 2 0 15,-4-1 496-15,-3 11 112 0,4-18 16 0,-4 18 0 0,-2-15 1088 0,2 15 240 0,-5-10 32 0,5 10 16 16,-7-6 1072-16,7 6 224 0,-14-4 32 0,14 4 16 16,-14 1 352-16,14-1 80 0,-18 6 16 0,18-6 0 15,-21 10-1056-15,21-10-224 0,-22 17-32 0,22-17-16 16,-19 21-576-16,19-21-176 0,-19 24 0 0,19-24 0 16,-15 25 0-16,15-25-272 0,-12 26 16 0,12-26 16 15,0 0-16-15,-9 37-16 0,9-37 0 0,0 0 0 0,0 0 272 16,7 39 144-16,-7-39-16 0,0 0 0 15,0 0-128-15,27 26 192 0,-27-26-192 0,0 0 192 0,31 13-192 0,-31-13 0 16,0 0 0-16,41 4 0 16,-41-4-384-16,26-1-48 0,-26 1-16 15,27-4 0-15,-27 4-608 16,24-8-128-16,-24 8-32 0,24-11 0 0,-24 11-1024 0,19-14-224 0</inkml:trace>
  <inkml:trace contextRef="#ctx0" brushRef="#br0" timeOffset="58023.37">23417 7198 18431 0,'0'0'1632'0,"0"0"-1312"0,0 0-320 0,0 0 0 15,0 0 2432-15,0 0 432 0,0 0 80 0,0 0 0 16,0 0-1104-16,28 27-240 0,-28-27-32 0,0 0-16 16,27 28-816-16,-27-28-160 0,0 0-48 0,33 22 0 15,-33-22-528-15,0 0-320 0,32 19 32 0,-32-19 16 16,0 0-768-1,29 13-160-15,-29-13-16 0,0 0-16 0,0 0-1072 0,27 8-224 0,-27-8-32 0,0 0-8720 16</inkml:trace>
  <inkml:trace contextRef="#ctx0" brushRef="#br0" timeOffset="58198.62">23577 7167 34095 0,'0'0'1504'0,"0"0"320"0,0 0-1456 0,-16 25-368 0,16-25 0 0,0 0 0 16,0 0 656-16,0 0 64 0,-14 31 16 0,14-31 0 0,-18 37-160 0,18-37-16 15,-19 42-16-15,19-42 0 0,-16 38-688 0,16-38-144 16,-10 31-32-16,10-31 0 16,0 0-1120-16,-11 34-224 0,11-34-64 0,0 0-13232 0</inkml:trace>
  <inkml:trace contextRef="#ctx0" brushRef="#br0" timeOffset="58704.05">23571 7241 30399 0,'0'0'1344'0,"0"0"288"16,0 0-1312-16,0 0-320 16,0 0 0-16,0 0 0 0,0 0 848 0,0 0 112 0,19 30 0 0,-19-30 16 15,0 0-400-15,19 46-96 0,-19-46-16 0,16 44 0 16,-16-44-272-16,13 50-64 0,-13-50-128 0,13 53 192 15,-13-53-192-15,9 55 0 0,-9-55 0 0,10 50 0 16,-10-50-320-16,13 42 32 0,-13-42 16 0,0 0 0 31,17 37-528-31,-17-37-96 0,0 0-32 0,0 0 0 16,0 0 48-16,0 0 16 0,0 0 0 0,0 0 0 0,12-16 864 0,-14 5 0 16,-1-3 176-16,1-1-32 0,-1-4 176 0,-2-2 48 0,1-1 0 0,0-1 0 15,1 1 112-15,0-2 32 16,1 0 0-16,-1 0 0 0,1-1 672 0,2 1 144 0,0 1 16 15,0 1 16-15,2 0-512 0,-2 2-96 0,3 1-32 16,2 1 0-16,-2 3-528 0,2 3-192 0,1 1 144 0,-6 11-144 31,13-15-256-31,-13 15-144 0,0 0-32 0,24-10 0 16,-24 10-544-16,0 0-112 0,0 0-32 0,34 8 0 0,-34-8-576 16,0 0-112-16,25 17-32 0,-25-17 0 0,0 0 352 0,21 25 64 15,-21-25 16-15,0 0 0 0,0 0 960 0,15 35 208 0,-15-35 48 0,0 0 0 16,0 0 512-16,-2 34 96 0,2-34 32 0,0 0 0 15,-11 27 480-15,11-27 96 0,-15 18 32 0,15-18 0 0,-19 17 64 16,19-17 16-16,-20 13 0 0,20-13 0 0,-18 11-224 0,18-11-32 16,-18 5-16-16,18-5 0 0,-16 1-608 15,16-1-128-15,-14-4-128 0,14 4 176 16,-13-7-1136-16,13 7-240 0,-10-10-32 0,10 10-16 16,-9-11-1936-16,9 11-384 0</inkml:trace>
  <inkml:trace contextRef="#ctx0" brushRef="#br0" timeOffset="58957.6">23875 7158 18431 0,'0'0'816'0,"0"0"160"0,0 0-784 0,0 0-192 0,0 0 0 0,0 0 0 16,0 0 1136-16,0 0 176 0,0 0 32 0,0 0 16 15,10 41 560-15,-10-41 128 0,0 0 0 0,6 39 16 0,-6-39-1408 0,0 0-272 16,6 37-64-16,-6-37-16 0,0 0-304 0,5 32 0 16,-5-32-176-16,0 0 176 15,0 0-1312-15,0 0-160 0,0 0-16 0,8 30-16 16,-8-30-928-16,0 0-192 0,0 0-48 0,0 0-6256 16</inkml:trace>
  <inkml:trace contextRef="#ctx0" brushRef="#br0" timeOffset="59225.56">23910 7134 1839 0,'3'-10'160'0,"-3"10"-160"0,3-11 0 0,-3 11 0 0,0 0 2512 0,0 0 480 16,0 0 80-16,0 0 32 0,0 0 288 0,0 0 48 15,0 0 16-15,0 0 0 0,0 0-1344 0,26 27-256 0,-26-27-48 16,0 0-16-16,11 37-1184 0,-11-37-240 0,0 0-48 0,8 42-16 16,-8-42-304-16,0 0 0 0,3 36 0 0,-3-36 0 15,0 0 0-15,0 0 0 0,0 0 0 16,5 33 0-16,-5-33 144 0,0 0-144 0,0 0 0 0,0 0 144 15,0 0-16-15,0 0-128 0,0 0 192 0,0 0-64 16,0 0 256-16,16-11 32 0,-16 11 16 0,0 0 0 16,8-17 96-16,-8 17 32 0,8-14 0 0,-8 14 0 15,10-12-224-15,-10 12-32 0,9-14-16 0,-9 14 0 16,13-11-288-16,-13 11 0 0,13-10 128 0,-13 10-128 16,0 0-640-16,22-10-176 0,-22 10-32 15,0 0-16-15,29-4-1568 0,-29 4-320 0</inkml:trace>
  <inkml:trace contextRef="#ctx0" brushRef="#br0" timeOffset="59616.05">24286 7162 10127 0,'0'0'896'0,"0"0"-704"16,0 0-192-16,0 0 0 16,0 0 1760-16,0 0 320 0,0 0 64 0,0 0 16 15,0 0 368-15,0 0 80 0,-22 15 16 0,22-15 0 0,0 0-1088 0,-23 14-224 16,23-14-32-16,0 0-16 0,-22 16-864 0,22-16-160 0,0 0-48 0,-22 17 0 15,22-17-192-15,0 0 0 16,-19 21 0-16,19-21 0 0,0 0 0 0,0 0-128 0,-14 28 128 0,14-28 0 16,0 0-144-16,0 0 144 15,0 0-208-15,0 0 80 16,0 0-400-16,12 32-80 0,-12-32-16 0,0 0 0 16,0 0-80-16,26-7 0 0,-26 7-16 0,17-11 0 0,-17 11 720 0,17-13 288 15,-17 13-16-15,19-16 0 0,-19 16 240 0,19-18 32 16,-19 18 16-16,17-17 0 0,-17 17 192 0,16-13 32 0,-16 13 16 0,11-12 0 15,-11 12 144-15,0 0 16 0,0 0 16 0,19-6 0 0,-19 6-496 16,0 0-96 0,0 0-32-16,0 0 0 0,0 0-192 0,21 24-32 0,-21-24-128 0,0 0 192 15,0 0-192-15,14 35 0 0,-14-35 128 0,0 0-128 0,0 0 0 0,13 34-192 16,-13-34 48-16,0 0 0 31,0 0-1136-31,0 0-240 0,21 24-32 0,-21-24-16 0,0 0-1584 0,0 0-320 0,0 0-64 16,19-11-7200-16</inkml:trace>
  <inkml:trace contextRef="#ctx0" brushRef="#br0" timeOffset="59856.36">24526 6839 7359 0,'0'0'656'0,"6"-12"-528"0,-6 12-128 0,0 0 0 16,0 0 4864-16,0 0 960 0,0 0 176 0,0 0 32 15,0 0-3280-15,0 0-672 0,0 0-128 0,0 0-32 31,0 0-1360-31,24 23-288 0,-24-23-48 0,0 0-16 0,16 40-208 0,-16-40 0 0,10 38 0 0,-10-38 0 16,13 45-176-16,-13-45 32 0,13 50 0 0,-13-50 0 16,15 51-880-1,-15-51-160-15,18 49-32 0,-18-49-16 0,15 43-688 16,-15-43-128-16,14 30-16 0,-14-30-16 16,0 0 800-16,11 28 144 0,-11-28 48 15,0 0 0-15,0 0 704 0,0 0 128 0,0 0 48 0,0 0-8624 0</inkml:trace>
  <inkml:trace contextRef="#ctx0" brushRef="#br0" timeOffset="60125.49">24552 7160 911 0,'-16'-19'0'0,"9"11"0"0,7 8 0 0,0 0 0 0,-5-9 1472 0,5 9 224 16,0 0 32-16,-3-10 16 0,0 1 864 0,-2-1 160 31,5 0 48-31,0 0 0 0,3 1-864 0,2 0-160 16,-5 9-48-16,13-15 0 0,-13 15-624 0,21-14-128 15,-7 7-32-15,-1 0 0 0,3 0-960 0,-2 1 0 16,-14 6-144-16,32-11 0 15,-32 11-768-15,29-8-160 0,-29 8-16 0,27-5-16 16,-27 5 240-16,26-3 48 0,-26 3 16 0,24 1 0 0,-24-1 560 0,0 0 240 16,32 9-192-16,-32-9 192 0,0 0 1024 0,25 20 336 15,-25-20 64-15,0 0 16 0,21 34 16 0,-21-34 0 16,0 0 0-16,13 40 0 0,-13-40-672 0,0 0-128 0,8 41-16 16,-8-41-16-16,0 0-624 0,0 0 0 0,5 39 0 15,-5-39 0-15,0 0-1056 16,0 0-128-16,0 0-32 0,0 0 0 0,0 0-1664 15,0 0-320-15,0 0-80 0,-10-7-5616 0</inkml:trace>
  <inkml:trace contextRef="#ctx0" brushRef="#br0" timeOffset="60236.08">24828 6930 11055 0,'-4'-14'480'0,"2"3"112"0,2 11-464 0,-2-13-128 0,2 13 0 0,0 0 0 0,0 0 1920 0,0 0 352 16,-6-12 80-16,6 12 16 0,0 0-64 0,-10-12 0 15,10 12 0-15,0 0 0 16,0 0-2560-16,0 0-528 0,0 0-112 0,0 0 0 0</inkml:trace>
  <inkml:trace contextRef="#ctx0" brushRef="#br0" timeOffset="60726.21">24930 6977 34095 0,'0'0'1504'0,"0"0"320"0,0 0-1456 0,0 0-368 0,0 0 0 0,0 0 0 16,0 0 400-16,-9 31 16 0,9-31 0 0,0 0 0 0,-10 33-96 0,10-33 0 15,-9 29-16-15,9-29 0 0,0 0-304 0,-10 34 0 16,10-34 0-16,0 0 0 16,0 0-1088-16,0 0-320 0,0 0-64 0,0 0 0 15,0 0-384-15,0 0-64 0,0 0 0 0,0 0-16 16,0 0 1184-16,0 0 240 0,18-5 64 0,-18 5 0 15,6-16 640-15,-6 16 128 0,10-17 16 0,-10 17 16 0,8-17 288 0,-5 8 64 16,-3 9 16-16,11-18 0 0,-11 18 560 0,8-15 96 16,-8 15 32-16,8-12 0 0,-8 12-512 0,0 0-112 15,10-13-16-15,-10 13 0 0,0 0-432 0,0 0-80 16,0 0-32-16,0 0 0 0,0 0 48 0,0 0 16 16,0 0 0-16,24 25 0 0,-24-25 16 0,0 0 0 15,0 0 0-15,9 34 0 0,-9-34-304 0,0 0 0 0,0 0 0 16,7 33 0-1,-7-33-448-15,0 0-64 0,0 0 0 0,0 0 0 16,14 30-304-16,-14-30-64 0,0 0-16 0,0 0 0 0,0 0 480 0,26 9 96 0,-26-9 0 0,0 0 16 16,25-3 752-16,-25 3 128 0,23-6 48 0,-23 6 0 15,22-6 272-15,-22 6 48 0,24-7 16 0,-24 7 0 16,26-8-640-16,-26 8-112 0,22-5-16 0,-22 5-16 16,19-4-496-1,-19 4-112-15,0 0-16 0,20-4 0 16,-20 4-2064-16,0 0-432 0</inkml:trace>
  <inkml:trace contextRef="#ctx0" brushRef="#br0" timeOffset="61119.59">23880 6957 33167 0,'0'0'2944'0,"0"0"-2352"0,0 0-464 0,0 0-128 0,0 0 1120 15,0 0 208-15,0 0 32 0,0 0 16 16,0 0-1904-16,0 0-384 0,0 0-80 0,29 2-16 16,-29-2-1456-16,0 0-288 0,15-12-64 0,-15 12-16 0</inkml:trace>
  <inkml:trace contextRef="#ctx0" brushRef="#br0" timeOffset="64314.35">21830 6319 6447 0,'0'0'576'0,"0"0"-576"0,0 0 0 0,0 0 0 16,0 0 3456-16,0 0 592 0,0 0 112 0,0 0 32 0,0 0-2560 0,0 0-512 15,0 0-96-15,0 0-32 0,29 36-192 0,-29-36-32 16,0 0-16-16,0 0 0 0,21 46-576 0,-21-46-176 16,0 0 0-16,17 43 0 0,-17-43 0 0,0 0 0 15,18 50-192-15,-18-50 48 16,13 42-240-16,-13-42-64 0,16 46 0 0,-16-46 0 0,16 51 272 0,-16-51 176 16,19 57-208-16,-19-57 80 15,19 60 128-15,-19-60 0 0,21 58 0 0,-21-58 0 0,19 60 0 0,-19-60 0 0,18 58 0 16,-18-58 0-16,16 55 240 0,-16-55 16 0,17 58 16 15,-17-58 0 1,14 58 272-16,-14-58 48 0,14 58 16 0,-14-58 0 0,14 60-320 0,-14-60-64 16,11 58-16-16,-11-58 0 0,10 59-208 0,-10-59 0 15,11 61 0-15,-11-61 0 0,5 63 0 0,-5-63-128 0,5 65 128 0,-5-65-208 32,0 62-240-32,0-62-32 0,-2 64-16 0,2-64 0 0,-5 60 192 0,5-60 48 0,-8 59 0 0,8-59 0 15,-12 55 128-15,3-28 128 0,0 1-192 0,-1 2 192 16,-4 0 256-16,3-1 144 0,-5 1 48 0,3 1 0 15,-3-2-80-15,-1-1-16 0,2-1 0 0,-1-1 0 16,0 1 144-16,0 1 16 0,0-1 16 0,0 0 0 0,1 0 240 0,1-1 32 16,1 0 16-16,-1-1 0 0,3 0-496 0,-2 0-112 31,3-1-16-31,10-24 0 0,-20 44-48 0,20-44-16 0,-18 40 0 0,18-40 0 0,-16 33-128 0,16-33 0 16,-13 30 0-16,13-30 128 0,-16 30-128 0,16-30 0 15,-11 22 0-15,11-22 0 0,0 0 128 0,-14 27 64 16,14-27 0-16,0 0 0 0,0 0 208 0,0 0 48 15,-12 19 16-15,12-19 0 0,0 0-96 0,0 0-32 0,0 0 0 16,0 0 0 0,0 0-176-16,-12-1-32 0,12 1-128 0,-4-7 192 15,4 7 64-15,-3-12 16 0,3 12 0 0,-1-18 0 16,-1 6-80-16,2 1 0 0,0-3-16 0,0-1 0 0,0-1-176 0,2-2 0 16,-1 0 0-16,1-1 0 0,-1-2 0 0,1-1 128 15,1-1-128-15,-1-2 0 16,0 0 0-16,-1-1 0 0,4-1 128 0,-4-2-128 0,1 3 0 0,1 0 0 0,0 2 0 0,-1 1 0 15,1 5-128-15,-1 0 128 0,1 2-160 0,0 3 160 16,-1 3-176-16,-2 10 176 0,3-13-192 0,-3 13 192 31,0 0-272-31,0 0 48 0,0 0 16 0,0 0 0 0,0 0-160 16,0 0-16-16,0 0-16 0,0 39 0 16,0-39-16-16,-3 38 0 0,3-38 0 0,-8 53 0 15,3-21-400-15,-1 4-80 0,-4 0 0 0,4 0-16 16,-2-2-112-16,-2 0 0 0,2-3-16 0,-2-3 0 15,1-1 848-15,1-3 192 0,1 0 0 0,7-24 0 0,-17 43 832 0,10-21 160 16,7-22 32-16,-15 43 16 0,15-43-272 0,-15 42-64 16,15-42-16-16,-8 34 0 0,8-34-112 0,-6 26 0 15,6-26-16-15,0 0 0 0,-2 28-240 0,2-28-64 16,0 0 0-16,0 0 0 0,0 0-256 0,0 0 160 0,24 27-160 16,-24-27 128-16,0 0-128 0,0 0 0 0,37 7 144 0,-37-7-144 15,0 0 256-15,40-3 0 0,-40 3-16 0,30-5 0 16,-30 5-80-16,34-5-16 0,-34 5 0 0,32-8 0 15,-32 8-144-15,32-7 0 0,-32 7 144 16,30-6-144-16,-30 6 0 0,0 0 0 0,35-4 0 0,-35 4 0 16,0 0-144-16,29-1-112 0,-29 1 0 0,0 0-16 31,28-1-912-31,-28 1-176 0,0 0-48 0,0 0-9424 0,33-4-1904 0</inkml:trace>
  <inkml:trace contextRef="#ctx0" brushRef="#br0" timeOffset="65915.53">22278 8249 27647 0,'0'0'2448'0,"0"0"-1952"15,0 0-496-15,0 0 0 16,0 0 656-16,0 0 48 0,0 0 0 0,0 0 0 16,0 0 272-16,0 0 64 0,0 0 16 0,0 0 0 15,27 25-672-15,-27-25-144 0,0 0-32 0,0 0 0 0,0 0-208 0,26 37 0 16,-26-37 0-16,0 0 0 0,0 0 0 0,24 35-128 15,-24-35 128-15,0 0 0 16,0 0-624-16,26 34-16 0,-26-34 0 0,0 0 0 16,0 0-1248-16,27 23-256 0,-27-23-48 0,0 0-9888 0</inkml:trace>
  <inkml:trace contextRef="#ctx0" brushRef="#br0" timeOffset="66152.48">22560 8217 23951 0,'0'0'2128'0,"0"0"-1696"0,0 0-432 0,0 0 0 0,0 0 2400 0,-11 30 400 16,11-30 80-16,0 0 0 0,0 0-1984 0,-16 49-384 16,16-49-96-1,-15 54-16-15,15-54 32 0,-19 59 0 0,8-29 0 0,1 0 0 0,0-1-272 0,-2-1-160 16,2 1 192-16,10-29-192 0,-19 46 0 0,19-46-352 15,-19 49 48-15,19-49 16 16,-21 52-1920-16,21-52-384 0,-15 36-80 0,15-36-10944 0</inkml:trace>
  <inkml:trace contextRef="#ctx0" brushRef="#br0" timeOffset="66563.42">22526 8478 23039 0,'0'0'2048'0,"0"0"-1648"16,0 0-400-16,0 0 0 0,0 0 944 0,16-6 96 0,-16 6 32 0,12-5 0 15,-3 0-16-15,6-1 0 0,0-2 0 0,-2 0 0 0,0 0-592 0,-2-1-112 16,2 0-32-16,-5-1 0 31,3 1-1088-31,-3-1-208 0,2-1-48 0,-2 1-16 16,-2-2-192-16,-1 1-48 0,0-1 0 15,-2 2 0-15,2-2 816 0,-4 3 144 0,1 0 48 0,-4-2 0 0,2 3 48 0,-3 1 16 16,-1 1 0-16,0 1 0 0,-2 2 528 0,1 0 96 16,-3 1 32-16,0 1 0 0,0 2 592 0,-3 1 128 15,1 1 32-15,-1 1 0 0,0 1-240 0,1 3-32 16,-4 2-16-16,0 3 0 0,-1 0-416 16,1 3-96-16,14-16-16 0,-26 32 0 0,26-32 144 0,-17 30 32 15,17-30 0-15,-13 33 0 0,13-33 32 0,0 0 16 16,-10 39 0-16,10-39 0 0,0 0-256 0,0 0-48 0,11 41-16 15,-11-41 0-15,0 0-288 0,0 0-192 0,31 27 16 16,-31-27 16 0,0 0-288-16,30 12-48 0,-30-12-16 0,0 0 0 15,35 6-912-15,-35-6-192 0,26-2-48 0,-26 2 0 16,24-6-1072-16,-24 6-208 0,27-13-64 0,-13 6-6960 0</inkml:trace>
  <inkml:trace contextRef="#ctx0" brushRef="#br0" timeOffset="66928.88">22881 8307 27407 0,'0'0'592'0,"0"0"128"0,0 0 32 0,-12 4 32 0,12-4-624 0,0 0-160 0,0 0 0 0,0 0 0 0,0 0 1568 0,-15 3 288 16,15-3 48-16,-13 2 16 0,13-2-1280 0,-11 4-256 15,11-4-64-15,0 0 0 16,-14 5-960-16,14-5-208 0,0 0-48 0,0 0 0 15,0 0-672-15,0 0-144 0,0 0-16 0,0 0-16 16,0 0 80-16,0 0 0 0,11 39 16 0,-11-39 0 16,0 0 704-16,27 25 144 0,-27-25 32 0,0 0 0 15,34 26-128-15,-34-26-32 0,0 0 0 0,29 24 0 0,-29-24 928 0,0 0 0 0,0 0 0 16,27 29 0-16,-27-29 976 0,0 0 128 16,0 0 32-16,0 0 0 0,0 0 656 0,17 34 128 15,-17-34 16-15,0 0 16 0,0 0-144 0,0 0-16 16,0 0-16-16,-9 33 0 0,9-33-496 0,0 0-80 0,0 0-32 0,-18 20 0 15,18-20-544-15,0 0-112 0,-16 11-32 0,16-11 0 16,0 0-480-16,-16 8 0 0,16-8 0 0,0 0 0 16,-14 2-1008-1,14-2-192-15,-8-5-32 0,3 1-16 0,0-1-1568 16,2-1-304-16</inkml:trace>
  <inkml:trace contextRef="#ctx0" brushRef="#br0" timeOffset="67193.95">23100 8045 27647 0,'0'0'1216'0,"0"0"256"0,0 0-1168 0,0 0-304 0,0 0 0 0,0 0 0 0,0 0 768 0,0 0 112 16,0 0 16-16,0 0 0 0,26 32 192 0,-26-32 64 16,0 0 0-16,7 54 0 0,-7-54-528 0,-2 50-112 15,2-50 0-15,-5 58-16 0,5-58-368 0,-6 65-128 0,1-30 0 0,0 0 0 16,0 0-144-16,2-1-128 0,-2 1-32 0,2-2 0 31,3-33-896-31,-9 57-176 0,9-57-32 0,-7 50-16 16,7-50-16-16,-8 40 0 0,8-40 0 0,-8 31 0 15,8-31 256-15,0 0 48 0,-5 34 16 0,5-34 0 16,0 0 544-16,0 0 96 0,0 0 32 0,0 0-5648 0,0 0-1136 16</inkml:trace>
  <inkml:trace contextRef="#ctx0" brushRef="#br0" timeOffset="67606.92">23208 8385 26719 0,'0'0'1184'0,"0"0"240"0,0 0-1136 0,16-7-288 15,-16 7 0-15,0 0 0 0,0 0 1088 0,0 0 144 16,0 0 48-16,0 0 0 0,0 0-240 0,32 23-32 16,-32-23-16-16,0 0 0 15,17 39-464-15,-17-39-80 0,0 0-32 0,7 50 0 0,-7-50-208 0,0 0-32 16,3 49-16-16,-3-49 0 0,0 0-160 0,0 35 160 15,0-35-160-15,0 0 160 0,0 0-160 0,0 0-256 0,0 0 64 16,0 0 16 0,0 0-352-16,0 0-80 0,0 0-16 0,0 0 0 0,30-4 368 0,-25-6 64 15,2-2 0-15,1 1 16 0,-1 0-16 0,0-2-16 16,1-3 0-16,3-3 0 0,-1 2 16 0,-1-2 16 16,1 1 0-16,-2 2 0 0,3 0 176 0,-3 1 128 0,1 3-128 0,-2 0 176 15,0 3 48 1,-3 2 16-16,4 1 0 0,-8 6 0 0,0 0 304 0,0 0 64 0,0 0 16 0,0 0 0 15,0 0-208-15,0 0-32 0,24 23-16 0,-24-23 0 16,0 0-144-16,3 37-32 0,-3-37 0 0,0 0 0 0,2 46-192 16,-2-46 0-1,0 0 0-15,0 46 0 0,0-46-144 0,0 0-32 16,3 38 0-16,-3-38 0 0,0 0-816 16,0 0-160-16,5 37-48 0,-5-37 0 15,0 0-1392-15,0 0-288 0,0 0-48 0,0 0-16 16,0 0 256-16,0 0 32 0</inkml:trace>
  <inkml:trace contextRef="#ctx0" brushRef="#br0" timeOffset="67889.13">23601 8415 15663 0,'3'-6'336'0,"-3"6"80"0,0 0 16 0,2-7 16 0,-2 7-448 16,0 0 0-16,0 0 0 0,0 0 0 0,0 0 3184 0,0 0 544 0,0 0 112 0,0 0 32 15,0 0-2016-15,-13 31-416 0,13-31-80 0,0 0-16 16,-13 38-1024-16,13-38-320 0,-9 31 128 0,9-31-128 15,-8 33 0-15,8-33-288 0,0 0 48 0,-2 41 16 32,2-41-160-32,0 0-48 0,0 0 0 0,26 25 0 15,-26-25-304-15,24-1-64 0,-24 1-16 0,30-12 0 0,-12 3 176 16,1-3 16-16,2-1 16 0,-2-3 0 0,0-1 288 0,-1 0 48 0,-1 0 16 0,-2-2 0 16,-1 2 560-16,-1 1 112 0,-2 1 32 0,-1 1 0 15,-2 2 1200-15,-3 2 240 0,-2 1 48 0,-2 2 16 0,-1 1-304 0,-1-1-64 16,-1 1-16-16,-3 1 0 0,2 0-1152 15,-5 1-224-15,3-2-64 0,-1 2 0 16,-2 0-1296-16,0 0-272 0,0 2-48 0,-3 0-15216 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7367 0 0,'-12'-11'10684'0'0,"13"23"-10561"0"0,5 34-10 0 0,-4-35 70 0 0,-2 3-118 0 0,0 39-1 0 0,0-40 12 0 0,0 1 51 0 0,2 65 174 0 0,-2-66-251 0 0,4 38 180 0 0,2 13 26 0 0,1 10-57 0 0,1 3-128 0 0,0 6 22 0 0,-5-49 16 0 0,4 35 3 0 0,-3-35 0 0 0,3 32 0 0 0,-3-34 0 0 0,2 31 0 0 0,-2-33 0 0 0,6 43-4 0 0,5 16-17 0 0,0 9-23 0 0,1 10-55 0 0,6 59-13 0 0,-14-102 0 0 0,-1 14-24 0 0,-3-46-90 0 0,2 31-2 0 0,-4-34 10 0 0,3 44 20 0 0,0 17 56 0 0,-2-9-7 0 0,-2-49 82 0 0,0 32 41 0 0,-1-33 8 0 0,1 32 2 0 0,0-33 0 0 0,-1 27 0 0 0,-1-28 0 0 0,1 46 0 0 0,1 13 0 0 0,4-4-16 0 0,2-11-53 0 0,0-20 32 0 0,2 4 34 0 0,-5-44-80 0 0,1 8 51 0 0,4 15-60 0 0,-7-28-69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8 143 12895 0 0,'-6'-3'2138'0'0,"4"2"-1618"0"0,6 1 1013 0 0,27-1-1211 0 0,1 0 1 0 0,-1-2-1 0 0,33-7 0 0 0,9-1 542 0 0,373-23 1470 0 0,169 19-2033 0 0,-2-28 277 0 0,-301 32-263 0 0,-297 11-291 0 0,38-5 181 0 0,-14 0 201 0 0,-22 5-297 0 0,-14 0 114 0 0,3 6-169 0 0,-6-6-54 0 0,6 7 4 0 0,-1-1 0 0 0,11 15-1 0 0,-9-8-3 0 0,11 28 0 0 0,3 18 0 0 0,-5 4 0 0 0,-5 4 0 0 0,-2 7 0 0 0,-1 6 0 0 0,-1-9-12 0 0,1 7-47 0 0,-1 7-14 0 0,0-12-28 0 0,-4-43 3 0 0,4 28 9 0 0,-4-29 1 0 0,6 55-88 0 0,3-3 4 0 0,-10-65 148 0 0,9 46-84 0 0,6 18-9 0 0,-3-14 94 0 0,4 21-25 0 0,0 4 36 0 0,-3-2 12 0 0,-3-3 0 0 0,-4 3 0 0 0,-4 7 0 0 0,-2 66 0 0 0,0-99 0 0 0,2 31-16 0 0,5-2-61 0 0,1-9 7 0 0,2-5 57 0 0,4-2 13 0 0,-1-3 0 0 0,0-4 0 0 0,-2-2 0 0 0,-4-3 0 0 0,-2-1 0 0 0,-2-3 0 0 0,0 7 0 0 0,1-4 0 0 0,0-5 0 0 0,0-3 0 0 0,-2-9 20 0 0,-3-37 167 0 0,-23-13-23 0 0,21 4-153 0 0,-1 0 0 0 0,1-1-1 0 0,0 1 1 0 0,0 0 0 0 0,-1-1 0 0 0,1 1 0 0 0,0-1 0 0 0,0 1 0 0 0,0-1 0 0 0,0 1 0 0 0,0-1 0 0 0,-1 0-1 0 0,1 0 1 0 0,-1-1 0 0 0,-3-1 23 0 0,-26-14-8 0 0,-1 2 0 0 0,0 2 0 0 0,-1 1 0 0 0,0 2 0 0 0,-1 0 0 0 0,-1 3 0 0 0,-41-5 0 0 0,-91-12-76 0 0,-194-21-141 0 0,-51 7-41 0 0,125 10 113 0 0,-427-63 687 0 0,585 67-539 0 0,-19-2 6 0 0,105 19-35 0 0,-52-8-672 0 0,92 15 480 0 0,2 0-279 0 0,1 0 448 0 0,-1 0 1 0 0,1 0 0 0 0,0 0-1 0 0,-1-1 1 0 0,1 1-1 0 0,0 0 1 0 0,-1 0 0 0 0,1 0-1 0 0,0 0 1 0 0,-1 0-1 0 0,1-1 1 0 0,0 1 0 0 0,-1 0-1 0 0,1 0 1 0 0,0 0-1 0 0,0-1 1 0 0,-1 1 0 0 0,1 0-1 0 0,0 0 1 0 0,-1-1-1 0 0,-2-2-1650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8287 0 0,'0'0'639'0'0,"0"-1"-415"0"0,0-1-120 0 0,0 2 300 0 0,-4-9 1935 0 0,1 6-2140 0 0,0 0 1 0 0,0 1-1 0 0,0-1 0 0 0,0 1 1 0 0,-1 0-1 0 0,1 0 1 0 0,0 0-1 0 0,-1 0 1 0 0,1 0-1 0 0,-1 1 1 0 0,0 0-1 0 0,0 0 0 0 0,1 0 1 0 0,-1 0-1 0 0,0 1 1 0 0,-7-1-1 0 0,-4 1-187 0 0,-11 3 0 0 0,22-1 28 0 0,0 0 26 0 0,1-1 74 0 0,-23 13 161 0 0,20-11-156 0 0,0 2-1 0 0,-1 0-97 0 0,3-2-21 0 0,1-1-1 0 0,0 0 0 0 0,0 1 1 0 0,0 0-1 0 0,1-1 0 0 0,-1 1 0 0 0,0 0 1 0 0,-2 5-1 0 0,-24 31 67 0 0,1 6 41 0 0,22-36-2 0 0,2 0-10 0 0,-14 37-21 0 0,17-42-98 0 0,-1 1 0 0 0,1-1 0 0 0,0 1 0 0 0,0-1-1 0 0,1 1 1 0 0,-1 0 0 0 0,1-1 0 0 0,0 1 0 0 0,0 0-1 0 0,2 5 1 0 0,-2-7-3 0 0,2 0 0 0 0,-1 0 1 0 0,0-1-1 0 0,0 1 0 0 0,1-1 0 0 0,0 1 0 0 0,-1-1 0 0 0,1 1 0 0 0,0-1 0 0 0,0 0 0 0 0,0 0 1 0 0,0 0-1 0 0,1 0 0 0 0,2 2 0 0 0,-2-3-3 0 0,-1 0 0 0 0,1 0 0 0 0,0 0 1 0 0,0 0-1 0 0,0 0 0 0 0,-1-1 0 0 0,1 1 0 0 0,0-1 1 0 0,0 0-1 0 0,0 0 0 0 0,0 0 0 0 0,0 0 0 0 0,0 0 0 0 0,0-1 1 0 0,0 1-1 0 0,0-1 0 0 0,4-2 0 0 0,3 0 5 0 0,-1-1-1 0 0,1 0 1 0 0,13-9-1 0 0,-1-1 59 0 0,-1-1 0 0 0,34-30-1 0 0,-47 37 74 0 0,0-1 0 0 0,0 1-1 0 0,0-1 1 0 0,-1-1-1 0 0,-1 1 1 0 0,0-1-1 0 0,0-1 1 0 0,6-15-1 0 0,-10 22-71 0 0,-1 1-1 0 0,0-1 0 0 0,0 0 0 0 0,-1 0 1 0 0,1 0-1 0 0,-1-1 0 0 0,0 1 1 0 0,0 0-1 0 0,0 0 0 0 0,-2-5 1 0 0,2 6-86 0 0,-1 1 1 0 0,1 0 0 0 0,-1-1 0 0 0,0 1 0 0 0,0 0 0 0 0,0-1 0 0 0,0 1 0 0 0,-1 0-1 0 0,1 0 1 0 0,0 0 0 0 0,-1 0 0 0 0,0 0 0 0 0,1 1 0 0 0,-1-1 0 0 0,0 0-1 0 0,0 1 1 0 0,-4-3 0 0 0,5 3 22 0 0,-1 0 0 0 0,0 0 0 0 0,0 0 0 0 0,0 0-1 0 0,0 1 1 0 0,1-1 0 0 0,-1 1 0 0 0,0-1 0 0 0,0 1 0 0 0,-3 0-1 0 0,0-1 10 0 0,3 1 1558 0 0,4 10-1459 0 0,5 32-1 0 0,-5-31 368 0 0,5-3-280 0 0,20 26 3 0 0,-20-26 442 0 0,0-2-442 0 0,19 19-90 0 0,-20-18-32 0 0,0-1 2 0 0,23 25-59 0 0,2 5-40 0 0,-24-29-100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 7367 0 0,'0'0'6720'0'0,"-4"9"-5785"0"0,-13 28-235 0 0,13-28 911 0 0,2 2-1338 0 0,-4 33-17 0 0,5-42-241 0 0,1-1 0 0 0,0 1-1 0 0,0-1 1 0 0,0 1 0 0 0,0-1 0 0 0,0 1 0 0 0,0-1 0 0 0,0 1 0 0 0,0-1-1 0 0,1 1 1 0 0,-1-1 0 0 0,1 1 0 0 0,0 1 0 0 0,3 11-1 0 0,1 0-1 0 0,8 14 1 0 0,-9-20-14 0 0,1-1 0 0 0,0 1 0 0 0,0-1 0 0 0,1 0 0 0 0,7 6 0 0 0,-8-8 2 0 0,0 0 0 0 0,0-1 1 0 0,1 0-1 0 0,9 6 0 0 0,-11-8 37 0 0,-1-1 1 0 0,1 0-1 0 0,0 1 1 0 0,-1-1-1 0 0,1-1 0 0 0,0 1 1 0 0,0 0-1 0 0,-1-1 1 0 0,1 0-1 0 0,0 0 0 0 0,0 0 1 0 0,0 0-1 0 0,-1-1 1 0 0,1 1-1 0 0,0-1 0 0 0,0 0 1 0 0,-1 0-1 0 0,1-1 1 0 0,0 1-1 0 0,-1-1 0 0 0,0 1 1 0 0,1-1-1 0 0,-1 0 1 0 0,0-1-1 0 0,6-3 1 0 0,1-3 269 0 0,0-1 0 0 0,-1 0 0 0 0,0 0 0 0 0,0 0 1 0 0,11-21-1 0 0,-16 25-117 0 0,0-1 0 0 0,-1 1-1 0 0,0-1 1 0 0,0 0 0 0 0,0 0 0 0 0,-1 0 0 0 0,0 0 0 0 0,1-11-1 0 0,-3 14-97 0 0,1 0 0 0 0,-1 1-1 0 0,0-1 1 0 0,-1 0-1 0 0,1 1 1 0 0,-1-1 0 0 0,1 0-1 0 0,-1 1 1 0 0,0-1 0 0 0,0 1-1 0 0,-1-1 1 0 0,1 1-1 0 0,-1 0 1 0 0,0-1 0 0 0,0 1-1 0 0,0 0 1 0 0,0 0 0 0 0,-5-5-1 0 0,0 1-348 0 0,0 0-1 0 0,-1 0 0 0 0,0 1 1 0 0,0 0-1 0 0,-10-6 1 0 0,16 11-216 0 0,-6-1-787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11375 0 0,'0'0'2271'0'0,"3"11"-1111"0"0,9 35 59 0 0,-9-34-75 0 0,-2 0-363 0 0,4 39-158 0 0,-3-39-30 0 0,0 2-66 0 0,9 42-249 0 0,-9-43-107 0 0,2 0-19 0 0,13 40-17 0 0,-7-27-58 0 0,12 24-53 0 0,-17-38 31 0 0,1-1 15 0 0,24 50 145 0 0,-12-24-144 0 0,-13-28 14 0 0,0 2-26 0 0,18 32-65 0 0,-17-32-71 0 0,0-2-496 0 0,16 26 110 0 0,-17-26-17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43 429 12895 0 0,'-25'0'1474'0'0,"22"0"-956"0"0,1-1 140 0 0,-5-1 115 0 0,6 2-730 0 0,1 0 0 0 0,0 0-1 0 0,0 0 1 0 0,0 0 0 0 0,0 0-1 0 0,-1 0 1 0 0,1 0 0 0 0,0 0-1 0 0,0 0 1 0 0,0 0 0 0 0,0 0-1 0 0,-1 0 1 0 0,1 0 0 0 0,0 0-1 0 0,0 0 1 0 0,0 0 0 0 0,0 0 0 0 0,-1 0-1 0 0,1-1 1 0 0,0 1 0 0 0,0 0-1 0 0,0 0 1 0 0,0 0 0 0 0,0 0-1 0 0,-1 0 1 0 0,1 0 0 0 0,0-1-1 0 0,0 1 1 0 0,0 0 0 0 0,0 0-1 0 0,0 0 1 0 0,0 0 0 0 0,0 0-1 0 0,0-1 1 0 0,0 1 0 0 0,0 0 0 0 0,0 0-1 0 0,0 0 1 0 0,0 0 0 0 0,0-1-1 0 0,0 1 1 0 0,0 0 0 0 0,0 0-1 0 0,0 0 1 0 0,0-1 0 0 0,0 1-1 0 0,0 0 1 0 0,0 0 0 0 0,0 0-1 0 0,0 0 1 0 0,0-1 0 0 0,0 1-1 0 0,0 0 1 0 0,0 0 0 0 0,0 0 0 0 0,1-1-1 0 0,167-102 1601 0 0,-125 72-1329 0 0,-1-1 0 0 0,-2-3 1 0 0,-1-1-1 0 0,-2-2 0 0 0,43-56 0 0 0,-72 84-199 0 0,-4 4-2 0 0,0 1 0 0 0,0 0-1 0 0,1 0 1 0 0,-1 0-1 0 0,8-5 1 0 0,-11 9-27 0 0,3-1-30 0 0,-3 2-43 0 0,-1 1-1 0 0,1 0 1 0 0,-1-1-1 0 0,1 1 1 0 0,-1 0-1 0 0,1 0 1 0 0,-1-1-1 0 0,1 1 1 0 0,-1 0-1 0 0,0 0 1 0 0,1 0-1 0 0,-1-1 1 0 0,0 1-1 0 0,0 0 1 0 0,1 1-1 0 0,11 50-14 0 0,-11-49-5 0 0,0-1 0 0 0,-1 1 1 0 0,1 0-1 0 0,-1 0 0 0 0,0 0 1 0 0,0 0-1 0 0,0 4 0 0 0,-3 65-6 0 0,0 2 13 0 0,4-6 0 0 0,-1-50 5 0 0,1-7 10 0 0,0 0 0 0 0,0 0-1 0 0,4 13 1 0 0,4 27 49 0 0,-3-28-11 0 0,9 17-42 0 0,-14-40-11 0 0,-1 1-1 0 0,0-1 1 0 0,1 1-1 0 0,-1-1 1 0 0,0 1 0 0 0,1 0-1 0 0,-1-1 1 0 0,1 0-1 0 0,-1 1 1 0 0,0-1-1 0 0,1 1 1 0 0,-1-1 0 0 0,1 1-1 0 0,-1-1 1 0 0,1 0-1 0 0,0 0 1 0 0,-1 1-1 0 0,1-1 1 0 0,0 0 1 0 0,-1 0-1 0 0,0 0 1 0 0,1 0-1 0 0,-1 0 1 0 0,1 0 0 0 0,-1 0-1 0 0,0 0 1 0 0,1 0-1 0 0,-1 0 1 0 0,0-1 0 0 0,1 1-1 0 0,-1 0 1 0 0,0 0-1 0 0,0 0 1 0 0,1-1 0 0 0,-1 1-1 0 0,0 0 1 0 0,1 0-1 0 0,-1-1 1 0 0,0 1 0 0 0,0 0-1 0 0,1-1 1 0 0,8-21 103 0 0,-8 18-47 0 0,5-11 176 0 0,5-27 1 0 0,-9 32-228 0 0,0 0 1 0 0,1 0 0 0 0,0 1 0 0 0,0-1 0 0 0,1 1-1 0 0,0 0 1 0 0,8-12 0 0 0,-11 20-42 0 0,-1 1 23 0 0,0-1 1 0 0,0 1-1 0 0,0-1 1 0 0,1 1-1 0 0,-1 0 1 0 0,0-1-1 0 0,0 1 1 0 0,0 0-1 0 0,1-1 1 0 0,-1 1-1 0 0,0 0 1 0 0,1-1-1 0 0,-1 1 1 0 0,0 0 0 0 0,1 0-1 0 0,-1-1 1 0 0,0 1-1 0 0,1 0 1 0 0,-1 0-1 0 0,0 0 1 0 0,1-1-1 0 0,-1 1 1 0 0,1 0-1 0 0,-1 0 1 0 0,0 0-1 0 0,1 0 1 0 0,-1 0-1 0 0,1 0 1 0 0,-1 0-1 0 0,0 0 1 0 0,1 0 0 0 0,-1 0-1 0 0,1 0 1 0 0,-1 0-1 0 0,0 0 1 0 0,1 0-1 0 0,-1 0 1 0 0,1 0-1 0 0,-1 1 1 0 0,0-1-1 0 0,1 0 1 0 0,-1 0-1 0 0,0 0 1 0 0,1 1-1 0 0,-1-1 1 0 0,0 0-1 0 0,1 1 1 0 0,-1-1 0 0 0,0 0-1 0 0,1 0 1 0 0,-1 1-1 0 0,22 26-60 0 0,-16-21 0 0 0,-2 3 12 0 0,15 37 48 0 0,-2 2 23 0 0,-10-26 31 0 0,8 23-20 0 0,-8-23 20 0 0,4 21-20 0 0,-8-33 4 0 0,-1 1-535 0 0,4 32 165 0 0,-5-32-1445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7 15663 0 0,'-2'-2'466'0'0,"-13"-1"794"0"0,14 3-994 0 0,-45-1 699 0 0,3 1-436 0 0,-76 7 0 0 0,-30 22-3024 0 0,144-28 2239 0 0,1 0 20 0 0,-19 6-65 0 0,29 0 536 0 0,17 21 21 0 0,-17-21-20 0 0,2-2-111 0 0,1 0-98 0 0,25 15 87 0 0,1-3-143 0 0,0 1-214 0 0,2 2-111 0 0,0 1-132 0 0,-2-1-83 0 0,-13-6 241 0 0,-16-11-7 0 0,1 2 55 0 0,25 17 286 0 0,-3 3 307 0 0,-23-20 3839 0 0,-11 4-3799 0 0,-14 26-17 0 0,19-34-325 0 0,0-1 0 0 0,0 1-1 0 0,-1-1 1 0 0,1 1 0 0 0,0 0-1 0 0,0-1 1 0 0,-1 1 0 0 0,1-1-1 0 0,0 1 1 0 0,-1-1 0 0 0,1 0-1 0 0,0 1 1 0 0,-1-1 0 0 0,1 1-1 0 0,-1-1 1 0 0,1 0 0 0 0,0 1-1 0 0,-1-1 1 0 0,1 0 0 0 0,-1 1-1 0 0,1-1 1 0 0,-1 0 0 0 0,0 0-1 0 0,0 1 1 0 0,-29 8 442 0 0,6-4-116 0 0,0-1 0 0 0,0-1-1 0 0,-37 1 1 0 0,50-5-387 0 0,0 0-1 0 0,1 0 0 0 0,0-1 1 0 0,-18-5-1 0 0,22 6-314 0 0,1-1 0 0 0,0-1 0 0 0,-1 1 0 0 0,1-1 0 0 0,0 0-1 0 0,1 0 1 0 0,-1 0 0 0 0,1-1 0 0 0,-8-7 0 0 0,4 3-6278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122 251 15663 0 0,'0'0'1418'0'0,"2"0"-1168"0"0,8 0 53 0 0,1 0-1 0 0,0-1 0 0 0,-1-1 1 0 0,0 1-1 0 0,18-7 1 0 0,-17 5-90 0 0,-5 1-252 0 0,1 0 0 0 0,-1-1 0 0 0,0 0 0 0 0,0 0 0 0 0,0-1 0 0 0,0 0 0 0 0,0 0 0 0 0,-1 0 0 0 0,0-1 0 0 0,0 0 0 0 0,0 0 1 0 0,0 0-1 0 0,-1 0 0 0 0,0-1 0 0 0,0 0 0 0 0,0 0 0 0 0,-1 0 0 0 0,0 0 0 0 0,0 0 0 0 0,-1-1 0 0 0,1 1 0 0 0,-1-1 0 0 0,-1 0 0 0 0,1 1 0 0 0,0-13 0 0 0,-2 14 247 0 0,0 1 1 0 0,0-1 0 0 0,-1 0-1 0 0,1 1 1 0 0,-1-1-1 0 0,0 1 1 0 0,-1-1-1 0 0,1 1 1 0 0,-3-6-1 0 0,3 8-124 0 0,0-1-1 0 0,-1 1 0 0 0,1-1 0 0 0,-1 1 1 0 0,1 0-1 0 0,-1-1 0 0 0,0 1 0 0 0,0 0 1 0 0,0 0-1 0 0,0 0 0 0 0,0 1 0 0 0,0-1 1 0 0,-1 0-1 0 0,1 1 0 0 0,0 0 0 0 0,-1-1 1 0 0,-4-1-1 0 0,4 2-71 0 0,2 0-8 0 0,0 1 0 0 0,0-1 0 0 0,1 1 1 0 0,-1-1-1 0 0,0 1 0 0 0,0 0 1 0 0,0-1-1 0 0,0 1 0 0 0,0 0 1 0 0,0 0-1 0 0,0 0 0 0 0,0 0 0 0 0,-1 0 1 0 0,1 0-1 0 0,0 0 0 0 0,0 0 1 0 0,0 0-1 0 0,-1 1 0 0 0,-4-1 4 0 0,-17 6-100 0 0,16-5 47 0 0,-20 10-227 0 0,19-8 214 0 0,-21 11-243 0 0,21-10 240 0 0,-20 13-246 0 0,5-1 139 0 0,18-13 151 0 0,1 0-1 0 0,-1 0 1 0 0,1 1-1 0 0,0-1 1 0 0,-7 9-1 0 0,4-5 9 0 0,0 0-5 0 0,2 0 158 0 0,-15 24 75 0 0,15-24 236 0 0,2 5-333 0 0,-8 35-39 0 0,8-35-10 0 0,4 1-13 0 0,-1-13-60 0 0,3 19 6 0 0,5 22 0 0 0,-7-36-6 0 0,1 1 0 0 0,0-1 0 0 0,0 0 0 0 0,1 0 0 0 0,-1-1 0 0 0,1 1 0 0 0,0 0 0 0 0,5 5 0 0 0,-3-5 0 0 0,0 1 0 0 0,0-1 0 0 0,1 0 0 0 0,12 7 0 0 0,-13-9 0 0 0,-1 0 0 0 0,1-1 0 0 0,1 0 0 0 0,-1 0 0 0 0,7 2 0 0 0,-5-2 23 0 0,1-1 0 0 0,0 0 0 0 0,0 0 0 0 0,0-1 0 0 0,0 0 0 0 0,0 0 0 0 0,0-1 0 0 0,0 0 0 0 0,0 0-1 0 0,0-1 1 0 0,-1 0 0 0 0,1 0 0 0 0,0-1 0 0 0,7-4 0 0 0,-4 1 6 0 0,-1 0-1 0 0,0-1 0 0 0,0 0 1 0 0,0-1-1 0 0,-1-1 1 0 0,0 1-1 0 0,0-1 1 0 0,-1-1-1 0 0,0 1 1 0 0,-1-1-1 0 0,0-1 0 0 0,-1 1 1 0 0,0-1-1 0 0,-1-1 1 0 0,0 1-1 0 0,0 0 1 0 0,4-23-1 0 0,-3 19-2 0 0,-3 8-11 0 0,-3 7-15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1 0 0 0,0-1 0 0 0,0 0 0 0 0,0 0 0 0 0,0 0 0 0 0,0 0 0 0 0,0 0 0 0 0,1 0 0 0 0,-1 0 0 0 0,0 0 0 0 0,0 0 0 0 0,0 0 0 0 0,0 0 0 0 0,0 0 0 0 0,0 0 0 0 0,0 0 0 0 0,0 1 0 0 0,0-1 0 0 0,0 0 0 0 0,0 0 0 0 0,0 0 0 0 0,0 0 0 0 0,0 0 0 0 0,0 0 0 0 0,0 0 0 0 0,0 0 0 0 0,0 0 0 0 0,0 0 0 0 0,0 0 1 0 0,0 0-1 0 0,-1 1-1 0 0,9 41-73 0 0,-6-31-4 0 0,0-1-40 0 0,6 30 95 0 0,-3-20-25 0 0,12 27 36 0 0,0 0 23 0 0,-13-38 403 0 0,-9-25 81 0 0,-1 0-379 0 0,0 0 0 0 0,1-1 0 0 0,0 1 0 0 0,-2-22 0 0 0,7 32-81 0 0,-1-1-1 0 0,1 1 0 0 0,0 0 1 0 0,0-1-1 0 0,1 1 1 0 0,0-1-1 0 0,0 1 0 0 0,1 0 1 0 0,0-1-1 0 0,0 1 1 0 0,0 0-1 0 0,0 0 0 0 0,1 1 1 0 0,5-9-1 0 0,3 1-64 0 0,1-1 0 0 0,1 2 0 0 0,0-1 0 0 0,0 2 0 0 0,1 0 0 0 0,16-10 0 0 0,-18 13 24 0 0,25-15-58 0 0,-27 17 64 0 0,0 2-25 0 0,-7 3-99 0 0,-1 13-844 0 0,10 56 1034 0 0,-5-24-44 0 0,0-21 20 0 0,10 23-20 0 0,-7-26 20 0 0,8 14-20 0 0,-7-19 20 0 0,12 12-19 0 0,-17-20 101 0 0,0-4-60 0 0,18 8 0 0 0,-24-10-58 0 0,1-1-1 0 0,0 0 0 0 0,-1 1 1 0 0,1-1-1 0 0,0 1 1 0 0,0-1-1 0 0,-1 0 0 0 0,1 0 1 0 0,0 1-1 0 0,0-1 0 0 0,-1 0 1 0 0,1 0-1 0 0,0 0 1 0 0,0 0-1 0 0,-1 0 0 0 0,1 0 1 0 0,0 0-1 0 0,0 0 1 0 0,0 0-1 0 0,-1 0 0 0 0,1-1 1 0 0,0 1-1 0 0,0 0 1 0 0,0-1-1 0 0,1 0 21 0 0,0 1 2 0 0,0-1 0 0 0,0 0-1 0 0,0 0 1 0 0,0 0-1 0 0,0 0 1 0 0,0 0-1 0 0,0 0 1 0 0,0-1-1 0 0,-1 1 1 0 0,1 0 0 0 0,-1-1-1 0 0,1 1 1 0 0,-1-1-1 0 0,1 0 1 0 0,-1 0-1 0 0,0 1 1 0 0,0-1-1 0 0,0 0 1 0 0,0 0 0 0 0,0 0-1 0 0,0 0 1 0 0,0-2-1 0 0,2-6 126 0 0,-1 0 0 0 0,0 0 0 0 0,2-12 0 0 0,-4 18-72 0 0,2-22 354 0 0,-2 1-1 0 0,-4-46 0 0 0,0-5-1430 0 0,4 75 786 0 0,0 0 0 0 0,0 1 0 0 0,0-1 0 0 0,0 0 0 0 0,1 1 0 0 0,-1-1 1 0 0,0 0-1 0 0,0 1 0 0 0,1-1 0 0 0,-1 1 0 0 0,0-1 0 0 0,1 0 0 0 0,-1 1 0 0 0,1-1 0 0 0,-1 1 1 0 0,1-1-1 0 0,-1 1 0 0 0,1 0 0 0 0,-1-1 0 0 0,1 1 0 0 0,-1-1 0 0 0,1 1 0 0 0,-1 0 0 0 0,1-1 1 0 0,0 1-1 0 0,-1 0 0 0 0,1 0 0 0 0,0 0 0 0 0,-1-1 0 0 0,2 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14 919 0 0,'1'-2'67'0'0,"3"-2"90"0"0,-4 3 590 0 0,2 0 256 0 0,8-5 5069 0 0,-3 10-5219 0 0,20 12-48 0 0,-20-13 1333 0 0,-5 8-1622 0 0,5 30-18 0 0,-5-30 469 0 0,-2 0-709 0 0,1 1 0 0 0,2 13 0 0 0,-1-11-103 0 0,-1-1 293 0 0,1-2-66 0 0,5 34-29 0 0,-5-34-8 0 0,1 0-9 0 0,1 3-225 0 0,11 39 658 0 0,-1-9-491 0 0,-10-33-48 0 0,0 0-26 0 0,12 33-4 0 0,-12-34-10 0 0,0 0-45 0 0,10 27-17 0 0,-10-28-7 0 0,-1 1-21 0 0,9 28-133 0 0,-9-28-234 0 0,-3-1-54 0 0,1 31-6 0 0,-1-30-55 0 0,-3-10-1474 0 0,1 0 1504 0 0,0 0 0 0 0,0 0 1 0 0,0-1-1 0 0,0 1 0 0 0,0 0 0 0 0,1-1 0 0 0,-1 1 0 0 0,0-1 0 0 0,0 0 1 0 0,0 0-1 0 0,0 1 0 0 0,1-1 0 0 0,-1 0 0 0 0,-2-3 0 0 0,-9-5-4028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1375 0 0,'8'-4'2072'0'0,"11"-2"10803"0"0,-15 16-12239 0 0,10 30-76 0 0,-10-30 776 0 0,-1 1-1128 0 0,8 34-16 0 0,-8-33 401 0 0,2-2-385 0 0,17 39-85 0 0,-16-45-512 0 0,17 11-26 0 0,-22-15 389 0 0,-1 1 0 0 0,0-1 0 0 0,1 0 0 0 0,-1 0 0 0 0,0 0 0 0 0,1 0 0 0 0,-1 0 0 0 0,0 0 0 0 0,1 0 0 0 0,-1 0 1 0 0,1 0-1 0 0,-1 0 0 0 0,0 0 0 0 0,1 0 0 0 0,-1 0 0 0 0,0 0 0 0 0,1 0 0 0 0,-1 0 0 0 0,1 0 0 0 0,-1 0 0 0 0,0-1 0 0 0,1 1 0 0 0,-1 0 0 0 0,0 0 0 0 0,1 0 0 0 0,-1-1 0 0 0,0 1 1 0 0,0 0-1 0 0,1 0 0 0 0,-1-1 0 0 0,0 1 0 0 0,0 0 0 0 0,1 0 0 0 0,-1-1 0 0 0,5-11-742 0 0,-4 10 579 0 0,4-9-1573 0 0,-2-3-4018 0 0</inkml:trace>
  <inkml:trace contextRef="#ctx0" brushRef="#br0" timeOffset="1">137 69 3679 0 0,'-2'-10'328'0'0,"1"4"-264"0"0,-1 1 3136 0 0,1-1-1408 0 0,-1 0 16 0 0,-1-1-104 0 0,1-2-16 0 0,1 3-8 0 0,-1-1 336 0 0,2 1-1952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8751 0 0,'0'0'4148'0'0,"-6"4"-3568"0"0,-17 13-4 0 0,17-13 238 0 0,1 3-758 0 0,-17 21-95 0 0,16-21-228 0 0,1 1-562 0 0,-13 25 430 0 0,13-25 166 0 0,1 2-78 0 0,-10 31 223 0 0,10-31 746 0 0,4 2-370 0 0,1 35 73 0 0,-1-35 428 0 0,5-4-401 0 0,14 22-49 0 0,-14-22 294 0 0,2-4-343 0 0,22 13-96 0 0,-17-13-39 0 0,-8-3-108 0 0,-3-1-29 0 0,0 1-1 0 0,0-1 1 0 0,1 0 0 0 0,-1 0 0 0 0,0 0-1 0 0,0 0 1 0 0,1 0 0 0 0,-1 0-1 0 0,0 0 1 0 0,1 0 0 0 0,-1 0-1 0 0,0-1 1 0 0,3 0 0 0 0,2-1 71 0 0,1 0 0 0 0,-1 0 0 0 0,1-1 0 0 0,-1 0 0 0 0,0 0 0 0 0,0-1 0 0 0,0 1 1 0 0,-1-1-1 0 0,1-1 0 0 0,4-4 0 0 0,-2 1 85 0 0,0-1 1 0 0,-1 1-1 0 0,-1-1 0 0 0,1-1 1 0 0,8-18-1 0 0,-11 21 3 0 0,-1 1 0 0 0,0-1 0 0 0,-1-1 1 0 0,1 1-1 0 0,-1 0 0 0 0,1-13 0 0 0,-2 17-126 0 0,-1 1-1 0 0,0-1 1 0 0,0 1 0 0 0,0-1-1 0 0,-1 1 1 0 0,1-1 0 0 0,-1 1-1 0 0,1 0 1 0 0,-1-1 0 0 0,0 1-1 0 0,0-1 1 0 0,0 1 0 0 0,0 0-1 0 0,0 0 1 0 0,-1 0 0 0 0,1-1-1 0 0,0 1 1 0 0,-1 1 0 0 0,0-1-1 0 0,1 0 1 0 0,-1 0 0 0 0,0 1-1 0 0,-4-4 1 0 0,-3 0-274 0 0,0 0-1 0 0,0 0 1 0 0,0 1-1 0 0,-16-4 1 0 0,23 7 126 0 0,0 1-66 0 0,-9 1 162 0 0,9 0 909 0 0,7 6-814 0 0,17 25-3 0 0,-22-32-89 0 0,1 1 1 0 0,-1-1-1 0 0,0 1 1 0 0,0-1 0 0 0,0 1-1 0 0,1-1 1 0 0,-1 0-1 0 0,0 1 1 0 0,0-1-1 0 0,1 1 1 0 0,-1-1-1 0 0,0 0 1 0 0,1 1 0 0 0,-1-1-1 0 0,0 0 1 0 0,1 0-1 0 0,-1 1 1 0 0,1-1-1 0 0,-1 0 1 0 0,1 0-1 0 0,-1 1 1 0 0,1-1 0 0 0,4 0 40 0 0,0 1 0 0 0,0-1 0 0 0,-1-1 0 0 0,1 1 1 0 0,0-1-1 0 0,0 0 0 0 0,-1 0 0 0 0,1 0 1 0 0,-1 0-1 0 0,8-4 0 0 0,-10 4-10 0 0,0 0 0 0 0,1-1-1 0 0,-1 1 1 0 0,0-1 0 0 0,0 0 0 0 0,0 1 0 0 0,0-1-1 0 0,0 0 1 0 0,0 0 0 0 0,-1 0 0 0 0,1 0 0 0 0,0 0 0 0 0,-1-1-1 0 0,0 1 1 0 0,0 0 0 0 0,1-1 0 0 0,-2 1 0 0 0,1-1-1 0 0,0 0 1 0 0,0 1 0 0 0,0-4 0 0 0,0-1 3 0 0,0 4-32 0 0,-1 1-1 0 0,0 0 1 0 0,0-1-1 0 0,0 1 1 0 0,0-1-1 0 0,0 1 1 0 0,0 0-1 0 0,-1-1 1 0 0,1 1-1 0 0,-1 0 1 0 0,-1-4-1 0 0,0 5-72 0 0,-5-1 1 0 0,0 3 15 0 0,-17 11 42 0 0,17-7 11 0 0,0-1 0 0 0,-12 13 0 0 0,11-8 0 0 0,0 0 0 0 0,-9 13 0 0 0,10-12 0 0 0,0 1 0 0 0,-9 22 0 0 0,-2 20 11 0 0,15-42 43 0 0,5 0 5 0 0,8 31-34 0 0,-8-32 41 0 0,4-4 7 0 0,16 18-1 0 0,-17-18 0 0 0,3-1 4 0 0,26 12 16 0 0,-19-11 4 0 0,-8-3-64 0 0,-3-2-6 0 0,0 1 1 0 0,0-1-1 0 0,0-1 1 0 0,0 1-1 0 0,7 0 1 0 0,131 5 338 0 0,-107-6-426 0 0,-32 0-101 0 0,1 0-19 0 0,13 4-76 0 0,-13-4-309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1881 209 5527 0 0,'1'-1'161'0'0,"0"1"0"0"0,0-1 0 0 0,0 0 0 0 0,-1 0 0 0 0,1 0 0 0 0,0 1-1 0 0,-1-1 1 0 0,1 0 0 0 0,0 0 0 0 0,-1 0 0 0 0,1 0 0 0 0,-1 0-1 0 0,1-1 1 0 0,-1 1 0 0 0,0 0 0 0 0,1 0 0 0 0,-1 0 0 0 0,0 0 0 0 0,0-2-1 0 0,0 0 249 0 0,0 0 0 0 0,-1 1-1 0 0,1-1 1 0 0,-1 1-1 0 0,1-1 1 0 0,-1 1-1 0 0,0 0 1 0 0,-2-5-1 0 0,-2-1 560 0 0,0 0 0 0 0,0 0 0 0 0,-13-13 0 0 0,12 14-175 0 0,0 1 0 0 0,-1 0 0 0 0,-15-10 0 0 0,10 9-994 0 0,-1 0 0 0 0,0 0-1 0 0,-25-8 1 0 0,5 5-893 0 0,-69-10-1 0 0,45 13 1330 0 0,0 2 1 0 0,-1 2-1 0 0,-80 8 0 0 0,62 4 312 0 0,1 2 0 0 0,-80 24 0 0 0,19 0-1452 0 0,-135 39 1341 0 0,8 20 711 0 0,261-93-1141 0 0,-24 9 97 0 0,1 2 1 0 0,0 1-1 0 0,0 1 0 0 0,1 1 0 0 0,-24 21 1 0 0,6-3-38 0 0,24-16-2 0 0,6-4-37 0 0,-15 21 0 0 0,-6 24-59 0 0,33-58 32 0 0,-1 1-12 0 0,0 0 0 0 0,1 0 0 0 0,-1 0 0 0 0,0 1 0 0 0,1-1 0 0 0,-1 0 1 0 0,1 0-1 0 0,0 1 0 0 0,-1-1 0 0 0,1 0 0 0 0,0 1 0 0 0,0-1 0 0 0,0 0 1 0 0,0 1-1 0 0,0-1 0 0 0,0 0 0 0 0,0 3 0 0 0,5 45-242 0 0,-5-48 234 0 0,0 1 1 0 0,0-1 0 0 0,0 1 0 0 0,0 0 0 0 0,1-1-1 0 0,-1 1 1 0 0,0-1 0 0 0,1 1 0 0 0,-1-1 0 0 0,1 1 0 0 0,0-1-1 0 0,1 2 1 0 0,19 35-246 0 0,-20-35 217 0 0,1-1-1 0 0,-1 1 1 0 0,1-1 0 0 0,0 0 0 0 0,0 1 0 0 0,2 1 0 0 0,19 20-323 0 0,1-2 0 0 0,48 36 1 0 0,-44-41 119 0 0,1-1 1 0 0,0-1-1 0 0,0-2 0 0 0,52 16 1 0 0,-36-16-49 0 0,2-3 1 0 0,75 8-1 0 0,-14-13 240 0 0,0-4 0 0 0,113-14 0 0 0,244-50 1783 0 0,-316 32-1057 0 0,157-54 1 0 0,-199 45-543 0 0,-94 34-41 0 0,0-1 1 0 0,0 0-1 0 0,-1-1 1 0 0,0 0-1 0 0,19-17 1 0 0,-27 21-5 0 0,-1 1 0 0 0,0 0 0 0 0,0-1-1 0 0,0 0 1 0 0,-1 0 0 0 0,1 0 0 0 0,-1 0 0 0 0,0 0 0 0 0,0 0 0 0 0,0 0-1 0 0,-1-1 1 0 0,1 1 0 0 0,-1-1 0 0 0,1-6 0 0 0,-2 5-4 0 0,0 0 0 0 0,0 0 0 0 0,-1 0 0 0 0,1 0 0 0 0,-1 0 0 0 0,-1 0 0 0 0,1 0 0 0 0,-1 1 0 0 0,0-1 0 0 0,-3-6 0 0 0,-2-1 7 0 0,-1-1 1 0 0,-1 1-1 0 0,0 1 0 0 0,-1-1 1 0 0,0 2-1 0 0,-1-1 1 0 0,-22-18-1 0 0,-9-1-64 0 0,-1 2 0 0 0,-1 2 0 0 0,-1 2 0 0 0,-2 2 0 0 0,-62-22-1 0 0,59 28-937 0 0,-2 1-1 0 0,0 4 0 0 0,-76-10 0 0 0,70 16-5874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1 455 0 0,'9'5'10056'0'0,"-1"1"-4269"0"0,-1 1-2943 0 0,4 5-3045 0 0,3 3 1101 0 0,-9-7-591 0 0,16 20-12 0 0,-16-21-1 0 0,3 4-6 0 0,2 1-201 0 0,26 39 324 0 0,-28-40-333 0 0,21 38 303 0 0,-3-4-233 0 0,-14-21-28 0 0,12 27-9 0 0,-12-24-20 0 0,11 28-62 0 0,-13-26 17 0 0,10 32-25 0 0,-10-30 19 0 0,12 44-31 0 0,2 0 0 0 0,-15-45 31 0 0,16 46-19 0 0,5 13 38 0 0,3 9 71 0 0,-9-23-41 0 0,-19-62-78 0 0,10 42 61 0 0,-1 0-4 0 0,-11-41 21 0 0,-1-2 5 0 0,4 34 0 0 0,-4-35-4 0 0,-2 1-16 0 0,1 2-50 0 0,0 0 33 0 0,-1 0 1 0 0,-1 14-1 0 0,-1 15-35 0 0,-1-23 24 0 0,-4 20-49 0 0,5-30-110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1675 27 9671 0 0,'12'-26'6176'0'0,"-11"25"-5220"0"0,-1 16 1048 0 0,-2 38-1673 0 0,2-40 78 0 0,0 0 37 0 0,0 3-295 0 0,2 47 586 0 0,3 12-108 0 0,-1-16-348 0 0,-2-28-30 0 0,3 36-123 0 0,-3-32-52 0 0,3 38-11 0 0,-2-35-12 0 0,4 56-42 0 0,2 21-11 0 0,-1-7 0 0 0,2-10 0 0 0,1-11 0 0 0,4-14 0 0 0,-1-9 0 0 0,1-5 0 0 0,-4-14 11 0 0,-6-24 31 0 0,5 25-20 0 0,-1 1 33 0 0,-7-36-46 0 0,-1-1 44 0 0,-5 41 27 0 0,4-41 92 0 0,-7-7-108 0 0,-22 5-41 0 0,27-8-18 0 0,-1 1-1 0 0,1-1 1 0 0,0 0 0 0 0,-1 0-1 0 0,1-1 1 0 0,0 1 0 0 0,0 0-1 0 0,-3-2 1 0 0,4 2-5 0 0,-55-11 71 0 0,37 8-68 0 0,1 1 0 0 0,-1 1 0 0 0,-32 2 0 0 0,-54 12-77 0 0,78-9 35 0 0,-73 11-104 0 0,-159 21-4 0 0,-1-15 238 0 0,160-21 17 0 0,-112-14-1 0 0,-98-29 168 0 0,200 26-245 0 0,4 0-433 0 0,101 17 10 0 0,2-1-108 0 0,-13-2-1368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50 9215 0 0,'0'-1'102'0'0,"0"-1"-1"0"0,0 0 1 0 0,0 0-1 0 0,-1 0 1 0 0,1 0-1 0 0,0 0 1 0 0,-1 0-1 0 0,1 1 1 0 0,-1-1-1 0 0,0 0 1 0 0,0 0-1 0 0,1 1 1 0 0,-1-1-1 0 0,0 0 1 0 0,-1 1-1 0 0,1-1 1 0 0,0 1-1 0 0,0-1 1 0 0,-3-1-1 0 0,1 1-128 0 0,1 1 0 0 0,-1-1 1 0 0,0 1-1 0 0,0-1 0 0 0,0 1 0 0 0,0 0 0 0 0,0 0 0 0 0,0 1 0 0 0,0-1 0 0 0,0 1 0 0 0,-3-1 0 0 0,-4 1 306 0 0,0 0 0 0 0,1 0 0 0 0,-1 1 0 0 0,0 1 0 0 0,1 0 0 0 0,-15 4 0 0 0,-15 11 1261 0 0,33-15-1380 0 0,-20 10 459 0 0,19-9-531 0 0,-20 13 325 0 0,19-12-336 0 0,4-2-29 0 0,1 1 0 0 0,-1-1 0 0 0,0 1 0 0 0,1 0 0 0 0,-6 5 1 0 0,-13 12 64 0 0,17-15-8 0 0,-1 3-18 0 0,-17 24-58 0 0,17-24 30 0 0,2 3-4 0 0,-10 32-58 0 0,10-32-88 0 0,8-2-333 0 0,10 28 200 0 0,-14-37 218 0 0,1 1-1 0 0,-1-1 0 0 0,0 1 1 0 0,0-1-1 0 0,0 1 0 0 0,0-1 1 0 0,0 0-1 0 0,0 1 0 0 0,1-1 1 0 0,-1 1-1 0 0,0-1 0 0 0,0 1 1 0 0,1-1-1 0 0,-1 0 0 0 0,0 1 1 0 0,0-1-1 0 0,1 0 0 0 0,-1 1 1 0 0,0-1-1 0 0,1 0 0 0 0,-1 1 1 0 0,1-1-1 0 0,-1 0 0 0 0,0 0 1 0 0,1 1-1 0 0,-1-1 0 0 0,1 0 1 0 0,4 1 41 0 0,1 0 1 0 0,-1 0-1 0 0,0 0 1 0 0,0-1 0 0 0,1 0-1 0 0,-1 0 1 0 0,0-1 0 0 0,0 1-1 0 0,1-1 1 0 0,-1 0-1 0 0,0-1 1 0 0,0 1 0 0 0,8-4-1 0 0,2-3-14 0 0,-1 0-1 0 0,0-1 0 0 0,0-1 0 0 0,-1 0 1 0 0,-1-1-1 0 0,1 0 0 0 0,-2-1 1 0 0,0 0-1 0 0,0-1 0 0 0,-1 0 1 0 0,0-1-1 0 0,9-17 0 0 0,-15 22-138 0 0,0 0-1 0 0,0 0 1 0 0,5-15-1 0 0,-8 22 71 0 0,-1 0 0 0 0,1-1-1 0 0,-1 1 1 0 0,1 0 0 0 0,-1 0 0 0 0,0-1-1 0 0,0 1 1 0 0,0 0 0 0 0,0 0 0 0 0,0-1-1 0 0,0 1 1 0 0,-1 0 0 0 0,1 0-1 0 0,-1-1 1 0 0,1 1 0 0 0,-1 0 0 0 0,0 0-1 0 0,0 0 1 0 0,0 0 0 0 0,0 0 0 0 0,-2-3-1 0 0,2 5 93 0 0,1-1-1 0 0,0 1 1 0 0,0 0-1 0 0,-1-1 1 0 0,1 1-1 0 0,0 0 0 0 0,-1-1 1 0 0,1 1-1 0 0,-1 0 1 0 0,1 0-1 0 0,0-1 1 0 0,-1 1-1 0 0,1 0 1 0 0,-1 0-1 0 0,1 0 0 0 0,0 0 1 0 0,-1 0-1 0 0,1-1 1 0 0,-1 1-1 0 0,1 0 1 0 0,-1 0-1 0 0,1 0 1 0 0,-1 0-1 0 0,1 0 0 0 0,-1 0 1 0 0,1 0-1 0 0,0 1 1 0 0,-1-1-1 0 0,1 0 1 0 0,-1 0-1 0 0,1 0 1 0 0,-1 0-1 0 0,1 0 0 0 0,0 1 1 0 0,-1-1-1 0 0,1 0 1 0 0,-1 0-1 0 0,1 1 1 0 0,0-1-1 0 0,-1 0 1 0 0,1 1-1 0 0,0-1 0 0 0,-1 0 1 0 0,1 1-1 0 0,0-1 1 0 0,0 1-1 0 0,-1-1 1 0 0,1 0-1 0 0,0 1 1 0 0,0-1-1 0 0,0 1 0 0 0,0-1 1 0 0,0 1-1 0 0,-1-1 1 0 0,1 0-1 0 0,0 1 1 0 0,0-1-1 0 0,0 1 1 0 0,0-1-1 0 0,0 1 0 0 0,0-1 1 0 0,0 1-1 0 0,1-1 1 0 0,-1 1-1 0 0,0 43 85 0 0,0-33 412 0 0,5-2-382 0 0,16 28 8 0 0,-16-28 298 0 0,1-2-337 0 0,27 35 38 0 0,-11-17-439 0 0,-17-19-140 0 0,28 13-9950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9215 0 0,'-1'0'91'0'0,"1"0"-1"0"0,0 0 0 0 0,-1 0 1 0 0,1 0-1 0 0,0 0 1 0 0,0 0-1 0 0,-1 0 0 0 0,1 0 1 0 0,0 0-1 0 0,-1 0 0 0 0,1 0 1 0 0,0 0-1 0 0,-1 0 0 0 0,1 0 1 0 0,0 0-1 0 0,-1 0 0 0 0,1 0 1 0 0,0 1-1 0 0,0-1 1 0 0,-1 0-1 0 0,1 0 0 0 0,0 0 1 0 0,-1 0-1 0 0,1 1 0 0 0,0-1 1 0 0,0 0-1 0 0,0 0 0 0 0,-1 1 1 0 0,1-1-1 0 0,0 0 1 0 0,0 0-1 0 0,0 1 0 0 0,0-1 1 0 0,-1 0-1 0 0,1 1 0 0 0,0-1 1 0 0,0 0-1 0 0,0 1 0 0 0,0-1 1 0 0,0 0-1 0 0,0 1 0 0 0,0-1 1 0 0,0 0-1 0 0,0 0 1 0 0,0 1-1 0 0,0-1 0 0 0,0 0 1 0 0,0 1-1 0 0,0-1 0 0 0,0 0 1 0 0,0 1-1 0 0,0-1 0 0 0,1 0 1 0 0,-1 1-1 0 0,0-1 0 0 0,0 0 1 0 0,0 0-1 0 0,0 1 1 0 0,1-1-1 0 0,2 3 2376 0 0,-4-2-2241 0 0,0 1 0 0 0,1 0-1 0 0,-1 0 1 0 0,1-1 0 0 0,0 1 0 0 0,0 0-1 0 0,-1 0 1 0 0,1 0 0 0 0,0-1-1 0 0,1 4 1 0 0,-1 54 655 0 0,3-48-744 0 0,10 34-12 0 0,-13-43-117 0 0,0 0-1 0 0,1-1 1 0 0,-1 1-1 0 0,1 0 1 0 0,0-1-1 0 0,-1 1 1 0 0,1-1-1 0 0,0 1 1 0 0,2 2 0 0 0,22 28 3 0 0,-20-26-7 0 0,-3-4 6 0 0,-1 0-1 0 0,1 0 0 0 0,0-1 0 0 0,0 1 0 0 0,0 0 0 0 0,0-1 0 0 0,0 1 0 0 0,0-1 0 0 0,0 1 1 0 0,0-1-1 0 0,1 0 0 0 0,-1 0 0 0 0,0 0 0 0 0,1 0 0 0 0,-1-1 0 0 0,1 1 0 0 0,-1-1 0 0 0,5 1 1 0 0,-1 0 62 0 0,1 0 0 0 0,-1-1 0 0 0,1 0 0 0 0,-1 0 1 0 0,1-1-1 0 0,-1 0 0 0 0,0 0 0 0 0,1 0 0 0 0,-1-1 1 0 0,0 0-1 0 0,0 0 0 0 0,0-1 0 0 0,0 1 1 0 0,0-1-1 0 0,0-1 0 0 0,7-5 0 0 0,-5 2 28 0 0,0 0 0 0 0,-1-1 0 0 0,0-1 0 0 0,-1 1-1 0 0,1-1 1 0 0,-2 0 0 0 0,1 0 0 0 0,4-12 0 0 0,-8 16-107 0 0,0 1 0 0 0,0 0-1 0 0,-1 0 1 0 0,0-1 0 0 0,0 1 0 0 0,0-1 0 0 0,0 1 0 0 0,-1-1 0 0 0,1 1-1 0 0,-1-1 1 0 0,0 1 0 0 0,-1-1 0 0 0,1 1 0 0 0,-1-1 0 0 0,0 1 0 0 0,0-1-1 0 0,0 1 1 0 0,-1 0 0 0 0,1-1 0 0 0,-1 1 0 0 0,-5-7 0 0 0,6 9-476 0 0,-1 0 1 0 0,0 0 0 0 0,1 1 0 0 0,-1-1-1 0 0,0 1 1 0 0,0-1 0 0 0,-3 0-1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8751 0 0,'2'-7'535'0'0,"0"0"0"0"0,1 0 0 0 0,0 0 0 0 0,0 0 0 0 0,1 0-1 0 0,7-10 1 0 0,-8 12-146 0 0,0 5 7 0 0,-1 10 671 0 0,1 5-1031 0 0,-2-6 13 0 0,1 0-1 0 0,-1 0 1 0 0,0 14 0 0 0,-1-10 260 0 0,2 37 78 0 0,-1-37 18 0 0,0 0-14 0 0,2 42-72 0 0,-2-42-30 0 0,-1 2-8 0 0,2 3-190 0 0,0 37 221 0 0,0 39 29 0 0,0-41-277 0 0,-1-39 0 0 0,0-4-48 0 0,2 33-202 0 0,-2-32-94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7367 0 0,'0'-2'90'0'0,"0"1"-1"0"0,0-1 0 0 0,0 1 1 0 0,0-1-1 0 0,0 0 0 0 0,0 1 1 0 0,1-1-1 0 0,-1 1 0 0 0,1-1 1 0 0,-1 1-1 0 0,1 0 0 0 0,-1-1 1 0 0,1 1-1 0 0,0-1 0 0 0,0 1 1 0 0,0 0-1 0 0,0 0 1 0 0,0-1-1 0 0,0 1 0 0 0,0 0 1 0 0,0 0-1 0 0,0 0 0 0 0,0 0 1 0 0,1 0-1 0 0,0 0 0 0 0,2-3 302 0 0,33-23 888 0 0,65-39 1 0 0,-37 27-1663 0 0,-41 23 500 0 0,1 1 1 0 0,0 1-1 0 0,1 1 1 0 0,39-12 0 0 0,-61 24 361 0 0,1 0 1 0 0,0 0 0 0 0,-1 1 0 0 0,1 0 0 0 0,0 0 0 0 0,-1 0-1 0 0,6 2 1 0 0,-7-2 1835 0 0,4 5-1984 0 0,18 16-317 0 0,-19-15-91 0 0,-3 7 64 0 0,10 39 105 0 0,-10-39 10 0 0,-4 0 5 0 0,-3 40 10 0 0,3-40 3 0 0,-2 2 0 0 0,-15 75 79 0 0,5-26-54 0 0,1-9-85 0 0,9-34-51 0 0,1-9 12 0 0,0-1 0 0 0,-7 18 0 0 0,9-29-21 0 0,-2 8 3 0 0,-1 1 0 0 0,1-1 0 0 0,-1 11 0 0 0,3-18-3 0 0,0-1 0 0 0,0 0 0 0 0,0 0 0 0 0,0 1 0 0 0,0-1 0 0 0,0 0 0 0 0,0 1 0 0 0,0-1 0 0 0,0 0-1 0 0,0 1 1 0 0,0-1 0 0 0,0 0 0 0 0,0 1 0 0 0,1-1 0 0 0,-1 0 0 0 0,0 0 0 0 0,0 1 0 0 0,0-1 0 0 0,0 0 0 0 0,0 1 0 0 0,1-1 0 0 0,-1 0 0 0 0,0 0-1 0 0,0 1 1 0 0,1-1 0 0 0,-1 0 0 0 0,0 0 0 0 0,0 0 0 0 0,1 0 0 0 0,-1 1 0 0 0,9-5 24 0 0,10-18 9 0 0,-17 20-41 0 0,1-1-4 0 0,3-5-70 0 0,0 1 0 0 0,0 1 1 0 0,12-11-1 0 0,-15 15 52 0 0,0 0 0 0 0,1-1 0 0 0,-1 2 0 0 0,1-1 0 0 0,-1 0-1 0 0,1 1 1 0 0,-1 0 0 0 0,1-1 0 0 0,0 1 0 0 0,0 1 0 0 0,0-1 0 0 0,-1 1 0 0 0,6-1 0 0 0,-1 4 223 0 0,15 10 39 0 0,-18-10 0 0 0,1 4-38 0 0,16 19-241 0 0,11 12-974 0 0,-28-32-335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9671 0 0,'0'0'748'0'0,"2"2"1133"0"0,4 2 1518 0 0,0-1-3213 0 0,0-1 1 0 0,0 0-1 0 0,0 1 0 0 0,0-2 0 0 0,1 1 1 0 0,-1-1-1 0 0,1 0 0 0 0,11 0 0 0 0,239 10 814 0 0,-13 32-581 0 0,-142-22-291 0 0,-38-11-93 0 0,66 0 1 0 0,-82-8 142 0 0,0 3 0 0 0,94 19 0 0 0,-117-15 168 0 0,-2 0-61 0 0,11 3 68 0 0,-8-5-206 0 0,2-2-118 0 0,8-1-92 0 0,-32-5 36 0 0,0 1 25 0 0,1 0 0 0 0,-1 0 0 0 0,0-1 0 0 0,0 0 0 0 0,1 0 1 0 0,-1 0-1 0 0,0 0 0 0 0,0-1 0 0 0,0 0 0 0 0,6-3 1 0 0,-10 4 96 0 0,1 0 1 0 0,0 0 0 0 0,0 0 0 0 0,0 0 0 0 0,-1 0 0 0 0,1 0 0 0 0,-1-1-1 0 0,1 1 1 0 0,-1 0 0 0 0,1 0 0 0 0,-1-1 0 0 0,0 1 0 0 0,1-3-1 0 0,0-16-56 0 0,-1 19-29 0 0,0-1 1 0 0,0 1 0 0 0,-1 0 0 0 0,1-1 0 0 0,-1 1 0 0 0,1-1 0 0 0,-1 1 0 0 0,1 0 0 0 0,-1 0 0 0 0,0-1 0 0 0,0 1 0 0 0,1 0 0 0 0,-1 0 0 0 0,0 0 0 0 0,0 0 0 0 0,0 0 0 0 0,0 0 0 0 0,-1 0 0 0 0,1 0 0 0 0,0 0 0 0 0,-2-1 0 0 0,-4-1 72 0 0,0-1 0 0 0,-13-3 0 0 0,13 4-94 0 0,-87-24 51 0 0,65 20-26 0 0,-54-20-1 0 0,37 5-13 0 0,30 13 0 0 0,0 1 0 0 0,-1 1 0 0 0,0 1 0 0 0,-19-5 0 0 0,33 11-36 0 0,10 4-49 0 0,10 2-79 0 0,-13-4 64 0 0,2 1-11 0 0,29 14-119 0 0,-4-4-76 0 0,2 1-12 0 0,169 38-1125 0 0,-149-40 1100 0 0,-45-9 250 0 0,13 4 61 0 0,-10-1-21 0 0,12 8 50 0 0,-22-13 6 0 0,0-1 0 0 0,0 1-1 0 0,0 0 1 0 0,0-1 0 0 0,-1 1 0 0 0,1 0 0 0 0,0-1 0 0 0,-1 1-1 0 0,1 0 1 0 0,0 0 0 0 0,-1 0 0 0 0,1 0 0 0 0,-1 0 0 0 0,1 0 0 0 0,19 33 23 0 0,-15-26 54 0 0,-10 3 12 0 0,-15 31-9 0 0,20-41-75 0 0,-1 0 0 0 0,1 1 0 0 0,-1-1-1 0 0,0 0 1 0 0,1 0 0 0 0,-1 0 0 0 0,0 0 0 0 0,0 1 0 0 0,0-1 0 0 0,0 0 0 0 0,0 0 0 0 0,-2 1 0 0 0,-24 21 90 0 0,20-17-2 0 0,0-2 16 0 0,-1 2-58 0 0,-26 15 284 0 0,4-6 80 0 0,25-12-366 0 0,-19 7 157 0 0,-24 6 0 0 0,45-15-303 0 0,-1 0 1 0 0,1 0-1 0 0,0-1 0 0 0,-1 1 0 0 0,-4-1 0 0 0,-6 1-2692 0 0,2 0-3737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10135 0 0,'6'1'464'0'0,"24"2"151"0"0,-11-1-502 0 0,-15-1 383 0 0,83 6 1906 0 0,-10 0-204 0 0,-73-6-2070 0 0,22-1 609 0 0,0 0 1 0 0,33-4-1 0 0,8-5 75 0 0,-64 9-596 0 0,2 0-1 0 0,0-1-130 0 0,16 2 821 0 0,-3 1-844 0 0,-14-1-148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4 392 9671 0 0,'0'0'101'0'0,"-1"0"0"0"0,1-1 0 0 0,0 1 0 0 0,0 0 0 0 0,-1 0 0 0 0,1-1 0 0 0,0 1 0 0 0,0 0 0 0 0,-1-1 0 0 0,1 1 0 0 0,0 0 0 0 0,0-1 0 0 0,0 1 0 0 0,0 0 0 0 0,0-1 0 0 0,-1 1 0 0 0,1 0 0 0 0,0-1 0 0 0,0 1 0 0 0,0 0 0 0 0,0-1 0 0 0,0 1 0 0 0,0 0 0 0 0,0-1 0 0 0,0 1-1 0 0,0-1 1 0 0,0 1 0 0 0,1 0 0 0 0,-1-1 0 0 0,0 1 0 0 0,0 0 0 0 0,0-1 0 0 0,0 1 0 0 0,0 0 0 0 0,1-1 0 0 0,-1 1 0 0 0,0 0 0 0 0,0 0 0 0 0,0-1 0 0 0,1 1 0 0 0,-1 0 0 0 0,0 0 0 0 0,1-1 0 0 0,-1 1 0 0 0,14-11 1551 0 0,-3 8-1579 0 0,-1 0 0 0 0,1 1 0 0 0,0 1 0 0 0,0 0-1 0 0,0 0 1 0 0,19 3 0 0 0,19-3-131 0 0,151-17 512 0 0,100-6 674 0 0,122 13 392 0 0,-288 10-1410 0 0,163-6 6 0 0,91-6-43 0 0,-328 12-82 0 0,313-24 1199 0 0,-231 12-572 0 0,-86 9-430 0 0,-24 3-115 0 0,0-1 1 0 0,1-2 0 0 0,59-16 0 0 0,-87 19-38 0 0,-1-1 1 0 0,0 1 0 0 0,0-1-1 0 0,0 0 1 0 0,0 0 0 0 0,0 0-1 0 0,3-4 1 0 0,-7 5-20 0 0,-1 1 0 0 0,1-1 0 0 0,-1 0-1 0 0,1 0 1 0 0,-1 0 0 0 0,0 1 0 0 0,1-1 0 0 0,-1 0 0 0 0,0 0-1 0 0,0 1 1 0 0,0-1 0 0 0,1 1 0 0 0,-1-1 0 0 0,0 1 0 0 0,0-1-1 0 0,-2 0 1 0 0,-6-5 97 0 0,3-2-104 0 0,-1 0 0 0 0,0 1 0 0 0,0 0 0 0 0,-1 0 0 0 0,-15-10 0 0 0,12 9-6 0 0,-9-6-4 0 0,-1 0 0 0 0,0 1 0 0 0,-1 2 0 0 0,0 0 0 0 0,-1 1 0 0 0,0 1 0 0 0,-1 2 0 0 0,0 0 0 0 0,0 1 0 0 0,0 1 0 0 0,-1 2 0 0 0,-29-1 0 0 0,53 4-4 0 0,-19 1-484 0 0,19-1 471 0 0,1 0-1 0 0,-1 0 1 0 0,1 0 0 0 0,-1 0 0 0 0,1 0-1 0 0,-1 1 1 0 0,0-1 0 0 0,1 0 0 0 0,-1 0 0 0 0,1 0-1 0 0,-1 1 1 0 0,1-1 0 0 0,-1 0 0 0 0,1 0-1 0 0,-1 1 1 0 0,1-1 0 0 0,-1 0 0 0 0,1 1-1 0 0,0-1 1 0 0,-1 1 0 0 0,1-1 0 0 0,0 1-1 0 0,-1-1 1 0 0,1 1 0 0 0,0-1 0 0 0,-1 1 0 0 0,1-1-1 0 0,0 1 1 0 0,0 0 0 0 0,6 4-150 0 0,19 16 14 0 0,-12-12 54 0 0,25 10-54 0 0,-13-5 142 0 0,13 6-42 0 0,-12-6 42 0 0,5 2 11 0 0,2 1 0 0 0,-3 2 0 0 0,0 1-10 0 0,0 0-72 0 0,-24-16-127 0 0,-1-1-51 0 0,15 12-11 0 0,-15-11 2 0 0,-1 6-715 0 0,12 31 984 0 0,-13-31 911 0 0,-8-1-550 0 0,-17 25 12 0 0,16-25 379 0 0,0-3-409 0 0,-20 21-141 0 0,19-21-60 0 0,1-1-13 0 0,-22 19-12 0 0,-4 1-53 0 0,3-6-65 0 0,-4 4-511 0 0,28-20 11 0 0,-30 29-12322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7367 0 0,'-1'0'235'0'0,"0"0"0"0"0,0 0 0 0 0,0 1 0 0 0,0-1 0 0 0,0 0 0 0 0,0 0 0 0 0,0 1 0 0 0,0-1 0 0 0,1 1 0 0 0,-1-1 0 0 0,0 1 0 0 0,0-1 0 0 0,0 1 0 0 0,0 0 0 0 0,1-1 0 0 0,-1 1 0 0 0,0 0 0 0 0,0 1 0 0 0,-2 1 1371 0 0,4 8-1421 0 0,2 3-106 0 0,-1-7 129 0 0,-1 0 0 0 0,0 1-1 0 0,0-1 1 0 0,-1 9 0 0 0,5-4 134 0 0,14 36 40 0 0,-14-36 399 0 0,-1 0-396 0 0,15 34-1 0 0,-14-34 0 0 0,0-1-21 0 0,13 37-91 0 0,-13-37-44 0 0,-1 3-11 0 0,13 39-22 0 0,-13-40-90 0 0,0 1-47 0 0,20 64 32 0 0,-4-12-74 0 0,-2-6-32 0 0,-15-48-61 0 0,10 42-86 0 0,-10-44 29 0 0,0 0-1712 0 0,11 31 1088 0 0,-10-30-98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2 279 919 0 0,'0'-2'206'0'0,"-2"-11"10798"0"0,2 10-9582 0 0,3 2-1158 0 0,0-1 0 0 0,0 1-1 0 0,0-1 1 0 0,0 1 0 0 0,0 0-1 0 0,1 1 1 0 0,-1-1 0 0 0,5 0-1 0 0,2-1-36 0 0,10-3 64 0 0,36-10 323 0 0,94-11 0 0 0,-104 22-515 0 0,399-42 1381 0 0,-156 26-218 0 0,-60 8-575 0 0,-129 2-520 0 0,233-17 86 0 0,357 33-200 0 0,-129-27-53 0 0,101-5 768 0 0,-313 54-636 0 0,-260-18-120 0 0,-82-10-12 0 0,98 8 0 0 0,-88-7 0 0 0,0-2 0 0 0,-1 0 0 0 0,1-1 0 0 0,20-5 0 0 0,-29 5 5 0 0,4-1 41 0 0,0 0 1 0 0,-1-1 0 0 0,17-8-1 0 0,-26 11-38 0 0,0 0 0 0 0,1 0 0 0 0,-1 0 0 0 0,0 0 0 0 0,0-1 0 0 0,0 1 0 0 0,-1-1 0 0 0,1 0 0 0 0,0 1 1 0 0,0-1-1 0 0,-1 0 0 0 0,1 0 0 0 0,-1 0 0 0 0,0 0 0 0 0,0 0 0 0 0,0 0 0 0 0,0-1 0 0 0,0 1 0 0 0,0 0 0 0 0,0 0 0 0 0,-1-1 0 0 0,1 1 0 0 0,0-5 0 0 0,-1 5 62 0 0,1 2-69 0 0,-1 0 1 0 0,0 0 0 0 0,0 0 0 0 0,0 0 0 0 0,0 0-1 0 0,0-1 1 0 0,0 1 0 0 0,0 0 0 0 0,0 0 0 0 0,0 0 0 0 0,0 0-1 0 0,0 0 1 0 0,0 0 0 0 0,0-1 0 0 0,0 1 0 0 0,0 0 0 0 0,0 0-1 0 0,0 0 1 0 0,0 0 0 0 0,0 0 0 0 0,0 0 0 0 0,0-1-1 0 0,0 1 1 0 0,0 0 0 0 0,0 0 0 0 0,0 0 0 0 0,0 0 0 0 0,0 0-1 0 0,0 0 1 0 0,0-1 0 0 0,0 1 0 0 0,0 0 0 0 0,0 0 0 0 0,-1 0-1 0 0,1 0 1 0 0,0 0 0 0 0,0 0 0 0 0,0-1-72 0 0,1 12-140 0 0,4 44 199 0 0,5-2-1 0 0,-7-40-9 0 0,0 0 1 0 0,1 21-1 0 0,-2-18 11 0 0,0-3-50 0 0,-1 0-12 0 0,1 2 48 0 0,-1-2-36 0 0,1 24 0 0 0,-1 17-54 0 0,3-5 12 0 0,1 18-30 0 0,-1-7 120 0 0,1 10 12 0 0,0-4 0 0 0,1-1 0 0 0,1 12 0 0 0,3-5 0 0 0,0-2 0 0 0,-7-50 0 0 0,-1 23 0 0 0,-2-36 0 0 0,-1 0 0 0 0,1 0 0 0 0,-1 0 0 0 0,0 0 0 0 0,-1 0 0 0 0,-2 6 0 0 0,2-8 0 0 0,0-1 0 0 0,0 0 0 0 0,0-1 0 0 0,-1 1 0 0 0,1 0 0 0 0,-1-1 0 0 0,0 1 0 0 0,-4 3 0 0 0,3-4 0 0 0,0 0 0 0 0,0 0 0 0 0,0 0 0 0 0,0-1 0 0 0,-5 3 0 0 0,-16 4 0 0 0,18-6 0 0 0,-26 3 0 0 0,-216 11 0 0 0,-191-28 64 0 0,-408 0-64 0 0,268 5 0 0 0,247-11 69 0 0,46 5 54 0 0,121-3-199 0 0,-189-4-168 0 0,175 27 99 0 0,-78 1-174 0 0,190-8 183 0 0,-67-2-96 0 0,131 1 232 0 0,-12-1 0 0 0,0 0 0 0 0,0 1 0 0 0,-1 1 0 0 0,-25 5 0 0 0,30-3 0 0 0,-1 0 0 0 0,8-1-61 0 0,0-1-1 0 0,-1 0 0 0 0,1 0 1 0 0,0 0-1 0 0,-1-1 0 0 0,-6 0 1 0 0,4 0-13 0 0,-2 0-646 0 0,0 0 0 0 0,1 0 0 0 0,-1-1 0 0 0,0-1 0 0 0,-16-4 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5983 0 0,'0'-1'200'0'0,"0"1"0"0"0,0-1 0 0 0,0 1 0 0 0,1-1 0 0 0,-1 1 0 0 0,0-1 0 0 0,0 1 0 0 0,0-1 0 0 0,0 1-1 0 0,1-1 1 0 0,-1 1 0 0 0,0-1 0 0 0,1 1 0 0 0,-1-1 0 0 0,0 1 0 0 0,1-1 0 0 0,-1 1 0 0 0,0 0 0 0 0,1-1 0 0 0,-1 1-1 0 0,1 0 1 0 0,-1-1 0 0 0,1 1 0 0 0,-1 0 0 0 0,1 0 0 0 0,0-1 0 0 0,12-1 1872 0 0,-13 2-1838 0 0,7 6-40 0 0,20 18-144 0 0,-20-18 273 0 0,-7-3-280 0 0,0 0-1 0 0,0 0 1 0 0,0 0 0 0 0,0 0 0 0 0,1 0-1 0 0,-1 0 1 0 0,1 0 0 0 0,1 3-1 0 0,0-1 117 0 0,-1 0-1 0 0,0 0 0 0 0,0 0 0 0 0,-1 0 0 0 0,1 0 0 0 0,-1 0 0 0 0,-1 9 0 0 0,1 62 1444 0 0,0-25-1180 0 0,0-39 426 0 0,1 0-657 0 0,1 35-26 0 0,-3-25-102 0 0,-7 19-111 0 0,7-31-69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0,'0'0'2683'0'0,"4"11"-1964"0"0,-1 1-434 0 0,-2-6 140 0 0,1 0 1 0 0,-1 0 0 0 0,1 0-1 0 0,6 10 1 0 0,-3-7 109 0 0,15 28-102 0 0,-15-28 359 0 0,0 1-557 0 0,15 27-62 0 0,-16-27 144 0 0,2-1-178 0 0,16 26-10 0 0,-17-26 230 0 0,0 2-262 0 0,14 33-1 0 0,-14-33 87 0 0,-2 0-115 0 0,12 29-43 0 0,-11-29 111 0 0,2-3-60 0 0,17 28-121 0 0,-18-27-275 0 0,-1-8-2119 0 0,14 3 1275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10135 0 0,'0'0'1796'0'0,"7"1"-1013"0"0,33 8 860 0 0,-7-1 71 0 0,3-2-66 0 0,-27-4-1442 0 0,51 5 824 0 0,-58-7-1015 0 0,4 1-24 0 0,0-1 0 0 0,1 0 1 0 0,-1 0-1 0 0,7-1 0 0 0,-10 0-23 0 0,-1 1-1 0 0,1-1 1 0 0,-1 0-1 0 0,1 0 1 0 0,-1 0 0 0 0,0 0-1 0 0,1 0 1 0 0,-1-1-1 0 0,0 1 1 0 0,0-1-1 0 0,0 1 1 0 0,0-1-1 0 0,0 0 1 0 0,2-2-1 0 0,32-43-4680 0 0,-30 39-366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44 113 11519 0 0,'0'0'5958'0'0,"4"10"-5364"0"0,14 31-55 0 0,-13-31-8 0 0,-1 2-337 0 0,11 34-59 0 0,5 18-356 0 0,-17-54 99 0 0,0 2-118 0 0,10 38 120 0 0,-9-27 20 0 0,2 20 91 0 0,-5-33 1229 0 0,-2-9-1178 0 0,1-1-1 0 0,-1 0 1 0 0,1 1 0 0 0,-1-1-1 0 0,0 0 1 0 0,1 0 0 0 0,-1 1 0 0 0,1-1-1 0 0,-1 0 1 0 0,0 0 0 0 0,1 0 0 0 0,-1 0-1 0 0,0 0 1 0 0,0 0 0 0 0,0 0 71 0 0,-1-1-56 0 0,1 0 0 0 0,0-1 1 0 0,-1 1-1 0 0,1 0 1 0 0,0-1-1 0 0,0 1 0 0 0,0-1 1 0 0,0 1-1 0 0,1-1 1 0 0,-1 0-1 0 0,0 1 1 0 0,1-1-1 0 0,-1 0 0 0 0,0-2 1 0 0,-2-4 82 0 0,-3-5 12 0 0,-53-126 375 0 0,47 106-1048 0 0,1-1 1 0 0,-8-43-1 0 0,17 72 442 0 0,1-1-1 0 0,1 0 1 0 0,-1 0-1 0 0,1 1 1 0 0,0-1 0 0 0,0 0-1 0 0,2-10 1 0 0,-1 14 94 0 0,0 0-1 0 0,0-1 1 0 0,0 1 0 0 0,0 0 0 0 0,0 0 0 0 0,1-1 0 0 0,-1 1-1 0 0,0 0 1 0 0,1 0 0 0 0,0 1 0 0 0,-1-1 0 0 0,1 0 0 0 0,0 0-1 0 0,0 1 1 0 0,0-1 0 0 0,0 1 0 0 0,0 0 0 0 0,1 0 0 0 0,3-2 0 0 0,7-2-53 0 0,1 0 1 0 0,-1 2-1 0 0,1 0 1 0 0,0 0-1 0 0,0 1 1 0 0,18 0 0 0 0,-2 2-703 0 0,53 6 0 0 0,-56-1 358 0 0,-5 2 254 0 0,-15-6 103 0 0,-5-1 13 0 0,1 1 0 0 0,0-1 0 0 0,0 1 0 0 0,0 0 0 0 0,0 0 0 0 0,0 0-1 0 0,-1 0 1 0 0,4 3 0 0 0,20 8 16 0 0,-19-9 1110 0 0,-7 8-788 0 0,2 32-6 0 0,-1-43-310 0 0,-1 1 0 0 0,0-1 0 0 0,0 1 0 0 0,0-1-1 0 0,0 1 1 0 0,0-1 0 0 0,1 1 0 0 0,-1-1 0 0 0,0 0 0 0 0,0 1-1 0 0,0-1 1 0 0,0 1 0 0 0,0-1 0 0 0,-1 1 0 0 0,1-1 0 0 0,0 1-1 0 0,0-1 1 0 0,0 1 0 0 0,0-1 0 0 0,0 0 0 0 0,-1 1 0 0 0,1-1 0 0 0,0 1-1 0 0,0-1 1 0 0,-1 0 0 0 0,1 1 0 0 0,0-1 0 0 0,-1 1 0 0 0,-8 5 140 0 0,1-1 1 0 0,-1 0 0 0 0,0 0 0 0 0,0-1-1 0 0,-1 0 1 0 0,1-1 0 0 0,-1 0 0 0 0,-13 2-1 0 0,-11 0-984 0 0,-40 1-1 0 0,28-2-2235 0 0,20-1-1537 0 0,19-2 23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0,'5'0'9616'0'0,"-1"10"-9066"0"0,14 27-213 0 0,-13-27 519 0 0,-5-7-833 0 0,0 1 0 0 0,0-1 0 0 0,0 0 0 0 0,-1 1 1 0 0,1-1-1 0 0,-3 7 0 0 0,2-4 185 0 0,-1 1 0 0 0,1 0-1 0 0,0 0 1 0 0,0 9 0 0 0,-3 27 56 0 0,4-32 780 0 0,-1 0-841 0 0,-1 2-270 0 0,0 8 184 0 0,2 2-5291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8751 0 0,'0'0'3835'0'0,"7"2"-3182"0"0,3 2-239 0 0,1-1 0 0 0,0 0-1 0 0,14 2 1 0 0,-11-5-140 0 0,-1-1 0 0 0,1 0 0 0 0,0-1 0 0 0,19-5 0 0 0,51-19 465 0 0,-38 10-575 0 0,41-15 27 0 0,37-12 68 0 0,-118 42-898 0 0,-1 0 0 0 0,1 1 1 0 0,10-1-1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8663 0 0,'0'0'658'0'0,"5"1"-453"0"0,6 0 488 0 0,-1 0 0 0 0,1 0 0 0 0,0-1 1 0 0,0 0-1 0 0,14-3 0 0 0,62-12 2785 0 0,-49 7-2971 0 0,28-4-258 0 0,78-16-188 0 0,-105 18-147 0 0,62-23-1 0 0,-64 19 550 0 0,-20 9-1453 0 0,0-2-3947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11519 0 0,'0'0'1040'0'0,"2"10"-853"0"0,8 28-59 0 0,-8-28 1160 0 0,1 3-521 0 0,0 4-510 0 0,11 47 986 0 0,-11-49-1004 0 0,12 42 948 0 0,-2-13-548 0 0,-9-33-308 0 0,0 1-137 0 0,13 35-30 0 0,-12-36-46 0 0,1-9-2358 0 0,-3-1 2104 0 0,15 2-345 0 0,-18-3 456 0 0,1 0-1 0 0,-1 0 1 0 0,1 0 0 0 0,-1-1 0 0 0,1 1 0 0 0,-1 0 0 0 0,1 0 0 0 0,-1-1 0 0 0,1 1 0 0 0,-1 0 0 0 0,1-1 0 0 0,-1 1 0 0 0,0 0 0 0 0,1-1 0 0 0,-1 1 0 0 0,1-1 0 0 0,-1 1 0 0 0,0 0 0 0 0,1-1 0 0 0,-1 1 0 0 0,0-1 0 0 0,0 1 0 0 0,1-1 0 0 0,-1 1 0 0 0,0-1 0 0 0,0 1 0 0 0,0-1 0 0 0,0 1 0 0 0,0-1-1 0 0,0 0 1 0 0,0 1 0 0 0,0-1 0 0 0,0 1 0 0 0,0-1 0 0 0,0-44-2097 0 0,0 20 684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64 7367 0 0,'0'-3'312'0'0,"0"0"0"0"0,0 1 0 0 0,-1-1-1 0 0,1 1 1 0 0,-1-1 0 0 0,1 1 0 0 0,-1-1-1 0 0,0 1 1 0 0,0-1 0 0 0,0 1 0 0 0,0 0-1 0 0,0-1 1 0 0,-1 1 0 0 0,1 0 0 0 0,-1 0-1 0 0,1 0 1 0 0,-1 0 0 0 0,0 0 0 0 0,0 0-1 0 0,0 0 1 0 0,-2-1 0 0 0,1 1-295 0 0,0 1 1 0 0,0-1-1 0 0,0 1 1 0 0,0 0-1 0 0,0 0 1 0 0,0 0-1 0 0,0 0 1 0 0,-1 0-1 0 0,1 1 1 0 0,0 0-1 0 0,-1-1 1 0 0,1 1-1 0 0,0 0 1 0 0,-1 1-1 0 0,1-1 1 0 0,-4 1-1 0 0,-9 3-344 0 0,0 1 0 0 0,1 0-1 0 0,-1 1 1 0 0,-20 11 0 0 0,8-1-60 0 0,-29 21 0 0 0,23-9 265 0 0,25-20 121 0 0,1-2 62 0 0,1 0 0 0 0,0 1 0 0 0,-8 8 0 0 0,7-6 3 0 0,-24 27 290 0 0,24-27-265 0 0,2-2 69 0 0,0 0 0 0 0,1 0 1 0 0,-7 10-1 0 0,6-7-21 0 0,2-4 1 0 0,0 0-1 0 0,0-1 0 0 0,0 1 1 0 0,-4 10-1 0 0,4-6-21 0 0,-1-2 115 0 0,2 3-67 0 0,-9 31-18 0 0,8-32 456 0 0,8 3-364 0 0,8 37-12 0 0,-9-37 68 0 0,5-7-166 0 0,29 24-21 0 0,-32-27-97 0 0,0 0 1 0 0,0-1-1 0 0,1 1 0 0 0,-1-1 0 0 0,1 0 1 0 0,-1-1-1 0 0,1 1 0 0 0,0-1 1 0 0,0 0-1 0 0,0-1 0 0 0,-1 1 1 0 0,1-1-1 0 0,0 0 0 0 0,0-1 0 0 0,0 1 1 0 0,0-1-1 0 0,9-3 0 0 0,6-2 41 0 0,-1-1-1 0 0,0-1 0 0 0,25-14 1 0 0,-32 15-81 0 0,-11 6 30 0 0,16-8-18 0 0,20-13 0 0 0,-33 19 14 0 0,0-1 0 0 0,0 0 0 0 0,-1 0 0 0 0,1 0 0 0 0,-1-1 0 0 0,0 0 0 0 0,0 0 0 0 0,4-6 0 0 0,-7 10-2 0 0,0-1-1 0 0,0 1 0 0 0,0-1 1 0 0,-1 0-1 0 0,1 1 0 0 0,-1-1 1 0 0,1 1-1 0 0,-1-1 1 0 0,1 0-1 0 0,-1 0 0 0 0,0 1 1 0 0,0-1-1 0 0,0 0 0 0 0,0 0 1 0 0,0 1-1 0 0,0-1 1 0 0,-1 0-1 0 0,1 1 0 0 0,-1-3 1 0 0,0 2-18 0 0,0 0 0 0 0,0 0 0 0 0,-1 0 0 0 0,1 0 0 0 0,0 0 1 0 0,-1 0-1 0 0,1 0 0 0 0,-1 0 0 0 0,0 1 0 0 0,0-1 0 0 0,0 1 0 0 0,-2-2 1 0 0,-3-1-56 0 0,1 1 1 0 0,-1 0 0 0 0,0 0-1 0 0,0 0 1 0 0,0 1 0 0 0,0 0-1 0 0,-14-1 1 0 0,18 3 18 0 0,-19-3-503 0 0,0 1 0 0 0,0 2 1 0 0,-31 2-1 0 0,80 7 2215 0 0,-14-7-1121 0 0,0-1 1 0 0,0-1-1 0 0,0 0 0 0 0,1 0 0 0 0,20-5 1 0 0,-11 2 75 0 0,105-15 1179 0 0,-103 13-2045 0 0,-1-1-1 0 0,-1-1 1 0 0,28-12 0 0 0,-38 13-1439 0 0,-8 3 332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56 2759 0 0,'-3'-1'547'0'0,"-1"0"0"0"0,0-1 0 0 0,1 1 0 0 0,-1-1-1 0 0,1 1 1 0 0,0-1 0 0 0,-1 0 0 0 0,1 0-1 0 0,-3-3 1 0 0,-9-5-48 0 0,9 6-242 0 0,0 1 0 0 0,0 0-1 0 0,-1 0 1 0 0,0 0 0 0 0,1 1 0 0 0,-1 0 0 0 0,0 0-1 0 0,0 0 1 0 0,0 1 0 0 0,0 0 0 0 0,0 1 0 0 0,-1 0-1 0 0,1 0 1 0 0,-11 1 0 0 0,6 1 298 0 0,10-2-501 0 0,0 0 0 0 0,0 0 0 0 0,0 0 0 0 0,0 1-1 0 0,0-1 1 0 0,0 1 0 0 0,0 0 0 0 0,-2 0 0 0 0,-35 25 535 0 0,31-18-519 0 0,-10 10-49 0 0,17-17-16 0 0,0 0 0 0 0,1 0 0 0 0,-1 0 1 0 0,0-1-1 0 0,1 1 0 0 0,-1 0 0 0 0,1 0 0 0 0,-1 0 0 0 0,1 0 0 0 0,0 0 1 0 0,-1 0-1 0 0,1 0 0 0 0,-1 2 0 0 0,-10 34 152 0 0,8-27 573 0 0,7 0-524 0 0,12 32 2 0 0,-12-31 312 0 0,3-5-440 0 0,24 22-64 0 0,-30-27-8 0 0,0 0-1 0 0,1 0 1 0 0,-1 0-1 0 0,0 0 1 0 0,1 0 0 0 0,-1-1-1 0 0,1 1 1 0 0,0 0-1 0 0,-1-1 1 0 0,1 1-1 0 0,-1-1 1 0 0,1 0-1 0 0,0 1 1 0 0,0-1-1 0 0,-1 0 1 0 0,1 0-1 0 0,0 0 1 0 0,-1 0 0 0 0,1 0-1 0 0,0-1 1 0 0,-1 1-1 0 0,1 0 1 0 0,0-1-1 0 0,2 0 1 0 0,0-2 70 0 0,0 1-1 0 0,0-1 1 0 0,0 1 0 0 0,0-1-1 0 0,0 0 1 0 0,3-4 0 0 0,-4 4-19 0 0,3-3 16 0 0,1-1 0 0 0,-2 0-1 0 0,1 0 1 0 0,-1 0 0 0 0,0-1-1 0 0,-1 0 1 0 0,0 1 0 0 0,0-2-1 0 0,0 1 1 0 0,-1 0 0 0 0,4-18-1 0 0,-7 24-11 0 0,0-1 1 0 0,1 0-1 0 0,-1 1 0 0 0,0-1 1 0 0,0 0-1 0 0,0 1 0 0 0,0-1 0 0 0,-1 0 1 0 0,1 1-1 0 0,-1-1 0 0 0,0 1 0 0 0,0-1 1 0 0,1 1-1 0 0,-2-1 0 0 0,1 1 0 0 0,0-1 1 0 0,0 1-1 0 0,-1 0 0 0 0,-2-3 1 0 0,2 3-112 0 0,1 3 12 0 0,1-1 0 0 0,0 0-1 0 0,0 1 1 0 0,-1-1 0 0 0,1 1-1 0 0,0-1 1 0 0,0 1 0 0 0,0-1-1 0 0,-1 1 1 0 0,1-1 0 0 0,0 1 0 0 0,0-1-1 0 0,0 1 1 0 0,0-1 0 0 0,0 1-1 0 0,0-1 1 0 0,0 1 0 0 0,0-1-1 0 0,0 1 1 0 0,0-1 0 0 0,0 1-1 0 0,1-1 1 0 0,-1 1 0 0 0,3 42-8 0 0,-2-32 557 0 0,4-1-321 0 0,16 30-9 0 0,-16-30 297 0 0,-3 0-1576 0 0,5 34 520 0 0,-6-33 124 0 0,-2-10-355 0 0,0-1 329 0 0,0 0-752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4607 0 0,'0'7'7858'0'0,"0"1"-3664"0"0,2 16-3929 0 0,0-7 10 0 0,-1-5-39 0 0,0 0-112 0 0,8 48-44 0 0,3 8-64 0 0,2-11-2 0 0,-11-45 50 0 0,2 0 29 0 0,13 37 108 0 0,-13-36 299 0 0,-1-2-262 0 0,12 35-78 0 0,-12-34 213 0 0,-1 0-238 0 0,14 48 373 0 0,-16-48-452 0 0,2 35-62 0 0,-2-35-71 0 0,-6-7-1282 0 0,-15 16 691 0 0,19-20 593 0 0,1 0 0 0 0,-1-1 0 0 0,0 1 1 0 0,1 0-1 0 0,-1-1 0 0 0,0 1 0 0 0,0-1 0 0 0,1 1 0 0 0,-1-1 0 0 0,0 0 0 0 0,0 1 0 0 0,0-1 0 0 0,0 0 0 0 0,0 0 0 0 0,0 1 1 0 0,0-1-1 0 0,1 0 0 0 0,-2 0 0 0 0,-1 0-343 0 0,-5 0-821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1663 0 0,'8'-1'-77'0'0,"0"0"-1"0"0,0 0 0 0 0,0-1 0 0 0,9-3 0 0 0,14-3-110 0 0,-29 7 215 0 0,0-1 5 0 0,10 1-18 0 0,7 4-14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11975 0 0,'0'0'1446'0'0,"4"0"-544"0"0,6 2 56 0 0,1-1 0 0 0,-1 0 0 0 0,1-1 0 0 0,0 0 0 0 0,-1-1 1 0 0,15-2-1 0 0,67-18 650 0 0,-72 15-1605 0 0,0-1 1 0 0,0-1-1 0 0,-1-1 1 0 0,31-19-1 0 0,-27 15-551 0 0,1 2 0 0 0,1 0 0 0 0,0 2 0 0 0,1 0 0 0 0,34-6 0 0 0,-50 12-660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38 225 5063 0 0,'0'0'6402'0'0,"4"1"-4436"0"0,5 0-1153 0 0,-1 0-1 0 0,1 0 0 0 0,-1-1 1 0 0,1 0-1 0 0,13-1 0 0 0,-14-1-658 0 0,1 1 0 0 0,-1-1 0 0 0,0-1 0 0 0,0 1-1 0 0,-1-1 1 0 0,12-6 0 0 0,-5 1-636 0 0,0-1 0 0 0,-1 0 0 0 0,0-1 0 0 0,17-16 0 0 0,-24 20 457 0 0,1-1 0 0 0,-1 0-1 0 0,-1-1 1 0 0,1 1 0 0 0,-1-1 0 0 0,-1 0-1 0 0,0 0 1 0 0,0-1 0 0 0,4-11-1 0 0,-7 18 105 0 0,-1 1-1 0 0,1-1 1 0 0,-1 1-1 0 0,1-1 1 0 0,-1 1-1 0 0,0-1 1 0 0,1 0-1 0 0,-1 1 1 0 0,0-1-1 0 0,0 1 1 0 0,0-1-1 0 0,0 0 1 0 0,-1 1-1 0 0,1-1 0 0 0,0 1 1 0 0,-1-1-1 0 0,1 1 1 0 0,-1-1-1 0 0,1 1 1 0 0,-1-1-1 0 0,0 1 1 0 0,0-1-1 0 0,0 1 1 0 0,0 0-1 0 0,1 0 1 0 0,-2-1-1 0 0,1 1 1 0 0,0 0-1 0 0,0 0 1 0 0,0 0-1 0 0,0 0 1 0 0,-1 0-1 0 0,1 0 1 0 0,-1 0-1 0 0,-1 0 1 0 0,-1-1-112 0 0,0 1 1 0 0,0 1 0 0 0,1-1 0 0 0,-1 0 0 0 0,0 1 0 0 0,0 0-1 0 0,0 0 1 0 0,0 0 0 0 0,1 0 0 0 0,-1 1 0 0 0,0-1-1 0 0,0 1 1 0 0,1 0 0 0 0,-5 2 0 0 0,-28 12-728 0 0,0 2 1 0 0,-45 29-1 0 0,72-40 634 0 0,-13 12 35 0 0,11-7 124 0 0,-10 14 66 0 0,16-19 410 0 0,3 6-237 0 0,-5 35 2 0 0,5-35 284 0 0,7-3-278 0 0,15 29 15 0 0,-15-29 61 0 0,2-3 27 0 0,21 16 7 0 0,-15-14-18 0 0,1-3-170 0 0,1 0 0 0 0,0-1 0 0 0,0-1 0 0 0,19 2 0 0 0,-8-3-14 0 0,-1-3 0 0 0,1 0 0 0 0,28-5 0 0 0,-36 3-201 0 0,-1-1 0 0 0,1 0 0 0 0,-1-2 0 0 0,0 0 0 0 0,21-10 0 0 0,-31 12-528 0 0,-1 0 0 0 0,1-1 0 0 0,-1 1 0 0 0,1-1 0 0 0,7-9 0 0 0,-8 7-821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12463 0 0,'0'0'2940'0'0,"2"12"-2070"0"0,7 38-64 0 0,-6-37 65 0 0,0-2-527 0 0,11 33-47 0 0,-11-33-162 0 0,3-2-60 0 0,16 27-50 0 0,-22-35-22 0 0,1 0 0 0 0,-1 0-1 0 0,1 0 1 0 0,-1-1 0 0 0,1 1 0 0 0,0 0 0 0 0,0 0 0 0 0,-1 0-1 0 0,1 0 1 0 0,0-1 0 0 0,0 1 0 0 0,0 0 0 0 0,0-1 0 0 0,2 2 0 0 0,28 15 7 0 0,-29-16 1 0 0,0 0 0 0 0,0-1 0 0 0,0 1-1 0 0,0-1 1 0 0,0 0 0 0 0,0 0 0 0 0,0 0 0 0 0,-1 0-1 0 0,1 0 1 0 0,0 0 0 0 0,0 0 0 0 0,0-1 0 0 0,0 1-1 0 0,0 0 1 0 0,0-1 0 0 0,0 0 0 0 0,-1 1 0 0 0,1-1-1 0 0,0 0 1 0 0,-1 0 0 0 0,1 0 0 0 0,0 0 0 0 0,-1-1-1 0 0,1 1 1 0 0,2-3 0 0 0,-3 3 19 0 0,5-5 43 0 0,0 0 0 0 0,0 0 0 0 0,-1-1-1 0 0,1 0 1 0 0,-2 0 0 0 0,1 0 0 0 0,-1-1 0 0 0,0 1 0 0 0,4-12 0 0 0,-2 2 39 0 0,-1 1 0 0 0,0-2 0 0 0,3-26 0 0 0,-8 41-87 0 0,1 1-1 0 0,-1-1 1 0 0,0 0-1 0 0,0 0 1 0 0,0 0 0 0 0,0 1-1 0 0,0-1 1 0 0,-1 0-1 0 0,1 0 1 0 0,-1 0-1 0 0,0 1 1 0 0,0-1-1 0 0,0 0 1 0 0,0 1 0 0 0,0-1-1 0 0,0 1 1 0 0,-1-1-1 0 0,-1-1 1 0 0,3 3 20 0 0,-4 10-323 0 0,-11 23 60 0 0,12-24 2 0 0,3 4-192 0 0,0 36 216 0 0,0-36 0 0 0,3 0-101 0 0,12 34 204 0 0,-11-34 7 0 0,3-6 16 0 0,29 21 52 0 0,-29-23 38 0 0,1-1 0 0 0,-1 0 0 0 0,1 0 0 0 0,0-1 0 0 0,0 0 0 0 0,0 0 0 0 0,0-1 0 0 0,0 0 0 0 0,0-1 0 0 0,0 1 0 0 0,0-1 1 0 0,0-1-1 0 0,0 0 0 0 0,12-2 0 0 0,-6-1 162 0 0,0 1 0 0 0,0-2 1 0 0,0 0-1 0 0,0 0 1 0 0,-1-1-1 0 0,0-1 1 0 0,13-9-1 0 0,-17 9-24 0 0,1 0 0 0 0,-1-1-1 0 0,0-1 1 0 0,-1 1 0 0 0,0-1-1 0 0,0-1 1 0 0,-1 0 0 0 0,0 0-1 0 0,-1 0 1 0 0,0-1 0 0 0,-1 1-1 0 0,0-1 1 0 0,0-1 0 0 0,4-19-1 0 0,-8 26-225 0 0,0 0-1 0 0,-1 1 1 0 0,0-1-1 0 0,0 0 1 0 0,0 0-1 0 0,0 0 1 0 0,-1 0-1 0 0,0 1 1 0 0,0-1-1 0 0,0 0 0 0 0,0 1 1 0 0,-1-1-1 0 0,0 1 1 0 0,0-1-1 0 0,0 1 1 0 0,-1 0-1 0 0,1 0 1 0 0,-1 0-1 0 0,0 0 1 0 0,0 0-1 0 0,0 0 0 0 0,-1 1 1 0 0,1 0-1 0 0,-1 0 1 0 0,0 0-1 0 0,0 0 1 0 0,0 0-1 0 0,0 1 1 0 0,0 0-1 0 0,-1 0 0 0 0,1 0 1 0 0,-1 0-1 0 0,-5-1 1 0 0,-4 0-1331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188 147 3679 0 0,'9'-10'1315'0'0,"-6"6"-829"0"0,3-6 17 0 0,0-1 0 0 0,0 1 1 0 0,-1-1-1 0 0,4-15 0 0 0,-8 24-458 0 0,0-1-1 0 0,-1 0 1 0 0,0 0 0 0 0,1 0 0 0 0,-1 0-1 0 0,0 1 1 0 0,0-1 0 0 0,0 0 0 0 0,-1 0-1 0 0,0-4 1 0 0,0 6 28 0 0,1-1 0 0 0,-1 0 0 0 0,0 1 0 0 0,0-1 0 0 0,0 0 0 0 0,0 1 0 0 0,0-1-1 0 0,0 1 1 0 0,0-1 0 0 0,0 1 0 0 0,-1 0 0 0 0,1 0 0 0 0,0-1 0 0 0,-1 1 0 0 0,1 0 0 0 0,-1 0 0 0 0,-2-1 0 0 0,2 1 70 0 0,0 1-1 0 0,0-1 1 0 0,0 1 0 0 0,0-1 0 0 0,-1 1 0 0 0,1 0 0 0 0,0-1-1 0 0,0 1 1 0 0,0 0 0 0 0,0 0 0 0 0,0 1 0 0 0,0-1 0 0 0,0 0-1 0 0,-1 1 1 0 0,-1 0 0 0 0,-1 1-31 0 0,-1 0 1 0 0,1 1-1 0 0,0-1 0 0 0,0 1 0 0 0,-7 4 0 0 0,-12 12-58 0 0,-13 17-33 0 0,6 2 42 0 0,25-30 49 0 0,2 1 16 0 0,-13 25 29 0 0,13-25 692 0 0,2 2-553 0 0,-6 34-34 0 0,6-34 631 0 0,8-7-762 0 0,19 11-2 0 0,-24-14-116 0 0,0-1 0 0 0,0 0 0 0 0,0 0-1 0 0,0 0 1 0 0,0 0 0 0 0,0 0 0 0 0,0 0 0 0 0,0 0 0 0 0,0 0 0 0 0,0 0 0 0 0,0-1 0 0 0,0 1 0 0 0,0 0-1 0 0,0 0 1 0 0,0-1 0 0 0,0 1 0 0 0,0-1 0 0 0,0 1 0 0 0,0-1 0 0 0,0 1 0 0 0,0-1 0 0 0,-1 0-1 0 0,1 1 1 0 0,0-1 0 0 0,0 0 0 0 0,-1 0 0 0 0,1 0 0 0 0,0-1 0 0 0,2-1 98 0 0,14-16 153 0 0,-1-1 0 0 0,0-1 0 0 0,22-40 0 0 0,-11 16-1156 0 0,-24 38 622 0 0,-2 5 193 0 0,-1 1-1 0 0,1 0 0 0 0,-1-1 1 0 0,1 1-1 0 0,0-1 0 0 0,-1 1 1 0 0,1 0-1 0 0,0 0 0 0 0,2-2 1718 0 0,-3 13-1495 0 0,4 33-9 0 0,-4-32 152 0 0,2 0-214 0 0,1 2-61 0 0,-2-7 12 0 0,1 0 1 0 0,-1 1 0 0 0,-1-1 0 0 0,1 11 0 0 0,2-7 38 0 0,11 28-89 0 0,-11-28-375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90 9215 0 0,'0'0'1088'0'0,"2"0"-345"0"0,48 5 3833 0 0,-46-5-4372 0 0,-2 0-85 0 0,1 0 0 0 0,-1 0 0 0 0,1 0 0 0 0,0-1 0 0 0,-1 1 0 0 0,1 0 0 0 0,4-2 0 0 0,-6 1-142 0 0,0 0 0 0 0,0 0 0 0 0,0 1 0 0 0,0-1 0 0 0,0 0 0 0 0,0 0 0 0 0,0 0 0 0 0,-1 0 0 0 0,1 0 0 0 0,0 0 0 0 0,-1 0 0 0 0,1 0 0 0 0,-1 0 0 0 0,1 0 0 0 0,-1-1 0 0 0,0 1 0 0 0,1 0 0 0 0,-1 0 0 0 0,0-3 0 0 0,3-10-419 0 0,-1-1-1 0 0,0-21 1 0 0,-2 33 144 0 0,0 3 361 0 0,-1 0 1 0 0,1 0-1 0 0,-1 0 1 0 0,1 0-1 0 0,0 1 1 0 0,-1-1 0 0 0,1 0-1 0 0,0 0 1 0 0,-1 0-1 0 0,1 1 1 0 0,0-1-1 0 0,-1 0 1 0 0,1 0-1 0 0,0 1 1 0 0,0-1 0 0 0,-1 0-1 0 0,1 0 1 0 0,0 1-1 0 0,0-1 1 0 0,0 0-1 0 0,-1 1 1 0 0,1-1-1 0 0,0 0 1 0 0,0 1-1 0 0,0-1 1 0 0,0 1 0 0 0,-22 31 350 0 0,16-25 0 0 0,1 4-12 0 0,-28 50 398 0 0,5-5 74 0 0,-4 1 92 0 0,-3 3-88 0 0,2-1-132 0 0,26-48-629 0 0,1 0 10 0 0,0-1 0 0 0,-6 15-1 0 0,-5 11-26 0 0,13-27-17 0 0,-2 2-16 0 0,-19 41-129 0 0,-1-5-316 0 0,21-38-98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192 123 919 0 0,'-3'0'253'0'0,"0"0"0"0"0,1 0 0 0 0,-1-1-1 0 0,0 1 1 0 0,1-1 0 0 0,-1 1 0 0 0,0-1-1 0 0,1 0 1 0 0,-1 0 0 0 0,1 0 0 0 0,-1-1-1 0 0,-2-1 1 0 0,4 2-113 0 0,0 1 0 0 0,0-1 0 0 0,0 0-1 0 0,0 0 1 0 0,1 0 0 0 0,-1 0 0 0 0,0 0 0 0 0,1 0 0 0 0,-1 0-1 0 0,1 0 1 0 0,-1 0 0 0 0,1 0 0 0 0,-1 0 0 0 0,1 0-1 0 0,0 0 1 0 0,-1 0 0 0 0,1-1 0 0 0,0 1 0 0 0,0 0 0 0 0,0 0-1 0 0,0 0 1 0 0,0 0 0 0 0,0-1 0 0 0,0 1 0 0 0,1 0-1 0 0,-1 0 1 0 0,0 0 0 0 0,1 0 0 0 0,-1 0 0 0 0,0 0 0 0 0,2-2-1 0 0,4-7 1338 0 0,0 0 0 0 0,0 0 0 0 0,1 0 0 0 0,1 1 0 0 0,0 0 0 0 0,10-9 0 0 0,-19 18-1348 0 0,-1 2 347 0 0,3 13 1791 0 0,6 33-2198 0 0,5 25 7 0 0,-9-49-17 0 0,-3 35-5 0 0,-1 19 17 0 0,1-35-46 0 0,0-32 39 0 0,2 1-8 0 0,4 36-34 0 0,-2-23 20 0 0,8 41-31 0 0,6 16-11 0 0,5-7 0 0 0,-2-9 0 0 0,-6-14 13 0 0,-12-41 150 0 0,1-1-83 0 0,10 32-48 0 0,-10-32 480 0 0,-14-5-468 0 0,9-5-43 0 0,1 0-1 0 0,0 1 1 0 0,0-1 0 0 0,-1 0-1 0 0,1 0 1 0 0,0 1-1 0 0,0-1 1 0 0,-1 0 0 0 0,1 0-1 0 0,0 0 1 0 0,-1 0-1 0 0,1 1 1 0 0,0-1 0 0 0,-1 0-1 0 0,1 0 1 0 0,0 0-1 0 0,-1 0 1 0 0,1 0 0 0 0,-1 0-1 0 0,1 0 1 0 0,0 0 0 0 0,-1 0-1 0 0,1 0 1 0 0,0 0-1 0 0,-1 0 1 0 0,1 0 0 0 0,0 0-1 0 0,-1 0 1 0 0,1 0-1 0 0,0 0 1 0 0,-1-1 0 0 0,1 1-1 0 0,0 0 1 0 0,-1 0-1 0 0,1 0 1 0 0,0-1 0 0 0,-1 1-1 0 0,1 0 1 0 0,0 0-1 0 0,0-1 1 0 0,-1 1 0 0 0,1 0-1 0 0,0 0 1 0 0,0-1 0 0 0,-1 0-1 0 0,-20-32 0 0 0,-40-50 0 0 0,37 54 0 0 0,-9-15 21 0 0,-2 1 1 0 0,-67-61-1 0 0,95 98 2 0 0,1-1-1 0 0,0 0 1 0 0,0-1 0 0 0,0 0-1 0 0,1 0 1 0 0,0 0 0 0 0,-5-12-1 0 0,11 20-30 0 0,2 0 52 0 0,8 8-378 0 0,19 18 312 0 0,-16-9-20 0 0,20 32 20 0 0,1 12-20 0 0,0 4 31 0 0,1-9 11 0 0,-26-43 0 0 0,19 20 0 0 0,-20-24 0 0 0,1-1 0 0 0,12 9 0 0 0,21 8 16 0 0,-34-20 8 0 0,-7-4-6 0 0,0 0 0 0 0,0 0 0 0 0,0 0 0 0 0,1 0 1 0 0,-1 0-1 0 0,0 0 0 0 0,0-1 0 0 0,1 1 1 0 0,-1-1-1 0 0,3 1 0 0 0,-3-1 5 0 0,0 0 1 0 0,-1 0-1 0 0,1 0 0 0 0,-1 0 1 0 0,1 0-1 0 0,-1-1 0 0 0,1 1 0 0 0,-1 0 1 0 0,1-1-1 0 0,-1 1 0 0 0,1-1 1 0 0,-1 0-1 0 0,1 1 0 0 0,-1-1 1 0 0,0 0-1 0 0,1 0 0 0 0,1-2 0 0 0,-1 1 32 0 0,-1 0 0 0 0,1-1 0 0 0,-1 1 0 0 0,0-1 0 0 0,0 1 0 0 0,0-1 0 0 0,0 1-1 0 0,0-1 1 0 0,0-4 0 0 0,4-12 22 0 0,1 1 0 0 0,0 0 1 0 0,1 1-1 0 0,16-29 0 0 0,46-61-141 0 0,-41 66 94 0 0,-18 27-88 0 0,15-18 0 0 0,-7 15-2445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2 145 5063 0 0,'0'-22'224'0'0,"0"6"48"0"0,0 3-272 0 0,-1 3 0 0 0,1 2 928 0 0,1-4 136 0 0,1 2 24 0 0,-1-4 8 0 0,1 2-168 0 0,1 2-40 0 0,-1 2 872 0 0,5-2-2216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5057 9215 0 0,'-2'-1'230'0'0,"1"1"1"0"0,-1-1-1 0 0,0 1 0 0 0,0-1 0 0 0,1 0 0 0 0,-1 0 0 0 0,0 0 0 0 0,1 1 1 0 0,-1-2-1 0 0,1 1 0 0 0,-1 0 0 0 0,1 0 0 0 0,0 0 0 0 0,0-1 0 0 0,-1 1 0 0 0,1 0 1 0 0,-1-3-1 0 0,-2-1 240 0 0,0-1 1 0 0,1 1-1 0 0,-5-11 0 0 0,2-3-268 0 0,1 0 0 0 0,0 0-1 0 0,2-1 1 0 0,0 1 0 0 0,1-27-1 0 0,-1 13 196 0 0,-4-113 1649 0 0,2 38-1188 0 0,2 2-22 0 0,5 0 0 0 0,25-174 0 0 0,-11 187-745 0 0,3 1 1 0 0,36-103-1 0 0,34-45-15 0 0,-60 173-49 0 0,57-94 1 0 0,-32 73-28 0 0,161-252 0 0 0,27 20 0 0 0,-39 111 0 0 0,98-50 0 0 0,122-57 0 0 0,-78 87 0 0 0,-253 170 0 0 0,226-115 0 0 0,-137 80 0 0 0,125-52 0 0 0,-188 94 0 0 0,-50 21 0 0 0,317-137 0 0 0,-169 99 37 0 0,-38 15-10 0 0,-67 18-2 0 0,2 4 0 0 0,118-17 0 0 0,-26 6 13 0 0,-39 8-23 0 0,-52 11-15 0 0,119-18 0 0 0,-92 30 0 0 0,-107 9 0 0 0,323-35 64 0 0,-257 26-64 0 0,-73 11 0 0 0,9 0 0 0 0,1 1 0 0 0,-3 1 0 0 0,-2-1 0 0 0,32-3 0 0 0,75-13 0 0 0,-55 5 0 0 0,57 2 0 0 0,-121 9 0 0 0,8 3 0 0 0,1 0 0 0 0,6 3 0 0 0,1 1 0 0 0,0-2 0 0 0,-16-4 0 0 0,1-1 0 0 0,0-2 0 0 0,0 0 0 0 0,-1-1 0 0 0,0-1 0 0 0,38-11 0 0 0,-54 13 4 0 0,-3 2-1 0 0,0-1 0 0 0,1 1 0 0 0,-1-1-1 0 0,1 1 1 0 0,-1 0 0 0 0,1 0-1 0 0,-1 0 1 0 0,1 0 0 0 0,-1 0 0 0 0,0 0-1 0 0,1 0 1 0 0,-1 0 0 0 0,1 1 0 0 0,-1-1-1 0 0,1 0 1 0 0,-1 1 0 0 0,2 0-1 0 0,26 7 9 0 0,-23-7-11 0 0,0 0 0 0 0,1 0 0 0 0,-1-1 0 0 0,0 1 0 0 0,0-1 0 0 0,1-1 0 0 0,-1 0 0 0 0,0 0 0 0 0,1 0 0 0 0,5-2 0 0 0,-4 1 0 0 0,1 1 0 0 0,-1 1 0 0 0,0-1 0 0 0,1 1 0 0 0,15 2 0 0 0,11 0 0 0 0,0-3 0 0 0,49 2 0 0 0,-64 1 0 0 0,26 2 0 0 0,-41-4 0 0 0,-1 0 0 0 0,1-1 0 0 0,0 0 0 0 0,-1 1 0 0 0,1-1 0 0 0,-1-1 0 0 0,1 1 0 0 0,5-3 0 0 0,13-4 0 0 0,-17 7 0 0 0,-2 1 0 0 0,-1-1 0 0 0,1 1 0 0 0,-1-1 0 0 0,1 0 0 0 0,-1 0 0 0 0,0 0 0 0 0,0-1 0 0 0,1 1 0 0 0,2-3 0 0 0,-5 3 7 0 0,0-1 0 0 0,-1 1 0 0 0,1 0 0 0 0,0 0 0 0 0,-1-1 0 0 0,1 1 0 0 0,-1-1 0 0 0,0 1 0 0 0,1 0 0 0 0,-1-1 0 0 0,0 1 0 0 0,0-1 0 0 0,0 1 0 0 0,0 0 0 0 0,0-1 0 0 0,0 1 0 0 0,0-1 0 0 0,-1 1 0 0 0,1-1 0 0 0,-1 1 0 0 0,1 0 0 0 0,-1-1 0 0 0,1 1 0 0 0,-1 0 0 0 0,1 0 0 0 0,-1-1 0 0 0,-1-1 0 0 0,-3-4 48 0 0,0 0 0 0 0,0 0 0 0 0,-7-8 0 0 0,6 9-25 0 0,-1 0-1 0 0,0 0 1 0 0,0 1-1 0 0,0 0 1 0 0,0 0 0 0 0,-11-5-1 0 0,-52-19 214 0 0,54 22-229 0 0,-66-21-113 0 0,-128-27 1 0 0,190 54 113 0 0,20 1-21 0 0,-1 0-1 0 0,1 0 1 0 0,0 0-1 0 0,0 0 0 0 0,-1 0 1 0 0,1 0-1 0 0,0 0 1 0 0,0 0-1 0 0,-1 0 1 0 0,1 0-1 0 0,0 0 0 0 0,0 0 1 0 0,-1 1-1 0 0,1-1 1 0 0,0 0-1 0 0,0 0 1 0 0,0 0-1 0 0,-1 0 0 0 0,1 0 1 0 0,0 1-1 0 0,0-1 1 0 0,0 0-1 0 0,-1 0 1 0 0,1 0-1 0 0,0 1 0 0 0,0-1 1 0 0,0 0-1 0 0,0 0 1 0 0,0 0-1 0 0,-1 1 1 0 0,1-1-1 0 0,1 1-46 0 0,-1 0 0 0 0,0 0-1 0 0,1 0 1 0 0,-1 0 0 0 0,1-1 0 0 0,0 1-1 0 0,-1 0 1 0 0,1 0 0 0 0,0 0 0 0 0,-1-1-1 0 0,1 1 1 0 0,0-1 0 0 0,0 1 0 0 0,1 1-1 0 0,28 21-36 0 0,-15-15 16 0 0,17 7-3 0 0,3 0 10 0 0,7 0-6 0 0,40 11 1 0 0,-38-9 7 0 0,-10-2 54 0 0,5 2 0 0 0,0 3-31 0 0,7 2 31 0 0,-4-4 11 0 0,-1 0 0 0 0,-8 5 11 0 0,-32-22-10 0 0,-1-1 0 0 0,0 0-1 0 0,1 0 1 0 0,-1 0 0 0 0,0 1 0 0 0,1-1 0 0 0,-1 0 0 0 0,0 0 0 0 0,0 0 0 0 0,1 1 0 0 0,-1-1-1 0 0,0 0 1 0 0,0 1 0 0 0,1-1 0 0 0,-1 0 0 0 0,0 1 0 0 0,0-1 0 0 0,0 0 0 0 0,0 1 0 0 0,1-1-1 0 0,-1 0 1 0 0,0 1 0 0 0,0-1 0 0 0,0 0 0 0 0,0 1 0 0 0,0-1 0 0 0,0 1 0 0 0,0-1 0 0 0,0 0-1 0 0,0 1 1 0 0,0-1 0 0 0,0 0 0 0 0,0 1 0 0 0,0-1 0 0 0,0 0 0 0 0,-1 1 0 0 0,1-1 0 0 0,0 1-1 0 0,0-1 1 0 0,0 0 0 0 0,-1 0 0 0 0,1 1 0 0 0,0-1 0 0 0,0 0 0 0 0,0 1 0 0 0,-1-1 0 0 0,1 0-1 0 0,-18 39 23 0 0,18-38-20 0 0,-1 0 1 0 0,1 0-1 0 0,-1 0 0 0 0,1 0 0 0 0,0 0 0 0 0,-1 0 1 0 0,0 0-1 0 0,1-1 0 0 0,-1 1 0 0 0,1 0 0 0 0,-1 0 1 0 0,0 0-1 0 0,0-1 0 0 0,0 2 0 0 0,-29 20 62 0 0,17-12-69 0 0,-104 70 83 0 0,85-61-100 0 0,-7 5-249 0 0,-12 2-1229 0 0,23-13 225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 5063 0 0,'-1'-1'219'0'0,"1"1"-1"0"0,-1 0 0 0 0,1-1 0 0 0,-1 1 0 0 0,0-1 0 0 0,1 1 0 0 0,-1 0 0 0 0,0 0 0 0 0,1-1 0 0 0,-1 1 1 0 0,0 0-1 0 0,0 0 0 0 0,1 0 0 0 0,-1 0 0 0 0,0 0 0 0 0,0 0 0 0 0,1 0 0 0 0,-1 0 0 0 0,0 0 0 0 0,0 0 1 0 0,0 0-1 0 0,-3 1 3153 0 0,2 10-3173 0 0,-6 33 2 0 0,7-33 307 0 0,4-1-188 0 0,9 33 7 0 0,-9-32-7 0 0,0 1-40 0 0,1 3-192 0 0,7 43 340 0 0,0 10 35 0 0,-2 11-76 0 0,-3-21-188 0 0,-2-27 20 0 0,2 33 6 0 0,-3-33 0 0 0,1 32-25 0 0,-3-30-114 0 0,1 33-59 0 0,-1-32 27 0 0,-1 54-40 0 0,-2 20-13 0 0,0 0 0 0 0,2-8 0 0 0,3-27 12 0 0,-1-48 47 0 0,1-12-37 0 0,-1-5 5 0 0,-1 0 0 0 0,0 0-1 0 0,0 10 1 0 0,2-3 72 0 0,10 45 145 0 0,-10-45 63 0 0,0-2 11 0 0,10 42-30 0 0,-10-42-133 0 0,0 1-54 0 0,14 65 69 0 0,-7-27-145 0 0,-5-29 18 0 0,3 20-47 0 0,-5-31-140 0 0,-1 0 1 0 0,1 18 0 0 0,-2-17-26 0 0,0-2-412 0 0,-2-1-1646 0 0,-1 1 1859 0 0,1-6-147 0 0,-1 1 1 0 0,2-1-1 0 0,-1 1 0 0 0,1 8 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5983 0 0,'0'0'464'0'0,"0"-1"-152"0"0,7 0 3862 0 0,8 0-2837 0 0,73-1 1110 0 0,135-19-1 0 0,-107 5-848 0 0,183-1 0 0 0,-62 11-1074 0 0,106 2-194 0 0,60-5-16 0 0,-48-5-79 0 0,-76 6-102 0 0,-121 1-38 0 0,99-7 119 0 0,-69-10-124 0 0,-21 1-33 0 0,-62 12-39 0 0,142-18 145 0 0,-149 16-108 0 0,61-11 29 0 0,-96 11-24 0 0,-54 10-51 0 0,-2 1 31 0 0,-1 0 1 0 0,1 1-1 0 0,0-1 0 0 0,-1 1 1 0 0,8 0-1 0 0,-11 1 153 0 0,-3 10-140 0 0,2 31-31 0 0,-2-31 100 0 0,2 1-36 0 0,8 41-28 0 0,4 17-47 0 0,-3 2-11 0 0,-4-3 0 0 0,-4-1 0 0 0,0 6 0 0 0,-1 5 0 0 0,-1-13 0 0 0,2-4 0 0 0,-3 4 0 0 0,0-2 0 0 0,-1-1 0 0 0,2 2 0 0 0,-1 2 0 0 0,-1 3 0 0 0,-1 0-15 0 0,1-1-54 0 0,2-6 12 0 0,1-5 46 0 0,-2 0 11 0 0,-2-2 0 0 0,-1 6 0 0 0,-2 14 0 0 0,2-11 0 0 0,2 3-53 0 0,1-8-25 0 0,0-46 68 0 0,2 38-72 0 0,3 11-63 0 0,3-2 13 0 0,1-3 40 0 0,1-1 25 0 0,5 14 1 0 0,-1-19 55 0 0,1 2 23 0 0,-10-32 36 0 0,4 22-25 0 0,-6-22 19 0 0,5 30-31 0 0,2 5-11 0 0,2-2 0 0 0,0 2 0 0 0,-11-49 0 0 0,0-1 0 0 0,-1 1 0 0 0,0-1 0 0 0,0 1 0 0 0,0 0 0 0 0,-2 7 0 0 0,0-8 3 0 0,0 0 0 0 0,0 0 0 0 0,0 0 0 0 0,-6 8 0 0 0,8-14-3 0 0,-4 7 72 0 0,-2-2 6 0 0,-18 16-10 0 0,13-13-9 0 0,4-5-49 0 0,-21 6 63 0 0,2-4-5 0 0,-4-1 9 0 0,-4-3 3 0 0,-5 0 0 0 0,-266 11 144 0 0,17 0-162 0 0,-12 0 4 0 0,250-8-62 0 0,-266 15 64 0 0,51 0-68 0 0,88-3 0 0 0,36-10 0 0 0,53-3 0 0 0,-168 26 0 0 0,201-17 0 0 0,-219 34 0 0 0,-225-23 0 0 0,429-22 0 0 0,-1 4 0 0 0,-99 18 0 0 0,126-15-23 0 0,28-6-18 0 0,4-1 32 0 0,6 0-4 0 0,2 0-3 0 0,1 0-1 0 0,0-1 1 0 0,-1 0-1 0 0,1 0 0 0 0,-7 0 1 0 0,-14-1-60 0 0,0 0-12 0 0,-4 0 3 0 0,25 1 87 0 0,-5-2-62 0 0,-1 0 74 0 0,0-1-62 0 0,-1-5 326 0 0,4-9-89 0 0,5 14-175 0 0,-6-14 43 0 0,2-1 1 0 0,0 0 0 0 0,1 0-1 0 0,1 0 1 0 0,1 0 0 0 0,0-1-1 0 0,2-35 1 0 0,-4-118-58 0 0,2 153 0 0 0,-18-224 152 0 0,-5 7-152 0 0,5 78-2315 0 0,16 139 1506 0 0,-1 1 0 0 0,0-1 0 0 0,-2 1 0 0 0,0 0 0 0 0,-1 1 0 0 0,-13-22 0 0 0,15 31-6277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80 10591 0 0,'-2'-79'8351'0'0,"2"78"-8392"0"0,5 11-114 0 0,11 30 296 0 0,-11-30 239 0 0,-3 0-128 0 0,10 31 4 0 0,-9-31-26 0 0,1 0-112 0 0,10 30-43 0 0,-10-30-10 0 0,0 1-11 0 0,16 45-44 0 0,2-1 1 0 0,-13-32 32 0 0,17 31-33 0 0,-19-39-10 0 0,17 25 0 0 0,-20-34 0 0 0,0-1 0 0 0,1 0 0 0 0,-1 0 0 0 0,1 0 0 0 0,0-1 0 0 0,6 5 0 0 0,-9-8 0 0 0,0 0-1 0 0,0 0 1 0 0,0 0-1 0 0,0 0 1 0 0,0 0-1 0 0,0 0 1 0 0,0-1-1 0 0,0 1 1 0 0,0-1-1 0 0,0 0 1 0 0,0 1-1 0 0,0-1 1 0 0,1 0-1 0 0,-1 0 1 0 0,0-1-1 0 0,0 1 1 0 0,3-1-1 0 0,-1 0 20 0 0,-1 0-1 0 0,1-1 0 0 0,-1 1 1 0 0,0-1-1 0 0,0 0 1 0 0,0 0-1 0 0,0 0 1 0 0,0 0-1 0 0,4-4 1 0 0,2-4 86 0 0,-1 0 1 0 0,0 0 0 0 0,-1 0 0 0 0,10-17-1 0 0,-10 13-53 0 0,-1 1-1 0 0,0-1 1 0 0,-1-1-1 0 0,0 1 1 0 0,-2-1-1 0 0,1 1 1 0 0,-2-1-1 0 0,0 0 1 0 0,0 0-1 0 0,-2 0 1 0 0,0 0-1 0 0,-1 0 1 0 0,0-1-1 0 0,-1 2 1 0 0,-6-25-1 0 0,5 25 57 0 0,2 8 4 0 0,-1 0 0 0 0,1-1 0 0 0,-1 1 0 0 0,-5-9 0 0 0,7 14-21 0 0,1 12-23 0 0,3 33-74 0 0,0-21-83 0 0,6 25-2 0 0,-3-24 10 0 0,11 23 1 0 0,-17-43 67 0 0,1 0-1 0 0,-1-1 1 0 0,1 0 0 0 0,0 1-1 0 0,3 2 1 0 0,26 44-67 0 0,-23-38 0 0 0,1-2 0 0 0,38 35 1 0 0,-39-38 64 0 0,1-1 0 0 0,0 1-1 0 0,20 9 1 0 0,-24-14 18 0 0,-1 0-1 0 0,1-1 1 0 0,0 1 0 0 0,-1-1-1 0 0,1 0 1 0 0,0 0-1 0 0,0-1 1 0 0,-1 0 0 0 0,1 1-1 0 0,0-2 1 0 0,0 1-1 0 0,9-2 1 0 0,-7 0 29 0 0,-1 0-1 0 0,0 0 1 0 0,1 0 0 0 0,-1-1-1 0 0,-1 0 1 0 0,1-1 0 0 0,0 1 0 0 0,7-7-1 0 0,-2 0 57 0 0,0 0-1 0 0,-1-1 1 0 0,-1 0 0 0 0,0 0-1 0 0,0-1 1 0 0,-1 0 0 0 0,10-23-1 0 0,-10 19-84 0 0,-2-1-1 0 0,0 0 1 0 0,-1 0 0 0 0,-1-1-1 0 0,0 0 1 0 0,-2 0 0 0 0,0 1-1 0 0,-1-27 1 0 0,-2 35-4199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7831 0 0,'0'0'8058'0'0,"7"3"-7385"0"0,20 8-53 0 0,-26-10-580 0 0,0-1 0 0 0,-1 0 1 0 0,1 1-1 0 0,0-1 0 0 0,0 0 1 0 0,-1 0-1 0 0,1 1 0 0 0,0-1 0 0 0,0 0 1 0 0,0 0-1 0 0,-1 0 0 0 0,1 0 1 0 0,1 0-1 0 0,7-1 29 0 0,1 0 1 0 0,-1 0-1 0 0,0-1 0 0 0,0 0 1 0 0,0 0-1 0 0,0-1 0 0 0,0-1 1 0 0,0 1-1 0 0,-1-1 0 0 0,0-1 1 0 0,0 0-1 0 0,0 0 0 0 0,0 0 1 0 0,-1-1-1 0 0,0 0 0 0 0,0-1 1 0 0,0 1-1 0 0,-1-1 0 0 0,11-15 1 0 0,-14 16-80 0 0,0 0 0 0 0,0 0 1 0 0,-1 0-1 0 0,1 0 1 0 0,-1-1-1 0 0,-1 1 1 0 0,1 0-1 0 0,-1-1 0 0 0,1-9 1 0 0,-2 14 28 0 0,0 0 0 0 0,0 0 1 0 0,0 0-1 0 0,0 0 0 0 0,0 0 0 0 0,0 0 1 0 0,-1 0-1 0 0,1 0 0 0 0,-1 0 1 0 0,1 0-1 0 0,-1 0 0 0 0,0 1 0 0 0,0-1 1 0 0,0 0-1 0 0,0 0 0 0 0,0 1 0 0 0,0-1 1 0 0,0 0-1 0 0,-1 1 0 0 0,1-1 0 0 0,0 1 1 0 0,-1 0-1 0 0,1-1 0 0 0,-1 1 1 0 0,0 0-1 0 0,1 0 0 0 0,-1 0 0 0 0,0 0 1 0 0,0 0-1 0 0,0 0 0 0 0,1 1 0 0 0,-1-1 1 0 0,0 1-1 0 0,-4-1 0 0 0,1 1 57 0 0,1 0 1 0 0,0 0-1 0 0,-1 1 0 0 0,1-1 1 0 0,-8 3-1 0 0,11-2-78 0 0,-1-1 8 0 0,0 1 1 0 0,-1-1-1 0 0,1 1 0 0 0,0 0 0 0 0,0 0 1 0 0,-1 0-1 0 0,1 0 0 0 0,0 0 0 0 0,0 1 0 0 0,-3 2 1 0 0,0 0-34 0 0,-6 4-105 0 0,3-2 83 0 0,4-3 14 0 0,0 0 0 0 0,0 1 0 0 0,1-1 0 0 0,-1 1 0 0 0,1 0 0 0 0,-4 4 0 0 0,0 0-4 0 0,3-4 15 0 0,0 0 0 0 0,0 0-1 0 0,1 1 1 0 0,-1-1 0 0 0,1 1 0 0 0,-2 6 0 0 0,-2-2-7 0 0,3-3-5 0 0,0 0-1 0 0,0 0 1 0 0,-5 14 0 0 0,-8 22 20 0 0,4 9 30 0 0,13-50-8 0 0,-1 1 0 0 0,1 0 1 0 0,0 0-1 0 0,-1 0 1 0 0,1-1-1 0 0,0 1 0 0 0,0 0 1 0 0,0 0-1 0 0,1 3 1 0 0,4 37 59 0 0,-3-32 96 0 0,4 1-60 0 0,18 33 2 0 0,-18-33 19 0 0,3-5 77 0 0,26 18 31 0 0,-34-23-212 0 0,0 0 1 0 0,0 0 0 0 0,0-1 0 0 0,1 1 0 0 0,-1 0 0 0 0,0-1 0 0 0,0 1 0 0 0,0-1 0 0 0,0 1-1 0 0,1-1 1 0 0,1 1 0 0 0,24 4 207 0 0,-13-4-58 0 0,-3-2-117 0 0,0-1-1 0 0,-1 0 1 0 0,1 0-1 0 0,-1-1 1 0 0,0-1-1 0 0,0 1 1 0 0,14-9-1 0 0,-2-2-471 0 0,0-2 0 0 0,-1 0 0 0 0,0-2 0 0 0,-2 0-1 0 0,0-1 1 0 0,-1-1 0 0 0,26-37 0 0 0,-28 30-1043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3223 0 0,'0'0'4080'0'0,"0"15"-2768"0"0,0 45-136 0 0,1-30-65 0 0,0 33-14 0 0,0-30-79 0 0,2 35-332 0 0,-1-35-144 0 0,3 30-29 0 0,-1-34-81 0 0,7 35-316 0 0,1-5-161 0 0,8 14-43 0 0,-17-61 2126 0 0,4-7-1464 0 0,21 11 8 0 0,-27-16-559 0 0,-1 1-1 0 0,1-1 0 0 0,-1 0 1 0 0,1 0-1 0 0,-1 0 0 0 0,1-1 1 0 0,0 1-1 0 0,-1 0 0 0 0,1 0 1 0 0,-1 0-1 0 0,1 0 0 0 0,-1 0 1 0 0,1-1-1 0 0,-1 1 1 0 0,1 0-1 0 0,-1 0 0 0 0,1-1 1 0 0,-1 1-1 0 0,0 0 0 0 0,1-1 1 0 0,-1 1-1 0 0,1 0 0 0 0,-1-1 1 0 0,0 1-1 0 0,1-1 0 0 0,-1 1 1 0 0,0-1-1 0 0,1 1 1 0 0,-1-1-1 0 0,0 0 0 0 0,9-18 458 0 0,-7 12-310 0 0,4-5 107 0 0,0-4 132 0 0,16-23 1 0 0,-20 34-385 0 0,1 1 1 0 0,0 0 0 0 0,0 1 0 0 0,1-1 0 0 0,-1 0 0 0 0,1 1-1 0 0,0 0 1 0 0,-1 0 0 0 0,2 0 0 0 0,4-3 0 0 0,7 1 17 0 0,-12 4-42 0 0,0 1 1 0 0,0-1 0 0 0,-1 1 0 0 0,1 0-1 0 0,5 1 1 0 0,24 6-16 0 0,-32-7 8 0 0,1 0 1 0 0,-1 0-1 0 0,0 1 1 0 0,0-1-1 0 0,0 1 1 0 0,0-1-1 0 0,0 1 1 0 0,0-1 0 0 0,0 1-1 0 0,0 0 1 0 0,0-1-1 0 0,1 2 1 0 0,27 21-70 0 0,-21-17-75 0 0,-1 2-332 0 0,24 22-146 0 0,-24-22-32 0 0,0-2-2 0 0,19 22 4 0 0,-19-22 2 0 0,-1 2-628 0 0,19 20 774 0 0,-19-21 50 0 0,-8 2 268 0 0,-8 28 890 0 0,10-37-665 0 0,0 1 0 0 0,0-1-1 0 0,0 1 1 0 0,0-1-1 0 0,0 1 1 0 0,0-1 0 0 0,0 1-1 0 0,0-1 1 0 0,0 1 0 0 0,0-1-1 0 0,-1 1 1 0 0,1-1 0 0 0,0 1-1 0 0,0-1 1 0 0,-1 0 0 0 0,1 1-1 0 0,0-1 1 0 0,-1 1-1 0 0,1-1 1 0 0,0 0 0 0 0,-1 1-1 0 0,1-1 1 0 0,-1 0 0 0 0,1 0-1 0 0,0 1 1 0 0,-1-1 0 0 0,-28 15 1788 0 0,-21 8 366 0 0,-101 32 0 0 0,117-45-2159 0 0,29-10-82 0 0,-11 0-3190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78 12439 0 0,'-4'-6'676'0'0,"0"0"0"0"0,-1 0-1 0 0,0 0 1 0 0,0 1 0 0 0,-1 0 0 0 0,0 0-1 0 0,0 0 1 0 0,-6-3 0 0 0,5 4-445 0 0,0 0 0 0 0,0 1 1 0 0,0 0-1 0 0,0 1 0 0 0,0-1 0 0 0,-1 1 1 0 0,-8-1-1 0 0,5 2-441 0 0,1 0 0 0 0,-1 1 1 0 0,0 0-1 0 0,1 1 0 0 0,-1 0 0 0 0,1 1 1 0 0,-1 0-1 0 0,1 1 0 0 0,0 0 0 0 0,0 0 1 0 0,-18 9-1 0 0,21-8-158 0 0,-1 0-1 0 0,1 0 1 0 0,0 1 0 0 0,-10 8 0 0 0,4-1 60 0 0,9-10 10 0 0,1 5-95 0 0,-12 20 316 0 0,11-20-18 0 0,9 3-156 0 0,14 29 205 0 0,-15-30 139 0 0,5-3 60 0 0,1 1-99 0 0,-3-2 4 0 0,-1-1 1 0 0,0 0-1 0 0,1-1 0 0 0,10 5 1 0 0,30 15 485 0 0,0 2-3 0 0,0 0-596 0 0,2 1-189 0 0,-5-3-394 0 0,-16-9 272 0 0,-22-11 6 0 0,3 1 35 0 0,24 11 18 0 0,-24-12 3 0 0,-2 1-53 0 0,21 9 421 0 0,-21-9 3704 0 0,-12 0-2923 0 0,-13 14-63 0 0,17-17-749 0 0,1-1 1 0 0,-1 1-1 0 0,1-1 1 0 0,-1 1-1 0 0,0-1 1 0 0,1 1-1 0 0,-1-1 1 0 0,1 0-1 0 0,-1 1 1 0 0,0-1-1 0 0,1 0 1 0 0,-1 0-1 0 0,0 1 1 0 0,-1-1-1 0 0,-44 14 724 0 0,4-1-573 0 0,0-1-1 0 0,-83 10 1 0 0,97-21-2640 0 0,51 0-8822 0 0,-1-1 12052 0 0,1-1-1 0 0,-1-1 1 0 0,26-5 0 0 0,-32 4-264 0 0,166-38 3260 0 0,-137 28-3143 0 0,-1-2-1 0 0,43-21 0 0 0,-72 28-345 0 0,-1 0 1 0 0,0 0-1 0 0,14-12 0 0 0,-23 16-92 0 0,0 0 0 0 0,-1 0 0 0 0,0 0 0 0 0,1 0 0 0 0,-2-1 0 0 0,1 1 0 0 0,0-1 0 0 0,-1 0 0 0 0,0 0 0 0 0,0 0 0 0 0,4-12 1 0 0,-7 16-139 0 0,1-1 0 0 0,-1 0 0 0 0,0 1 1 0 0,1-1-1 0 0,-1 0 0 0 0,0 1 1 0 0,0-1-1 0 0,0 0 0 0 0,0 0 1 0 0,-1 1-1 0 0,1-1 0 0 0,0 0 1 0 0,-1 1-1 0 0,1-1 0 0 0,-1 0 1 0 0,1 1-1 0 0,-1-1 0 0 0,0 1 1 0 0,0-1-1 0 0,0 1 0 0 0,0-1 1 0 0,0 1-1 0 0,0 0 0 0 0,0-1 1 0 0,0 1-1 0 0,0 0 0 0 0,-1 0 0 0 0,1 0 1 0 0,-1 0-1 0 0,1 0 0 0 0,0 0 1 0 0,-1 0-1 0 0,0 0 0 0 0,1 1 1 0 0,-1-1-1 0 0,1 1 0 0 0,-3-1 1 0 0,-2-1-30 0 0,0 1 1 0 0,0 0 0 0 0,0 0 0 0 0,0 0-1 0 0,0 1 1 0 0,0 0 0 0 0,0 0-1 0 0,0 0 1 0 0,-8 2 0 0 0,0 1-134 0 0,0 1-1 0 0,0-1 1 0 0,1 2 0 0 0,-1 0 0 0 0,1 1-1 0 0,-22 13 1 0 0,8-1 11 0 0,-2 6 80 0 0,22-18 26 0 0,5-4 5 0 0,0-1 0 0 0,0 1 0 0 0,0 0 0 0 0,1-1 0 0 0,-1 1 0 0 0,1 0-1 0 0,-1 0 1 0 0,-1 4 0 0 0,-16 35 277 0 0,16-33-25 0 0,3 2-158 0 0,0 41 101 0 0,5-43-130 0 0,17 24-48 0 0,-21-31-26 0 0,-1 0 1 0 0,1 0 0 0 0,0 0 0 0 0,-1-1-1 0 0,1 1 1 0 0,0 0 0 0 0,0 0 0 0 0,0 0-1 0 0,0 0 1 0 0,0-1 0 0 0,0 1 0 0 0,0 0-1 0 0,2 0 1 0 0,32 18-59 0 0,-33-18 47 0 0,0 1 0 0 0,0-1-1 0 0,0 0 1 0 0,0 0 0 0 0,1 0-1 0 0,-1 0 1 0 0,1 0 0 0 0,-1 0 0 0 0,0 0-1 0 0,1-1 1 0 0,4 1 0 0 0,-1 0-13 0 0,-3-1 10 0 0,0 1 0 0 0,-1 0 0 0 0,1 0 0 0 0,0-1 0 0 0,0 0 0 0 0,0 1 0 0 0,-1-1 1 0 0,1 0-1 0 0,4-1 0 0 0,0 0-12 0 0,2 1 31 0 0,-1 0-1 0 0,1-1 0 0 0,-1 0 1 0 0,1 0-1 0 0,-1-1 0 0 0,1 0 1 0 0,-1-1-1 0 0,0 1 0 0 0,0-2 1 0 0,8-3-1 0 0,-2-2 116 0 0,0 1 1 0 0,0-2 0 0 0,22-20-1 0 0,-24 18-92 0 0,0-1 0 0 0,0-1 0 0 0,-1 0 0 0 0,-1-1 0 0 0,17-31 0 0 0,0 0-23 0 0,-26 45 23 0 0,-1 12-90 0 0,1 35-68 0 0,-1-34-21 0 0,0-2 6 0 0,-1 38-146 0 0,3-37 201 0 0,7 33 0 0 0,-6-33 0 0 0,1-2-86 0 0,14 29 92 0 0,-14-29 92 0 0,3-5 140 0 0,20 11 24 0 0,-26-15-157 0 0,-1 0 0 0 0,1 0 0 0 0,-1 1 0 0 0,1-1 0 0 0,-1 0 0 0 0,1 0 0 0 0,-1 0 0 0 0,1 0 0 0 0,-1 0 0 0 0,1 0 0 0 0,-1 0 0 0 0,1 0 0 0 0,-1 0 0 0 0,1 0 1 0 0,-1 0-1 0 0,1 0 0 0 0,-1 0 0 0 0,1 0 0 0 0,-1-1 0 0 0,1 1 0 0 0,-1 0 0 0 0,1 0 0 0 0,-1 0 0 0 0,1-1 0 0 0,-1 1 0 0 0,1 0 0 0 0,-1-1 0 0 0,0 1 0 0 0,1 0 1 0 0,-1-1-1 0 0,0 1 0 0 0,1-1 0 0 0,-1 1 0 0 0,0 0 0 0 0,0-1 0 0 0,1 1 0 0 0,-1-1 0 0 0,0 1 0 0 0,0-1 0 0 0,0 1 0 0 0,1-1 0 0 0,-1 1 0 0 0,0-1 0 0 0,0 0 1 0 0,0 0 88 0 0,2-4 0 0 0,-1 0 0 0 0,0 1 0 0 0,0-1 0 0 0,0 0-1 0 0,-1 0 1 0 0,0 0 0 0 0,0 1 0 0 0,0-1 0 0 0,0 0 0 0 0,-3-9 0 0 0,-1-6 147 0 0,-11-25 1 0 0,5 13-110 0 0,0 6-64 0 0,8 17-80 0 0,1 1-13 0 0,4 1-54 0 0,6-1-13 0 0,1 2-26 0 0,0 0-1 0 0,1 1 1 0 0,0 0-1 0 0,0 1 1 0 0,0 0-1 0 0,0 1 1 0 0,20-4-1 0 0,-26 7 15 0 0,0-1-4 0 0,17-1 0 0 0,-16 2 1 0 0,0 0-82 0 0,1-1 133 0 0,-5 1-15 0 0,1 0 1 0 0,-1 0 0 0 0,1 0-1 0 0,0 0 1 0 0,-1 0 0 0 0,1 0-1 0 0,-1 1 1 0 0,1-1 0 0 0,4 3-1 0 0,16 3 26 0 0,-11-3-20 0 0,-10-2 49 0 0,0-1 1 0 0,1 1 0 0 0,-1 0 0 0 0,0 0 0 0 0,1 0 0 0 0,-1 1-1 0 0,0-1 1 0 0,0 0 0 0 0,0 1 0 0 0,4 3 0 0 0,-1 1-22 0 0,0 1 0 0 0,-1-1 0 0 0,7 14 0 0 0,-6-10-68 0 0,-3 1-55 0 0,5 45 134 0 0,5-2 26 0 0,-9-43 120 0 0,3-5-41 0 0,21 22 77 0 0,-21-22 31 0 0,0-5 7 0 0,17 2-5 0 0,-13-3-27 0 0,-5-2-102 0 0,0 0 0 0 0,0-1 0 0 0,0 1 0 0 0,0-1 0 0 0,-1 0 0 0 0,1 0 1 0 0,-1-1-1 0 0,0 1 0 0 0,0-1 0 0 0,0 0 0 0 0,6-8 0 0 0,-5 5 45 0 0,0 0-1 0 0,-1-1 1 0 0,0 1 0 0 0,-1-1-1 0 0,1 0 1 0 0,-1 0 0 0 0,-1 0-1 0 0,0-1 1 0 0,0 1-1 0 0,0-1 1 0 0,-1 1 0 0 0,-1-1-1 0 0,1 0 1 0 0,-1 1 0 0 0,-1-1-1 0 0,0 1 1 0 0,0-1-1 0 0,-3-10 1 0 0,1 3 11 0 0,2 15-282 0 0,1 0 0 0 0,0 0 1 0 0,-1-1-1 0 0,1 1 0 0 0,-1 0 0 0 0,1 0 0 0 0,-1 0 0 0 0,1 0 1 0 0,-1 0-1 0 0,0 0 0 0 0,1 0 0 0 0,-1 0 0 0 0,0 0 0 0 0,0 0 1 0 0,-1-1-1 0 0,-1-2-1455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7 297 4607 0 0,'0'0'10864'0'0,"0"10"-9441"0"0,-2 28-510 0 0,1-29 422 0 0,1 3-748 0 0,-2 2-433 0 0,1 32 682 0 0,3-34-561 0 0,4 35-56 0 0,-5-35 323 0 0,5-3-468 0 0,16 26-53 0 0,-17-26 4 0 0,1-8-263 0 0,20-2 64 0 0,-25 1 140 0 0,0 0 0 0 0,1-1 0 0 0,-1 1-1 0 0,0-1 1 0 0,0 1 0 0 0,0-1 0 0 0,0 1 0 0 0,1-1-1 0 0,-1 0 1 0 0,0 1 0 0 0,0-1 0 0 0,0 0 0 0 0,0 0 0 0 0,-1 0-1 0 0,1 0 1 0 0,0 0 0 0 0,0 0 0 0 0,1-2 0 0 0,8-22-1491 0 0,-8 19 574 0 0,4-14-5724 0 0</inkml:trace>
  <inkml:trace contextRef="#ctx0" brushRef="#br0" timeOffset="1">34 0 15663 0 0,'0'0'696'0'0,"-8"2"3352"0"0,-3 62-17544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66 5983 0 0,'-5'-5'542'0'0,"1"3"-372"0"0,4 1 228 0 0,-2 1 119 0 0,-17-3 833 0 0,10 2-746 0 0,1 0-1 0 0,-1 0 1 0 0,1 1 0 0 0,-1 0-1 0 0,-16 2 1 0 0,-20 10 825 0 0,39-11-981 0 0,1 3 38 0 0,-16 9 8 0 0,16-9-22 0 0,-1 1-100 0 0,-16 16-41 0 0,17-16-10 0 0,0 3-31 0 0,-11 21-130 0 0,12-22 37 0 0,1 4-85 0 0,-6 33 93 0 0,6-33 295 0 0,6 0-256 0 0,6 31-50 0 0,-6-32 144 0 0,4-1-172 0 0,21 27-13 0 0,-21-28-8 0 0,1-3-1 0 0,31 17-24 0 0,-32-19-131 0 0,0-1 1 0 0,1 0-1 0 0,-1 0 0 0 0,0 0 0 0 0,1-1 0 0 0,-1 0 0 0 0,1-1 1 0 0,0 1-1 0 0,-1-1 0 0 0,1-1 0 0 0,-1 0 0 0 0,1 0 1 0 0,9-3-1 0 0,-4 1 7 0 0,0-2 0 0 0,0 1 0 0 0,-1-2 0 0 0,0 0 0 0 0,0 0 0 0 0,15-12 1 0 0,-19 13 92 0 0,-2-1 0 0 0,1 0 1 0 0,-1-1-1 0 0,1 1 0 0 0,-2-1 1 0 0,1 0-1 0 0,-1-1 0 0 0,0 1 1 0 0,-1-1-1 0 0,1 0 0 0 0,-2-1 1 0 0,1 1-1 0 0,-1 0 0 0 0,0-1 1 0 0,-1 0-1 0 0,0 0 0 0 0,-1 0 0 0 0,0 0 1 0 0,0 0-1 0 0,0 0 0 0 0,-1 0 1 0 0,-2-15-1 0 0,1 23-106 0 0,1-1 1 0 0,0 0-1 0 0,0 0 0 0 0,-1 1 0 0 0,1-1 0 0 0,-1 1 1 0 0,0-1-1 0 0,1 0 0 0 0,-1 1 0 0 0,0-1 0 0 0,0 1 1 0 0,0-1-1 0 0,0 1 0 0 0,-2-3 0 0 0,0 2 32 0 0,0 1 0 0 0,0-1 0 0 0,0 1 0 0 0,0 0 0 0 0,0-1 0 0 0,0 1-1 0 0,0 0 1 0 0,0 1 0 0 0,0-1 0 0 0,0 1 0 0 0,-6-1 0 0 0,6 1-158 0 0,9 6-967 0 0,18 18 1122 0 0,-24-24-3 0 0,1 1 0 0 0,-1-1 0 0 0,1 1 0 0 0,-1-1 1 0 0,0 1-1 0 0,1-1 0 0 0,-1 0 0 0 0,1 1 0 0 0,-1-1 1 0 0,1 0-1 0 0,-1 1 0 0 0,1-1 0 0 0,-1 0 1 0 0,1 0-1 0 0,-1 1 0 0 0,1-1 0 0 0,0 0 0 0 0,-1 0 1 0 0,1 0-1 0 0,-1 0 0 0 0,1 0 0 0 0,0 0 1 0 0,6 2 79 0 0,-3-2-10 0 0,-1 1 0 0 0,1-1 0 0 0,0 0-1 0 0,-1 0 1 0 0,7 0 0 0 0,2-1 96 0 0,-1-1-1 0 0,1 0 1 0 0,-1 0-1 0 0,0-1 0 0 0,18-7 1 0 0,-20 5-149 0 0,0 0 0 0 0,-1 0 0 0 0,1-1 0 0 0,-1 0 0 0 0,-1 0 0 0 0,1-1 1 0 0,-1 0-1 0 0,0 0 0 0 0,-1-1 0 0 0,0 0 0 0 0,6-9 0 0 0,-10 11-26 0 0,0-2 0 0 0,-1 8 0 0 0,-1-10-55 0 0,-12 6-31 0 0,5 7 30 0 0,-14 8 33 0 0,15-8-46 0 0,0 2-50 0 0,-1 1 76 0 0,-21 18-178 0 0,22-18 178 0 0,-18 19-103 0 0,17-18 137 0 0,4-3-5 0 0,-1 0 0 0 0,1 0 1 0 0,-1 0-1 0 0,1 0 1 0 0,-3 8-1 0 0,-16 23-2 0 0,4 0 28 0 0,13-18 68 0 0,-5 22 95 0 0,8-29 446 0 0,4 1-489 0 0,9 33-32 0 0,-9-33-4 0 0,6-7 3 0 0,21 12 10 0 0,-28-15-100 0 0,0 0 1 0 0,0-1-1 0 0,0 1 0 0 0,0-1 1 0 0,0 1-1 0 0,0-1 0 0 0,0 0 1 0 0,0 1-1 0 0,0-1 0 0 0,0 0 1 0 0,2 0-1 0 0,13 2 79 0 0,1-2 0 0 0,0 0 0 0 0,0-1 0 0 0,-1-1-1 0 0,23-5 1 0 0,90-27 307 0 0,-49 11-396 0 0,-54 16-157 0 0,56-12-864 0 0,-59 15-816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9671 0 0,'0'0'51'0'0,"0"0"0"0"0,0 0 0 0 0,0 0-1 0 0,1 0 1 0 0,-1 0 0 0 0,0 0-1 0 0,0 0 1 0 0,0 0 0 0 0,0 0 0 0 0,0 0-1 0 0,0 0 1 0 0,1 0 0 0 0,-1 0-1 0 0,0 0 1 0 0,0 0 0 0 0,0 0 0 0 0,0 0-1 0 0,0 0 1 0 0,0 0 0 0 0,1 0-1 0 0,-1 0 1 0 0,0 0 0 0 0,0 0 0 0 0,0 0-1 0 0,0 0 1 0 0,0-1 0 0 0,0 1-1 0 0,0 0 1 0 0,0 0 0 0 0,1 0 0 0 0,-1 0-1 0 0,0 0 1 0 0,0 0 0 0 0,0 0 0 0 0,0-1-1 0 0,0 1 1 0 0,0 0 0 0 0,0 0-1 0 0,0 0 1 0 0,0 0 0 0 0,0 0 0 0 0,0 0-1 0 0,0-1 1 0 0,0 1 0 0 0,0 0-1 0 0,0 0 1 0 0,0 0 0 0 0,0 0 0 0 0,0 0-1 0 0,0 0 1 0 0,0-1 0 0 0,0 1-1 0 0,0 0 1 0 0,0 0 0 0 0,0 0 0 0 0,0 0-1 0 0,0 0 1 0 0,0 0 0 0 0,0-1 0 0 0,0 1-1 0 0,-1 0 1 0 0,1 0 0 0 0,0 0-1 0 0,5 0 1244 0 0,2 10-1070 0 0,20 27-28 0 0,-20-27-4 0 0,-2 1-9 0 0,15 35-39 0 0,-16-34-16 0 0,2 2-7 0 0,19 50-21 0 0,1-1-80 0 0,-1 0-20 0 0,5 14 0 0 0,-3-3 23 0 0,-6-21 89 0 0,-17-43 2585 0 0,-5-15-1981 0 0,-55-184 1300 0 0,40 113-2895 0 0,-11-142 1 0 0,25 198 607 0 0,2-1 1 0 0,0 1-1 0 0,1-1 1 0 0,5-24-1 0 0,-4 37 222 0 0,0 1-1 0 0,0 0 1 0 0,0-1 0 0 0,1 1-1 0 0,0 0 1 0 0,1 0-1 0 0,0 0 1 0 0,0 1 0 0 0,0 0-1 0 0,1-1 1 0 0,-1 1 0 0 0,2 1-1 0 0,-1-1 1 0 0,9-6 0 0 0,-6 5-150 0 0,0 1 1 0 0,1 1-1 0 0,0-1 1 0 0,0 2-1 0 0,0-1 1 0 0,0 1 0 0 0,1 0-1 0 0,-1 1 1 0 0,1 0-1 0 0,14-2 1 0 0,-19 5-139 0 0,1 0 17 0 0,21 1 6 0 0,-21-1 40 0 0,36 23 156 0 0,-34-19 1209 0 0,-9 5-694 0 0,-8 30 18 0 0,8-36-309 0 0,0 0-1 0 0,-1 0 1 0 0,1 1 0 0 0,-1-1-1 0 0,0 0 1 0 0,0-1 0 0 0,0 1 0 0 0,0 0-1 0 0,0 0 1 0 0,0-1 0 0 0,-1 0-1 0 0,1 1 1 0 0,-1-1 0 0 0,-5 3-1 0 0,-3 4 293 0 0,-50 47 941 0 0,-22 20-1837 0 0,53-50-3590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175 867 8751 0 0,'0'0'1826'0'0,"1"-2"-846"0"0,2-3-429 0 0,-1 0 0 0 0,1-1 1 0 0,-1 1-1 0 0,0 0 1 0 0,-1-1-1 0 0,1 1 1 0 0,-1-1-1 0 0,0 0 0 0 0,-1 1 1 0 0,1-1-1 0 0,-2-11 1 0 0,0-10 390 0 0,-7-32 0 0 0,7 48-759 0 0,-12-55 563 0 0,-21-72 1 0 0,-31-61-200 0 0,35 111-463 0 0,-8-61-279 0 0,37 146 139 0 0,1-1-1 0 0,-1 1 1 0 0,1 0 0 0 0,0-1 0 0 0,0 1 0 0 0,0-1-1 0 0,0 1 1 0 0,1 0 0 0 0,-1 0 0 0 0,1-1-1 0 0,1-3 1 0 0,-1 6-128 0 0,2 0-12 0 0,6 0-55 0 0,1-1-1 0 0,0 1 0 0 0,1 1 1 0 0,-1-1-1 0 0,0 2 0 0 0,0-1 1 0 0,16 4-1 0 0,8 2-147 0 0,1 0 6 0 0,-1 3-102 0 0,-14-4 239 0 0,-14-4-44 0 0,0 2-185 0 0,22 8-84 0 0,-21-8-21 0 0,-1 1-950 0 0,22 12 542 0 0,-21-12-674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81 7831 0 0,'-1'-3'287'0'0,"-1"0"0"0"0,0 0-1 0 0,0 1 1 0 0,0-1 0 0 0,0 0 0 0 0,0 1-1 0 0,0 0 1 0 0,-1-1 0 0 0,1 1-1 0 0,-1 0 1 0 0,1 0 0 0 0,-1 0-1 0 0,0 1 1 0 0,0-1 0 0 0,0 1-1 0 0,0-1 1 0 0,0 1 0 0 0,0 0-1 0 0,-1 0 1 0 0,1 0 0 0 0,0 1 0 0 0,-6-1-1 0 0,5 1-251 0 0,0 0-1 0 0,0 0 1 0 0,-1 0-1 0 0,1 1 1 0 0,0 0 0 0 0,0 0-1 0 0,-1 0 1 0 0,1 0-1 0 0,0 1 1 0 0,0 0-1 0 0,0 0 1 0 0,1 0-1 0 0,-1 0 1 0 0,0 0 0 0 0,1 1-1 0 0,0-1 1 0 0,-5 5-1 0 0,-3 6 22 0 0,1 1 0 0 0,1-1 0 0 0,0 2 0 0 0,1-1 0 0 0,-11 27 0 0 0,16-35 20 0 0,2 4 0 0 0,-4 29-4 0 0,3-30 87 0 0,5 2-10 0 0,5 31 31 0 0,-6-32 371 0 0,7-1-470 0 0,28 27 5 0 0,-28-27 22 0 0,-5-9-65 0 0,1 0 1 0 0,-1 0 0 0 0,1-1 0 0 0,-1 1-1 0 0,1-1 1 0 0,-1 0 0 0 0,0 0 0 0 0,0 0-1 0 0,1-1 1 0 0,-1 1 0 0 0,0-1 0 0 0,0 0-1 0 0,0-1 1 0 0,-1 1 0 0 0,1 0-1 0 0,0-1 1 0 0,-1 0 0 0 0,0 0 0 0 0,1 0-1 0 0,2-4 1 0 0,2-3 21 0 0,-1-1 0 0 0,1 0 0 0 0,-2 0 0 0 0,1-1 0 0 0,-2 0 0 0 0,1 0 0 0 0,-2-1 0 0 0,4-13 0 0 0,-3 5 16 0 0,0 0 1 0 0,-2-1-1 0 0,-1 0 1 0 0,0-23-1 0 0,-2 38-23 0 0,0 0-1 0 0,-1 0 0 0 0,0 0 0 0 0,0 1 1 0 0,-3-10-1 0 0,3 14-41 0 0,1 1 1 0 0,-1-1-1 0 0,1 1 0 0 0,-1 0 1 0 0,0-1-1 0 0,0 1 0 0 0,0 0 1 0 0,1 0-1 0 0,-1 0 0 0 0,0 0 1 0 0,0 0-1 0 0,-1 0 0 0 0,-1-2 1 0 0,2 3-19 0 0,1 0 1 0 0,-1-1-1 0 0,0 1 1 0 0,0 0 0 0 0,0-1-1 0 0,0 1 1 0 0,0 0-1 0 0,0 0 1 0 0,0 0 0 0 0,0 0-1 0 0,0 0 1 0 0,0 0-1 0 0,0 0 1 0 0,0 1-1 0 0,0-1 1 0 0,0 0 0 0 0,0 0-1 0 0,0 1 1 0 0,0-1-1 0 0,0 1 1 0 0,0-1 0 0 0,-1 1-1 0 0,-5 3-645 0 0,0 0 1 0 0,1 1-1 0 0,-11 9 0 0 0,2 3-3223 0 0,6-4-989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14743 0 0,'-10'3'796'0'0,"-1"-1"-1"0"0,-12 2 1 0 0,16-3-620 0 0,1 0 1 0 0,-1 0-1 0 0,1 0 1 0 0,0 1 0 0 0,-1 0-1 0 0,1 0 1 0 0,0 1 0 0 0,-11 5-1 0 0,-2 8-340 0 0,18-15-145 0 0,-2 4-19 0 0,-7 14-95 0 0,7-14-369 0 0,4 5-3218 0 0,5 29 2915 0 0,-5-29-8 0 0,9-2-1223 0 0,31 21 2048 0 0,-31-22 414 0 0,0-3 20 0 0,30 9 30 0 0,-30-9 106 0 0,-2-2 48 0 0,24 5 10 0 0,-23-5 354 0 0,-1 0-352 0 0,27 7 0 0 0,-27-6 1608 0 0,-7 48-918 0 0,-1-49-966 0 0,0 0 0 0 0,-1-1 0 0 0,1 1 1 0 0,-1 0-1 0 0,0-1 0 0 0,0 1 0 0 0,1-1 1 0 0,-1 1-1 0 0,0-1 0 0 0,0 1 0 0 0,0-1 1 0 0,0 1-1 0 0,-1-1 0 0 0,1 0 0 0 0,0 0 1 0 0,-1 0-1 0 0,1 0 0 0 0,0 0 0 0 0,-1 0 1 0 0,0 0-1 0 0,1 0 0 0 0,-1 0 0 0 0,-1 0 1 0 0,-4 3 246 0 0,-37 24 1246 0 0,30-19-1611 0 0,0 1 1 0 0,0-2-1 0 0,-1 0 1 0 0,-31 12-1 0 0,45-20-318 0 0,0 0 252 0 0,1 0 1 0 0,0 0 0 0 0,-1 1-1 0 0,1-1 1 0 0,0 0 0 0 0,-1 0-1 0 0,1 0 1 0 0,0 0 0 0 0,0 0-1 0 0,-1 0 1 0 0,1 0 0 0 0,0 0-1 0 0,-1 0 1 0 0,1 0 0 0 0,0 0-1 0 0,-1 0 1 0 0,1 0 0 0 0,0 0-1 0 0,-1 0 1 0 0,1 0 0 0 0,0 0-1 0 0,-1 0 1 0 0,1 0 0 0 0,0-1-1 0 0,-1 1 1 0 0,1 0 0 0 0,0 0-1 0 0,0 0 1 0 0,-1-1 0 0 0,1 1-1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 13823 0 0,'-2'-2'295'0'0,"1"1"-224"0"0,0 0 0 0 0,1 0-1 0 0,-1 1 1 0 0,0-1 0 0 0,0 1-1 0 0,0-1 1 0 0,1 1-1 0 0,-1-1 1 0 0,0 1 0 0 0,0-1-1 0 0,0 1 1 0 0,0 0 0 0 0,0-1-1 0 0,0 1 1 0 0,0 0 0 0 0,-1 0-1 0 0,-1 16 1937 0 0,2 21-1830 0 0,1-28-18 0 0,1 5-82 0 0,7 68 15 0 0,-2-25-76 0 0,5 15-16 0 0,3 1-12 0 0,2-4-46 0 0,6-2 3 0 0,4-7 56 0 0,-25-59 5 0 0,0 1 0 0 0,0 0 0 0 0,0 0 0 0 0,0-1-1 0 0,0 1 1 0 0,0 0 0 0 0,0-1 0 0 0,0 1 0 0 0,0-1-1 0 0,4 3 1 0 0,28 27 86 0 0,-25-23-25 0 0,-1-8-704 0 0,18 1 7 0 0,-25-1 594 0 0,0 0 0 0 0,0 0 1 0 0,1 0-1 0 0,-1 0 0 0 0,0 0 0 0 0,0 0 0 0 0,1 0 0 0 0,-1 0 0 0 0,0 0 0 0 0,0 0 1 0 0,0 0-1 0 0,1 0 0 0 0,-1 0 0 0 0,0 0 0 0 0,0 0 0 0 0,0 0 0 0 0,1-1 0 0 0,-1 1 1 0 0,0 0-1 0 0,0 0 0 0 0,0 0 0 0 0,1 0 0 0 0,-1 0 0 0 0,0-1 0 0 0,0 1 0 0 0,0 0 0 0 0,0 0 1 0 0,0 0-1 0 0,0 0 0 0 0,1-1 0 0 0,-1 1 0 0 0,0 0 0 0 0,0 0 0 0 0,0-1 0 0 0,0 1 1 0 0,0 0-1 0 0,0 0 0 0 0,0 0 0 0 0,0-1 0 0 0,0 1 0 0 0,0 0 0 0 0,0 0 0 0 0,0 0 0 0 0,0-1 1 0 0,-1-8-5479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11055 0 0,'5'-3'641'0'0,"0"0"0"0"0,-1 0 0 0 0,2 0 0 0 0,-1 1 0 0 0,0 0 0 0 0,0 0 0 0 0,1 0 0 0 0,10-2 0 0 0,5-2 614 0 0,9-4 263 0 0,42-20 0 0 0,-61 25-1527 0 0,-1-1 0 0 0,0-1-1 0 0,-1 1 1 0 0,1-1 0 0 0,-1-1 0 0 0,-1 0 0 0 0,10-11 0 0 0,-13 13-26 0 0,3-3-1041 0 0,0-1 0 0 0,1 1-1 0 0,15-13 1 0 0,-15 16-291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 11519 0 0,'-1'-3'316'0'0,"2"6"1602"0"0,2 5 3096 0 0,16 36-4850 0 0,-14-33-32 0 0,-6-2-4 0 0,1 1-86 0 0,-5 32 115 0 0,-2-2-86 0 0,-4 9 3 0 0,-1 1-58 0 0,-1 14 158 0 0,0-4 148 0 0,1 5 40 0 0,1 5 52 0 0,4-4-23 0 0,1-3-38 0 0,3-3-74 0 0,-2-7-94 0 0,-1-8-112 0 0,-2 4-84 0 0,7-38-132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73 919 0 0,'-1'0'67'0'0,"0"-1"13"0"0,3-17 2480 0 0,-2 15-2206 0 0,0 0-1 0 0,1 1 1 0 0,-1-1 0 0 0,0 0 0 0 0,0 0-1 0 0,-1 0 1 0 0,0-3 0 0 0,1 4-194 0 0,-1 1 1 0 0,1 0-1 0 0,-1-1 1 0 0,0 1-1 0 0,0 0 1 0 0,0 0-1 0 0,1 0 1 0 0,-1 0-1 0 0,0 0 1 0 0,0 0-1 0 0,0 0 1 0 0,-1 0-1 0 0,1 0 1 0 0,0 0-1 0 0,0 0 1 0 0,0 1-1 0 0,-1-1 1 0 0,1 0 0 0 0,-2 0-1 0 0,0 0 154 0 0,1 0-1 0 0,-1 0 1 0 0,0 0-1 0 0,0 0 1 0 0,0 1 0 0 0,0-1-1 0 0,0 1 1 0 0,0 0 0 0 0,0 0-1 0 0,0 0 1 0 0,1 0-1 0 0,-1 0 1 0 0,0 1 0 0 0,-4 0-1 0 0,0 2-39 0 0,1-1 0 0 0,0 1 0 0 0,1 0 0 0 0,-1 1 0 0 0,0-1 0 0 0,1 1-1 0 0,0 0 1 0 0,-6 6 0 0 0,4-3-216 0 0,-7 11-37 0 0,7-9 22 0 0,-6 10-17 0 0,10-14 49 0 0,1 3-6 0 0,-9 26-5 0 0,9-26 20 0 0,0 1 83 0 0,0 1-97 0 0,0-4 19 0 0,1 0 0 0 0,0 0 1 0 0,1 0-1 0 0,-1 0 0 0 0,1 7 0 0 0,-1 26 77 0 0,1-29-20 0 0,2 0-2 0 0,4 30-13 0 0,-6-38-126 0 0,0-1-1 0 0,0 0 1 0 0,1 1 0 0 0,-1-1 0 0 0,0 0-1 0 0,1 1 1 0 0,-1-1 0 0 0,1 0 0 0 0,0 0-1 0 0,-1 0 1 0 0,1 1 0 0 0,0-1 0 0 0,1 1 0 0 0,23 35-17 0 0,-19-28-98 0 0,3-9-4 0 0,28 0 6 0 0,-33 0 82 0 0,0-1 1 0 0,0 0-1 0 0,0 0 1 0 0,0-1-1 0 0,0 1 1 0 0,-1-1-1 0 0,1 0 1 0 0,0 0-1 0 0,-1 0 1 0 0,0 0-1 0 0,1-1 1 0 0,-1 1-1 0 0,0-1 1 0 0,0 0-1 0 0,3-4 1 0 0,1 0-25 0 0,8-7 76 0 0,-1-2-1 0 0,-1 1 1 0 0,-1-2 0 0 0,0 1-1 0 0,11-23 1 0 0,-16 28 29 0 0,-2-1-1 0 0,1-1 1 0 0,-2 1-1 0 0,0-1 1 0 0,0 1 0 0 0,-1-1-1 0 0,0 0 1 0 0,-1 0 0 0 0,0-15-1 0 0,-2 24 7 0 0,-1 0 0 0 0,1 0 0 0 0,-1-1 0 0 0,1 1 0 0 0,-1 0 0 0 0,0 0 0 0 0,-1 0 0 0 0,-2-6 0 0 0,3 8-44 0 0,1 1 0 0 0,-1 0 0 0 0,0 0 1 0 0,0 0-1 0 0,1 0 0 0 0,-1 0 0 0 0,0 0 0 0 0,0 0 0 0 0,0 0 0 0 0,0 0 1 0 0,0 0-1 0 0,-1 0 0 0 0,1 1 0 0 0,0-1 0 0 0,0 0 0 0 0,0 1 1 0 0,-1-1-1 0 0,1 1 0 0 0,0 0 0 0 0,0-1 0 0 0,-1 1 0 0 0,1 0 0 0 0,0 0 1 0 0,-1 0-1 0 0,1 0 0 0 0,0 0 0 0 0,-1 0 0 0 0,1 0 0 0 0,-1 0 1 0 0,1 0-1 0 0,0 1 0 0 0,0-1 0 0 0,-3 1 0 0 0,3-1-82 0 0,4 11 102 0 0,9 31 173 0 0,-9-32 899 0 0,2-1-1013 0 0,18 28-7 0 0,-17-28 85 0 0,-2 2-112 0 0,12 29-63 0 0,-12-29-70 0 0,-2-1-4918 0 0,9 32 3020 0 0,-9-32-3405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8 105 7831 0 0,'-7'-24'8608'0'0,"9"35"-8501"0"0,11 41-86 0 0,8 1 1 0 0,-17-43 204 0 0,3 0-106 0 0,19 28 23 0 0,-19-28 380 0 0,1-2-229 0 0,24 23-18 0 0,-24-23 71 0 0,1-6-202 0 0,23 7 6 0 0,-31-9-141 0 0,-1 0 0 0 0,1 1 0 0 0,-1-1 0 0 0,1 0 0 0 0,0 0-1 0 0,-1 0 1 0 0,1 0 0 0 0,-1 0 0 0 0,1 0 0 0 0,0 0 0 0 0,-1 0 0 0 0,1 0 0 0 0,0 0 0 0 0,-1 0 0 0 0,1 0 0 0 0,-1 0 0 0 0,2 0 0 0 0,3-2 77 0 0,-1 0 1 0 0,1-1 0 0 0,-1 1-1 0 0,0-1 1 0 0,1 0 0 0 0,-1 0-1 0 0,0 0 1 0 0,0 0 0 0 0,-1-1-1 0 0,6-6 1 0 0,-3 2 71 0 0,-1 0-1 0 0,0 0 1 0 0,0 0 0 0 0,-1-1 0 0 0,4-11 0 0 0,0-3 125 0 0,-1-1 0 0 0,-2 0 0 0 0,5-43 0 0 0,-10 65-269 0 0,2-11 44 0 0,-1-1 1 0 0,0 1 0 0 0,-3-26-1 0 0,2 39-79 0 0,0 0 0 0 0,0 0 0 0 0,0 0 0 0 0,0-1-1 0 0,0 1 1 0 0,0 0 0 0 0,0 0 0 0 0,0 0 0 0 0,0-1 0 0 0,0 1 0 0 0,0 0-1 0 0,0 0 1 0 0,0 0 0 0 0,0-1 0 0 0,-1 1 0 0 0,1 0 0 0 0,0 0 0 0 0,0 0-1 0 0,0 0 1 0 0,0-1 0 0 0,0 1 0 0 0,0 0 0 0 0,-1 0 0 0 0,1 0 0 0 0,0 0-1 0 0,0-1 1 0 0,0 1 0 0 0,0 0 0 0 0,0 0 0 0 0,-1 0 0 0 0,1 0 0 0 0,0 0-1 0 0,0 0 1 0 0,0 0 0 0 0,-1 0 0 0 0,1 0 0 0 0,0 0 0 0 0,0 0 0 0 0,0 0-1 0 0,-1 0 1 0 0,1 0 0 0 0,0 0 0 0 0,0 0 0 0 0,-1 0 0 0 0,1 0 0 0 0,0 0-1 0 0,0 0 1 0 0,0 0 0 0 0,-1 0 0 0 0,1 0 0 0 0,0 0 0 0 0,0 0 0 0 0,0 0-1 0 0,0 0 1 0 0,-1 1 0 0 0,-4 0-2877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11 455 0 0,'15'-11'14996'0'0,"-13"11"-14304"0"0,19 0 3261 0 0,-2 7-3907 0 0,-9-3 311 0 0,-3-2 505 0 0,0 7-690 0 0,19 27-92 0 0,-25-35-72 0 0,1 1 0 0 0,-1 0 0 0 0,0 0 1 0 0,0-1-1 0 0,0 1 0 0 0,0 0 1 0 0,0 0-1 0 0,0 3 0 0 0,14 37-8 0 0,-12-32-77 0 0,0 3-4 0 0,8 40 7 0 0,-9-40 2 0 0,1 1 0 0 0,12 69-77 0 0,-13-68 119 0 0,0-1-39 0 0,7 28 0 0 0,0-3-19 0 0,-6-29-4 0 0,0 1-32 0 0,11 33 3 0 0,-11-33 7 0 0,-4-3-3768 0 0,-3 27-246 0 0,4-35 3986 0 0,0 0 1 0 0,0 1 0 0 0,0-1 0 0 0,0 0 0 0 0,0 1-1 0 0,0-1 1 0 0,0 0 0 0 0,0 1 0 0 0,0-1 0 0 0,0 0 0 0 0,0 0-1 0 0,0 1 1 0 0,0-1 0 0 0,0 0 0 0 0,0 1 0 0 0,0-1-1 0 0,-1 0 1 0 0,1 0 0 0 0,0 1 0 0 0,0-1 0 0 0,0 0-1 0 0,-1 0 1 0 0,1 1 0 0 0,0-1 0 0 0,0 0 0 0 0,0 0-1 0 0,-1 0 1 0 0,1 0 0 0 0,0 1 0 0 0,0-1 0 0 0,-1 0 0 0 0,1 0-1 0 0,0 0 1 0 0,-1 0 0 0 0,1 0 0 0 0,0 0 0 0 0,-1 0-1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2 462 12439 0 0,'0'-1'64'0'0,"-1"0"0"0"0,1 1-1 0 0,0-1 1 0 0,0 0 0 0 0,0 0-1 0 0,-1 0 1 0 0,1 1-1 0 0,0-1 1 0 0,0 0 0 0 0,0 0-1 0 0,0 0 1 0 0,1 1 0 0 0,-1-1-1 0 0,0 0 1 0 0,0 0 0 0 0,0 0-1 0 0,1 1 1 0 0,-1-1 0 0 0,0 0-1 0 0,1 0 1 0 0,-1 1 0 0 0,1-1-1 0 0,-1 0 1 0 0,1 1-1 0 0,-1-1 1 0 0,1 1 0 0 0,0-2-1 0 0,21-15 577 0 0,-12 10-364 0 0,114-87 1181 0 0,4-3-1068 0 0,-123 93-375 0 0,106-90 16 0 0,-86 71 647 0 0,-1-2-1 0 0,26-34 1 0 0,-47 55-344 0 0,-3 3-158 0 0,1 0 1 0 0,0-1-1 0 0,-1 1 1 0 0,1 0 0 0 0,0 0-1 0 0,0 0 1 0 0,0 0-1 0 0,0 0 1 0 0,0 0-1 0 0,0 0 1 0 0,0 0-1 0 0,0 0 1 0 0,2-1-1 0 0,-1 15-48 0 0,4 41-6 0 0,-5-31-1 0 0,-2-11-81 0 0,-5 35 113 0 0,-6 19-23 0 0,0 6-76 0 0,-1 15-31 0 0,5-5 20 0 0,5-11-31 0 0,1-13-11 0 0,0-10 11 0 0,2-38 126 0 0,-1-29 106 0 0,4-3-227 0 0,1 0 0 0 0,1 0 0 0 0,1 1 0 0 0,1 0 0 0 0,12-24 0 0 0,-17 39-51 0 0,0 0-1 0 0,1 0 1 0 0,0 0 0 0 0,1 0 0 0 0,-1 1 0 0 0,1-1-1 0 0,0 1 1 0 0,0 0 0 0 0,7-6 0 0 0,-10 11 33 0 0,-1-1 0 0 0,0 1 0 0 0,1 0 0 0 0,-1 0 0 0 0,0 0 1 0 0,1-1-1 0 0,-1 1 0 0 0,1 0 0 0 0,-1 0 0 0 0,0 0 0 0 0,1 0 0 0 0,-1 0 0 0 0,1 0 1 0 0,-1 0-1 0 0,1 0 0 0 0,-1 0 0 0 0,1 0 0 0 0,-1 0 0 0 0,0 0 0 0 0,1 0 0 0 0,-1 0 1 0 0,1 0-1 0 0,-1 1 0 0 0,0-1 0 0 0,1 0 0 0 0,-1 0 0 0 0,1 0 0 0 0,-1 1 0 0 0,0-1 1 0 0,1 0-1 0 0,-1 1 0 0 0,6 2 2 0 0,0 1 0 0 0,-1 0 0 0 0,1 0 0 0 0,-1 1 0 0 0,5 4 0 0 0,-1 3 26 0 0,15 19 1 0 0,-13-10 26 0 0,8 24-31 0 0,-11-22 20 0 0,5 22-43 0 0,-9-34-59 0 0,-1 0-520 0 0,9 34 94 0 0,-8-34-1365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6768 0 4607 0 0,'-4'3'406'0'0,"-1"0"-1"0"0,1-1 1 0 0,0 0-1 0 0,-1 0 1 0 0,1 0-1 0 0,-9 2 1 0 0,-7 3 474 0 0,10-3 312 0 0,-1 0 1 0 0,0-1-1 0 0,1-1 0 0 0,-1 0 0 0 0,0 0 1 0 0,-14 0-1 0 0,-69-4 2422 0 0,-4 0-2454 0 0,-138 34-205 0 0,2 19-648 0 0,1 11-90 0 0,-11 3-20 0 0,-240 68 76 0 0,7 23-114 0 0,235-76-154 0 0,64-25-5 0 0,-114 40 0 0 0,15 6 27 0 0,-386 153 74 0 0,-79 76 91 0 0,458-179-173 0 0,6 15 14 0 0,70-41-21 0 0,-17 22 7 0 0,10 14 15 0 0,211-158-34 0 0,-117 90 4 0 0,4 5 0 0 0,-121 132-1 0 0,190-177-3 0 0,22-22 11 0 0,-12 20 31 0 0,1 7-31 0 0,4 2-11 0 0,7-2 0 0 0,4 0 0 0 0,5 3 0 0 0,4 9 0 0 0,12-54 0 0 0,0 0 0 0 0,3 20 0 0 0,8 39 0 0 0,4 1 0 0 0,-3-7 0 0 0,-3 3 0 0 0,-2-1 0 0 0,0-17-11 0 0,-3-33-31 0 0,10 32 31 0 0,3-1 28 0 0,-12-42 66 0 0,-8-7 0 0 0,-10 10-10 0 0,13-12-67 0 0,1-1-1 0 0,-1 0 1 0 0,1 0-1 0 0,-1 0 1 0 0,1 0-1 0 0,-1 0 1 0 0,1 0-1 0 0,-1 0 1 0 0,1 0-1 0 0,-1 0 1 0 0,1 0-1 0 0,-1 0 1 0 0,1 0-1 0 0,-1 0 1 0 0,1 0-1 0 0,-1 0 1 0 0,1-1 0 0 0,-1 1-1 0 0,1 0 1 0 0,-1 0-1 0 0,1-1 1 0 0,-1 1-1 0 0,1 0 1 0 0,-1-1-1 0 0,1 1 1 0 0,-1-1-1 0 0,-11-10 102 0 0,10 8-76 0 0,-6-6 18 0 0,0 0-1 0 0,1-1 1 0 0,0 0 0 0 0,0 0-1 0 0,-8-20 1 0 0,-20-58 32 0 0,33 82-65 0 0,-89-271-4 0 0,83 254-12 0 0,0 0 0 0 0,-11-23 0 0 0,16 42 19 0 0,1 4-2 0 0,2 11 0 0 0,4 30-27 0 0,-3-31-90 0 0,-1 2 6 0 0,2 35 6 0 0,-1-35-26 0 0,0 1-13 0 0,0 2 84 0 0,2 35-163 0 0,-1-36 112 0 0,6 39 13 0 0,-6-40 1 0 0,1 2 13 0 0,12 55 54 0 0,5 7 13 0 0,-13-56 0 0 0,10 23 0 0 0,8 4 11 0 0,-24-46-8 0 0,-1-1-1 0 0,1 0 1 0 0,0 0 0 0 0,-1 0 0 0 0,1 0 0 0 0,0 0 0 0 0,0 0 0 0 0,0 0-1 0 0,0 0 1 0 0,0-1 0 0 0,0 1 0 0 0,0 0 0 0 0,0 0 0 0 0,2 0-1 0 0,31 21 24 0 0,-33-21-22 0 0,-1-1 0 0 0,1 1 0 0 0,-1-1 0 0 0,1 1-1 0 0,0-1 1 0 0,-1 1 0 0 0,1-1 0 0 0,0 0 0 0 0,-1 0 0 0 0,1 1 0 0 0,0-1 0 0 0,0 0 0 0 0,-1 0 0 0 0,1 0 0 0 0,0 1 0 0 0,0-1 0 0 0,0 0 0 0 0,0 0-1 0 0,10-1 29 0 0,-1 0-1 0 0,0-1 0 0 0,0 0 1 0 0,-1-1-1 0 0,13-4 0 0 0,13-10 79 0 0,58-37-1 0 0,-48 27-69 0 0,71-35-1443 0 0,-102 54 814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 4607 0 0,'-1'-1'65'0'0,"-6"-9"706"0"0,3 8 1132 0 0,4 9 2126 0 0,7 37-3853 0 0,-6-33 308 0 0,2 2-158 0 0,8 41 8 0 0,-8-41-11 0 0,-1 0-58 0 0,9 40-29 0 0,-8-40-4 0 0,1 1-13 0 0,10 43-58 0 0,-11-43-29 0 0,1 2-4 0 0,11 46 4 0 0,-11-47 16 0 0,0 1 4 0 0,10 45 0 0 0,-10-46-6 0 0,-1-1-29 0 0,10 43-12 0 0,-10-43-1 0 0,0 0 7 0 0,6 38 28 0 0,-6-39 11 0 0,-1-2 2 0 0,6 31 4 0 0,-7-31 384 0 0,2 0-356 0 0,12 45 1454 0 0,-7-69-1180 0 0,-7 8-348 0 0,1-1 1 0 0,-1 1-1 0 0,0-1 0 0 0,0-9 0 0 0,2-9-85 0 0,-2 21-25 0 0,7-37-264 0 0,22-64 0 0 0,-26 93 217 0 0,1 0 1 0 0,0 0-1 0 0,0 1 1 0 0,1 0-1 0 0,0 0 1 0 0,1 0-1 0 0,0 1 1 0 0,1 0-1 0 0,0 0 1 0 0,14-12-1 0 0,-19 19 47 0 0,1-1-1 0 0,-1 1 0 0 0,0 0 1 0 0,1 0-1 0 0,-1 0 0 0 0,1 1 1 0 0,-1-1-1 0 0,1 1 1 0 0,0 0-1 0 0,-1 0 0 0 0,1 0 1 0 0,0 0-1 0 0,0 1 0 0 0,0-1 1 0 0,0 1-1 0 0,5 0 1 0 0,0 4-55 0 0,-9-4 55 0 0,8 4-20 0 0,0 0 1 0 0,14 10-1 0 0,-16-9 18 0 0,1 1 0 0 0,-1 0 0 0 0,0 0 0 0 0,-1 0 0 0 0,8 11 0 0 0,18 37 18 0 0,-31-54-16 0 0,6 12 214 0 0,-3 0-124 0 0,10 38 6 0 0,-9-38 91 0 0,-3-1-112 0 0,2 32 10 0 0,-2-32-41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2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9815 0 0,'0'0'2240'0'0,"2"11"-890"0"0,7 32 52 0 0,-7-33-54 0 0,6-7-253 0 0,26 9-115 0 0,-30-10-784 0 0,0 0 0 0 0,0-1 0 0 0,0 0 0 0 0,0 0 0 0 0,0 0 0 0 0,0 0 0 0 0,8 0 0 0 0,-2-1 59 0 0,-4 1-140 0 0,-1 0 0 0 0,1 0 0 0 0,0 0 0 0 0,0-1 0 0 0,9-1 0 0 0,-1 1-13 0 0,23-2 141 0 0,1-2 0 0 0,0-1 1 0 0,57-16-1 0 0,-85 18-238 0 0,37-11-373 0 0,-1-2-1179 0 0,-14 3-3274 0 0</inkml:trace>
  <inkml:trace contextRef="#ctx0" brushRef="#br0" timeOffset="1">582 23 10591 0 0,'0'0'1668'0'0,"4"11"-1100"0"0,10 33 28 0 0,-10-33 12 0 0,0 1 35 0 0,19 61 682 0 0,-11-36-741 0 0,-9-28-336 0 0,1 3-148 0 0,20 59 22 0 0,-9-33-136 0 0,-12-28-108 0 0,4-6-1150 0 0,20 9 414 0 0,-27-12 816 0 0,1-1 0 0 0,-1 0 0 0 0,0 0 0 0 0,1 0 0 0 0,-1 0-1 0 0,0 0 1 0 0,1 0 0 0 0,-1 0 0 0 0,1 0 0 0 0,-1 0 0 0 0,0 0 0 0 0,1 0 0 0 0,-1 0-1 0 0,0 0 1 0 0,1 0 0 0 0,-1 0 0 0 0,0 0 0 0 0,1 0 0 0 0,-1 0 0 0 0,0 0-1 0 0,1-1 1 0 0,-1 1 0 0 0,0 0 0 0 0,1 0 0 0 0,-1 0 0 0 0,0 0 0 0 0,0-1 0 0 0,1 1-1 0 0,-1 0 1 0 0,0-1 0 0 0,0 1 0 0 0,1 0 0 0 0,-1 0 0 0 0,0-1 0 0 0,0 1 0 0 0,0 0-1 0 0,0-1 1 0 0,1 1 0 0 0,-1-1 0 0 0,5-14-4821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14279 0 0,'-1'-6'1837'0'0,"5"10"-382"0"0,-1 8-1276 0 0,11 35-10 0 0,-11-35-1 0 0,0 2-10 0 0,9 42-45 0 0,-9-43-17 0 0,0 3-7 0 0,13 63-15 0 0,2-1-49 0 0,-11-51 18 0 0,7 29-33 0 0,7 20 5 0 0,-2-19 70 0 0,-15-47 62 0 0,1 1 5 0 0,16 30-7 0 0,-16-31 255 0 0,1-1-333 0 0,15 29-70 0 0,-16-29-74 0 0,-8-5-1563 0 0,-12 10-205 0 0,3-10-4081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8287 0 0,'0'-2'58'0'0,"0"1"0"0"0,0 0 0 0 0,-1-1 0 0 0,1 1 0 0 0,1 0 0 0 0,-1 0 0 0 0,0-1 0 0 0,0 1 0 0 0,0 0 0 0 0,1-1 0 0 0,-1 1 0 0 0,1 0 0 0 0,-1 0 0 0 0,1 0 0 0 0,-1-1 0 0 0,1 1 0 0 0,0 0 0 0 0,-1 0 0 0 0,1 0 0 0 0,0 0 0 0 0,0 0 0 0 0,1-1 0 0 0,27-22 655 0 0,-18 15-512 0 0,44-36 236 0 0,2 3 0 0 0,1 3 0 0 0,2 2 0 0 0,101-44-1 0 0,-106 58-36 0 0,2 3 0 0 0,81-18 0 0 0,-130 36 458 0 0,-1 0 0 0 0,1 1-1 0 0,11 0 1 0 0,-18 1-836 0 0,-1 0 1 0 0,0 0-1 0 0,0 0 1 0 0,0 0-1 0 0,1 1 1 0 0,-1-1-1 0 0,0 0 1 0 0,0 0-1 0 0,0 0 1 0 0,0 1-1 0 0,1-1 1 0 0,-1 0-1 0 0,0 0 1 0 0,0 0-1 0 0,0 1 1 0 0,0-1-1 0 0,0 0 1 0 0,0 0-1 0 0,0 1 1 0 0,0-1-1 0 0,0 0 1 0 0,0 0-1 0 0,0 0 1 0 0,0 1-1 0 0,0-1 1 0 0,0 0-1 0 0,0 0 1 0 0,0 1-1 0 0,0-1 1 0 0,0 0-1 0 0,0 0 1 0 0,0 1-1 0 0,0-1 1 0 0,0 0-1 0 0,0 0 1 0 0,0 0-1 0 0,0 1 1 0 0,-1-1-1 0 0,1 0 0 0 0,0 0 1 0 0,0 0-1 0 0,0 1 1 0 0,-1-1-1 0 0,-6 11 225 0 0,-15 10 214 0 0,-39 45 1 0 0,30-21-344 0 0,29-42-27 0 0,-1 7-10 0 0,-11 26 2 0 0,11-27 12 0 0,1 2 7 0 0,-3 29 2 0 0,4-29 71 0 0,4 0-110 0 0,11 34-1 0 0,-11-34 6 0 0,6-3 4 0 0,27 21-42 0 0,-35-28-28 0 0,-1-1 1 0 0,1 1-1 0 0,0 0 0 0 0,0-1 1 0 0,-1 1-1 0 0,1 0 0 0 0,0-1 1 0 0,0 1-1 0 0,0-1 0 0 0,0 0 0 0 0,0 1 1 0 0,0-1-1 0 0,0 0 0 0 0,0 1 1 0 0,0-1-1 0 0,0 0 0 0 0,2 0 1 0 0,0 1 6 0 0,3 0 3 0 0,0-1-1 0 0,0 1 1 0 0,0-1 0 0 0,1 0 0 0 0,-1-1-1 0 0,0 1 1 0 0,0-1 0 0 0,0 0-1 0 0,0-1 1 0 0,0 1 0 0 0,9-5 0 0 0,-7 2 54 0 0,0-1 1 0 0,0-1 0 0 0,0 0 0 0 0,-1 0 0 0 0,0 0 0 0 0,0-1 0 0 0,0 0 0 0 0,-1 0-1 0 0,0 0 1 0 0,-1-1 0 0 0,0 0 0 0 0,0-1 0 0 0,0 1 0 0 0,-1-1 0 0 0,5-13 0 0 0,-7 15-18 0 0,0 0 0 0 0,-1 0 0 0 0,1 0 0 0 0,-1 0 0 0 0,-1 0 1 0 0,1 0-1 0 0,-1 0 0 0 0,0 0 0 0 0,-1 0 0 0 0,0 0 1 0 0,0 0-1 0 0,0 0 0 0 0,-1 0 0 0 0,0 0 0 0 0,-1 0 0 0 0,1 0 1 0 0,-1 1-1 0 0,0 0 0 0 0,-1-1 0 0 0,0 1 0 0 0,-6-8 0 0 0,4 8 32 0 0,0-1 0 0 0,-1 1 0 0 0,1 0 0 0 0,-1 1 0 0 0,-1-1-1 0 0,1 1 1 0 0,-1 1 0 0 0,-14-7 0 0 0,15 8-306 0 0,0 0 0 0 0,0 1 0 0 0,0 0-1 0 0,0 1 1 0 0,0-1 0 0 0,0 1 0 0 0,0 1 0 0 0,0-1 0 0 0,0 1 0 0 0,0 1 0 0 0,-12 1-1 0 0,8 1-1309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7831 0 0,'6'24'9319'0'0,"6"26"-8688"0"0,-9-37-147 0 0,0 3-62 0 0,10 49-7 0 0,-8-36-47 0 0,8 52-49 0 0,-3-25-213 0 0,-5-28-19 0 0,5 31-58 0 0,-5-31 19 0 0,5 28-25 0 0,-4-31 20 0 0,9 33-33 0 0,10 19-10 0 0,1-2 0 0 0,-6-18-16 0 0,-17-46-104 0 0,1-11-2898 0 0,13-1 1179 0 0,-17 1 1573 0 0,1-1-1 0 0,-1 1 1 0 0,0 0 0 0 0,1-1 0 0 0,-1 1 0 0 0,1 0-1 0 0,-1-1 1 0 0,0 1 0 0 0,1-1 0 0 0,-1 1 0 0 0,0-1-1 0 0,1 1 1 0 0,-1 0 0 0 0,0-1 0 0 0,0 1-1 0 0,1-1 1 0 0,-1 0 0 0 0,0 1 0 0 0,0-1 0 0 0,0 0-1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13 11975 0 0,'0'-1'114'0'0,"-1"-1"0"0"0,0 1 0 0 0,0 1 0 0 0,0-1 0 0 0,-1 0 0 0 0,1 0 0 0 0,0 0 1 0 0,0 0-1 0 0,0 1 0 0 0,-1-1 0 0 0,1 1 0 0 0,0-1 0 0 0,-1 1 0 0 0,1-1 0 0 0,0 1 0 0 0,-3-1 0 0 0,1 2-22 0 0,1-1 1 0 0,-1 1 0 0 0,1 0-1 0 0,-1-1 1 0 0,1 1 0 0 0,-1 0 0 0 0,1 0-1 0 0,0 0 1 0 0,-3 2 0 0 0,-13 9 53 0 0,-1 0 1 0 0,2 1-1 0 0,0 0 0 0 0,-20 21 1 0 0,-54 70-537 0 0,71-75 313 0 0,-6 13 8 0 0,9-7 45 0 0,16-33 19 0 0,1-1 1 0 0,-1 1 0 0 0,1-1 0 0 0,0 0-1 0 0,-1 1 1 0 0,1-1 0 0 0,0 1-1 0 0,0-1 1 0 0,0 4 0 0 0,-2 38 7 0 0,1-32 73 0 0,8-1 53 0 0,23 33 20 0 0,-23-32 27 0 0,1-5 102 0 0,26 17 46 0 0,-19-15 10 0 0,-6-4-221 0 0,-5-1 7 0 0,2-1 0 0 0,-1 0 0 0 0,0 0 0 0 0,9 2 1 0 0,-5-1 6 0 0,28 6 512 0 0,-2-4-6 0 0,0-1 0 0 0,47-1 0 0 0,-72-3-603 0 0,0-1 0 0 0,0 0 1 0 0,-1-1-1 0 0,1 0 0 0 0,0 0 0 0 0,-1-1 0 0 0,15-7 1 0 0,-15 6-839 0 0,-1-1 0 0 0,0 0 0 0 0,0-1 0 0 0,12-11 1 0 0,-9 6-5111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22 357 3223 0 0,'-9'1'6328'0'0,"9"-2"-6161"0"0,1-6 5785 0 0,3 1-6084 0 0,21-15 1087 0 0,-20 17-1037 0 0,0 0 0 0 0,1 0 0 0 0,-2-1 0 0 0,1 0 0 0 0,7-10 0 0 0,-3 1-129 0 0,-1 1 0 0 0,-1-2 0 0 0,0 1 0 0 0,-1-1 0 0 0,5-19 0 0 0,-8 24 501 0 0,-1-1 1 0 0,0 1-1 0 0,-1 0 0 0 0,0-1 0 0 0,0 1 1 0 0,-1-1-1 0 0,-1 1 0 0 0,1-1 1 0 0,-3-9-1 0 0,2 17-143 0 0,0 0 1 0 0,0 0-1 0 0,0 0 1 0 0,0 0-1 0 0,0 0 1 0 0,0 1-1 0 0,-1-1 1 0 0,1 0-1 0 0,-1 1 1 0 0,0-1-1 0 0,0 1 1 0 0,0 0-1 0 0,-2-3 1 0 0,3 5-128 0 0,0-1 0 0 0,0 0 1 0 0,0 1-1 0 0,0-1 1 0 0,-1 1-1 0 0,1 0 1 0 0,0-1-1 0 0,0 1 1 0 0,0 0-1 0 0,-1 0 1 0 0,1-1-1 0 0,0 1 0 0 0,0 0 1 0 0,-1 0-1 0 0,1 0 1 0 0,0 1-1 0 0,0-1 1 0 0,-1 0-1 0 0,1 0 1 0 0,0 1-1 0 0,0-1 0 0 0,-1 1 1 0 0,1-1-1 0 0,0 1 1 0 0,0-1-1 0 0,0 1 1 0 0,0 0-1 0 0,0 0 1 0 0,0-1-1 0 0,0 1 1 0 0,0 0-1 0 0,0 0 0 0 0,0 1 1 0 0,-6 5-326 0 0,2 1 0 0 0,-9 11 1 0 0,13-16 306 0 0,-2 0-90 0 0,1 1 1 0 0,0 0-1 0 0,0 0 1 0 0,0 0-1 0 0,-3 8 1 0 0,2-4 3 0 0,0-3 8 0 0,0 1 0 0 0,1 0 0 0 0,0 0 1 0 0,-2 7-1 0 0,2-3 1 0 0,-2 7-134 0 0,-1 21 61 0 0,3-29 27 0 0,3 5 7 0 0,6 53 21 0 0,7-7 125 0 0,-11-48 223 0 0,5-3 55 0 0,22 30 2 0 0,-22-29-9 0 0,-1-8-40 0 0,-6-1-263 0 0,4 1 62 0 0,-1 0 0 0 0,1-1-1 0 0,-1 1 1 0 0,1-1 0 0 0,0 0-1 0 0,0 0 1 0 0,-1-1 0 0 0,1 0-1 0 0,0 1 1 0 0,0-2 0 0 0,0 1-1 0 0,0 0 1 0 0,8-3 0 0 0,-4-1 8 0 0,0 0 0 0 0,0 0 0 0 0,-1-1 0 0 0,0-1 0 0 0,0 1 0 0 0,0-1 1 0 0,8-8-1 0 0,-3 1 41 0 0,-1 0 0 0 0,21-29 0 0 0,-21 24-79 0 0,-1 0 0 0 0,-1-1-1 0 0,10-27 1 0 0,15-61-40 0 0,-15 46 13 0 0,-20 59-5 0 0,7-14 57 0 0,-7 15-49 0 0,1 1-1 0 0,-1 0 0 0 0,0-1 0 0 0,0 1 0 0 0,0 0 0 0 0,0-1 0 0 0,1 1 0 0 0,-1 0 0 0 0,0-1 0 0 0,0 1 0 0 0,0 0 0 0 0,1 0 0 0 0,-1 0 0 0 0,0-1 0 0 0,0 1 0 0 0,1 0 0 0 0,-1 0 0 0 0,0 0 1 0 0,1-1-1 0 0,-1 1 0 0 0,0 0 0 0 0,1 0 0 0 0,-1 0 0 0 0,0 0 0 0 0,1 0 0 0 0,-1 0 0 0 0,0 0 0 0 0,1 0 0 0 0,-1 0 0 0 0,0 0 0 0 0,1 0 0 0 0,-1 0 0 0 0,0 0 0 0 0,1 0 0 0 0,-1 0 1 0 0,0 0-1 0 0,1 0 0 0 0,-1 0 0 0 0,0 0 0 0 0,1 1 0 0 0,-1-1 0 0 0,0 0 0 0 0,1 0 0 0 0,-1 0 0 0 0,0 1 0 0 0,0-1 0 0 0,1 0 0 0 0,5 12 41 0 0,18 44-36 0 0,7 16-12 0 0,-22-54 0 0 0,19 29 0 0 0,-20-35 0 0 0,20 20 0 0 0,-27-31 0 0 0,-1-1-1 0 0,1 1 1 0 0,0 0-1 0 0,-1-1 0 0 0,1 1 1 0 0,0-1-1 0 0,0 1 1 0 0,0-1-1 0 0,-1 1 1 0 0,1-1-1 0 0,0 1 1 0 0,0-1-1 0 0,0 0 0 0 0,2 1 1 0 0,-3-1 1 0 0,1 0-1 0 0,-1 0 1 0 0,1 0 0 0 0,-1 0-1 0 0,0 0 1 0 0,1-1 0 0 0,-1 1 0 0 0,1 0-1 0 0,-1 0 1 0 0,1 0 0 0 0,-1 0 0 0 0,0-1-1 0 0,1 1 1 0 0,-1 0 0 0 0,0 0-1 0 0,1-1 1 0 0,-1 1 0 0 0,0 0 0 0 0,1-1-1 0 0,-1 1 1 0 0,1-1 0 0 0,0-1 7 0 0,0-1 0 0 0,0 1 0 0 0,0-1 0 0 0,-1 1 0 0 0,1-1 0 0 0,0-4 0 0 0,0 4 3 0 0,16-84 548 0 0,-13 60-467 0 0,1 1 0 0 0,15-45-1 0 0,-19 66-125 0 0,1 1-1 0 0,0 0 0 0 0,0 0 1 0 0,1 0-1 0 0,-1 0 0 0 0,1 1 0 0 0,4-6 1 0 0,-6 8-2 0 0,0 0 0 0 0,0 0 0 0 0,1 0 0 0 0,-1 0 1 0 0,0 0-1 0 0,1 0 0 0 0,-1 0 0 0 0,1 0 0 0 0,-1 1 1 0 0,1-1-1 0 0,0 1 0 0 0,-1-1 0 0 0,1 1 1 0 0,0-1-1 0 0,-1 1 0 0 0,1 0 0 0 0,0 0 0 0 0,-1 0 1 0 0,1 0-1 0 0,0 0 0 0 0,2 1 0 0 0,-3-1-85 0 0,7 5-154 0 0,24 17 243 0 0,-25-16-48 0 0,1 3 0 0 0,21 26 78 0 0,-27-32 10 0 0,0 0 1 0 0,0-1 0 0 0,0 1 0 0 0,0 0 0 0 0,2 5 0 0 0,21 41 15 0 0,-14-24 19 0 0,8 28-47 0 0,-15-40-66 0 0,-1-2-5732 0 0,9 44-664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5965 7831 0 0,'0'0'9256'0'0,"6"-3"-9160"0"0,16-9 20 0 0,-20 10-49 0 0,1 0 0 0 0,-1 1 1 0 0,0-1-1 0 0,0 0 0 0 0,0 0 0 0 0,0 0 0 0 0,-1-1 0 0 0,1 1 0 0 0,0 0 0 0 0,-1-1 0 0 0,0 1 0 0 0,3-5 1 0 0,-3 4-25 0 0,31-39 1147 0 0,0 8-113 0 0,-28 30-1010 0 0,34-28 707 0 0,-33 28-731 0 0,49-37 265 0 0,3-5-71 0 0,-47 39-161 0 0,11-10 70 0 0,23-21 0 0 0,56-53 48 0 0,163-159 540 0 0,-11-4 98 0 0,-220 219-714 0 0,41-59 0 0 0,-31 37-45 0 0,146-213 262 0 0,-179 256-320 0 0,197-334 435 0 0,-101 149-192 0 0,-24 45-146 0 0,-14 12 176 0 0,64-205 1 0 0,-53 74-223 0 0,-5 13-4 0 0,75-282 538 0 0,-95 303-585 0 0,4-18 109 0 0,-30 80-76 0 0,-20 120-43 0 0,23-332-333 0 0,-17 167 173 0 0,-7 171 78 0 0,17-63 0 0 0,1-13-174 0 0,-10 37 16 0 0,3 0 1 0 0,37-107-1 0 0,-51 187 203 0 0,-1 1 0 0 0,0-1 0 0 0,-1 0 0 0 0,0 0 0 0 0,0 0 0 0 0,-1 0 0 0 0,0 1 0 0 0,-1-1 0 0 0,0 0 0 0 0,0 0 0 0 0,-4-11 0 0 0,3 13 26 0 0,1 0-1 0 0,1 0 1 0 0,0 0 0 0 0,0-1-1 0 0,1-7 1 0 0,-1-28-20 0 0,0 37 19 0 0,-1 0 1 0 0,0-1-1 0 0,-1 1 0 0 0,0 1 1 0 0,0-1-1 0 0,0 0 0 0 0,-5-8 1 0 0,7 14 7 0 0,-1 0 0 0 0,1 0-1 0 0,-1 0 1 0 0,1 0 0 0 0,-1 0 0 0 0,0 0 0 0 0,1 0 0 0 0,-1 1 0 0 0,0-1-1 0 0,0 0 1 0 0,0 0 0 0 0,0 1 0 0 0,1-1 0 0 0,-1 1 0 0 0,0-1 0 0 0,0 1 0 0 0,0-1-1 0 0,0 1 1 0 0,-2-1 0 0 0,2 1-3 0 0,1 0-1 0 0,-1 0 0 0 0,0 0 1 0 0,0 0-1 0 0,1 1 0 0 0,-1-1 1 0 0,0 0-1 0 0,1 1 0 0 0,-1-1 1 0 0,0 0-1 0 0,1 1 0 0 0,-1-1 1 0 0,1 1-1 0 0,-1-1 0 0 0,1 0 1 0 0,-1 1-1 0 0,0 0 0 0 0,1-1 1 0 0,0 1-1 0 0,-2 1 1 0 0,0 2-29 0 0,-1 2 0 0 0,0-1 0 0 0,1 0 1 0 0,-3 11-1 0 0,4-14 20 0 0,-1 5-53 0 0,0 1 0 0 0,-12 29 11 0 0,8-21 22 0 0,-13 25 0 0 0,-12 21 10 0 0,12-22 21 0 0,0 3 0 0 0,-2 7-53 0 0,10-16 42 0 0,4 5 0 0 0,6-32-10 0 0,5-6 0 0 0,-2-2 20 0 0,0 1 1 0 0,0-1-1 0 0,0 0 1 0 0,0 0 0 0 0,0 0-1 0 0,0 0 1 0 0,0 0-1 0 0,0 0 1 0 0,0-1-1 0 0,0 1 1 0 0,0-1-1 0 0,-1 1 1 0 0,1-1 0 0 0,-1 1-1 0 0,1-1 1 0 0,-1 0-1 0 0,0 0 1 0 0,1 0-1 0 0,-1 0 1 0 0,0 0-1 0 0,0 0 1 0 0,0 0 0 0 0,0-3-1 0 0,87-208-11 0 0,-77 190-43 0 0,13-34-94 0 0,-24 57 148 0 0,3-5 3 0 0,-3 5-2 0 0,0-1 0 0 0,0 1 0 0 0,0 0-1 0 0,0 0 1 0 0,0 0 0 0 0,0 0 0 0 0,1 0-1 0 0,-1 0 1 0 0,0 0 0 0 0,0 0 0 0 0,0 0 0 0 0,0-1-1 0 0,0 1 1 0 0,0 0 0 0 0,0 0 0 0 0,0 0-1 0 0,0 0 1 0 0,0 0 0 0 0,0 0 0 0 0,0 0 0 0 0,1 0-1 0 0,-1 0 1 0 0,0 0 0 0 0,0 0 0 0 0,0 0-1 0 0,0 0 1 0 0,0 0 0 0 0,0 0 0 0 0,0 0 0 0 0,0 0-1 0 0,1 0 1 0 0,-1 0 0 0 0,0 0 0 0 0,0 0-1 0 0,0 0 1 0 0,0 0 0 0 0,0 0 0 0 0,0 0 0 0 0,0 0-1 0 0,0 0 1 0 0,1 0 0 0 0,-1 0 0 0 0,0 0-1 0 0,0 0 1 0 0,0 0 0 0 0,0 0 0 0 0,0 0 0 0 0,0 0-1 0 0,0 0 1 0 0,0 0 0 0 0,0 1 0 0 0,0-1-1 0 0,1 1-52 0 0,-1-1-11 0 0,6 10-53 0 0,29 37 106 0 0,13 11 11 0 0,-3 5 11 0 0,-7-1 31 0 0,-14-9-68 0 0,-19-42-161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2767 1 12439 0 0,'-1'0'534'0'0,"-4"2"1143"0"0,5-1-1328 0 0,-1 0 1 0 0,1 1-1 0 0,0-1 1 0 0,-1 0-1 0 0,1 1 1 0 0,0-1-1 0 0,0 0 1 0 0,0 1-1 0 0,0-1 0 0 0,0 2 1 0 0,2 39 3 0 0,-1-32 250 0 0,1 1-374 0 0,8 30-5 0 0,-8-31 159 0 0,1 3-231 0 0,9 38-7 0 0,-10-38 2 0 0,-1-2 10 0 0,4 37 3 0 0,-4-37 0 0 0,-1 0 0 0 0,4 52 336 0 0,-1-20-336 0 0,-2-32-35 0 0,-1 0-18 0 0,2 33-3 0 0,-1-33-7 0 0,-1 1-37 0 0,4 63 38 0 0,0-12-20 0 0,0 2-22 0 0,1 0-34 0 0,1 2 20 0 0,-1-1-31 0 0,-1 0-11 0 0,-4 4 0 0 0,-1 2 0 0 0,0 3 0 0 0,-1 2 0 0 0,2-1 0 0 0,1-1 0 0 0,0 2 12 0 0,-1-3 51 0 0,0 5 86 0 0,-1-16-32 0 0,0 0-26 0 0,1-49-78 0 0,-2 40 70 0 0,-3 1-67 0 0,-2 14-16 0 0,-3 1 11 0 0,-1 0 31 0 0,-1 0-31 0 0,0-5-11 0 0,0-5 0 0 0,0 2 0 0 0,-1 1 0 0 0,1 2 0 0 0,-1 0 0 0 0,1-3 11 0 0,-1-2 31 0 0,-5 13 22 0 0,6-22-53 0 0,-2 5-11 0 0,-2-1 0 0 0,-1 2 0 0 0,-2-1 0 0 0,0-1 0 0 0,2-1 0 0 0,-2-1 0 0 0,2-3 0 0 0,-2 0 0 0 0,3-4 0 0 0,-1 0 0 0 0,1-3 0 0 0,-1-1 0 0 0,-1 1 0 0 0,0 0 0 0 0,-3 2 0 0 0,1 2 0 0 0,1-2 0 0 0,0 3 0 0 0,0 2 0 0 0,1-1 0 0 0,-2-3 0 0 0,-1-1 0 0 0,2-5 0 0 0,0-2 0 0 0,2-1 11 0 0,-1-1 31 0 0,-1-1-31 0 0,-1 0-11 0 0,-6 8 53 0 0,8-12-42 0 0,-7 9-11 0 0,0 2 0 0 0,-1 3 0 0 0,-1 3 0 0 0,-1-3 0 0 0,1-6 0 0 0,-23 28 0 0 0,24-31 0 0 0,-2 1 0 0 0,3-1 0 0 0,-1-2 0 0 0,-2-2 0 0 0,0 1 0 0 0,0 4 0 0 0,1-1 0 0 0,2-2 0 0 0,0-2 0 0 0,1-2 0 0 0,3-2 0 0 0,1-2 0 0 0,1 0 0 0 0,-4 7 0 0 0,-1 0 0 0 0,1-2 0 0 0,0 0 0 0 0,0-2 0 0 0,0-2 0 0 0,0-4 0 0 0,0-1 0 0 0,-1-1 0 0 0,-1-4 0 0 0,0-1 0 0 0,-177 94 64 0 0,147-79-64 0 0,-57 45 0 0 0,49-30-60 0 0,-2 4 55 0 0,-90 62-66 0 0,105-82 70 0 0,-143 79-10 0 0,160-91-145 0 0,1 1 0 0 0,-56 43 0 0 0,73-49 76 0 0,-7 5 0 0 0,2 0 64 0 0,4-2 27 0 0,4-3 46 0 0,1-3 27 0 0,-2 7-20 0 0,3-3 19 0 0,-4 5-70 0 0,0-3-13 0 0,0-3 0 0 0,1-4 11 0 0,4-5 42 0 0,7-3 107 0 0,0-2-35 0 0,1-1-121 0 0,2-8 250 0 0,0 4-212 0 0,-1 4 9 0 0,7-13-15 0 0,3-6 28 0 0,-4 8-64 0 0,3-3 11 0 0,11-18 41 0 0,-15 28-51 0 0,47-78 63 0 0,49-110 0 0 0,-70 130-64 0 0,-26 52-110 0 0,-6 9-42 0 0,1 3 150 0 0,-3-2-63 0 0,3 2 64 0 0,0-1 0 0 0,-1 1 0 0 0,1 0 0 0 0,0 0 0 0 0,0 0 0 0 0,0 0 0 0 0,-1 0 0 0 0,1-1 0 0 0,0 1 0 0 0,0 0 0 0 0,0 0 0 0 0,-1 0 0 0 0,1 0 0 0 0,0 0 0 0 0,0 0 0 0 0,-1 0 0 0 0,1 0 0 0 0,0 0 0 0 0,0 0 0 0 0,-1 0 0 0 0,1 0 0 0 0,0 0 0 0 0,0 0 1 0 0,-1 0-1 0 0,1 0 0 0 0,0 0 0 0 0,0 0 0 0 0,0 1 0 0 0,-1-1 0 0 0,-3 1-38 0 0,-2 1 92 0 0,3 1 11 0 0,-8 8-11 0 0,-2 5-42 0 0,-1 3-22 0 0,-34 42-333 0 0,31-37 148 0 0,4-4 108 0 0,-2 4 7 0 0,0-2 14 0 0,-1 6 54 0 0,1-2 13 0 0,1 1 0 0 0,0 0 0 0 0,-1 0 0 0 0,1-4-12 0 0,0 1-51 0 0,2-2-18 0 0,10-17 37 0 0,8 3 97 0 0,19 22 15 0 0,-24-29-65 0 0,-1-1 0 0 0,1 1-1 0 0,-1 0 1 0 0,1-1-1 0 0,-1 1 1 0 0,1-1-1 0 0,-1 1 1 0 0,1-1-1 0 0,0 1 1 0 0,-1-1 0 0 0,1 1-1 0 0,0-1 1 0 0,-1 1-1 0 0,1-1 1 0 0,0 0-1 0 0,0 0 1 0 0,-1 1-1 0 0,1-1 1 0 0,0 0-1 0 0,0 0 1 0 0,0 0 0 0 0,0 0-1 0 0,45 8-1 0 0,-34-7-15 0 0,0-1 0 0 0,15-1 0 0 0,26-6 14 0 0,-9 0 58 0 0,8-3 97 0 0,-43 9-91 0 0,0-1 0 0 0,45-7 96 0 0,-25 5-64 0 0,-22 3 0 0 0,2 0-5 0 0,27-6-22 0 0,-26 6-5 0 0,-3 0 0 0 0,24-4-27 0 0,-16 5-90 0 0,16 2 13 0 0,-23-1-75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 10135 0 0,'-9'0'1183'0'0,"7"0"-908"0"0,1-1 1 0 0,0 1-1 0 0,0 0 1 0 0,0 0-1 0 0,-1 0 1 0 0,1 0-1 0 0,0 0 1 0 0,0 0-1 0 0,-1 0 1 0 0,1 0-1 0 0,0 1 1 0 0,0-1-1 0 0,0 0 1 0 0,-1 1-1 0 0,1-1 0 0 0,0 1 1 0 0,0-1-1 0 0,0 1 1 0 0,0 0-1 0 0,0-1 1 0 0,0 1-1 0 0,-1 1 1 0 0,1-1 228 0 0,3 10-429 0 0,10 41-61 0 0,5-1-26 0 0,-9-28-36 0 0,13 36 36 0 0,0 1 12 0 0,-14-43-2 0 0,8 35-49 0 0,0 2 40 0 0,2 9 30 0 0,4 14 178 0 0,-1-10 86 0 0,-16-55-221 0 0,-1-1 44 0 0,0 0 1 0 0,8 17-1 0 0,9 19 54 0 0,1 8-128 0 0,-3 0-32 0 0,-3-5-45 0 0,-12-31-184 0 0,-1 13-57 0 0,-1-23-2 0 0,-4-1-1144 0 0,2-4 978 0 0,0 1 0 0 0,0-1 0 0 0,1 0 0 0 0,-1 1 0 0 0,1-1 0 0 0,0 6 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12895 0 0,'0'0'1464'0'0,"7"-1"-994"0"0,21-1 118 0 0,-21 2 20 0 0,2 1-10 0 0,41 6 938 0 0,-9-1-1098 0 0,-31-5-248 0 0,0 1-107 0 0,36 3-28 0 0,5-3-45 0 0,-6-5-10 0 0,-8 0-10 0 0,-24 0-33 0 0,5-4 54 0 0,-13 5 94 0 0,-2 0 16 0 0,-3 2-114 0 0,14-9 163 0 0,-14 9-136 0 0,1 0 0 0 0,0-1-1 0 0,-1 1 1 0 0,1-1 0 0 0,-1 1 0 0 0,0 0-1 0 0,1-1 1 0 0,-1 1 0 0 0,1-1 0 0 0,-1 1-1 0 0,0-1 1 0 0,1 1 0 0 0,-1-1 0 0 0,0 0-1 0 0,1 1 1 0 0,-1-1 0 0 0,0 1 0 0 0,0-1-1 0 0,0 0 1 0 0,0 1 0 0 0,0-1 0 0 0,1 0-1 0 0,-1 1 1 0 0,0-1 0 0 0,0 0 0 0 0,-1 1-1 0 0,1-1 1 0 0,0 1 0 0 0,0-2 0 0 0,0 2-11 0 0,-1 0 0 0 0,1 0 0 0 0,0-1 0 0 0,-1 1 0 0 0,1 0 0 0 0,-1 0 0 0 0,1 0 0 0 0,0 0 0 0 0,-1 0 0 0 0,1 0 0 0 0,-1 0 0 0 0,1 0 0 0 0,0 0 0 0 0,-1 0 0 0 0,1 0 0 0 0,-1 0 0 0 0,1 0 0 0 0,0 0 0 0 0,-1 0 0 0 0,1 0 0 0 0,-1 1 0 0 0,1-1 0 0 0,0 0 0 0 0,-1 0 0 0 0,1 0 0 0 0,0 1 0 0 0,-1-1 0 0 0,1 0 0 0 0,0 0 0 0 0,-1 1 0 0 0,-10 7 238 0 0,11-8-241 0 0,-3 3 108 0 0,-8 14-21 0 0,-3 14-86 0 0,2 5-21 0 0,4 4 0 0 0,2 5 0 0 0,6-33 0 0 0,-1-1 0 0 0,3 20 0 0 0,8 17 11 0 0,-7-39 114 0 0,1-8-95 0 0,0-2 0 0 0,0 1-1 0 0,0 0 1 0 0,0-1 0 0 0,0 0 0 0 0,4-1-1 0 0,-5 1-1 0 0,-1 0 4 0 0,0 0-1 0 0,1-1 0 0 0,-1 1 0 0 0,-1-1 1 0 0,1 1-1 0 0,0-1 0 0 0,0 0 1 0 0,-1 1-1 0 0,1-1 0 0 0,0 0 1 0 0,-1 0-1 0 0,0 0 0 0 0,0 0 1 0 0,1 0-1 0 0,-1-1 0 0 0,0 1 1 0 0,-1 0-1 0 0,1-1 0 0 0,0-2 1 0 0,1 0 6 0 0,1-5 57 0 0,0 0 0 0 0,0-1 0 0 0,-1 1 0 0 0,-1-1 0 0 0,0 0 0 0 0,0 1-1 0 0,-1-1 1 0 0,0 1 0 0 0,-1-1 0 0 0,0 0 0 0 0,-1 1 0 0 0,0-1 0 0 0,-7-18-1 0 0,8 26-293 0 0,-5-9 381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85 6911 0 0,'0'-8'442'0'0,"0"-1"0"0"0,-1 1 0 0 0,-3-12 0 0 0,3 16-75 0 0,0 1-1 0 0,0-1 1 0 0,0 1-1 0 0,-1-1 0 0 0,1 1 1 0 0,-1-1-1 0 0,0 1 1 0 0,0 0-1 0 0,-5-6 715 0 0,6 16-998 0 0,-4 20-51 0 0,3-20 76 0 0,3 2 26 0 0,0 45 646 0 0,3 9 354 0 0,-1-11-1 0 0,2 6-44 0 0,0 7-35 0 0,3 8-60 0 0,-2 4-75 0 0,-4-61-779 0 0,6 44 545 0 0,-6-47-554 0 0,-1-3 23 0 0,0 1 1 0 0,7 19 0 0 0,1 6 7 0 0,-7-27-15 0 0,1 2-27 0 0,10 33-85 0 0,-7-23 7 0 0,7 19-46 0 0,-10-30-66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51 125 1375 0 0,'-3'-16'1286'0'0,"-1"0"0"0"0,0 0-1 0 0,-1 0 1 0 0,-1 1-1 0 0,-8-16 1 0 0,12 29-1066 0 0,1 0 1 0 0,0 1-1 0 0,-1-1 1 0 0,1 1-1 0 0,-1-1 1 0 0,1 1-1 0 0,-4-2 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6911 0 0,'-1'0'202'0'0,"-1"-1"0"0"0,1 1 0 0 0,-1 0 0 0 0,1 0 0 0 0,-1 0 0 0 0,1 1 0 0 0,-1-1 0 0 0,1 0 0 0 0,-1 0 0 0 0,1 1 0 0 0,-1-1 0 0 0,1 1 0 0 0,0-1 0 0 0,-1 1-1 0 0,1 0 1 0 0,0-1 0 0 0,-1 1 0 0 0,1 0 0 0 0,-1 1 0 0 0,-21 19 1675 0 0,22-20-1777 0 0,-6 6 372 0 0,5-5-274 0 0,-1 1 1 0 0,1-1 0 0 0,-1 1 0 0 0,1 0-1 0 0,0 0 1 0 0,0 0 0 0 0,-2 5 0 0 0,-3 5-82 0 0,-3 5 23 0 0,1 1 0 0 0,0-1-1 0 0,2 2 1 0 0,-7 21 0 0 0,4 5-130 0 0,2 10-10 0 0,5 1 0 0 0,5 1 0 0 0,3 9 199 0 0,-4-55-126 0 0,5 32 327 0 0,0-9-152 0 0,-4-27 248 0 0,3 2-248 0 0,16 29-21 0 0,-16-29 9 0 0,4-8-147 0 0,26 9 7 0 0,-27-9 35 0 0,19-4 119 0 0,-18 0-199 0 0,-2 2 93 0 0,0-4-33 0 0,1 2-79 0 0,-4 1-12 0 0,-1 0 1 0 0,0-1-1 0 0,1 1 0 0 0,-1-1 0 0 0,0 0 0 0 0,0 0 0 0 0,5-3 0 0 0,-3 2 10 0 0,-3 3-20 0 0,0-1 0 0 0,-1 0 0 0 0,1 0 0 0 0,-1 0 0 0 0,1 0 0 0 0,-1 0 0 0 0,1-1 0 0 0,-1 1 0 0 0,1 0 0 0 0,-1-1 0 0 0,2-1 0 0 0,17-21 74 0 0,-15 16-50 0 0,0 0 0 0 0,0 0 0 0 0,0-1 0 0 0,-1 1 0 0 0,-1-1 0 0 0,1 0 0 0 0,-1 0 0 0 0,-1-1 0 0 0,0 1 0 0 0,1-11 0 0 0,-2 12 45 0 0,0 0 0 0 0,-1-1 1 0 0,0 1-1 0 0,0 0 0 0 0,-1-1 1 0 0,0 1-1 0 0,0 0 0 0 0,-1 0 1 0 0,0 0-1 0 0,-1 0 0 0 0,1 0 1 0 0,-8-12-1 0 0,8 16-34 0 0,-1 0-1 0 0,0 0 1 0 0,-1 0 0 0 0,1 0-1 0 0,-1 0 1 0 0,-7-5 0 0 0,8 7-36 0 0,1 0 0 0 0,-1 0 0 0 0,0 1 1 0 0,1-1-1 0 0,-1 1 0 0 0,0 0 1 0 0,0 0-1 0 0,0 0 0 0 0,0 0 0 0 0,0 0 1 0 0,0 1-1 0 0,-4-1 0 0 0,6 1-28 0 0,0 1 0 0 0,-1-1-1 0 0,1 1 1 0 0,-1-1 0 0 0,1 1 0 0 0,0 0-1 0 0,0-1 1 0 0,-1 1 0 0 0,1 0 0 0 0,0 0-1 0 0,0 0 1 0 0,0 0 0 0 0,0 0 0 0 0,0 0-1 0 0,0 0 1 0 0,0 1 0 0 0,0-1 0 0 0,0 0 0 0 0,1 0-1 0 0,-1 1 1 0 0,1-1 0 0 0,-2 2 0 0 0,-7 30 5 0 0,5 13 14 0 0,5 6 0 0 0,4-5 15 0 0,-3-38 62 0 0,2 1 33 0 0,11 30 8 0 0,-11-30 193 0 0,5-5-242 0 0,27 15 15 0 0,-27-15 4 0 0,-6-7 0 0 0,2-3-55 0 0,0 1-1 0 0,-1-1 1 0 0,0 0-1 0 0,1 0 1 0 0,-1-1-1 0 0,-1 1 1 0 0,1-1-1 0 0,-1 1 1 0 0,0-1-1 0 0,4-12 1 0 0,2-9 20 0 0,6-36 0 0 0,0 5-69 0 0,-12 44-78 0 0,-2 10 49 0 0,0-1 0 0 0,0 1 1 0 0,0 0-1 0 0,1 0 0 0 0,0 1 1 0 0,-1-1-1 0 0,5-7 0 0 0,2 18-3 0 0,-1 0 48 0 0,-1 0 0 0 0,0 0-1 0 0,6 11 1 0 0,-7-8 13 0 0,0 0 1 0 0,-1 0-1 0 0,5 20 0 0 0,6 33 41 0 0,-1-5-44 0 0,-2-16-10 0 0,-12-42 0 0 0,0 0 0 0 0,0 0 0 0 0,0-1 0 0 0,0 1 0 0 0,0 0 0 0 0,0 0 0 0 0,0 0 0 0 0,0 0 0 0 0,0 0 0 0 0,0 0 0 0 0,0 0 0 0 0,0 0 0 0 0,0 0 0 0 0,1 0 0 0 0,-1 0 0 0 0,0 0 0 0 0,0 0 0 0 0,0 0 0 0 0,0 0 0 0 0,0 0 0 0 0,0 0 0 0 0,0 0 0 0 0,0 0 0 0 0,0 0 0 0 0,0 0 0 0 0,0 0 0 0 0,0-1 0 0 0,0 1 0 0 0,0 0 0 0 0,0 0 0 0 0,0 0 0 0 0,1 0 0 0 0,-1 0 0 0 0,0 0 0 0 0,0 0 0 0 0,0 0 0 0 0,0 0 0 0 0,0 0 0 0 0,0 1 0 0 0,0-1 0 0 0,0 0 0 0 0,0 0 0 0 0,0 0 0 0 0,0 0 0 0 0,0 0 0 0 0,0 0 0 0 0,0 0 0 0 0,0 0 0 0 0,0 0 0 0 0,1 0 0 0 0,-1 0 0 0 0,0 0 0 0 0,0 0 0 0 0,0 0 0 0 0,0 0 0 0 0,0 0 0 0 0,0 0-1 0 0,0 0 1 0 0,0 0 0 0 0,0 0 0 0 0,0 0 0 0 0,0 0 0 0 0,0 1 0 0 0,0-1 0 0 0,0 0 0 0 0,0 0 0 0 0,0 0 0 0 0,0 0 0 0 0,0 0 0 0 0,2-9 1 0 0,2-16 26 0 0,-3 19 0 0 0,9-57-557 0 0,4 1 0 0 0,24-72 0 0 0,-35 126 287 0 0,-1 0 0 0 0,1 0-1 0 0,1 0 1 0 0,-1 1 0 0 0,1 0-1 0 0,1-1 1 0 0,-1 1 0 0 0,1 1-1 0 0,10-11 1 0 0,-14 16-42 0 0,8 8 285 0 0,2 2 109 0 0,23 20 458 0 0,-31-19-163 0 0,13 29 20 0 0,-12-29 6 0 0,0 1-35 0 0,13 33-158 0 0,-13-33-69 0 0,-1-2-9 0 0,10 31-52 0 0,-10-30-183 0 0,0 0-26 0 0,11 29-110 0 0,-11-30-486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86 11055 0 0,'-59'-37'7756'0'0,"58"36"-7073"0"0,1 12-615 0 0,-2 1-57 0 0,1-3 6 0 0,0 0 0 0 0,0-1 1 0 0,2 16-1 0 0,0 17 8 0 0,2-20 41 0 0,7 21 31 0 0,-7-32-1 0 0,1-1-7 0 0,14 28 3 0 0,-13-28 18 0 0,2 0 8 0 0,20 28 2 0 0,-20-28 87 0 0,2-2-126 0 0,31 23-1 0 0,-30-23 0 0 0,-5-7-53 0 0,1 0 0 0 0,-1 1-1 0 0,0-1 1 0 0,5 2-1 0 0,0 0 1 0 0,4-2 53 0 0,-7-2-27 0 0,-1 1 0 0 0,1-2 0 0 0,-1 1 1 0 0,1-1-1 0 0,-1 0 0 0 0,0 0 0 0 0,0 0 0 0 0,0-1 0 0 0,0 0 0 0 0,8-8 0 0 0,-4 0 38 0 0,0 0 0 0 0,0-1 1 0 0,-1 0-1 0 0,-1 0 0 0 0,0-1 0 0 0,-1 0 0 0 0,-1-1 0 0 0,0 1 0 0 0,-1-1 0 0 0,-1 0 0 0 0,0-1 0 0 0,-1 1 1 0 0,0-1-1 0 0,-1 1 0 0 0,-1-1 0 0 0,-1 0 0 0 0,-2-22 0 0 0,1 31-123 0 0,0 0-1 0 0,-1 0 1 0 0,0 0-1 0 0,0 0 1 0 0,-5-9-1 0 0,-3-4-3101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73 157 11055 0 0,'0'0'1002'0'0,"-2"2"-824"0"0,-7 4-22 0 0,8-5 76 0 0,-1-1 1 0 0,1 0-1 0 0,-1 0 0 0 0,0 1 0 0 0,1-1 0 0 0,-1 0 0 0 0,0-1 0 0 0,1 1 1 0 0,-1 0-1 0 0,1 0 0 0 0,-1-1 0 0 0,0 1 0 0 0,1-1 0 0 0,-1 1 0 0 0,1-1 1 0 0,-1 1-1 0 0,1-1 0 0 0,-3-2 0 0 0,0 1 188 0 0,3 2-345 0 0,-14-7 910 0 0,15 7-1012 0 0,-1-1 0 0 0,0 1 0 0 0,1 0-1 0 0,-1-1 1 0 0,1 1 0 0 0,-1-1 0 0 0,0 1 0 0 0,1-1-1 0 0,-1 1 1 0 0,1-1 0 0 0,0 1 0 0 0,-1-1-1 0 0,1 1 1 0 0,-1-1 0 0 0,1 0 0 0 0,0 1 0 0 0,-1-1-1 0 0,1 0 1 0 0,0-1 0 0 0,0 0-597 0 0,11 1-2699 0 0,23 4 3142 0 0,-26-3 18 0 0,2 7 46 0 0,28 17 165 0 0,-28-18 292 0 0,-3 3-41 0 0,23 27 11 0 0,-23-26 398 0 0,-2-1-296 0 0,16 29 4 0 0,-15-29 391 0 0,-3 0-638 0 0,13 28-2 0 0,-12-28 314 0 0,-5-1-301 0 0,-6 22 83 0 0,3-19 32 0 0,-1-5-78 0 0,0 0 1 0 0,-1 0-1 0 0,0-1 1 0 0,0 0-1 0 0,0 0 1 0 0,0 0-1 0 0,-1-1 1 0 0,-14 8-1 0 0,17-10-144 0 0,0-1 0 0 0,0 1-1 0 0,1-1 1 0 0,-1 0-1 0 0,0 0 1 0 0,-1 0 0 0 0,1 0-1 0 0,0-1 1 0 0,0 1 0 0 0,0-1-1 0 0,0 0 1 0 0,0-1-1 0 0,0 1 1 0 0,-1-1 0 0 0,1 1-1 0 0,0-1 1 0 0,0-1-1 0 0,0 1 1 0 0,1 0 0 0 0,-7-4-1 0 0,-4-2 11 0 0,11 6-113 0 0,-1-1 0 0 0,1 1 0 0 0,0-1 0 0 0,0 0 0 0 0,-4-3 0 0 0,7 5-99 0 0,4-1-193 0 0,38-14 196 0 0,-23 9 51 0 0,5-5 10 0 0,5-3 51 0 0,25-15 82 0 0,60-39 241 0 0,-100 59-226 0 0,-1-1 1 0 0,-1 0-1 0 0,0-1 0 0 0,0 0 1 0 0,-1-1-1 0 0,13-18 0 0 0,-23 28-58 0 0,1-1 14 0 0,0 0 1 0 0,0 0 0 0 0,0 0 0 0 0,-1 0 0 0 0,2-5-1 0 0,-3 7-26 0 0,1 0 0 0 0,-1 0 0 0 0,0 0 0 0 0,0 0-1 0 0,0 0 1 0 0,0 0 0 0 0,0 1 0 0 0,0-1 0 0 0,0 0-1 0 0,0 0 1 0 0,0 0 0 0 0,0 0 0 0 0,0 0 0 0 0,-1 0-1 0 0,1 0 1 0 0,0 0 0 0 0,-1 0 0 0 0,1 0 0 0 0,-1 0-1 0 0,1 1 1 0 0,-1-1 0 0 0,1 0 0 0 0,-1 0 0 0 0,1 1 0 0 0,-1-1-1 0 0,0 0 1 0 0,0 0 0 0 0,0 0 0 0 0,-7-3 64 0 0,7 3-73 0 0,0 1 0 0 0,0-1 0 0 0,0 0 0 0 0,0 1 0 0 0,0 0 1 0 0,0-1-1 0 0,-1 1 0 0 0,1-1 0 0 0,0 1 0 0 0,0 0 0 0 0,0 0 0 0 0,0 0 0 0 0,-1 0 0 0 0,1 0 0 0 0,0 0 0 0 0,0 0 0 0 0,0 0 0 0 0,-2 1 0 0 0,0-1 10 0 0,-1 1 28 0 0,-7 2-31 0 0,-3 3-11 0 0,11-4 0 0 0,1 0 0 0 0,-1-1 0 0 0,1 1 0 0 0,0 1 0 0 0,-4 3 0 0 0,3-2 0 0 0,1 0 0 0 0,-1 0 0 0 0,1 0 0 0 0,-3 9 0 0 0,2-6 0 0 0,1 0 0 0 0,0 1 0 0 0,-1 11 0 0 0,2-8 0 0 0,0 1 0 0 0,3 17 0 0 0,-1-17 0 0 0,0 1 0 0 0,8 23 0 0 0,-8-30 0 0 0,2 0 0 0 0,-1 0 0 0 0,1-1 0 0 0,-1 1 0 0 0,2-1 0 0 0,-1 1 0 0 0,8 8 0 0 0,-7-10 0 0 0,0 0 0 0 0,1 0 0 0 0,-1 0 0 0 0,1-1 0 0 0,0 1 0 0 0,0-1 0 0 0,10 4 0 0 0,-10-5 0 0 0,0 0 0 0 0,1 0 0 0 0,-1-1 0 0 0,0 0 0 0 0,1 0 0 0 0,7 0 0 0 0,-8-1 0 0 0,0 0 0 0 0,0 0 0 0 0,-1 0 0 0 0,10-3 0 0 0,-11 2 2 0 0,0 0 0 0 0,-1 0-1 0 0,1 0 1 0 0,-1 0 0 0 0,1 0-1 0 0,2-3 1 0 0,0 0 6 0 0,0 0 1 0 0,0-1-1 0 0,0 0 0 0 0,-1 0 0 0 0,0 0 0 0 0,0 0 1 0 0,0-1-1 0 0,-1 1 0 0 0,0-1 0 0 0,0 0 0 0 0,3-11 1 0 0,3-8 40 0 0,7-42 0 0 0,-11 43 17 0 0,-3 17-24 0 0,1-1-47 0 0,-2 6-71 0 0,1 11-72 0 0,6 29 76 0 0,-6-29 1 0 0,-1 0 17 0 0,2 27 32 0 0,1-17-20 0 0,6 21 42 0 0,-7-30 58 0 0,0-22 124 0 0,0-2-53 0 0,-6-25 422 0 0,0 12-197 0 0,2-47 0 0 0,1 66-355 0 0,1-1 0 0 0,1 1 0 0 0,-1 0 0 0 0,1 0 0 0 0,1 0 0 0 0,-1 0 0 0 0,1 1 0 0 0,1-1 0 0 0,-1 1 0 0 0,6-8 0 0 0,-3 7-95 0 0,1 0 0 0 0,0 0-1 0 0,9-7 1 0 0,-10 10 45 0 0,64-57-1381 0 0,-58 55 909 0 0,-9 5 349 0 0,0 1-745 0 0,19-7-8865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11055 0 0,'0'0'6108'0'0,"1"10"-5149"0"0,0 1-659 0 0,0-2 210 0 0,0-1 1 0 0,-1 0-1 0 0,-1 16 0 0 0,-3 42-82 0 0,0-10-269 0 0,2-8-228 0 0,1-42-61 0 0,1 1 1 0 0,0-1 0 0 0,0 1 0 0 0,0-1 0 0 0,2 9 0 0 0,0-4-47 0 0,-1-1-367 0 0,18-21-10305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91 150 1839 0 0,'-4'-25'160'0'0,"-1"8"-160"0"0,0 3 0 0 0,1 3 0 0 0,0 6 2000 0 0,3 2 368 0 0,-4 0 64 0 0,-1-5 24 0 0,-2-3-40 0 0,-3-3-8 0 0,0 1 0 0 0,2 2 0 0 0,1 3-1840 0 0,1 3-376 0 0,4 4-64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288 521 9671 0 0,'-1'0'748'0'0,"-1"-1"-478"0"0,0 1-1 0 0,0 0 0 0 0,0-1 1 0 0,0 1-1 0 0,0-1 0 0 0,0 0 1 0 0,0 1-1 0 0,0-1 1 0 0,0 0-1 0 0,0 0 0 0 0,-1-2 1 0 0,-6-2 513 0 0,-30-15 1706 0 0,25 13-1523 0 0,-22-10 0 0 0,32 15-967 0 0,-1 1 0 0 0,0-1 0 0 0,1 1 0 0 0,-1 0 0 0 0,0 1 0 0 0,0-1 0 0 0,0 1 0 0 0,1 0 0 0 0,-7 1 0 0 0,10-1-26 0 0,0 0 1 0 0,-1 0 0 0 0,1 1-1 0 0,-1-1 1 0 0,1 0-1 0 0,0 1 1 0 0,0-1 0 0 0,-1 1-1 0 0,1 0 1 0 0,0-1-1 0 0,0 1 1 0 0,0 0 0 0 0,0 0-1 0 0,-2 1 1 0 0,0 1-65 0 0,-5 4-307 0 0,3-3 250 0 0,3-2 77 0 0,0-1 0 0 0,0 1 0 0 0,0 0 0 0 0,0 0 0 0 0,1 0-1 0 0,-1 0 1 0 0,1 0 0 0 0,-1 0 0 0 0,1 1 0 0 0,-2 3 0 0 0,-2 2-80 0 0,3-5 66 0 0,-1 2 0 0 0,1-1 0 0 0,0 0 1 0 0,0 0-1 0 0,0 1 0 0 0,-1 5 0 0 0,-2 0 1 0 0,2-3-15 0 0,1 0 1 0 0,-1 0-1 0 0,-2 13 0 0 0,-3 14-77 0 0,5-15 223 0 0,0 25 50 0 0,2-33 409 0 0,4-1-57 0 0,12 30 20 0 0,-11-30 675 0 0,5-9-824 0 0,26 4-2 0 0,-34-4-305 0 0,-1-1 1 0 0,1 0 0 0 0,0 0 0 0 0,-1 0 0 0 0,1 0 0 0 0,-1 0 0 0 0,1 1 0 0 0,-1-1-1 0 0,1 0 1 0 0,0 0 0 0 0,-1-1 0 0 0,1 1 0 0 0,-1 0 0 0 0,1 0 0 0 0,-1 0 0 0 0,1 0-1 0 0,0 0 1 0 0,-1-1 0 0 0,1 1 0 0 0,-1 0 0 0 0,1-1 0 0 0,6-3 110 0 0,-1-1 0 0 0,0 0 0 0 0,0 0 0 0 0,0-1 0 0 0,-1 1 0 0 0,0-1 0 0 0,0 0 0 0 0,7-12 0 0 0,-5 6 15 0 0,-1-1 0 0 0,0-1 0 0 0,0 1 1 0 0,3-17-1 0 0,2-14 103 0 0,-3 0 0 0 0,2-47-1 0 0,-9 89-234 0 0,10-215 396 0 0,-12 165-377 0 0,-2-1 0 0 0,-12-57 0 0 0,12 96-105 0 0,3 13 6 0 0,0 11 13 0 0,4 54-19 0 0,1 0-14 0 0,0 11-20 0 0,2-11 53 0 0,5 15 49 0 0,6 12 133 0 0,-2-18 140 0 0,-2-9-41 0 0,-6-29-146 0 0,-6-26-3 0 0,0 2-12 0 0,8 31-60 0 0,-8-32-1553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68 128 10135 0 0,'0'0'1654'0'0,"-10"-5"283"0"0,4 3-1019 0 0,-25-7 2013 0 0,29 9-2615 0 0,0 0-17 0 0,-7-3-10 0 0,7 3 759 0 0,2 0-1032 0 0,0 0-1 0 0,-1-1 1 0 0,1 1-1 0 0,0 0 1 0 0,-1 0-1 0 0,1 0 1 0 0,0 0-1 0 0,-1-1 1 0 0,1 1-1 0 0,0 0 1 0 0,0 0 0 0 0,-1-1-1 0 0,1 1 1 0 0,0 0-1 0 0,0-1 1 0 0,0 1-1 0 0,-1 0 1 0 0,1-1-1 0 0,0 1 1 0 0,0 0-1 0 0,0-1 1 0 0,5-4 2501 0 0,18-6-2448 0 0,-17 8 2 0 0,1 1 21 0 0,21-5-16 0 0,-21 5-11 0 0,0 0 0 0 0,34-7 150 0 0,4-2-74 0 0,6-1 3 0 0,-10 2-133 0 0,3 0-11 0 0,9 0 0 0 0,0 3 0 0 0,-3 5 0 0 0,-43 2 0 0 0,-1 1 0 0 0,1 0 0 0 0,-1 0 0 0 0,0 0 0 0 0,12 5 0 0 0,-10-2-3 0 0,0 0-1 0 0,15 11 0 0 0,-21-15 1 0 0,-1 1 0 0 0,0 0 0 0 0,0 0-1 0 0,0 0 1 0 0,0 0 0 0 0,0 0 0 0 0,0 0-1 0 0,0 0 1 0 0,0 0 0 0 0,0 0-1 0 0,-1 1 1 0 0,2 0 0 0 0,5 10-3 0 0,9 20 1 0 0,-12-23 0 0 0,-2 0-1 0 0,4 16 1 0 0,-6-25 5 0 0,1 15-64 0 0,-2-7 52 0 0,1-3-2 0 0,-1 0 0 0 0,0 0 0 0 0,0 0 0 0 0,-2 8-1 0 0,-7 22-106 0 0,-3 1-51 0 0,0-5 105 0 0,-8 14-6 0 0,3-14 61 0 0,0-5 36 0 0,-1-1 0 0 0,-2-1 0 0 0,0 0 0 0 0,-1-1 0 0 0,-47 35 0 0 0,58-50-24 0 0,0 0 0 0 0,0-1 0 0 0,-16 7 0 0 0,23-12 0 0 0,0 0 0 0 0,-1 0 0 0 0,1 0 0 0 0,-1-1 0 0 0,0 0 0 0 0,0 0 0 0 0,1-1 0 0 0,-1 1 0 0 0,0-1 0 0 0,0 0 0 0 0,0 0 0 0 0,-7-1 0 0 0,10 0 14 0 0,0 1 0 0 0,-1 0-1 0 0,1-1 1 0 0,-1 1 0 0 0,1-1 0 0 0,0 0-1 0 0,0 0 1 0 0,-1 0 0 0 0,1 0 0 0 0,-4-3-1 0 0,1 0 52 0 0,0 2 27 0 0,-5-7 43 0 0,-8-15-2 0 0,12 12-133 0 0,-1-7-30 0 0,7 14 9 0 0,1 2 1 0 0,-2 1-1 0 0,1 0-1 0 0,0-1 0 0 0,0 1 0 0 0,0-1 0 0 0,1 1 0 0 0,-1 0 0 0 0,0-1 0 0 0,1 1 0 0 0,0 0 0 0 0,0-1 0 0 0,1-2 0 0 0,1-4-60 0 0,3-5 11 0 0,3 0 6 0 0,-5 7 12 0 0,11-11 42 0 0,2 2 22 0 0,-14 13 42 0 0,3 1 0 0 0,-1 0-50 0 0,0 1-1 0 0,0 0 0 0 0,0 0 0 0 0,7 0 0 0 0,-2 1-2 0 0,0 1 0 0 0,0 0 0 0 0,11 3 0 0 0,23 6 12 0 0,-35-7 48 0 0,0 0 0 0 0,29 10-36 0 0,-20-7 40 0 0,15 8 28 0 0,-16-5 0 0 0,19 15-12 0 0,-27-18 84 0 0,-2 1-92 0 0,20 19 3 0 0,-20-19 186 0 0,-1 0-188 0 0,22 22-47 0 0,-21-21 128 0 0,1-6-223 0 0,25 9-26 0 0,-24-9-50 0 0,-9-4-235 0 0,3-10-104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948 117 9671 0 0,'-2'-1'748'0'0,"-4"-1"-369"0"0,5 2 280 0 0,-4-1-152 0 0,1 0 0 0 0,-1 0 0 0 0,1-1 0 0 0,-1 1-1 0 0,1-1 1 0 0,-5-2 0 0 0,-3-2 207 0 0,-13-5 359 0 0,-23-16 0 0 0,34 19-1203 0 0,0-1 0 0 0,-1 2 0 0 0,0 0 0 0 0,0 1 0 0 0,0 1 0 0 0,-23-6 0 0 0,19 9 443 0 0,1 0 0 0 0,-1 1 1 0 0,0 1-1 0 0,1 1 0 0 0,-1 1 0 0 0,1 0 0 0 0,-1 1 0 0 0,1 2 0 0 0,0-1 0 0 0,0 2 0 0 0,0 0 1 0 0,1 2-1 0 0,0-1 0 0 0,1 2 0 0 0,0 0 0 0 0,0 1 0 0 0,-17 15 0 0 0,7-3-303 0 0,0 1 0 0 0,2 2 0 0 0,1 0 0 0 0,1 2 0 0 0,1 0 0 0 0,2 1 0 0 0,-23 43 0 0 0,14-22-19 0 0,-57 111-46 0 0,71-123 55 0 0,-2 21 0 0 0,8 2 0 0 0,7-4 11 0 0,2-41 10 0 0,6 26 0 0 0,-4-25-15 0 0,11 26-1 0 0,-6-23-5 0 0,12 19 0 0 0,16 19 0 0 0,7-3 0 0 0,7-5 0 0 0,-36-36 0 0 0,28 17 0 0 0,-29-22 0 0 0,0-1 0 0 0,26 10 0 0 0,-23-12 0 0 0,-1-1 0 0 0,28 5 0 0 0,-10-5 11 0 0,0-2 0 0 0,0-1 0 0 0,0-2 0 0 0,-1-1 0 0 0,43-8 0 0 0,-36 2 6 0 0,-1-1 1 0 0,1-3-1 0 0,-2 0 1 0 0,40-21-1 0 0,-54 21 29 0 0,0-1-1 0 0,-1-1 0 0 0,0-1 0 0 0,-1-1 0 0 0,-1-1 0 0 0,-1-1 0 0 0,0-1 0 0 0,-1-1 0 0 0,-1 0 0 0 0,-1-1 1 0 0,22-39-1 0 0,-21 30-13 0 0,-2 0-1 0 0,-2-1 1 0 0,0-1 0 0 0,-2 0 0 0 0,-2-1 0 0 0,-1 0 0 0 0,-1 0 0 0 0,3-56-1 0 0,-10 66 59 0 0,0 0 0 0 0,-2 0-1 0 0,-1-1 1 0 0,-1 2 0 0 0,0-1-1 0 0,-2 0 1 0 0,-1 1-1 0 0,0 0 1 0 0,-2 1 0 0 0,0-1-1 0 0,-2 2 1 0 0,0 0 0 0 0,-2 0-1 0 0,0 1 1 0 0,0 0-1 0 0,-2 1 1 0 0,-1 1 0 0 0,0 0-1 0 0,-1 1 1 0 0,0 1 0 0 0,-2 1-1 0 0,-32-21 1 0 0,42 31-284 0 0,0-1 1 0 0,0 1-1 0 0,0 1 1 0 0,0 0-1 0 0,0 0 1 0 0,-1 1-1 0 0,1 0 1 0 0,-1 1-1 0 0,0 0 1 0 0,1 0-1 0 0,-1 1 1 0 0,0 0-1 0 0,0 1 1 0 0,-12 2-1 0 0,-6 3-8034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52 2303 0 0,'-7'0'2610'0'0,"7"0"-2432"0"0,-1-1 1 0 0,0 1 0 0 0,1-1-1 0 0,-1 1 1 0 0,1 0-1 0 0,-1-1 1 0 0,0 1 0 0 0,1-1-1 0 0,-1 0 1 0 0,1 1-1 0 0,0-1 1 0 0,-1 1 0 0 0,1-1-1 0 0,-1 0 1 0 0,1 1-1 0 0,0-1 1 0 0,-1 0 0 0 0,1 1-1 0 0,0-1 1 0 0,0 0-1 0 0,0 1 1 0 0,0-1 0 0 0,-1 0-1 0 0,1 0 1 0 0,0 1-1 0 0,0-1 1 0 0,0 0 0 0 0,0 0-1 0 0,1 1 1 0 0,-1-1-1 0 0,0 0 1 0 0,0 1 0 0 0,0-1-1 0 0,1 0 1 0 0,-1 0-1 0 0,0 1 1 0 0,1-1 0 0 0,-1 0-1 0 0,0 1 1 0 0,2-2-1 0 0,-1 0 373 0 0,1 0 0 0 0,-1-1 0 0 0,1 1-1 0 0,0 0 1 0 0,0 0 0 0 0,0 0 0 0 0,0 0 0 0 0,1 0-1 0 0,-1 1 1 0 0,3-3 429 0 0,-3 3-849 0 0,5 13 3721 0 0,10 30-3704 0 0,-13-32 210 0 0,1 0-283 0 0,16 31-3 0 0,-16-31 72 0 0,-2 2-72 0 0,6 33 0 0 0,-6-34 4 0 0,-3 1 16 0 0,3 54 100 0 0,-3-14-24 0 0,-1-41-144 0 0,2 33 96 0 0,1-8-49 0 0,4 30 5 0 0,-5-54-19 0 0,0-2 27 0 0,0 2-50 0 0,0-4 31 0 0,-1 1 1 0 0,2-1-1 0 0,-1 0 1 0 0,4 9-1 0 0,5 27 38 0 0,-7-33 273 0 0,0-1-296 0 0,11 31-3 0 0,-11-31-31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5T16:53:1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869 165 3223 0 0,'4'-3'7261'0'0,"-3"-6"-3878"0"0,-1-5-1159 0 0,-6-1-1401 0 0,4 8-775 0 0,0 1 0 0 0,-1 0 0 0 0,-5-9 0 0 0,5 10 258 0 0,0 0 1 0 0,-1 0 0 0 0,0 1-1 0 0,0-1 1 0 0,0 1-1 0 0,-1 0 1 0 0,1 0-1 0 0,-1 1 1 0 0,0-1 0 0 0,0 1-1 0 0,0 0 1 0 0,0 0-1 0 0,-7-2 1 0 0,4 2-131 0 0,0 1 1 0 0,-1 0 0 0 0,1 0-1 0 0,-1 1 1 0 0,0 0-1 0 0,1 1 1 0 0,-1 0 0 0 0,-10 1-1 0 0,-4 2-102 0 0,0 1-1 0 0,0 1 0 0 0,0 2 1 0 0,1 0-1 0 0,-39 19 0 0 0,28-10-55 0 0,0 3 0 0 0,1 0 0 0 0,-52 44 1 0 0,-74 87 101 0 0,139-129-46 0 0,1 1-1 0 0,1 1 0 0 0,1 1 1 0 0,-24 49-1 0 0,25-44-25 0 0,-4 19-36 0 0,2 5-12 0 0,4 2 0 0 0,7 6 0 0 0,4-6-16 0 0,3-32-48 0 0,4 22 32 0 0,-1-23-48 0 0,6 22-16 0 0,-3-23 0 0 0,11 20 0 0 0,-8-21 16 0 0,-4-9 68 0 0,-2-3 1 0 0,1 0-1 0 0,-1-1 1 0 0,1 0-1 0 0,7 8 1 0 0,16 22-11 0 0,-12-20-20 0 0,27 26 31 0 0,12 4 11 0 0,4-3 0 0 0,4-4 0 0 0,2-6 0 0 0,4-7 0 0 0,6-3 0 0 0,0-6 0 0 0,-54-14 12 0 0,-1-2 1 0 0,1 1-1 0 0,0-2 0 0 0,0-1 0 0 0,0-1 1 0 0,0 0-1 0 0,-1-2 0 0 0,1 0 1 0 0,0-2-1 0 0,-1 0 0 0 0,0-1 0 0 0,0-1 1 0 0,-1-1-1 0 0,0 0 0 0 0,0-2 0 0 0,-1 0 1 0 0,0-1-1 0 0,-1-1 0 0 0,22-19 0 0 0,-9 3 29 0 0,-1-1-1 0 0,-1-1 1 0 0,-2-1-1 0 0,-1-1 1 0 0,-2-2-1 0 0,37-70 1 0 0,-46 75 36 0 0,-1 0-1 0 0,-2-1 1 0 0,-1-1 0 0 0,-1 1 0 0 0,-2-2-1 0 0,-1 1 1 0 0,-2-1 0 0 0,-1 0-1 0 0,-1-43 1 0 0,-4 50 45 0 0,-1 1-1 0 0,-1 0 1 0 0,-1 0 0 0 0,-2 0-1 0 0,0 0 1 0 0,-14-29 0 0 0,2 11 40 0 0,-3 2 0 0 0,-39-58-1 0 0,45 74-227 0 0,-2 1-1 0 0,0 1 0 0 0,-1 0 0 0 0,-2 1 1 0 0,0 2-1 0 0,-1 0 0 0 0,-1 1 0 0 0,-1 1 0 0 0,0 1 1 0 0,-38-18-1 0 0,6 11-1208 0 0,18 10-5010 0 0,7 3-1318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66 3679 0 0,'0'0'284'0'0,"0"-1"-186"0"0,-2-3 768 0 0,-6-19 3717 0 0,7 21-4425 0 0,1 0 1 0 0,-1-1-1 0 0,0 1 1 0 0,-1 0-1 0 0,1 0 1 0 0,0-1-1 0 0,-1 1 0 0 0,1 0 1 0 0,-1 0-1 0 0,0 1 1 0 0,1-1-1 0 0,-1 0 1 0 0,0 1-1 0 0,0-1 0 0 0,0 1 1 0 0,-3-2-1 0 0,-5 0-114 0 0,-8 4-56 0 0,-2 4-56 0 0,16-3-45 0 0,-3 2-14 0 0,-20 12 9 0 0,13-5 48 0 0,-15 15 48 0 0,22-19-9 0 0,2 0 86 0 0,-18 25 45 0 0,17-24 166 0 0,2 3 74 0 0,-14 31 79 0 0,14-31 460 0 0,3 1-431 0 0,-1 2-288 0 0,0 30 1026 0 0,5-32-834 0 0,9 34-37 0 0,-9-35 281 0 0,3-3-363 0 0,18 24-29 0 0,-18-24 179 0 0,1-5-272 0 0,21 10-30 0 0,-20-10-8 0 0,-3-1-66 0 0,-1-2-6 0 0,1 2-173 0 0,0-1 1 0 0,0-1-1 0 0,0 1 1 0 0,0-1-1 0 0,1 0 1 0 0,-1 0-1 0 0,0 0 1 0 0,6-1-1 0 0,26-10-3137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3T08:08:47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5955 11511 15663 0,'-3'-1'1392'0,"0"-1"-1120"0,3 1-272 0,0 0 0 16,0 1 944-16,0 0 128 0,-2-1 16 0,1-1 16 16,-1 0 496-16,-1 0 112 0,3 0 16 0,-2 0 0 15,2 1-704-15,0 1-128 0,0-1-16 0,0 1-16 16,0 0-480-16,0 0-112 0,0 0-16 0,0 0 0 15,0 0-128-15,0 0-128 0,0 0 192 0,0 0-192 16,27 8 512-16,-27-8-16 0,0 0 0 0,23 3 0 16,-23-3-16-16,0 0 0 0,24 6 0 0,-24-6 0 15,19 2 32-15,-19-2 0 0,22 4 0 0,-22-4 0 16,24 3 0-16,-24-3 16 0,29 4 0 0,-29-4 0 16,32 4-144-16,-13-3-16 0,-1 0-16 0,3 0 0 15,-3 0-144-15,4 0-16 0,2-1-16 0,0 0 0 16,0 2-176-16,0-2 0 0,3 0 144 0,1 0-144 0,1 0 0 0,0 0 128 15,0 0-128-15,0 0 0 0,1-2 128 0,-1 1-128 16,-2-1 128-16,-1 0-128 0,6-1 144 0,0 0-144 16,0 2 192-16,-3-1-192 0,0 0 192 0,2 1-64 15,0 1 0-15,3 0-128 0,-1 1 128 0,-4 0-128 16,3 0 0-16,-2-1 0 0,-1 0 0 16,3-1 0-16,0-1 0 0,5-1 0 0,-2 2 0 0,2 0 0 15,-2-1 0-15,3 1 0 0,1 0 0 0,-4 0 0 16,3 1 0-16,-4-1 0 0,-2-1 0 0,3 0 0 15,2 0 0-15,3-2 0 0,1 2 160 0,-2 0-160 16,1 1 128-16,0 0-128 0,-5 2 144 0,2-1-144 16,-2 1 160-16,0-2-160 0,0 1 128 0,2 0-128 0,-5-1 0 0,2 0 144 15,6 1-144-15,-2 1 0 0,2-1 0 0,-2 1 0 16,1 1 0-16,-1-1 0 16,-4-1 128-16,4-1-128 0,2 0 0 0,-1 1 0 0,1-1 0 0,-3 1 0 15,3 1 0-15,-1 0 0 0,2 0 0 16,0 1 0-16,-1-1 0 0,-3-1 0 0,3 0 0 0,-2-1 0 15,-1 0 0-15,5 2 0 0,2-2 128 0,-2 1-128 16,1 2 0-16,-3-1 0 0,0 0 144 0,-1-1-144 16,-1 0 0-16,-1 0 128 0,1-1-128 0,-1 0 0 15,5 2 0-15,-1 0 144 0,-2 1-144 0,1 0 0 16,-1 1 192-16,-1-1-192 0,0 2 192 0,-1-4-192 16,3 1 144-16,-1-2-144 0,0-1 0 0,1 1 144 0,3 4-144 0,0-3 0 15,1 1 0-15,0 0 0 16,-4 0 0-16,0-1 128 0,-3-1-128 0,1-1 0 0,3-1 144 15,2 2-144-15,1 0 160 0,-1 1-160 16,1 1 128-16,-4 1-128 0,-2 0 0 0,-4-1 144 0,1-1-144 0,-3 0 0 16,0-1 0-16,3 1 128 0,2 0-128 0,1 1 0 15,0 0 0-15,-2 0 0 0,-1 1 0 16,2-1 0-16,-3 1 128 0,-1-2-128 0,-1 0 0 0,0 0 0 16,-2 0 144-16,4-1-144 0,1 1 0 0,0 0 128 15,2 1-128-15,-2 0 0 0,2 0 0 0,-2 1 0 16,-4-1 0-16,-1 0 128 0,2 0-128 0,0 0 128 15,0-1-128-15,-2 0 128 0,-4 1 0 0,6-1 0 16,5 1 0-16,0 0 0 0,1 1 0 0,-2 1 0 0,-2 0 0 0,-1 0 0 16,-3-1-128-16,2 0 0 15,-2-2 128-15,1 0-128 0,-1 0 0 0,2-1 144 16,2 1-144-16,2-1 0 0,-2 1 144 0,1 0-144 16,0 2 0-16,-4-1 144 0,-1 0-144 0,-1-1 192 0,-2 0-192 15,2-1 192-15,0 0-192 0,4 0 128 0,-1-1-128 16,-1 0 128-16,4 0-128 0,0 1 0 0,0 0 0 0,1 0 0 15,-2 1 0-15,0 0 0 0,-1 0 0 0,0-3 0 16,-3 2 0-16,1-2 0 0,0 1 0 0,-2 1 0 16,-1 0 0-16,2 0 0 0,8 1 0 15,-1 0 0-15,3 0 0 0,-3 1 0 0,0 0 0 0,-5-1 0 16,3 1 0-16,-3-2 0 0,0 0 0 0,3 0 0 0,-3 0 0 16,5 0 0-16,-2 1 0 0,3 0 0 15,-2 1 0-15,-1 0 0 0,-3 0 0 0,-1 0 0 16,0 0 0-16,0 0 0 0,-1-1 0 0,3 0 0 0,0 1 0 15,-1-1 0-15,1 2 0 0,-1 0 0 0,-1 1 0 0,2 0 0 16,-1 1 0-16,-1-1 0 0,-2 1 0 0,1-2 0 16,-3 0 0-16,0-1 0 0,4 0 0 15,2-1 0-15,-1 1 0 0,2-1 0 0,-1 1 0 0,-1 1 0 16,2 0 0-16,-2-1 0 0,-2 2 0 0,-2-1 0 16,-3 0 0-16,1 0 0 0,-5 0 0 0,1-1 0 15,2 0 0-15,3 0 0 0,1 0 0 0,-1-1 0 16,4 1-144-16,0 0 144 0,-2 0 0 0,2 0 0 15,0 2 0-15,-2-1 0 0,-2 0 0 0,-3 0 0 16,-1 0 0-16,-1-1 0 0,-1 0 0 0,-1 1-128 0,-2-1 128 16,1-1 0-16,2 1 0 0,0 0 0 0,1 0-128 15,1 0 128-15,1 1 736 0,0-1 208 16,1 1 32-16,-1 0 16 16,0 0-1616-16,0 0-320 0,0-1-64 0,-5 1-16 0,-4-1 816 0,2 1 208 0,-1 0 0 0,1-1 0 15,-2 1-128-15,-15-2 128 0,28 3-128 16,-28-3 128-16,24 4-128 0,-24-4 128 0,22 6-128 0,-22-6 128 15,22 4 0-15,-22-4-128 0,21 3 128 0,-21-3 0 16,18 3 0-16,-18-3 0 0,0 0 0 0,19 5-128 16,-19-5 128-16,0 0 0 0,16 5 0 0,-16-5-128 15,0 0 128-15,0 0 0 0,0 0 0 0,0 0 0 16,19 5 0-16,-19-5-160 0,0 0 160 0,0 0 0 16,0 0-128-16,0 0 128 0,0 0 0 0,0 0 0 15,0 0 0-15,0 0 0 0,0 0 0 0,0 0 0 16,0 0 0-16,0 0 224 0,0 0-64 0,-6-7-16 15,6 7 48-15,-11-7 0 0,4 3 0 0,-1-1 0 0,0 0-192 16,-2-1 0-16,1 0 144 0,-2-1-144 0,-2 1 0 16,2-2 0-16,1 3 0 0,-1-1 0 0,-2-2 0 0,0 1 0 15,-2-1 0-15,1 1 0 0,2-1 0 0,-1 2 0 16,2 0 0-16,1-1-128 0,2 2 128 16,-3 0 0-16,3 0 0 0,-1 1 0 0,2-1 0 0,-1 2 0 15,0-1 0-15,3 1 0 0,-1 0 0 0,1 0 0 16,5 3 0-16,-8-4 0 0,8 4 0 0,-5-4-160 15,5 4 160-15,0 0 0 0,0 0-256 0,0 0 48 16,0 0 16-16,0 0 0 0,0 0-48 0,0 0 0 16,0 0 0-16,0 0 0 0,0 0 32 0,0 0 0 15,0 0 0-15,24 23 0 0,-24-23 64 0,21 12 16 16,-21-12 0-16,24 14 0 0,-24-14 128 0,29 14-192 16,-29-14 192-16,30 14-192 0,-30-14 192 0,27 12-160 0,-27-12 160 0,24 13-160 15,-24-13 160-15,24 12-192 0,-24-12 192 0,24 15-192 16,-24-15 192-16,21 14-160 0,-21-14 160 0,0 0-160 15,24 23 160-15,-24-23 0 0,0 0 0 0,0 0 0 16,16 27 0-16,-16-27-128 0,0 0 128 0,0 0 0 16,0 0 0-16,-11 36 0 0,11-36 0 0,0 0 0 15,-32 23 0-15,32-23 176 0,-29 14-48 0,29-14 0 16,-32 16 16-16,32-16 0 0,-38 15 0 0,38-15 0 16,-36 15-144-16,36-15 160 0,-36 16-160 0,36-16 160 15,-34 14-160-15,34-14 0 0,-35 13 0 0,35-13 128 16,-35 14-128-16,35-14 0 0,-31 10 0 0,31-10 0 15,-33 14-304-15,33-14-32 0,-34 11-16 0,34-11 0 16,-29 13-912-16,29-13-176 0,-30 11-32 0,30-11-15424 16</inkml:trace>
  <inkml:trace contextRef="#ctx0" brushRef="#br0" timeOffset="1765">8060 10748 23951 0,'-1'-2'2128'0,"1"0"-1696"15,0 1-432-15,0 1 0 0,0 0 1600 0,0 0 224 0,0 0 48 0,0 0 16 16,0 0-1120-16,0 0-240 15,0 0-32-15,0 0-16 0,0 0-352 0,10 41-128 0,-10-41 0 0,0 0 144 32,6 58-592-32,-6-58-128 0,-2 54-32 0,2-54 0 15,-3 61 112-15,3-61 32 0,0 56 0 0,0-56 0 0,0 49 464 0,0-49 0 0,6 44 0 0,-6-44 0 16,0 0 688-16,8 54 16 0,-8-54 16 0,0 0 0 16,10 40 160-16,-10-40 16 0,0 0 16 0,0 0 0 15,0 0-176-15,0 0-32 0,0 0-16 0,0 0 0 16,0 0-208-16,0 0-32 0,0 0-16 0,0 0 0 15,0 0-48-15,0 0-16 0,9-9 0 0,-10-4 0 16,-1-3-192-16,1-2-48 0,-1-2 0 0,2-1 0 16,0 0-128-16,0-2 0 0,0 0 0 0,2 0 0 0,-1 0 0 15,1 0 0-15,1 1-192 0,0 0 192 0,2 1-128 0,0 0 128 16,3 1 0-16,0 0 0 16,0 1-160-16,3 2 160 0,-3 4-208 0,3 0 80 0,2-1-144 15,1 0-32-15,4 2 0 0,-3 2 0 16,0 3-144-16,0-1-16 0,1 3-16 0,0 1 0 15,-3 1-32-15,-13 3-16 0,27-4 0 0,-27 4 0 0,26-1 304 0,-26 1 64 16,30 2 16-16,-30-2 0 0,27 5-96 0,-27-5-16 16,0 0 0-16,31 13 0 15,-31-13-320-15,0 0-80 0,0 0-16 16,0 0 0-16,25 30 32 0,-25-30 0 0,0 0 0 0,0 0 0 0,0 0 640 0,-8 37 0 16,8-37 0-16,-17 21 0 0,17-21 576 0,-21 21 64 15,21-21 0-15,-21 18 0 0,21-18-144 0,-20 14-32 16,20-14 0-16,-19 13 0 0,19-13-16 0,-17 8-16 0,17-8 0 15,-16 7 0-15,16-7-208 0,-11 5-32 16,11-5-16-16,-10 4 0 0,10-4-352 0,0 0-64 0,-14 5-16 0,14-5 0 31,0 0-1264-31,-13 3-256 0,13-3-48 0,0 0-7296 0,0 0-1456 0</inkml:trace>
  <inkml:trace contextRef="#ctx0" brushRef="#br0" timeOffset="2224.56">8727 10715 32255 0,'0'-2'1424'0,"-1"0"304"0,-1 0-1392 0,-1 1-336 0,3 0 0 0,0 1 0 0,-3 0 704 0,3 0 80 0,-10 2 16 0,2 0 0 0,-4 4-544 0,-2 1-96 16,0 3-32-16,-3 3 0 15,2 2-1152-15,-1 1-224 0,-1 3-48 0,0 3-16 16,-2 2 160-16,0 1 16 0,5 1 16 0,14-26 0 0,-22 47 864 0,22-47 256 16,-7 42-128-16,7-42 128 0,0 0 640 0,7 51 208 15,-7-51 48-15,0 0 0 0,28 38 128 0,-28-38 16 16,0 0 16-16,37 24 0 0,-37-24-368 0,29 8-80 15,-29-8-16-15,28-2 0 0,-13-2-240 0,-1-1-48 0,-2 0-16 0,2-4 0 16,-1-1-96-16,0-2-32 0,-2 0 0 0,0-1 0 16,-3-1 64-16,0-1 16 0,-2 2 0 0,-4-2 0 15,1 0 240-15,-3 1 48 0,0 2 16 0,-1 0 0 16,-1 2-160-16,-1-1-48 0,-2 1 0 0,-1-1 0 16,1 2-144-16,-2 0-48 0,1-1 0 0,1 2 0 15,-1 1-416-15,1-1-96 0,0 2-16 0,1 0 0 16,0 0-992-16,3 2-208 15,-1-1-32-15,2 3-9440 0,0 2-1872 0</inkml:trace>
  <inkml:trace contextRef="#ctx0" brushRef="#br0" timeOffset="2634.92">8998 10698 13823 0,'0'0'1216'0,"0"-2"-960"15,0 2-256-15,0 0 0 0,0 0 2432 0,0 0 448 16,0-2 96-16,0 2 16 0,-2-3-912 0,1 2-176 16,1 1-48-16,0 0 0 0,0 0-1504 0,0 0-352 15,0 0 0-15,0 0 0 16,0 0-816-16,-16 28-144 0,16-28-48 0,0 0 0 16,0 0 144-16,0 0 32 0,3 45 0 0,-3-45 0 0,0 0 576 0,0 0 112 15,19 45 144-15,-19-45-208 0,0 0 464 0,22 40 80 16,-22-40 32-16,0 0 0 0,28 41-192 0,-28-41-48 15,0 0 0-15,33 36 0 0,-33-36-320 0,0 0-80 16,32 36-16-16,-32-36 0 16,0 0-288-16,29 31-64 0,-29-31-16 0,0 0 0 0,0 0 320 0,0 0 64 0,22 32 16 0,-22-32 0 15,0 0 400-15,0 0 96 0,0 0 16 0,-14 30 0 16,14-30 1168-16,-18 13 240 0,18-13 64 0,-24 14 0 16,24-14-144-16,-24 13-32 0,24-13 0 0,-24 12 0 15,12-7-432-15,0 0-96 0,1-1 0 0,0 0-16 16,0 1-640-16,11-5-128 0,-18 5-32 0,18-5 0 15,-16 3-400-15,16-3-64 0,-12 1-32 0,12-1 0 16,-9-1-1120 0,9 1-208-16,-4-3-48 0,4 3-16 0,-2-3-896 0,2 3-176 15,3-9-48-15,2 3-8464 0</inkml:trace>
  <inkml:trace contextRef="#ctx0" brushRef="#br0" timeOffset="2899.37">9321 10683 24879 0,'0'0'1088'16,"0"0"256"-16,0 0-1088 0,0 0-256 0,0 0 0 0,16 2 0 0,-16-2 1200 0,0 0 176 0,0 0 32 0,0 0 16 0,24 34-240 0,-24-34-48 16,14 36-16-16,-14-36 0 0,7 45-608 0,-7-45-128 15,1 54-32-15,-1-54 0 0,-1 60-528 0,1-60-96 16,-2 61-32-16,2-61 0 15,-2 54-128-15,2-54-16 0,0 42-16 0,0-42 0 0,0 0 304 0,0 47 160 16,0-47-160-16,0 0 160 0,0 0 0 0,0 0 0 16,2 40 0-16,-2-40 0 0,0 0-256 0,0 0 0 0,0 0 0 0,0 0-9152 31,-11-1-1856-31</inkml:trace>
  <inkml:trace contextRef="#ctx0" brushRef="#br0" timeOffset="3147.36">9148 10772 6447 0,'-1'-3'576'0,"-1"0"-576"0,2 0 0 0,0 3 0 0,0-3 2880 0,0 3 448 15,0 0 112-15,5-4 16 16,-2 1-832-16,3-1-176 0,2 1-16 0,2-1-16 16,3 0-992-16,-2 1-192 0,3 0-32 0,2 1-16 0,-1 0-368 0,2-1-80 15,-1 1-16-15,-1 0 0 0,7-1 48 16,1-1 16-16,1 1 0 0,-2-1 0 0,4 0-272 0,-4 0-64 15,0 1-16-15,-1 0 0 0,-2-1-240 0,-1 1-64 16,1-1 0-16,0 1 0 0,0 0-128 16,-4 0 0-16,4 0 0 0,-3-1 0 15,-3 2-768-15,5 0-64 0,-1 0-32 0,-1 1-10224 16,3 0-2048-16</inkml:trace>
  <inkml:trace contextRef="#ctx0" brushRef="#br0" timeOffset="3958.56">10742 10596 1839 0,'0'0'160'0,"7"-6"-160"0,-7 6 0 0,0 0 0 0,0 0 4896 0,0 0 944 16,0 0 192-16,0 0 48 0,0 0-3568 0,0 0-704 15,0 0-144-15,2 39-16 0,-2-39-624 0,-8 37-112 16,8-37-16-16,-11 48-16 0,11-48-464 0,-16 55-96 15,6-17 0-15,-4 6-16 0,1 2-144 0,-1 0-32 16,1-2 0-16,0-5 0 0,3-1-128 0,10-38 128 16,-15 60-128-16,15-60 128 0,-14 63 224 0,14-63 32 15,-17 64 16-15,17-64 0 0,-13 58-64 0,13-58-16 16,-8 44 0-16,8-44 0 0,0 0-112 0,-6 44-16 16,6-44-16-16,0 0 0 0,0 0-176 0,0 0-144 15,0 0 144-15,0 0-208 16,0 0-1200-16,11 34-256 0,-11-34-32 15,11-6-13216-15</inkml:trace>
  <inkml:trace contextRef="#ctx0" brushRef="#br0" timeOffset="4271.87">10954 10656 27647 0,'0'0'1216'0,"0"0"256"0,0 0-1168 0,0 0-304 0,0 0 0 0,0 0 0 16,0 0 1104-16,0 0 176 0,2 44 16 0,-2-44 16 15,2 43-352-15,-2-43-64 0,1 54 0 0,-1-54-16 16,-3 65-512-16,3-65-112 0,-8 71 0 0,1-35-16 16,0 0-240-16,0-1-240 0,7-35 48 0,-19 64 16 0,19-64 176 0,-13 59-160 15,13-59 160-15,-13 56-160 16,13-56 160-16,-11 51 0 0,11-51 128 0,-8 39-128 0,8-39 160 0,-5 37-32 15,5-37-128-15,0 0 192 0,-5 41 80 0,5-41 16 16,0 0 0-16,0 0 0 0,4 40-288 0,-4-40 0 16,0 0-128-16,0 0 128 15,0 0-1456-15,0 0-192 0,0 0-32 0,0 0-13008 16</inkml:trace>
  <inkml:trace contextRef="#ctx0" brushRef="#br0" timeOffset="4655.71">11207 11084 13823 0,'0'0'1216'0,"0"0"-960"0,0 0-256 0,0 0 0 15,0 0 2368-15,0 0 448 0,-3-3 64 0,3 3 32 16,0 0-1296-16,0 0-256 0,0 0-48 0,-20 11-16 15,20-11-640-15,-17 16-128 0,17-16-16 0,-19 24-16 16,19-24-304-16,-24 30-48 0,24-30-16 0,-21 37 0 16,21-37 240-16,-16 36 32 0,16-36 16 0,0 0 0 15,-8 49 0-15,8-49 0 0,0 0 0 0,13 37 0 16,-13-37 0-16,0 0 0 0,24 23 0 0,-24-23 0 16,0 0-96-16,29 5-32 0,-29-5 0 0,24-9 0 15,-13 5 64-15,0-4 16 0,0-2 0 0,0-1 0 0,-4 3-64 16,2-4-16-16,-1-1 0 0,-1-1 0 0,-1 0-64 0,-3 1-16 15,0 2 0-15,-1 0 0 0,-4 1 48 0,2 0 0 16,-3 2 0-16,0-1 0 16,0-1-256-16,0 3 0 0,1-2 0 0,-1 3 0 15,1 0-784-15,2 1-256 0,0 0-48 0,0 0-10352 16,0 5-2064-16</inkml:trace>
  <inkml:trace contextRef="#ctx0" brushRef="#br0" timeOffset="5163.68">11510 11066 28559 0,'0'0'1264'0,"0"0"272"0,-10-4-1232 0,10 4-304 16,0 0 0-16,0 0 0 0,-13 0 1424 0,13 0 240 0,-18 3 32 0,1 0 16 16,-4 2-736-16,0 4-144 0,2 0-16 0,19-9-16 31,-34 24-1072-31,34-24-224 0,-32 29-32 0,32-29-16 15,-22 28-32-15,22-28-16 0,0 0 0 0,-21 34 0 0,21-34 336 0,0 0 64 0,0 0 0 16,0 0 16-16,13 41 496 0,-13-41 80 0,0 0 32 0,24 7 0 16,-10-8-48-16,-2-2 0 0,2-3 0 0,2 0 0 15,0-3-224-15,2-2-160 0,-1 1 192 0,-2-4-192 16,2 1 0-16,-1-2 0 0,-3 1-192 0,0 1 48 16,-5 3 144-16,3-2 0 0,-5 2 0 0,1 0 0 15,-2 3 128-15,-3 1 96 0,-2 6 32 0,4-7 0 16,-4 7 128-16,0 0 48 0,0 0 0 0,-2-6 0 15,2 6-256-15,0 0-48 0,0 0-128 0,0 0 192 16,0 0-400-16,-9 37-96 0,9-37-16 0,-5 43 0 16,5-43-336-16,0 52-80 0,0-52-16 15,0 54 0-15,0-54 48 0,0 53 16 0,0-53 0 0,7 50 0 16,-7-50 304-16,9 49 64 0,-9-49 16 0,8 44 0 0,-8-44 304 0,5 38 272 16,-5-38-48-16,0 0-16 0,7 49 208 0,-7-49 32 15,0 0 16-15,0 0 0 0,-7 44-16 16,7-44-16-16,0 0 0 0,0 0 0 0,-24 29 144 0,24-29 16 15,-21 9 16-15,21-9 0 0,-24 7-192 0,24-7-32 16,-24 4-16-16,13-5 0 0,-2 0-368 0,3-4 0 16,2 1 0-16,-3-2-128 15,5-1-704-15,-1-2-128 0,0 1-16 0,2 0-16 16,1 0-1600-16,1 0-320 0,1-4-64 0,2 0-9504 0</inkml:trace>
  <inkml:trace contextRef="#ctx0" brushRef="#br0" timeOffset="5454.92">11650 11033 24879 0,'0'0'1088'0,"0"0"256"0,0 0-1088 0,0 0-256 0,0 0 0 0,0 0 0 0,0 0 1440 0,0 0 224 0,0 0 64 0,0 0 0 0,11 46-608 0,-11-46-112 15,0 0-32-15,8 40 0 0,-8-40-848 16,0 0-128-16,5 39-128 0,-5-39 128 0,0 0-432 0,0 0 32 16,2 43 0-16,-2-43 0 0,0 0 240 15,0 0 160-15,0 0-192 0,0 0 192 0,0 0 0 0,0 0 0 16,0 0 0-16,0 0 0 0,0 0 0 0,0 0-192 16,0 0 192-16,0 0-160 15,0 0-1248-15,0 0-256 0,0 0-64 0,19 1-10880 16</inkml:trace>
  <inkml:trace contextRef="#ctx0" brushRef="#br0" timeOffset="5834.29">11740 11054 9375 0,'0'0'192'0,"0"0"64"0,0 0 0 0,0 0 16 0,0 0-272 0,0 0 0 0,0 0 0 16,0 0 0-16,0 0 2560 0,0 0 448 0,11 35 80 16,-11-35 32-16,0 0-976 0,9 40-192 0,-9-40-32 15,0 0-16-15,7 38-704 0,-7-38-144 0,0 0-32 0,6 38 0 16,-6-38-128-16,0 0-48 0,0 0 0 0,0 0 0 15,0 0-32-15,8 38-16 0,-8-38 0 16,0 0 0-16,0 0-192 0,0 0-32 0,0 0-16 0,0 0 0 16,0 0-240-16,13-3-64 0,-10-2 0 0,2-1 0 15,1-3-64-15,1 1-32 0,-1-2 0 0,4-1 0 16,-2 1-160-16,3-2 0 0,0 2 0 0,-1 1-176 16,1-2 0-16,-1 2 0 0,2 0 0 0,-4 2 0 15,2 0-96-15,-2 2-32 0,0-1 0 0,-8 6 0 16,16-6 0-16,-16 6 0 0,11-3 0 0,-11 3 0 0,0 0 176 0,18-2 128 15,-18 2-192-15,0 0 192 16,0 0 0-16,22 5 0 0,-22-5 0 0,0 0 0 16,0 0 0-16,24 22-128 0,-24-22 128 0,0 0 0 0,19 30 0 15,-19-30 0-15,0 0 0 0,17 34 0 0,-17-34 0 0,0 0 0 16,0 0-128-16,15 41 128 0,-15-41-208 16,0 0 16-16,0 0 0 0,0 0 0 15,10 41-768-15,-10-41-128 0,0 0-48 0,0 0-8944 16,0 0-1792-16</inkml:trace>
  <inkml:trace contextRef="#ctx0" brushRef="#br0" timeOffset="6005.23">11743 10719 35935 0,'0'0'3200'0,"-7"-5"-2560"16,6 3-512-16,1 2-128 0,0 0 1216 0,0 0 208 0,-5-2 48 0,2 0 16 31,3 2-1712-31,-8-3-352 0,8 3-64 0,0 0 0 16,0 0-3648-16,0 0-704 0,-13 38-160 0,13-38-32 0</inkml:trace>
  <inkml:trace contextRef="#ctx0" brushRef="#br0" timeOffset="7071.12">8342 11762 3679 0,'-3'-5'320'0,"-2"2"-320"0,5 3 0 0,-3-6 0 15,3 6 4000-15,0 0 736 0,0 0 128 0,-2-2 48 16,2 2-2208-16,0 0-432 0,0 0-96 0,0 0 0 0,0 0-1648 16,0 0-320-16,0 0-64 0,-14 34-16 15,14-34-416-15,0 0-96 0,-2 43 0 0,2-43-16 0,0 0 144 0,3 46 16 16,-3-46 16-16,0 0 0 0,13 46 224 0,-13-46 0 16,0 0 0-16,26 37 0 0,-26-37 272 0,0 0 160 15,41 25 16-15,-41-25 16 0,31 7 160 0,-31-7 16 16,38 2 16-16,-19-4 0 0,-4 0-32 0,2-2-16 15,4 0 0-15,-4-2 0 0,2-2-96 0,-4 1 0 16,3-1-16-16,-5-3 0 0,1 0 32 0,-1-1 16 16,-2 0 0-16,-1-1 0 0,-1 2-64 0,-1-1-16 15,-3 2 0-15,-2-1 0 0,1 2-144 0,-4 0-48 16,1 1 0-16,-4 0 0 0,3 2-272 0,-3-2 160 16,0 2-160-16,-1 0 128 15,1 1-992-15,0-2-208 0,-1 3-32 0,0-1-10112 16,-1 2-2032-16</inkml:trace>
  <inkml:trace contextRef="#ctx0" brushRef="#br0" timeOffset="8008.42">8734 11753 2751 0,'0'0'256'0,"0"0"-256"0,0 0 0 0,0 0 0 15,0 0 3264-15,0 0 624 0,0 0 112 0,0 0 32 16,0 0-1408-16,0 0-256 0,0 0-64 0,0 0-16 15,0 0-1568-15,0 0-304 0,0 0-64 0,0 0-16 16,0 0-1232-16,0 0-256 0,0 0-64 16,21 34 0-16,-21-34 864 0,0 0 160 0,29 23 48 0,-29-23 0 15,0 0 320-15,33 26 64 0,-33-26 16 0,0 0 0 16,30 30 96-16,-30-30 32 0,0 0 0 0,24 32 0 0,-24-32-192 0,0 0-16 16,0 0-16-16,21 45 0 0,-21-45 32 0,0 0 0 15,0 0 0-15,13 43 0 0,-13-43 368 16,0 0 80-16,0 0 0 0,0 0 16 0,-3 38 48 15,3-38 16-15,0 0 0 0,0 0 0 0,-21 17-48 0,21-17-16 16,-16 4 0-16,8-3 0 0,8-1 96 0,-19 1 16 16,9-2 0-16,2 0 0 0,-3-1-208 0,3-1-48 15,0-1 0-15,0 1 0 0,3 0-192 0,-1-1-64 16,0 1 0-16,1-1 0 0,2 1-64 0,-1-1-32 16,3 1 0-16,1 3 0 0,0 0-160 0,-2-5 128 15,2 5-128-15,0 0 128 0,5-5-128 0,-5 5 0 0,8-4-192 0,-8 4 192 16,16-7-192-16,-16 7 192 15,26-7-192-15,-9 2 192 0,2 1 0 0,-1-1 0 16,3-1 0-16,-1 1 0 0,1 0 0 0,0 0 0 0,-2-1 0 0,-1 1 128 16,1 0-128-16,-1-1 0 0,-1-1 0 0,-2 1 0 15,1-2 0-15,-3 2 0 16,-1-2 0-16,0 2 0 0,-2 1 0 0,-1-1 160 0,0 0-160 0,-3 0 160 16,-6 6 96-16,10-11 0 0,-8 4 16 0,-2 7 0 15,3-11-64-15,-4 6-16 0,1 5 0 16,-4-9 0-16,4 9-192 0,-8-7 176 15,3 4-176-15,-4 0 160 0,2 1-160 0,1 1 0 0,-3 0 0 0,9 1 0 16,-17 2 0-16,17-2 0 0,-20 7 0 0,20-7-176 16,-20 14 16-16,20-14 0 0,-19 16 0 0,19-16 0 15,-16 19 160-15,16-19 0 0,0 0-144 0,-21 33 144 0,21-33 0 16,0 0 0-16,-12 36 0 0,12-36 0 0,0 0 0 16,0 0 0-16,6 47 0 0,-6-47 0 15,0 0 0-15,0 0 0 0,24 39 128 0,-24-39-128 0,0 0 0 16,0 0 0-16,32 16 144 0,-32-16-144 0,19-1 160 0,-19 1-32 15,18-5-128-15,-9 1 192 0,-1-2-192 0,1 0 144 16,0-1-144-16,-1-1 128 0,3-3-128 0,-3 2 0 16,-1-1 0-16,-1 1 128 0,2 0-128 0,-3-2 0 15,0 2 0-15,-2 0 0 0,3 2 0 0,-3 0 0 16,-1 2 0-16,-2 5 0 0,3-8 0 0,-3 8 0 16,0 0 0-16,3-7 0 0,-3 7 0 0,0 0 0 15,0 0 0-15,0 0 0 0,0 0-144 0,0 0 144 16,0 0-192-16,0 0 192 0,0 0-320 0,26 33 64 15,-26-33 0-15,0 0 0 0,0 0 96 0,16 38 32 16,-16-38 0-16,0 0 0 0,0 0 128 0,16 46 0 16,-16-46-144-16,0 0 144 0,0 0 0 0,0 0 0 0,23 36 128 0,-23-36-128 15,0 0 320-15,0 0 0 0,0 0-16 0,0 0 0 16,25 3-112-16,-25-3-32 0,6-6 0 0,-3 2 0 16,-3 4 80-16,5-13 16 0,0 5 0 0,-3 0 0 15,1-1-64-15,1 1-16 0,0-1 0 0,-1-1 0 16,0 1-176-16,2-1 0 0,-3 0 0 0,3 1 0 15,-1-2 0-15,1 0-176 0,0 1 16 0,0 1 0 16,0-1-288 0,2-1-64-16,0 3-16 0,1-1 0 0,0 2-1328 15,-8 7-256-15,11-11-48 0,-11 11-13504 0</inkml:trace>
  <inkml:trace contextRef="#ctx0" brushRef="#br0" timeOffset="8410.28">9491 11794 8863 0,'0'0'192'0,"0"0"32"0,0 0 16 0,0 0 16 0,0 0-256 0,0 0 0 0,0 0 0 0,0 0 0 0,9 41 2560 0,-9-41 448 16,0 0 80-16,0 46 32 0,0-46-896 0,0 0-176 16,-2 45-48-16,2-45 0 0,0 0-768 0,0 0-144 15,2 41-48-15,-2-41 0 0,0 0-208 0,0 0-32 16,0 0-16-16,0 0 0 0,0 0 0 0,0 0 0 16,0 0 0-16,0 0 0 0,24 6-256 0,-21-12-48 15,2-1-16-15,0 0 0 0,1-1-208 0,-1-1-32 16,0 0-16-16,0-1 0 0,2 0-208 0,-2-1 0 15,2 0 0-15,-1 2 0 0,2 0-240 0,-1 0-80 0,-1 0-32 16,3 0 0 0,-2 2-160-16,0 0-16 0,-7 7-16 0,15-11 0 0,-15 11 320 0,12-6 64 15,-12 6 16-15,0 0 0 0,19-2 144 0,-19 2-160 0,0 0 160 0,0 0-160 16,0 0-64-16,27 12-16 0,-27-12 0 0,0 0 0 16,0 0 64-16,0 0 16 0,16 37 0 0,-16-37 0 15,0 0 160-15,0 0 256 0,8 40-64 0,-8-40-16 16,0 0 112-16,0 0 32 0,5 47 0 0,-5-47 0 15,0 0-112-15,0 0-16 0,3 41 0 0,-3-41 0 16,0 0-192-16,0 0 0 0,0 0 0 0,0 0 0 31,0 0-592-31,5 39-112 0,-5-39-32 0,0 0 0 0,0 0-736 16,0 0-128-16,0 0-48 0,0 0-7248 0,0 0-1472 0</inkml:trace>
  <inkml:trace contextRef="#ctx0" brushRef="#br0" timeOffset="9598.51">10020 11857 23951 0,'0'0'1056'0,"0"0"224"0,0 0-1024 0,0 0-256 0,0 0 0 0,0 0 0 0,0 0 1744 0,0 0 304 16,-13 0 48-16,13 0 16 0,-12-2-720 0,12 2-144 15,-15-3-32-15,6 1 0 0,9 2-1216 0,-20-1 0 0,9 0-208 16,1 0 16 0,10 1-320-16,-22 2-64 0,22-2-16 0,-22 6 0 0,22-6 592 0,-23 8 0 15,23-8 0-15,-19 11 0 0,19-11 384 0,0 0-16 0,-21 23 0 0,21-23 0 16,0 0-96-16,0 0-16 0,-11 35 0 0,11-35 0 16,0 0-256-16,0 0 0 0,0 0 0 0,13 41 0 15,-13-41-144-15,0 0-144 0,0 0-32 0,35 22 0 31,-35-22-128-31,0 0-48 0,27 4 0 0,-27-4 0 0,19-2 304 0,-19 2 192 0,21-6-208 0,-11 0 80 16,1 0 128-16,2-1 0 0,-3 0 160 0,1-1-160 16,-2 0 480-16,2-3 0 0,-1 2 0 15,1-1 0-15,-1 0-224 0,0-1-32 0,1 2-16 0,-3 0 0 0,-2 1-208 16,2-1 0-16,-2 2 0 0,-1 1 0 16,0 0 0-16,-5 6 0 0,8-8 0 0,-8 8 0 0,0 0 160 15,0 0-16-15,11-5 0 0,-11 5 0 0,0 0-16 16,0 0 0-16,0 0 0 0,0 0 0 15,0 0 64-15,0 0 0 0,0 0 0 0,13 40 0 0,-13-40-192 0,0 0 160 16,0 0-160-16,1 41 160 0,-1-41 16 16,0 0 0-16,2 37 0 0,-2-37 0 0,0 0 32 0,0 0 16 15,3 40 0-15,-3-40 0 0,0 0 80 0,0 0 16 16,0 0 0-16,0 0 0 0,0 0-80 0,0 0-16 16,0 0 0-16,0 0 0 0,0 0-224 0,0 0 176 15,0 0-176-15,0 0 160 0,0 0-160 0,0 0 192 16,0 0-192-16,23 3 192 0,-18-12-192 0,-2 0 128 15,5-1-128-15,-4-1 128 0,3-1-128 0,0 0 0 16,0 2 0-16,-2-2 0 0,0 2 0 0,0 0 0 0,1 1 0 16,-1 0 0-16,0 2 0 0,-2 1 0 0,2 0 0 15,-5 6 0-15,12-9 0 0,-12 9 0 0,9-6 0 16,-9 6 0-16,0 0-144 0,15-6 144 0,-15 6 0 16,0 0 0-16,0 0-240 0,21 3 64 0,-21-3 16 0,0 0 0 15,0 0-48-15,0 0-16 0,22 25 0 0,-22-25 0 16,0 0 16-16,0 0 0 0,0 0 0 0,15 39 0 15,-15-39 208-15,0 0 0 0,0 0 0 0,0 0-144 16,7 42 144-16,-7-42 0 0,0 0 0 0,0 0 0 16,0 0 144-16,0 0-144 0,0 0 192 0,0 0-192 15,0 0 192-15,0 0-192 0,0 0 192 0,0 0-192 16,0 0 224-16,0 0-64 0,0 0-16 0,0 0 0 16,0 0 48-16,0 0 0 0,26 19 0 0,-22-24 0 15,-1 0-192-15,0-1 128 0,1 1-128 0,-1-1 128 0,0 1-128 16,1 0 0-16,-4 5 0 0,10-11 128 0,-10 11-128 0,7-9 0 15,-7 9 0-15,9-8 0 0,-9 8 0 0,8-6-192 16,-8 6 64-16,0 0 128 0,18-5-256 0,-18 5 80 16,0 0 16-16,16-2 0 0,-16 2-32 0,0 0-16 15,21 1 0-15,-21-1 0 0,0 0 208 0,24 4 0 16,-24-4-160-16,0 0 160 0,29 5 0 0,-29-5 0 16,21 2 0-16,-21-2 0 0,22 0 0 0,-22 0 0 15,22-1 0-15,-22 1 0 0,24-3 0 0,-24 3 0 16,24-5 0-16,-24 5 128 0,21-6 32 0,-21 6 0 15,21-9 0-15,-21 9 0 0,14-8-32 0,-14 8 0 16,13-10 0-16,-13 10 0 0,8-11 0 0,-8 11 0 16,6-12 0-16,-6 12 0 0,0-13 0 0,0 7 0 15,0 6 0-15,-3-11 0 0,3 11-128 0,-5-8 0 0,5 8 0 0,-8-7 128 16,8 7-128-16,-11-2 0 0,11 2 0 0,-16 2-176 16,16-2 0-16,-17 6 0 0,17-6 0 0,-20 12 0 15,20-12-16-15,-22 16 0 0,22-16 0 0,-18 20 0 16,18-20 192-16,0 0 0 0,-21 32 0 0,21-32-128 15,0 0 128-15,0 0 176 0,-5 41-48 0,5-41 0 16,0 0 16-16,0 0 0 0,20 42 0 0,-20-42 0 16,0 0-16-16,30 26 0 0,-30-26 0 0,27 13 0 15,-27-13 32-15,28 10 0 0,-28-10 0 0,27 5 0 16,-27-5 0-16,29 2 0 0,-29-2 0 0,25-2 0 16,-25 2-160-16,21-3 0 0,-21 3 0 0,19-5 128 15,-19 5-256-15,13-5-64 0,-13 5-16 0,13-8 0 16,-13 8-400-1,11-7-80-15,-11 7-16 0,8-7 0 16,-8 7-1792-16,8-9-352 0</inkml:trace>
  <inkml:trace contextRef="#ctx0" brushRef="#br0" timeOffset="9901.91">11143 11781 17503 0,'11'-8'768'0,"-3"3"176"0,-8 5-752 0,10-9-192 0,-10 9 0 0,0 0 0 0,9-6 976 0,-9 6 176 0,13-10 16 15,-2 3 16-15,1 1-224 0,-3 0-32 16,-9 6-16-16,13-5 0 0,-13 5-608 0,0 0-128 0,0 0-32 0,0 0 0 16,0 0 384-16,0 0 80 0,13 35 16 0,-13-35 0 15,0 0 144-15,1 38 16 0,-1-38 16 0,0 0 0 16,5 49 32-16,-5-49 16 0,0 0 0 0,8 43 0 15,-8-43-240-15,0 0-48 0,16 35-16 0,-16-35 0 16,0 0-400-16,0 0-144 0,22 32 0 0,-22-32 144 31,0 0-528-31,0 0-96 0,0 0-32 0,0 0 0 16,21 23-704-16,-21-23-160 0,0 0-32 0,0 0-7824 0,0 0-1584 0</inkml:trace>
  <inkml:trace contextRef="#ctx0" brushRef="#br0" timeOffset="10150.94">11085 11878 1839 0,'0'0'160'0,"0"0"-160"0,0 0 0 0,0 0 0 0,0 0 3776 0,0 0 704 16,0 0 160-16,0 0 32 0,0 0-1344 0,24 1-256 16,-24-1-48-16,24 1-16 0,-24-1-1344 0,24 0-256 15,-24 0-64-15,26-1-16 0,-26 1-880 0,24-1-160 16,-24 1-32-16,22-1-16 0,-22 1-240 0,23-2 128 15,-23 2-128-15,19-3 0 0,-19 3 0 0,21-4 0 16,-21 4 0-16,21-3 0 0,-21 3 0 0,22-3-192 16,-22 3 48-16,24-4 0 15,-24 4-1072-15,24-3-192 0,-24 3-64 0,24-1-7936 16,-24 1-1584-16</inkml:trace>
  <inkml:trace contextRef="#ctx0" brushRef="#br0" timeOffset="10663">11687 11820 5519 0,'0'0'496'0,"0"0"-496"0,0 0 0 0,0 0 0 15,0 0 3728-15,0 0 656 0,22 11 128 0,-22-11 32 16,0 0-1696-16,0 0-336 0,27 32-64 0,-27-32-16 16,15 30-1520-16,-15-30-304 0,11 38-64 0,-11-38-16 15,10 44-528-15,-10-44 0 0,5 51 0 0,-5-51 0 16,6 56 208-16,-6-56 48 0,3 58 0 0,-3-58 0 15,0 50 400-15,0-50 96 0,2 40 16 0,-2-40 0 16,0 0-272-16,0 38-48 0,0-38-16 0,0 0 0 16,0 0 80-16,0 0 32 0,0 0 0 0,0 0 0 0,0 0-160 0,0 0-48 15,0 0 0-15,-18-8 0 0,13-2-128 0,0-2-16 16,2-2-16-16,0 0 0 0,2-2-176 0,1-3 160 16,1-3-160-16,2-2 160 0,2-1-160 0,0-1 0 15,1 1 0-15,-1 2 0 0,3 0 0 0,0 1 0 16,3 0 0-16,-3 3 0 0,0 4-176 0,3 0 176 15,1 1-128-15,0 2 128 0,1 4-208 0,0 2 32 16,-13 6 16-16,24-6 0 0,-24 6-128 0,24 0-32 16,-24 0 0-16,24 6 0 15,-24-6-288-15,0 0-64 0,30 16-16 0,-30-16 0 16,0 0 112-16,21 21 0 0,-21-21 16 0,0 0 0 0,0 0 304 0,0 0 48 16,16 37 16-16,-16-37 0 0,0 0 192 0,0 0 0 0,0 0 0 0,-16 26 0 15,16-26 208-15,0 0 144 0,-27 13 32 0,27-13 0 16,-24 9 160-16,24-9 32 0,-26 5 16 0,26-5 0 15,-20 3-272-15,20-3-48 0,-20 0-16 16,20 0 0-16,-17-1-256 0,17 1-176 0,-13-5 32 0,13 5 0 31,-11-5-976-31,11 5-192 0,-8-7-32 0,8 7-16 16,-5-8-1136-16,5 3-240 0,0 5-32 0,0-10-9296 0</inkml:trace>
  <inkml:trace contextRef="#ctx0" brushRef="#br0" timeOffset="11115.96">11959 11865 3679 0,'0'0'320'0,"0"0"-320"0,0 0 0 0,11-4 0 16,-11 4 2640-16,0 0 464 0,0 0 96 0,16-3 0 0,-16 3 384 0,18-2 80 0,-18 2 16 0,0 0 0 0,20 5-1568 0,-20-5-304 15,0 0-64-15,0 0-16 0,0 0-784 0,21 31-176 16,-21-31-16-16,0 0-16 0,0 0-384 0,15 35-80 16,-15-35-16-16,0 0 0 0,0 0-32 0,22 32-16 15,-22-32 0-15,0 0 0 0,0 0 32 0,26 16 0 16,-26-16 0-16,0 0 0 0,22 0-96 0,-22 0-16 15,17-5 0-15,-7-1 0 0,-2 0-128 0,2-1 128 16,-2 1-128-16,1-2 128 0,-1 2-128 0,-3-1 0 16,0 0 0-16,1 1 0 0,-3-1 0 0,1 1 0 15,-4 6 0-15,3-11 0 0,-3 11 0 0,0-7 0 16,0 7 0-16,0 0 0 0,-2-6 0 0,2 6-144 16,0 0 144-16,0 0-160 0,0 0-48 0,0 0-16 15,0 0 0-15,0 0 0 0,-11 34-96 0,11-34 0 0,0 0-16 16,0 0 0-1,11 38-96-15,-11-38-16 0,0 0 0 0,26 25 0 16,-26-25 128-16,27 12 0 0,-27-12 16 0,31 8 0 16,-14-8 432-16,1 0 96 0,-1-2 16 0,1-1 0 0,-2-1 176 0,1-1 32 0,-2-1 16 0,-1-1 0 15,-4 0 112-15,1 1 32 0,-3-1 0 0,-3-2 0 16,1 0-240-16,-4-1-48 0,-1 2-16 16,-1-1 0-16,-1 1 16 0,1 8 0 0,-8-12 0 0,8 12 0 15,-10-12 0-15,10 12 0 0,-15-12 0 0,6 6 0 16,9 6-320-16,-19-10 0 0,19 10 0 0,-17-7 0 15,17 7-464 1,-17-5-48-16,17 5-16 0,0 0 0 0,-22 1-560 16,22-1-96-16,0 0-32 0,0 0-10384 0,0 0-2096 0</inkml:trace>
  <inkml:trace contextRef="#ctx0" brushRef="#br0" timeOffset="11537.8">12535 11913 6447 0,'15'-3'272'0,"-15"3"80"0,17-7-352 0,-17 7 0 16,0 0 0-16,14-4 0 0,-14 4 1808 0,0 0 304 15,17-9 48-15,-7 4 16 0,-10 5 352 0,14-8 80 16,-14 8 16-16,0 0 0 0,0 0-592 0,2-8-112 16,-2 8-32-16,0 0 0 0,-22 9-1008 0,22-9-208 15,-23 13-32-15,23-13-16 0,-25 24-336 0,25-24-64 16,-23 26-16-16,23-26 0 0,0 0 352 0,-22 39 64 0,22-39 16 16,0 0 0-16,0 0 128 0,2 36 16 15,-2-36 16-15,0 0 0 0,0 0-560 0,20 15-112 0,-20-15-128 0,0 0 176 16,26-2 0-16,-16-4 0 0,4-1 0 0,-1-4 0 15,1-2-48-15,0-1 0 0,-4 1 0 16,2-1 0-16,-1-2 0 0,-2 0-128 0,2-3 192 0,-2 0-64 16,0 0 16-16,1-2 0 0,-4 0 0 0,1 0 0 15,0 0-144-15,-2-1 160 0,0 0-160 0,0 1 160 16,-2 1-16-16,2 1 0 0,-4 3 0 0,1 1 0 16,0 4 0-16,-1 1 0 0,1 5 0 0,-2 1 0 15,0 4-144-15,0 0 0 0,0 0 0 0,0 0 0 16,0 0 0-16,0 0 0 0,6 57-192 0,-6-57 192 15,5 54-176-15,-5-54 176 0,5 65-128 0,-5-65 128 16,9 62 0-16,-9-62 0 0,16 57 0 0,-16-57 0 16,18 53 176-16,-18-53-48 0,19 53 0 0,-19-53 0 0,18 51-128 15,-18-51-144-15,17 44 144 0,-17-44-208 16,12 38-592-16,-12-38-112 0,12 41-32 0,-12-41-16800 16</inkml:trace>
  <inkml:trace contextRef="#ctx0" brushRef="#br0" timeOffset="14407.23">15206 12579 10127 0,'0'0'896'0,"0"0"-704"0,0 0-192 0,0 0 0 16,0 0 1536-16,0 0 288 0,0 0 48 0,0 0 16 15,0 0-608-15,0 0-112 0,-26 4-16 0,26-4-16 16,0 0-432-16,-22 2-96 0,22-2-16 0,0 0 0 15,-22 3-80-15,22-3 0 0,0 0-16 0,-26 1 0 16,26-1 336-16,-19 4 64 0,19-4 0 0,-24 3 16 16,24-3 112-16,-24 3 32 0,24-3 0 0,-31 2 0 15,31-2-208-15,-30 2-32 0,30-2-16 0,-35 2 0 0,35-2-352 0,-43 3-80 16,22 0-16 0,-3-1 0-1,0 0-160-15,-3 0-48 0,1 0 0 0,-4 0 0 0,1-1 64 0,0 0 16 0,-4 1 0 0,2 0 0 16,-3-1 112-16,0 1 32 0,-2 0 0 0,-2 1 0 0,-2-1-128 0,-2 0-32 15,1 1 0-15,-2-2 0 0,-2 1-208 0,0-1 176 16,0 0-176-16,0 0 160 0,2 0-160 0,-2-1 0 16,-3 0 0-16,-3 1 0 0,3 1 0 0,0 0 0 15,2-1 0-15,-1 0 0 0,4-1 0 0,-3 0 0 16,1 0 0-16,-2 0 0 0,-1 1 0 0,2-1 0 16,-2 1 0-16,3-1 0 0,1 1 128 0,-1-1-128 15,0-2 128-15,-1 1-128 0,-2-1 144 0,0 1-144 16,-2-1 160-16,1 1-160 0,1 1 128 0,0 0-128 15,1-1 0-15,1 0 0 0,-2 0 128 0,-2-1-128 16,-1-1 0-16,0 0 0 0,1 2 0 0,-1 0 128 16,3-1-128-16,-2 1 0 15,2-1 0-15,-1 1 0 0,-3 0 0 0,0-1 0 0,1 0 0 0,1 0 144 0,2 0-144 0,0 0 128 16,2 1-128-16,-2 0 0 0,0-2 0 0,-2 2 128 16,1 1-128-16,-1-1 0 0,1-1 0 0,1 1 0 15,1 1 0-15,-1 0 0 0,0 1 0 0,-1 0 0 16,-1-1 0-16,0 1 0 0,1 0 0 0,-1-1 128 15,4-2-128-15,-1 2 0 0,3-1 144 0,-3 1-144 16,-1 0 128-16,0 0-128 0,-3 0 128 0,3-1-128 16,3 1 0-16,-1 0 144 0,1 0-144 0,0 1 0 15,0 0 128-15,-1 0-128 0,0-1 0 0,-1 0 0 16,1-1 144-16,3 0-144 0,2 0 0 0,0 0 144 16,1 1-144-16,0 0 0 0,-2 0 0 0,-1 0 0 0,0 2 0 15,-1-2 0-15,2-2 0 0,0 1 0 0,4 0 0 0,-1 1 128 16,3 0-128-16,-1 0 0 0,-2 0 144 0,0 0-144 15,-2 0 160-15,-2-1-160 0,0 0 0 0,4-1 128 16,-2 1-128-16,1 0 0 0,3 1 0 0,-3 0 0 16,2 1 0-16,-2 0 0 0,-2 0 0 0,1-1 0 15,2 0 0-15,-1 0 0 0,1 0 0 0,0 0 0 16,-1-1 0-16,5 0 0 0,1 2 0 0,-1 0 0 16,-3 1 0-16,1 0 0 0,-3-1 0 0,3 0 0 15,0-1 0-15,-1 0 0 0,4 1 0 0,-1-1 0 16,5 1 0-16,-1-1 0 0,-1 2 0 0,1-1 0 15,0 1 0-15,0-2 0 0,-2 1 0 0,-1 0 0 0,4 0 0 16,-2 0 0-16,0 1 0 0,3-1 0 0,3-1 0 0,-1 0 0 16,3 1 0-16,-1 0 0 0,1-1 0 15,-2 1 0-15,2 0 0 0,0 0 0 0,-3-1 0 0,2 0 0 16,-1 0 0-16,0 0 0 0,2 1 0 0,-1 0 0 16,-1-1 0-16,2 1-128 0,3 0 128 0,-1-1 0 15,1 1 0-15,3-1 0 0,-1 0 0 0,-1 0 0 16,2 1 0-16,0-2-128 0,-1 1 128 0,0 0 0 15,0 1 0-15,2 0 0 0,-2-1 0 0,-3 1 0 16,3 0 0-16,-2 2 0 0,1-1 0 0,1-1 0 16,-1 1 0-16,-1-1-128 0,2-1 128 0,2 1 0 15,0 2 0-15,1-1 0 0,-1-1 0 0,17-1 0 16,-29 3 0-16,15-2 0 0,14-1 0 0,-29 3 0 16,29-3 0-16,-26 4 0 0,26-4 0 0,-27 2 0 0,14-2 0 0,0 0 0 15,13 0 0-15,-24 5 144 0,24-5-144 0,-22 2 0 16,22-2 144-16,-19 2-144 0,19-2 0 0,-16 2 128 15,16-2-128-15,-15 1 0 0,15-1 0 0,-11 1 128 16,11-1-128-16,0 0 0 0,-16 0 0 0,16 0 144 16,0 0-144-16,0 0 0 0,-12-1 208 0,12 1-64 15,0 0-16-15,-5-3 0 0,5 3 16 0,0 0 0 16,-4-3 0-16,4 3 0 0,0 0-144 0,-3-4 128 16,3 4-128-16,0 0 128 0,2-3-128 0,-2 3 128 15,1-4-128-15,-1 4 128 0,5-4-128 0,-5 4 0 16,11-6 0-16,-11 6 128 0,13-6-128 0,-3 2 0 15,1-2 0-15,3 2 0 0,1 0 0 0,4-1 0 0,0-1 0 16,2-3 0-16,-2 3 0 0,-1-2 0 0,4 1 0 0,-1-1 0 16,1 1 0-16,-3-1 0 0,2 1 0 15,-3 0 0-15,1 0 0 0,0 1 0 16,2 0 0-16,-2 0 0 0,-2 0 0 0,0 0 0 0,-3 2 0 16,1-1 0-16,-1 1 0 0,-1-1 0 0,0 1 0 0,-4 1 0 15,2 0 0-15,-4 1 0 0,-7 2 0 0,12-3 0 16,-12 3 0-16,0 0 0 0,0 0 0 0,5-2 0 15,-5 2 0-15,0 0 0 0,0 0 0 0,0 0 0 16,0 0 0-16,-11 1 0 0,11-1 0 16,-13 2 0-16,13-2 0 0,-22 4-144 0,22-4 144 15,-24 6 0-15,24-6-192 0,-35 10 192 0,11-4-192 0,-3 1 192 16,0 0-192-16,1-1 192 0,2 0-192 0,0 0 192 0,3 1 0 16,-1-2-128-16,1 1 128 0,3-1 0 0,-1 3 0 0,0-2 0 15,0 1 0-15,1 0 0 0,18-7 0 0,-33 15 0 16,33-15 0-16,-31 15 0 0,31-15 0 0,-24 14 0 15,24-14 0-15,0 0 0 0,-24 20-128 0,24-20 128 16,0 0 0-16,0 0 0 0,0 0-256 0,0 0 64 16,0 0 16-16,0 0 0 0,5 43 176 0,-5-43 0 15,0 0 0-15,29 18-128 0,-29-18 128 16,32 14 0-16,-14-6 128 0,2-2-128 16,1 1 128-16,0 0-128 0,3 2 160 15,0-1-160-15,0 1 128 0,0-2-128 0,0-1 0 0,-2-2 0 0,0 0 128 0,2 1-128 16,-1-2 0-16,-1 0 0 0,0 1 0 0,-2-1 0 15,1 0 0-15,1 1 0 0,-3 1 0 16,0-1 0-16,-2 0 0 0,-17-4 0 0,31 9 0 16,-31-9 0-16,26 9 0 0,-26-9 0 0,22 7-256 15,-22-7-80-15,0 0-32 0,24 9 0 16,-24-9-976-16,0 0-192 0</inkml:trace>
  <inkml:trace contextRef="#ctx0" brushRef="#br0" timeOffset="21553.12">8583 12863 1839 0,'-1'-11'160'0,"-1"4"-160"0,2 1 0 0,-2 1 0 0,2 5 2912 0,0-6 544 0,0 3 128 0,0-2 0 16,0-2 48-16,0-3 0 0,0 0 0 0,0 0 0 16,0 3-1328-16,2 1-272 0,-2 6-48 0,0-6-16 15,0 6-1008-15,0 0-192 0,0 0-32 0,0 0-16 16,0 0-400-16,0 0-64 0,0 0-32 0,0 0 0 16,0 0-224-16,0 0 0 0,16 48 0 0,-16-48 0 15,0 0 0-15,8 48 144 0,-8-48-144 0,3 39 192 0,-3-39-48 0,4 47 0 16,-4-47 0-16,3 48 0 15,-3-48-144-15,6 46 0 0,-6-46 144 0,8 44-144 16,-8-44 0-16,8 36 0 0,-8-36 0 0,0 0 128 0,16 46-128 0,-16-46 0 16,0 0 0-16,12 40 0 0,-12-40 0 0,0 0 0 15,12 36 0-15,-12-36 0 0,0 0-256 0,0 0-64 16,5 35 0-16,-5-35-16 16,0 0-1168-16,0 0-224 15,0 0-64-15,0 0-13376 0</inkml:trace>
  <inkml:trace contextRef="#ctx0" brushRef="#br0" timeOffset="22110.55">8550 13076 18431 0,'0'0'1632'0,"0"0"-1312"0,0 0-320 0,0 0 0 16,0 0 2176-16,0 0 352 0,0 0 80 0,0 0 16 15,33 12-640-15,-33-12-128 0,0 0-32 0,39 11 0 16,-39-11-1088-16,32 3-224 0,-32-3-32 0,30 0-16 16,-30 0-1008-1,29-1-208-15,-29 1-32 0,29-2-16 16,-29 2 64-16,27-4 16 0,-27 4 0 0,34-6 0 0,-34 6 544 0,30-6 176 0,-30 6 0 0,27-5 0 15,-27 5 320-15,21-4 160 0,-21 4 32 0,0 0 16 0,0 0 304 0,26-4 48 16,-26 4 16-16,0 0 0 0,0 0-288 0,0 0-48 16,0 0-16-16,0 0 0 0,0 0-160 0,0 0-48 15,0 0 0-15,0 0 0 0,0 0-16 0,-18 25 0 16,18-25 0-16,-16 13 0 0,16-13-128 0,-19 15-16 16,19-15-16-16,-21 18 0 0,21-18-160 0,-21 21 0 15,21-21 0-15,-16 22 0 16,16-22 0-16,0 0 0 0,-14 30 0 0,14-30 0 0,0 0 0 0,0 0 0 15,0 0 128-15,3 36-128 0,-3-36 160 0,0 0-160 16,0 0 192-16,27 6-192 0,-27-6 192 0,0 0-64 16,23-2 0-16,-23 2-128 0,17-7 272 0,-5-1-48 15,2-1-16-15,0 0 0 0,-3-2 32 0,2 0 0 16,-3 0 0-16,-2 1 0 0,0 2 64 0,-3-1 16 0,-2 2 0 16,0 0 0-16,-3 7 32 0,0-11 16 0,-2 6 0 15,1 1 0-15,1 4-176 0,-5-8-48 16,5 8 0-16,-11-7 0 15,11 7-672-15,-10-7-144 0,10 7-32 16,-11-6 0-16,11 6-576 0,-8-4-128 0,8 4-32 0,0 0-16480 0</inkml:trace>
  <inkml:trace contextRef="#ctx0" brushRef="#br0" timeOffset="22414.05">8961 12763 14735 0,'0'0'1312'0,"0"0"-1056"0,0 0-256 0,0 0 0 0,0 0 3280 0,0 0 608 0,0 0 112 0,0 0 32 0,0 0-2336 0,0 0-464 16,-5 44-80-16,5-44-32 0,5 39-544 0,-5-39-96 16,5 47-32-16,-5-47 0 0,3 53-448 0,-3-53 0 15,5 57 0-15,-5-57 0 0,6 51 0 0,-6-51 0 16,5 47 0-16,-5-47 0 0,8 39 0 0,-8-39 0 15,0 0 0-15,8 44 144 0,-8-44 64 0,0 0 16 16,0 0 0-16,11 40 0 0,-11-40-224 0,0 0 144 16,0 0-144-16,0 0 128 15,0 0-576-15,0 0-128 0,0 0-32 0,0 0-9696 16,0 0-1920-16</inkml:trace>
  <inkml:trace contextRef="#ctx0" brushRef="#br0" timeOffset="23415.43">9148 12783 25743 0,'0'0'560'0,"0"0"112"0,-8-3 32 16,8 3 32-16,0 0-592 0,0 0-144 0,0 0 0 0,-11 1 0 0,11-1 2096 0,-13 6 384 0,13-6 80 0,-19 13 0 15,19-13-1632-15,-17 23-336 0,17-23-64 0,-17 27-16 16,17-27-512-16,-19 32-304 0,19-32 48 0,-14 33 0 15,14-33-96-15,-18 46-16 0,18-46 0 0,-11 46 0 16,11-46 368-16,-3 41 0 0,3-41 192 0,3 37-64 16,-3-37 384-16,0 0 80 0,13 45 16 0,-13-45 0 15,0 0-256-15,19 36-48 0,-19-36-16 0,0 0 0 0,30 21-160 16,-30-21-128-16,0 0 192 0,32 9-192 16,-32-9 0-16,23 0 0 0,-23 0 0 0,22-6 0 0,-22 6 0 0,21-9-192 15,-21 9 0-15,22-10 0 0,-22 10 32 16,15-13 16-16,-15 13 0 0,14-9 0 0,-14 9 464 0,8-11 80 15,-8 11 32-15,5-9 0 0,-5 9-16 0,3-9 0 16,-3 9 0-16,-3-9 0 0,3 9-192 0,-3-9-32 16,3 9-16-16,-5-9 0 0,5 9-176 0,-7-9 128 15,7 9-128-15,-6-9 128 0,6 9-128 0,-6-7 0 16,6 7 0-16,-7-5 0 0,7 5-128 0,0 0 128 16,-6-5-160-16,6 5 160 0,0 0 0 0,0 0-144 15,-8-3 144-15,8 3 0 0,0 0 0 0,0 0 0 16,0 0 0-16,0 0 0 0,0 0 0 0,0 0 0 0,0 0 0 0,0 0 0 15,-13 26 0-15,13-26 0 0,0 0-144 16,0 0 144-16,-3 33-160 0,3-33 160 16,0 0-208-16,0 0 80 0,6 41-48 0,-6-41 0 0,0 0 0 15,0 0 0-15,16 36-16 0,-16-36-16 0,0 0 0 0,0 0 0 16,26 32 208-16,-26-32-192 0,0 0 192 0,0 0-192 16,34 20 192-16,-34-20 128 0,0 0 0 15,27 5-128-15,-27-5 304 0,0 0-48 0,30-1-16 0,-30 1 0 16,24-7-48-16,-24 7-16 0,21-9 0 0,-21 9 0 15,19-12-176-15,-10 4 160 0,-9 8-160 0,15-12 160 16,-8 4-160-16,-1 0 0 0,-1 0 0 0,0-1 128 16,-2 1-128-16,0 0 0 0,1 0 0 0,-2 0 0 0,-2 8 0 15,3-14 128-15,-3 14-128 0,4-11 0 16,-4 11 0-16,1-7 128 0,-1 7-128 0,0 0 0 0,0 0 0 16,0 0 0-16,0 0 0 0,0 0 0 0,0 0 0 0,0 0 0 15,0 0 0-15,0 0 0 0,0 0 0 0,0 0 0 16,0 0 0-16,0 0 0 0,14 32-160 0,-14-32 160 15,0 0 0-15,0 0-144 0,10 39 144 0,-10-39 0 16,0 0 0-16,0 0 0 0,0 0 0 0,10 42 0 16,-10-42 0-16,0 0 0 0,0 0 0 0,0 0 0 15,0 0 0-15,18 33 0 0,-18-33 0 0,0 0 256 16,0 0-64-16,0 0-16 0,0 0 16 0,0 0 0 0,0 0 0 16,14-8 0-16,-14 8 0 0,5-12 0 15,-2 5 0-15,0-2 0 0,-1 0-192 0,1 0 160 16,1-1-160-16,1 0 160 0,-1 0-160 0,1 0 0 15,0-2 0-15,0 1-176 0,0 2 32 0,0-1 0 16,0 2 0-16,-1-1 0 0,1 2 144 0,-1 0-192 0,-4 7 192 0,8-12-192 16,-8 12 192-16,8-8 0 0,-8 8 0 0,0 0-128 15,13-7 128-15,-13 7 0 0,0 0 0 0,0 0-128 16,0 0 128-16,0 0 0 0,0 0 0 0,29 16-128 16,-29-16 128-16,0 0-160 0,0 0 160 0,17 35-160 15,-17-35 160-15,0 0-160 0,0 0 160 16,13 42-160-16,-13-42 160 0,0 0 0 0,11 36 0 0,-11-36 0 15,0 0 0-15,8 35 0 0,-8-35 0 0,0 0 0 16,0 0 0-16,8 37 0 0,-8-37 0 0,0 0 0 16,0 0-176-16,0 0 176 0,0 0-208 0,0 0 80 15,0 0-368-15,0 0-64 0,8 36-16 16,-8-36 0-16,0 0-1552 0,0 0-320 16</inkml:trace>
  <inkml:trace contextRef="#ctx0" brushRef="#br0" timeOffset="28257.24">9801 13045 5519 0,'0'0'496'0,"0"0"-496"0,0 0 0 0,0 0 0 0,0 0 2832 0,0 0 480 16,0 0 80-16,0 0 32 0,0 0-1136 0,19-2-240 15,-19 2-32-15,16-2-16 0,-16 2-624 0,19-2-128 16,-19 2-32-16,18-1 0 0,-18 1-768 0,21 0-144 16,-21 0-48-16,24-2 0 0,-24 2 224 0,25-2 32 15,-25 2 16-15,24-1 0 0,-24 1-128 0,24-1-16 16,-24 1-16-16,21-1 0 0,-21 1-224 0,0 0-144 15,29 0 192-15,-29 0-192 16,0 0-240-16,26 1-144 0,-26-1-48 0,0 0 0 16,0 0-1344-16,22 3-272 0,-22-3-48 0,0 0-10176 0</inkml:trace>
  <inkml:trace contextRef="#ctx0" brushRef="#br0" timeOffset="28469.55">9900 13228 10127 0,'0'0'896'0,"0"0"-704"0,0 0-192 0,0 0 0 16,0 0 2800-16,0 0 528 0,0 0 96 0,0 0 32 15,32 8-832-15,-32-8-144 0,27 2-48 0,-27-2 0 0,24 0-1216 0,-24 0-240 16,24-2-48-16,-24 2-16 0,19-3-912 16,-19 3 0-16,18-4 0 0,-18 4-224 15,19-6-752-15,-19 6-160 0,18-8-16 0,-18 8-16 16,14-7-816-16,-14 7-144 0,13-9-48 0,-13 9-8960 15</inkml:trace>
  <inkml:trace contextRef="#ctx0" brushRef="#br0" timeOffset="29168.15">10624 12801 27647 0,'0'0'1216'0,"0"0"256"0,0 0-1168 0,-15 1-304 0,15-1 0 0,0 0 0 15,0 0 752-15,-18 4 80 0,18-4 32 0,-27 9 0 16,8-3-624-16,-2 1-240 0,3 2 176 0,1-1-176 15,-1 0-960-15,18-8-272 0,-29 17-64 0,29-17-16 16,0 0 192-16,-25 17 32 0,25-17 16 0,0 0 0 16,-23 23 688-16,23-23 144 0,0 0 32 0,0 0 0 0,0 0 512 0,-14 34 96 15,14-34 32-15,0 0 0 0,0 0 144 0,0 0 16 16,0 0 16-16,28 31 0 0,-28-31 96 0,0 0 0 16,26 9 16-16,-26-9 0 0,0 0-320 0,27 7-64 15,-27-7-16-15,0 0 0 0,24 2-320 0,-24-2 144 16,0 0-144-16,0 0 0 0,26 7 0 0,-26-7 0 15,0 0 0-15,0 0 0 0,0 0 0 0,0 0 0 16,0 0 0-16,0 0 0 0,0 0 320 16,0 0-32-16,0 0-16 0,0 0 0 0,0 0 176 0,0 0 16 15,0 0 16-15,0 0 0 0,-7 36-208 0,7-36-32 16,0 0-16-16,0 0 0 0,-20 19-96 0,20-19-128 16,0 0 176-16,0 0-176 0,-24 26 128 0,24-26-128 15,0 0 0-15,-21 22 0 0,21-22 0 0,0 0 0 16,0 0 0-16,-17 26 0 0,17-26 0 0,0 0-144 0,0 0 144 0,0 0-192 31,0 0-208-31,0 0-48 0,0 0-16 0,1 39 0 0,-1-39 80 0,0 0 32 0,0 0 0 16,0 0 0-16,0 0 32 0,0 0 16 0,0 0 0 0,21 28 0 15,-21-28 80-15,0 0 16 0,0 0 0 0,0 0 0 16,0 0 208-16,0 0-144 0,0 0 144 0,0 0-128 16,14 35 128-16,-14-35-128 0,0 0 128 15,0 0-128-15,0 0 0 0,0 0 0 0,-2 46 0 0,2-46 0 16,0 0 368-16,0 0 80 0,2 37 0 0,-2-37 16 15,0 0 160-15,0 0 16 0,15 36 16 0,-15-36 0 16,0 0 240-16,0 0 32 0,27 26 16 0,-27-26 0 16,0 0-592-16,26 9-224 0,-26-9 176 0,0 0-176 15,26 4 400-15,-26-4-16 0,0 0 0 0,22-4 0 16,-22 4-3200-16,14-5-640 0</inkml:trace>
  <inkml:trace contextRef="#ctx0" brushRef="#br0" timeOffset="29688.05">10730 12991 8287 0,'0'0'736'0,"0"0"-592"0,0 0-144 0,0 0 0 0,0 0 3952 0,0 0 752 0,0 0 160 0,0 0 16 16,0 0-2832-16,0 0-560 0,0 0-112 0,0 0-32 0,7 46-1120 15,-7-46-224-15,0 0 0 0,12 44 0 0,-12-44-320 0,0 0 64 16,18 45 0-16,-18-45 0 0,0 0 128 0,27 29 128 16,-27-29-192-16,0 0 192 0,34 20 320 0,-34-20 192 15,24 5 16-15,-24-5 16 0,24-2 128 0,-24 2 32 16,22-6 0-16,-22 6 0 0,19-10-128 0,-19 10 0 15,15-11-16-15,-7 4 0 16,-8 7-192-16,9-13-48 0,-9 13 0 0,7-14 0 0,-5 7 112 16,-2 7 16-16,1-14 0 0,-1 14 0 0,-3-11-160 0,3 11-32 15,-2-11 0-15,-3 5 0 0,5 6-80 0,-6-11-32 16,6 11 0-16,-9-10 0 16,9 10-656-16,-7-10-128 0,7 10-16 15,-6-10-16-15,6 10-1184 0,-4-11-224 0,4 11-48 0,-3-6-12416 16</inkml:trace>
  <inkml:trace contextRef="#ctx0" brushRef="#br0" timeOffset="30670.41">11069 12923 17503 0,'0'0'1552'0,"0"0"-1232"0,0 0-320 0,0 0 0 16,0 0 2304-16,0 0 416 0,0 0 80 0,0 0 16 15,0 0-1872-15,0 0-368 0,-14 33-80 0,14-33-16 16,0 0-1440-16,0 0-272 0,0 0-64 0,0 0-16 16,6 38-320-16,-6-38-64 0,0 0-16 0,0 0 0 15,0 0 1200-15,10 34 224 0,-10-34 48 0,0 0 16 0,0 0 1024 0,0 0 208 16,21 34 32-16,-21-34 16 0,0 0-192 16,0 0-32-16,0 0-16 0,17 30 0 0,-17-30-560 0,0 0-128 15,0 0 0-15,0 0-128 0,0 0 0 0,0 0 0 16,0 0 0-16,0 0 0 15,0 0 208-15,0 0 48 0,0 0 0 0,-12 35 0 0,12-35 400 16,0 0 96-16,-23 4 16 0,23-4 0 0,-19 2 128 0,19-2 16 16,-18 2 16-16,18-2 0 0,-17 1-96 0,17-1-32 15,-18 1 0-15,18-1 0 0,0 0-288 0,-14 0-48 16,14 0-16-16,0 0 0 0,0 0-240 0,0 0-48 16,0 0-16-16,0 0 0 0,0 0-144 0,0 0 0 15,11-6 0-15,-11 6 128 0,16-3-128 0,-16 3 0 16,19-4 0-16,-19 4 0 0,21-6 0 0,-21 6 0 15,23-6 0-15,-23 6 0 0,24-8 0 0,-12 3 0 16,1-1 0-16,-2 0 0 0,2-1-176 0,-2-1-16 0,-1 2 0 0,-1-1 0 16,1 0 16-16,1-2 0 0,-1 1 0 0,-2 1 0 15,1-1 176-15,-2 1 176 0,-1 1-48 0,-1-1 0 16,0 1 288-16,-1-1 48 0,0 1 16 0,-3 0 0 16,1 1-48-16,-2-1-16 0,2 1 0 15,-2 0 0-15,0 5-128 0,-2-10-32 0,0 6 0 0,-1 0 0 16,3 4-128-16,-8-5-128 0,8 5 192 0,-8-4-192 15,8 4 0-15,-11-1 0 0,11 1-160 0,0 0 160 16,-19 7-320-16,19-7 64 0,0 0 16 0,-21 15 0 16,21-15 80-16,0 0 16 0,-19 28 0 0,19-28 0 15,0 0 144-15,-15 36-160 0,15-36 160 0,0 0-160 16,-7 38 0-16,7-38 0 0,0 0 0 0,0 0 0 0,6 43 160 16,-6-43 0-16,0 0 0 0,0 0 0 0,16 30 0 15,-16-30-160-15,0 0 160 0,0 0 0 0,27 13 0 0,-27-13 0 16,0 0 0-16,21-2 0 0,-21 2 304 15,17-6-48-15,-17 6 0 0,19-11 0 0,-19 11-64 0,14-13-32 16,-7 5 0-16,1 1 0 0,-3 0-160 0,3-1 0 16,-3-1 0-16,0 2 0 0,0 0 0 0,-2-1 0 15,0 1 128-15,-3 7-128 0,8-10 0 0,-8 10 0 16,3-8 0-16,-3 8 0 0,0 0 0 0,0-6 0 16,0 6-176-16,0 0 176 0,0 0-176 0,0 0 176 15,0 0-208-15,0 0 80 0,0 0-64 0,0 0 0 16,0 0 0-16,8 35 0 0,-8-35 192 0,0 0 0 15,0 0 0-15,11 36-128 0,-11-36 128 0,0 0 0 16,0 0 0-16,15 30 128 0,-15-30-128 0,0 0 192 16,0 0-64-16,0 0 0 0,0 0-128 0,0 0 176 0,0 0-176 15,0 0 192-15,0 0-192 0,0 0 160 0,0 0-160 0,0 0 160 16,0 0 96-16,0 0 32 0,0 0 0 16,0 0 0-16,0 0 32 0,0 0 0 15,12-5 0-15,-12 5 0 0,-3-9-80 0,3 9-16 0,0-12 0 0,0 12 0 16,3-9-80-16,-3 9-16 0,5-11 0 0,-5 11 0 15,10-13-128-15,-10 13 0 0,14-13 0 16,-7 7 0-16,4 0 0 0,0-2 0 0,0 1-192 0,1 1 192 16,-12 6-336-16,19-9 48 0,-11 4 16 0,-8 5 0 31,17-8-416-31,-17 8-80 0,16-5 0 0,-16 5-16 0,10-6-1600 0,-10 6-320 16,0 0-64-16,10-4-11520 0</inkml:trace>
  <inkml:trace contextRef="#ctx0" brushRef="#br0" timeOffset="30948.95">11628 12985 35007 0,'0'0'1552'0,"0"0"320"0,0 0-1488 0,0 0-384 0,0 0 0 0,0 0 0 0,0 0 832 0,0 0 80 16,0 35 32-16,0-35 0 0,0 0-704 0,1 40-240 0,-1-40 144 0,0 0-144 31,-1 43-528-31,1-43-192 0,0 0-48 0,0 0 0 16,0 43-528-16,0-43-112 0,0 0-32 0,0 0 0 16,0 0 560-16,0 0 112 0,0 0 32 0,0 0 0 15,0 0-192-15,0 0-32 0,24 16-16 0,-24-16-6752 0,6-13-1344 0</inkml:trace>
  <inkml:trace contextRef="#ctx0" brushRef="#br0" timeOffset="31082.62">11661 12898 10127 0,'-6'-9'448'0,"3"3"96"0,1 0-544 0,2 6 0 0,-3-6 0 0,3 6 0 16,-2-5 2560-16,2 5 384 0,-5-7 96 0,-1 1 16 16,3 1-1584-16,0 1-320 0,3 4-64 0,-5-5-16 0,5 5-816 0,0 0-256 15,0 0 128-15,0 0-128 16</inkml:trace>
  <inkml:trace contextRef="#ctx0" brushRef="#br0" timeOffset="31615.06">11880 13033 20271 0,'0'0'896'0,"0"0"192"0,0 0-880 0,0 0-208 16,0 0 0-16,0 0 0 0,0 0 800 0,0 0 112 0,-11-4 32 0,11 4 0 15,-14-5-352-15,14 5-64 0,-23-2-16 0,23 2 0 32,-27 0-752-32,27 0-144 0,-30 4-48 0,30-4 0 0,-27 11 432 0,27-11 144 0,-23 18 0 0,23-18 0 15,0 0 944-15,-24 33 192 0,24-33 48 0,0 0 0 16,0 0-144-16,-3 41-32 0,3-41 0 0,0 0 0 15,0 0-640-15,18 27-144 0,-18-27-32 0,0 0 0 16,25 8-336-16,-25-8 128 0,26-1-128 0,-15-3 0 16,3 0 256-16,-1-1-32 0,0-1 0 0,-2-1 0 15,0 0-96-15,-1-1 0 0,1-1-128 0,-3 0 192 16,2-3 16-16,-2-1 0 0,-2-2 0 0,2-1 0 16,0 0 80-16,-3-2 16 0,0 1 0 0,1 1 0 0,-3 2-96 0,1-2-16 15,-1 0 0-15,-2-1 0 0,3 1 0 16,-3 2 0-16,1 0 0 0,-2 2 0 15,0-1 48-15,0 4 0 0,0 0 0 0,-2 2 0 0,2 2-48 16,0 1-16-16,0 4 0 0,0-4 0 0,0 4-176 0,0 0 0 16,0 0 0-16,0 0 0 0,0 0 0 0,0 0 0 15,0 0-160-15,0 0 160 0,5 41-176 0,-5-41 176 16,0 0-192-16,5 40 192 0,-5-40 0 0,0 0 0 16,3 52 0-16,-3-52 0 0,3 36 0 0,-3-36 128 15,3 37-128-15,-3-37 192 0,2 38-192 0,-2-38 0 16,2 35 128-16,-2-35-128 0,0 0 0 0,1 43-160 15,-1-43 32-15,0 0 0 16,0 0-864-16,2 34-160 0,-2-34-48 0,0 0-15440 16</inkml:trace>
  <inkml:trace contextRef="#ctx0" brushRef="#br0" timeOffset="31815.62">12130 13242 27647 0,'0'0'2448'0,"0"0"-1952"0,0 0-496 0,0 0 0 16,0 0 2880-16,0 0 496 0,0 0 80 0,8 48 32 15,-8-48-2528-15,8 39-496 0,-8-39-96 0,5 39-32 16,-5-39-528-16,0 0-96 0,3 40-32 0,-3-40 0 16,0 0-2064-16,0 0-432 15,0 0-64-15,-10 37-12096 0</inkml:trace>
  <inkml:trace contextRef="#ctx0" brushRef="#br0" timeOffset="34915.32">13130 12894 17679 0,'-2'-7'384'0,"-1"2"64"0,0-1 32 0,3 3 32 0,0 3-512 0,0 0 0 0,-2-3 0 0,2 3 0 16,-1-6 2816-16,-1 2 448 0,2-1 80 0,-2 2 32 0,2 3-2768 15,0-3-608-15,0 3 0 0,0 0 0 16,0 0-2240-16,0 0-368 0,0 0-80 16,0 0 0-16</inkml:trace>
  <inkml:trace contextRef="#ctx0" brushRef="#br0" timeOffset="39734.87">12437 13143 22111 0,'0'0'1968'0,"0"0"-1584"0,0 0-384 0,0 0 0 15,0 0 2000-15,0 0 320 0,0 0 64 0,0 0 16 16,-16 15-1440-16,16-15-304 0,0 0-48 0,0 0-16 31,0 0-944-31,0 0-192 0,0 0-32 0,0 0-16 16,31 14-368-16,-31-14-64 0,19-6 0 0,-19 6-16 0,24-6 1040 0,-24 6 0 0,22-8 176 0,-22 8-16 16,21-9 576-16,-21 9 112 0,21-8 32 0,-21 8 0 15,19-9-240-15,-19 9-32 0,18-11-16 0,-18 11 0 16,17-11 32-16,-17 11 0 0,16-14 0 0,-16 14 0 15,11-14-144-15,-11 14-32 0,11-15 0 0,-7 7 0 16,-4 8-64-16,5-15-32 0,-5 15 0 0,1-15 0 0,-1 15-176 16,0-11-48-16,0 11 0 0,-5-10 0 15,5 10-128-15,-11-9 0 0,5 6 144 0,-2 0-144 0,-1 0 0 0,-3 2 128 16,2 0-128-16,-1 1 0 0,0 1 0 0,11-1-208 16,-24 6 16-16,24-6 16 0,-18 6 16 0,18-6 0 15,-22 12 0-15,22-12 0 0,-27 17-16 0,27-17 0 16,-24 21 0-16,24-21 0 0,-19 21 176 0,19-21 0 15,-12 22 0-15,12-22-128 0,0 0 128 16,-11 34 144-16,11-34-16 0,0 0-128 0,0 0 208 0,7 41-64 16,-7-41-16-16,0 0 0 0,0 0-128 0,22 35 160 15,-22-35-160-15,0 0 160 0,30 27 64 0,-30-27 16 16,0 0 0-16,36 19 0 0,-36-19 0 0,25 6 0 16,-25-6 0-16,29 3 0 0,-29-3-48 0,30 0-16 15,-30 0 0-15,27-2 0 0,-27 2-176 0,24-3-176 16,-24 3 48-16,23-2 0 15,-23 2-672-15,18-4-128 0,-18 4-32 0,0 0 0 16,22-5-800-16,-22 5-160 0,0 0-48 0,19-6-12240 0</inkml:trace>
  <inkml:trace contextRef="#ctx0" brushRef="#br0" timeOffset="40014.82">12810 13040 17503 0,'0'0'1552'0,"0"0"-1232"0,0 0-320 0,0 0 0 15,0 0 2816-15,0 0 512 0,0 0 112 0,0 0 16 0,30 22-1632 0,-30-22-320 16,0 0-64-16,31 25-16 0,-31-25-880 0,0 0-176 16,25 25-48-16,-25-25 0 15,0 0-992-15,0 0-208 0,27 31-32 0,-27-31-16 16,0 0 368-16,0 0 80 0,21 30 16 0,-21-30 0 0,0 0 464 0,0 0 0 15,0 0 0-15,0 0 0 0,0 0 0 0,0 0 0 16,21 28 0-16,-21-28 0 16,0 0-944-16,0 0-144 0,0 0-16 0,0 0-11680 15</inkml:trace>
  <inkml:trace contextRef="#ctx0" brushRef="#br0" timeOffset="40319.25">12973 12984 32255 0,'0'0'1424'0,"0"0"304"0,0 0-1392 0,0 0-336 0,0 0 0 0,0 0 0 15,-19 13 880-15,19-13 96 0,0 0 32 0,0 0 0 16,-22 29-592-16,22-29-112 0,-15 22-32 0,15-22 0 31,-16 23-656-31,16-23-128 0,0 0-16 0,-17 34-16 0,17-34-48 0,0 0-16 0,-15 31 0 0,15-31 0 0,0 0 608 0,0 0 0 16,-11 34 0-16,11-34 192 0,0 0 336 15,0 0 80-15,0 0 16 0,0 0 0 16,0 0-944 0,6 36-176-16,-6-36-32 0,0 0-16 0,0 0-1264 15,0 0-256-15</inkml:trace>
  <inkml:trace contextRef="#ctx0" brushRef="#br0" timeOffset="40895.89">13157 13113 37775 0,'0'0'1664'0,"0"0"368"0,0 0-1632 0,0 0-400 0,0 0 0 0,0 0 0 16,0 0 400-16,-8 37 0 0,8-37 0 0,-5 35 0 16,5-35-400-16,-5 48 0 0,5-48 0 0,-6 58 0 31,6-58-704-31,-2 58-240 0,2-58-32 0,0 52-16 16,0-52-288-16,0 52-64 0,0-52-16 0,2 44 0 15,-2-44 752-15,3 35 160 0,-3-35 16 0,0 0 16 0,0 0 800 0,5 37 144 0,-5-37 48 0,0 0 0 16,0 0 432-16,0 0 80 0,0 0 32 0,0 0 0 15,0 0-208-15,0 0-32 0,2-11-16 0,-4 0 0 16,2-1-336-16,-2-3-64 0,2 0-16 0,-3 0 0 16,3-1-320-16,-2-3-128 0,1-3 0 0,1 0 144 15,0 0-400-15,0-3-64 0,1 0-32 0,1-2 0 16,0 2 96-16,1 0 0 0,0 3 16 0,1 2 0 16,0 0 240-16,1 2 0 0,0 1 144 0,1 3-144 0,2 0 128 0,0 2-128 15,0 1 0-15,3 1 0 0,1 1-208 0,0 1-144 16,1 0-32-16,1 0 0 15,-2 2-288-15,2 2-64 0,-14 4-16 0,26-7 0 16,-26 7-160-16,20-1-48 0,-20 1 0 0,0 0 0 16,0 0 160-16,26 12 32 0,-26-12 0 0,0 0 0 0,0 0 576 0,0 0 192 15,12 39 0-15,-12-39 0 0,0 0 320 0,0 0 192 16,-14 38 16-16,14-38 16 0,0 0 416 0,-24 28 96 16,24-28 16-16,0 0 0 0,-24 20-240 0,24-20-32 15,-17 13-16-15,17-13 0 0,-22 13-32 0,22-13-16 16,-21 12 0-16,21-12 0 0,-21 10-352 0,21-10-64 15,-19 7 0-15,19-7-16 0,-16 5-304 0,16-5 0 0,0 0 128 16,-18 5-128 0,18-5-288-16,0 0-112 0,0 0-32 0,-14 1 0 15,14-1-960-15,0 0-192 0,-8-4-32 0,8 4-8976 0,0 0-1792 16</inkml:trace>
  <inkml:trace contextRef="#ctx0" brushRef="#br0" timeOffset="41258.83">13448 13044 11055 0,'0'0'976'0,"0"0"-784"0,0 0-192 0,0 0 0 0,0 0 3776 0,0 0 720 16,0 0 144-16,0 0 32 0,0 0-2784 0,-11 35-544 15,11-35-128-15,0 0 0 0,0 0-704 0,-3 39-128 16,3-39-16-16,0 0-16 0,0 0-352 0,3 42-192 16,-3-42 32-16,0 0 0 0,0 0 288 0,11 41 48 15,-11-41 16-15,0 0 0 0,0 0 448 0,15 32 80 16,-15-32 32-16,0 0 0 0,0 0-480 0,0 0-80 15,0 0-32-15,22 25 0 0,-22-25-160 0,0 0-256 16,0 0 64-16,0 0 16 16,0 0-1040-16,9-7-192 0,-9 7-64 0,-3-13-13152 0</inkml:trace>
  <inkml:trace contextRef="#ctx0" brushRef="#br0" timeOffset="41417.68">13480 12861 23087 0,'0'-4'512'0,"0"4"96"0,-3-6 32 0,3 6 0 0,0 0-512 0,0 0-128 0,0 0 0 0,-2-4 0 16,2 4 1392-16,0 0 240 0,0 0 48 0,0 0 16 15,0 0-3408 1,0 0-672-16,0 0-144 0,0 0-32 0,0 0 2000 0,0 0 400 0,2 39 160 0,-2-39 0 0</inkml:trace>
  <inkml:trace contextRef="#ctx0" brushRef="#br0" timeOffset="42024.4">13523 13108 20271 0,'0'0'1792'0,"0"0"-1424"15,0 0-368-15,0 0 0 0,0 0 2016 0,0 0 336 16,12 35 64-16,-12-35 16 0,0 0-592 0,16 48-112 16,-16-48-32-16,0 0 0 0,19 40-1008 0,-19-40-208 15,0 0-32-15,0 0-16 0,0 0-272 0,0 0-160 16,0 0 192-16,22 7-192 0,-22-7 384 0,3-8-48 15,-1 2 0-15,-2-3 0 0,3 2 240 0,-3-2 32 16,0 0 16-16,0 1 0 0,0-1-368 0,0-1-64 16,0 3 0-16,0 0-16 0,0-1-176 0,0 8 0 0,2-12 0 15,-2 12 128-15,3-9-128 0,-3 9 0 0,0 0 0 0,6-7 0 16,-6 7 0-16,0 0-176 16,0 0 48-16,0 0 0 0,16-5-80 0,-16 5-16 15,0 0 0-15,0 0 0 0,26 4-16 0,-26-4 0 0,0 0 0 0,27 4 0 16,-27-4 240-16,21 2-144 0,-21-2 144 0,22 1-128 15,-22-1 128-15,21 3 0 0,-21-3-144 16,19 1 144-16,-19-1 0 0,18 0 0 0,-18 0 0 0,16-1 0 16,-16 1 0-16,14-4 240 0,-14 4-48 0,13-6 0 15,-13 6 64-15,13-7 16 0,-13 7 0 0,10-11 0 16,-10 11-112-16,9-11-32 0,-9 11 0 0,5-13 0 0,-5 13 16 0,3-13 0 16,-3 6 0-16,0 7 0 0,0-13-16 15,0 13 0-15,-3-9 0 0,0 2 0 16,3 7-128-16,-11-11 0 0,4 5 144 0,-1 0-144 15,0 2 0-15,8 4-192 0,-18-4 32 0,18 4 0 0,-19 2-48 0,19-2-16 16,-22 7 0-16,22-7 0 0,-26 14 32 16,26-14 0-16,-25 19 0 0,25-19 0 0,-21 22 192 15,21-22 0-15,-16 25 0 0,16-25-144 0,0 0 288 0,-11 34 64 16,11-34 16-16,0 0 0 0,3 34-48 0,-3-34-16 16,0 0 0-16,14 30 0 0,-14-30-32 0,0 0-128 15,0 0 192-15,26 29-64 0,-26-29-128 0,0 0 0 16,27 20 144-16,-27-20-144 0,0 0 128 0,27 10-128 15,-27-10 128-15,0 0-128 0,26 4 0 0,-26-4 0 16,0 0 0-16,22-2 0 0,-22 2-192 0,18-3-128 16,-18 3 0-16,13-4-16 15,-13 4-1072-15,12-5-224 16,-12 5-32-16,10-5-14784 0</inkml:trace>
  <inkml:trace contextRef="#ctx0" brushRef="#br0" timeOffset="42271.32">14040 13240 26719 0,'0'0'1184'0,"0"0"240"0,0 0-1136 0,0 0-288 0,0 0 0 0,-3 38 0 15,3-38 1904-15,0 0 320 0,-5 36 64 0,5-36 16 16,-7 50-944-16,7-50-176 0,-9 56-32 0,9-56-16 16,-8 49-752-16,8-49-128 0,-8 43-48 0,8-43 0 0,-9 34-400 0,9-34-64 15,0 0-32-15,-12 38 0 16,12-38-256-16,0 0-48 15,0 0-16-15,0 0 0 0,-16 30 192 0,16-30 32 0,0 0 16 0,0 0 0 16,0 0-496-16,0 0-96 0,0 0-32 0,0 0 0 16,0 0-1392-16,0 0-288 15</inkml:trace>
  <inkml:trace contextRef="#ctx0" brushRef="#br0" timeOffset="42505">14304 13242 1839 0,'0'0'160'16,"0"0"-160"-16,0 0 0 0,0 0 0 0,0 0 5200 0,0 0 1008 0,0 0 208 0,0 0 48 15,0 0-3200-15,0 0-624 0,0 0-128 0,0 0-16 16,0 0-1648-16,-3 35-320 0,3-35-64 0,0 0-16 31,0 0-1760-31,0 0-352 0,0 0-80 0,0 0-16 16,0 0-1248-16,0 0-256 0,0 0-64 0,0 0-6368 0</inkml:trace>
  <inkml:trace contextRef="#ctx0" brushRef="#br0" timeOffset="42701.34">14406 13274 3679 0,'0'0'320'0,"0"0"-320"0,0 0 0 0,0 0 0 0,0 0 2480 0,0 0 416 15,0 0 96-15,0 0 16 0,0 0-2080 0,0 0-416 16,0 0-64-16,0 0-32 16,20 3-2656-16,-20-3-544 0,0 0-96 0,0 0-32 0,0 0 2304 15,22-1 464-15,-11-3 144 0,-3-1 0 0</inkml:trace>
  <inkml:trace contextRef="#ctx0" brushRef="#br0" timeOffset="42900.68">14608 13239 23663 0,'0'0'512'0,"0"0"128"0,0 0 0 0,0 0 32 0,0 0-544 0,0 0-128 0,0 0 0 0,0 0 0 15,0 0 1488-15,24 14 272 0,-24-14 48 0,0 0 16 32,21 1-2928-32,-21-1-592 0,0 0-112 0,17-3-32 0,-17 3 1424 0,0 0 288 0,16-3 128 0,-16 3-128 15</inkml:trace>
  <inkml:trace contextRef="#ctx0" brushRef="#br0" timeOffset="43793.18">14769 12799 23039 0,'0'0'2048'0,"0"-5"-1648"0,0 5-400 0,0 0 0 15,0 0 1168-15,0 0 160 0,7-5 16 0,-7 5 16 16,10-9-720-16,-3 5-128 0,-7 4-48 0,21-7 0 16,-11 4-800-16,-10 3-176 0,24-3-16 0,-24 3-16 15,24 0-32-15,-24 0-16 0,24 1 0 0,-24-1 0 16,22 5 592-16,-22-5 0 0,21 5 0 0,-21-5 0 15,0 0 672-15,21 8 48 0,-21-8 16 0,0 0 0 16,0 0-224-16,0 0-32 0,0 0-16 0,0 0 0 0,0 0-272 0,13 36-64 16,-13-36-128-16,0 0 192 0,0 0 0 0,0 0-16 15,-26 30 0-15,26-30 0 0,0 0 288 0,-24 19 64 16,24-19 16-16,0 0 0 0,-27 22 96 0,27-22 32 16,0 0 0-16,0 0 0 0,-23 23-224 0,23-23-64 15,0 0 0-15,0 0 0 0,-19 28-176 0,19-28-32 16,0 0-16-16,0 0 0 0,0 0-320 0,0 0-64 15,2 35-16-15,-2-35 0 0,0 0-80 0,0 0 0 16,0 0-16-16,19 23 0 0,-19-23 176 0,0 0 160 16,0 0-208-16,27 17 80 0,-27-17-176 0,0 0-16 0,24 11-16 15,-24-11 0-15,0 0 32 0,24 6 16 16,-24-6 0-16,0 0 0 0,0 0 288 0,23 8 0 0,-23-8 0 0,0 0 144 16,0 0 288-16,0 0 48 15,0 0 16-15,0 0 0 0,0 0 16 0,0 0 16 16,0 0 0-16,0 0 0 0,0 0-128 0,0 0-16 0,-2 34-16 0,2-34 0 15,0 0-112-15,0 0 0 0,0 0-16 0,-19 21 0 16,19-21-80-16,0 0-16 0,0 0 0 16,0 0 0-16,-18 25-144 0,18-25 0 0,0 0 0 0,0 0 0 15,0 0 0-15,0 0-144 0,-8 37 144 0,8-37-208 16,0 0-80-16,0 0-16 0,0 0 0 0,0 0 0 16,15 34-80-16,-15-34 0 0,0 0-16 0,0 0 0 0,0 0 144 15,20 23 48-15,-20-23 0 0,0 0 0 16,0 0 448-16,0 0 80 0,0 0 32 0,0 0 0 15,0 0 384-15,-6 41 80 0,6-41 16 0,0 0 0 0,0 0-400 0,-27 22-80 16,27-22-16-16,-26 15 0 0,26-15-80 0,-30 17-32 16,30-17 0-16,-23 14 0 0,23-14-224 0,-27 15 128 15,27-15-128-15,-22 12 0 0,22-12-192 0,0 0-128 16,-24 16-16-16,24-16-11936 16,0 0-2384-16</inkml:trace>
  <inkml:trace contextRef="#ctx0" brushRef="#br0" timeOffset="49903.51">7097 10772 18431 0,'0'0'1632'0,"0"0"-1312"0,0 0-320 0,0 0 0 16,0 0 2016-16,0 0 336 0,0 0 64 0,0 0 16 15,0 0-1792-15,0 0-336 0,16 38-80 0,-16-38-16 16,0 0-208-16,13 43 0 0,-13-43 0 0,0 0 0 16,13 49 0-16,-13-49 0 0,0 0 0 0,15 48-160 15,-15-48 160-15,0 0 0 0,17 42 128 0,-17-42-128 16,0 0 560-16,0 0 32 0,24 41 16 0,-24-41 0 15,0 0-112-15,0 0-32 0,26 32 0 0,-26-32 0 0,0 0-336 16,0 0-128-16,0 0 0 0,29 30 0 16,-29-30 0-16,0 0-336 0,0 0 48 0,0 0 16 15,25 13-1136-15,-25-13-208 16,0 0-48-16,14-2-10416 0</inkml:trace>
  <inkml:trace contextRef="#ctx0" brushRef="#br0" timeOffset="50401.15">7275 10602 23951 0,'-13'-12'1056'0,"2"4"224"0,3 1-1024 0,0 0-256 0,3 4 0 16,1 1 0-16,-3-2 1152 0,-3-2 192 0,-7-5 16 0,-6 0 16 15,-4-1-16-15,0 2 0 0,1 3 0 0,2 1 0 16,-1 4-800-16,2 3-176 0,1 2-16 0,-2 5-16 16,3 1-352-16,-1 3 128 0,-1 1-128 0,1 3 0 15,1 1 0-15,1 0 0 0,0 1 0 0,1 0 0 16,3 1 0-16,-3 2 144 0,4 3-144 0,1 4 160 16,14-28-32-16,-24 54-128 0,24-54 192 0,-15 60-64 15,15-60 64-15,-7 63 0 0,7-63 0 0,3 70 0 16,-3-70 0-16,14 68 16 0,-14-68 0 0,24 62 0 15,-24-62-80-15,34 57-128 0,-34-57 176 0,35 42-176 16,-6-17 0-16,6 2 0 0,5-5 0 0,0-2 0 16,-1-4 0-16,-1-6 0 0,-3-3 0 0,3-3 0 0,2-5 0 15,-3-2 0-15,0-4 0 0,-2-1 0 0,0-3 0 0,-3-2 0 16,-3-3 0-16,0-2 0 0,-3-2 224 0,-5-1-16 16,-4-2 0-16,0 0 0 0,-5 0 208 0,-1-1 32 15,-3-1 16-15,-3 1 0 0,0 2-176 0,-5 0-32 16,0-2-16-16,-5 1 0 0,-2-1 16 0,-1 2 0 15,-1 0 0-15,-3 2 0 0,0 0 32 0,-1 0 16 16,-3 2 0-16,2 0 0 0,-1 3-304 0,-2-2 0 16,-2 0 0-16,-1 1 0 15,-1 0-576-15,2 1-208 0,-2 4-48 0,1-1-17408 0</inkml:trace>
  <inkml:trace contextRef="#ctx0" brushRef="#br0" timeOffset="117711.13">10225 13390 22111 0,'-2'-3'1968'0,"2"0"-1584"0,0 2-384 0,0 1 0 15,0 0 1296-15,0-1 176 0,-2 0 48 0,1-2 0 16,1 0 112-16,-2 1 32 0,2 0 0 0,-1 0 0 16,1 2-864-16,-5 0-160 0,5 0-48 0,0 0 0 15,0 0-416-15,0 0-176 0,0 0 128 0,0 0-128 0,0 0 0 0,0 0 0 16,-10 30 0-16,10-30 0 16,0 0 0-16,0 0 0 0,-8 40 0 0,8-40 0 0,0 0 0 0,-3 40 192 15,3-40-192-15,0 0 192 0,0 0 256 0,2 50 48 16,-2-50 16-16,0 0 0 0,0 0-160 0,9 41-32 15,-9-41 0-15,0 0 0 0,0 0-144 0,0 0-48 16,21 47 0-16,-21-47 0 0,0 0-128 0,0 0 0 16,0 0 0-16,0 0 128 0,19 42-128 0,-19-42 0 15,0 0 0-15,0 0 0 0,0 0 0 0,0 0 0 16,18 37 128-16,-18-37-128 0,0 0 0 0,0 0 0 16,0 0 0-16,0 0 128 0,0 0-128 0,0 0 0 15,0 0 0-15,0 0 128 0,0 0-128 0,29 29 160 16,-29-29-160-16,0 0 160 0,0 0-160 0,0 0 160 15,0 0-160-15,0 0 160 0,0 0-160 0,32 12 0 16,-32-12 144-16,0 0-144 0,0 0 0 0,27 3 128 0,-27-3-128 0,17 0 0 16,-17 0 0-16,17 0 0 0,-17 0 0 15,0 0 128-15,28 1-128 0,-28-1 0 16,15 0 0-16,-15 0 0 0,21 1 0 0,-21-1 0 0,24 1 0 0,-24-1 0 16,27-1 0-16,-27 1 0 0,31-1 0 0,-31 1 0 15,26-1 0-15,-13-1 0 0,5 1 0 0,-1 0 128 16,-17 1-128-16,29-2 0 0,-12 1 0 0,-2 0 128 15,-1 0-128-15,-14 1 0 0,31-1 0 0,-15 0 128 16,-16 1-128-16,25 0 0 0,-10-1 0 0,1 0 0 16,-16 1 0-16,27-2 0 0,-27 2 0 0,27-2 0 15,-27 2 0-15,26-3 0 0,-10 1 0 0,0 1 128 16,-2-1-128-16,1 1 128 0,-1 0-128 0,-14 1 128 16,23-2-128-16,-23 2 128 0,22-1-128 0,-5 0 128 0,1 0-128 0,-2 1 128 15,2-1-128-15,-1 0 128 16,-1 1-128-16,0-1 0 0,0 0 0 0,2 0 128 0,-2 0-128 0,1-1 0 15,1 1 0-15,-2-2 0 0,0 1 0 0,1 0 0 16,-2 0 0-16,1-1 0 0,0 1 0 16,-1 0 0-16,2 0 0 0,0 0 0 0,0 1 0 0,0-1 0 15,-1 1 0-15,-1-1 0 0,2 1 0 0,-1 1 0 16,1 0 0-16,0 0 0 0,0 0 0 0,-17 0 128 16,23 0-128-16,-23 0 0 0,27 1 0 0,-27-1 0 15,38 5 0-15,-18-3 128 0,-1 0-128 0,-19-2 0 16,36 5 0-16,-36-5 0 0,36 4 0 0,-36-4 0 15,36 3 0-15,-18-3 0 0,0 0 0 0,-1 0 0 0,1 0 0 0,-2 0 0 16,3 0 0-16,0 0 0 16,0 0 0-16,-1 0 0 0,1 0 0 0,-1 0 0 15,-1 0 0-15,-17 0 0 0,32 1 0 0,-32-1 0 0,33 1 0 16,-33-1 0-16,31 1 128 0,-18-2-128 0,-13 1 160 0,29-1-160 16,-13 0 128-16,-2-1-128 0,1 1 0 0,2-1 144 15,-1 1-144-15,2-1 0 0,-2 1 0 16,0 0 0-16,-16 1 0 0,27-2 0 0,-8 1 0 0,4 1 0 15,-1 1 0-15,-2-1 0 0,0 1 0 0,-1-1 0 16,2 1 0-16,-2 1 0 0,-1-1 0 0,0 1 0 16,-1-1 0-16,-17-1 0 0,34 3 0 0,-17-2 0 15,-17-1 0-15,31 1 0 0,-14 0 0 0,-1-1 0 16,-3 0 0-16,5-1 0 0,1 1 0 0,1-1 0 0,-3 0 0 16,2 1 0-16,0-1 0 0,0 1 0 0,-1 0 0 15,3 0 0-15,-4 0 0 0,2 0 0 0,-2 1 0 0,0 0 0 16,2 0 0-16,-19-1 0 0,34 4 0 0,-34-4 0 15,33 2 0-15,-18-2 0 0,-15 0 0 0,33 2 0 16,-18-1 0-16,2-2 0 0,1 1 0 0,1 0 0 16,-1-1 0-16,1 0 0 0,0 0 0 0,0 0 0 15,-1 1 0-15,0 0 0 0,-18 0 0 0,30 0 0 16,-11 0 0-16,2 1 0 0,0 1 0 0,-2-1 0 16,0 1 0-16,-3-1 0 0,-16-1 0 0,31 3 0 15,-31-3 0-15,28 2 0 0,-28-2 0 0,32 1 0 16,-13-1 0-16,-2-1 0 0,2 0 0 15,2 0 0-15,1 0 0 0,0 0 0 16,-1-1 0-16,1 1 0 0,-1 0 128 16,3 0-128-16,-2 1 0 0,-2 0 0 0,4 0 144 15,-3 0-144-15,0 0 0 0,-1 1 128 0,1-1-128 0,0 0 0 16,-2 0 0-16,0 1 0 0,-1-1 0 16,1 0 128-16,-3 0-128 0,3 0 0 0,2-1 0 0,0 0 0 15,1 0 0-15,4-1 0 0,1-1 0 0,0 1 0 0,-1 1 0 0,0 0 0 0,-1 0 0 0,2 1 0 16,-3 0 0-16,0 0 0 0,-3 1 0 0,0 0 0 15,1-1 0-15,-3 1 0 0,4-1 0 0,-3 0 0 16,3 0 0-16,-1 0 0 0,4-1 0 0,-1 1 0 16,-1 0 0-16,2 1 0 0,1-1 0 0,-3 0 0 15,0 0 0-15,0 0 0 0,-3 0 0 0,1-1 0 16,-3 0 0-16,-1 0 0 0,0 0 0 16,-1-1 0-16,0 1 0 0,0-1 128 0,2 0-128 15,-1 0 0-15,-2 0 0 0,3 0 128 0,0 0-128 0,0-1 0 0,-2 1 0 0,0 0 128 16,2 1-128-16,-1 0 0 0,-2 0 0 15,1 0 128-15,3 1-128 0,-1-1 0 0,-1 1 0 16,-1 0 144-16,-1 0-144 0,-1 0 0 0,-1 0 0 0,0 0 0 16,-14 0 0-16,24 0 0 0,-13-1 0 15,-11 1 0-15,19-2 0 0,-19 2 0 0,18-2 128 0,-18 2-128 16,13-3 0-16,-13 3 0 0,13-3 0 0,-13 3 0 16,8-5 0-16,-8 5 0 0,3-3 0 0,0 1 0 15,-3 0 128-15,0 2-128 0,2-3 192 0,-2 1 0 16,0 0-16-16,0-1 0 0,0 0 0 0,2-1 0 15,-2 1 0-15,0-1 0 0,0 0-48 0,0 0-128 16,0-3 192-16,0 1-64 0,0 1-128 0,0-1 128 16,0-2-128-16,1 0 128 0,-1 0-128 0,0-1 0 15,3 1 0-15,-1-1 0 0,-1-1 0 0,1 1-144 16,1 1 144-16,-1-2-208 16,-1 1-176-16,1-1-48 0,1 0 0 0,1-2 0 15,0 2-112-15,-1 0-32 0,2-2 0 0,-2 2 0 16,2-1-320-16,-1 2-80 0,0-1-16 0,-1 3-16800 0</inkml:trace>
  <inkml:trace contextRef="#ctx0" brushRef="#br0" timeOffset="119206.71">11354 14089 18431 0,'0'0'1632'0,"0"0"-1312"0,0 0-320 0,0 0 0 15,0 0 304-15,0 0-16 0,0 0 0 0,26 4 0 16,-26-4 288-16,25 2 64 0,-25-2 16 0,31-1 0 15,-14-1-656-15,-1-1 0 0,-3 0 0 0,3-2 0 32,-6 2-448-32,4-2 0 0,1-1-16 0,1-1 0 0,-1-1 464 0,-3 0 0 0,2-2 0 0,-1 1 0 15,-2 1 384-15,-1-2 80 0,-1 1 16 0,-1 1 0 16,-1-1 304-16,-4 2 64 0,3-1 16 0,-4-1 0 16,-1 2 224-16,1-1 32 0,-4 0 16 0,2 1 0 15,-1 0-96-15,-4 0-16 0,2 2 0 0,-2-1 0 16,0 1-240-16,-1 1-48 0,-2-1-16 0,0 2 0 15,1 0-336-15,-5 1-64 0,2 1 0 0,-1 1-16 0,-2 2-304 16,0 0 0-16,0 1-176 0,-1 1 176 0,-1 3-320 16,0 0 32-16,-1 1 16 0,1 1 0 0,-1 1 64 0,1 2 16 15,15-12 0-15,-28 22 0 0,28-22 64 0,-25 23 128 16,25-23-208-16,-23 26 80 0,23-26 128 0,-15 24 0 16,15-24 0-16,0 0 0 0,-12 36 0 0,12-36 192 15,0 0 0-15,0 0-16 0,5 47 144 0,-5-47 16 16,0 0 16-16,21 33 0 0,-21-33 0 0,0 0 0 15,36 28 0-15,-36-28 0 0,34 12-64 0,-34-12-16 16,36 7 0-16,-16-6 0 0,1-1-32 0,1-1-16 16,1-2 0-16,-3 0 0 0,-4-1 16 0,0 0 0 15,2-1 0-15,-1-1 0 0,-2 0-240 0,1 0 144 16,-2 1-144-16,-4-2 128 0,1 2-128 0,0 0 0 0,-3-2 0 16,2 0 0-16,-4 0-256 0,1 0-64 0,-1-1-32 0,-1 1 0 31,-2 1-1136-31,0-1-240 0,-1-2-32 0,-2 2-13648 0</inkml:trace>
  <inkml:trace contextRef="#ctx0" brushRef="#br0" timeOffset="119657.29">11810 13901 19343 0,'0'0'848'0,"0"0"192"0,0 0-832 0,0 0-208 0,0 0 0 0,0 0 0 15,0 0 1568-15,0 0 272 0,0 0 48 0,0 0 16 0,22 37-64 0,-22-37-16 16,0 0 0-16,8 45 0 0,-8-45-1104 0,0 0-208 15,5 47-64-15,-5-47 0 0,0 0-448 16,5 44 0-16,-5-44 0 0,0 0 0 0,0 0 0 0,10 43-128 16,-10-43 128-16,0 0-160 0,0 0 368 0,0 0 80 15,0 0 16-15,0 0 0 0,0 0 464 0,0 0 112 16,0 0 16-16,0 0 0 0,0 0-256 0,0 0-32 16,17-8-16-16,-15-4 0 0,-1 1-288 0,3-2-64 15,-1 3-16-15,-2-1 0 0,3 1-224 0,-1-3 0 16,3 1 0-16,-3-2 0 0,2 2 0 0,0-1 0 15,0 2-128-15,1 1 128 0,-3 1-208 0,2 2 64 16,-2 0 16-16,1 3 0 0,-4 4 128 0,6-6 0 16,-6 6-144-16,0 0 144 0,0 0 0 0,0 0 0 15,0 0 0-15,19 2 0 0,-19-2-272 0,0 0 64 16,0 0 16-16,0 0 0 0,0 0 0 0,26 27 0 0,-26-27 0 16,0 0 0-16,0 0 192 0,0 0 128 0,24 38 0 15,-24-38-128-15,0 0 240 0,0 0-64 0,14 36-16 16,-14-36 0-16,0 0-160 0,0 0 128 0,8 41-128 0,-8-41 128 15,0 0-128-15,0 0 0 0,2 43 0 0,-2-43 0 16,0 0-192-16,0 0-64 0,0 0 0 0,-5 37-16 31,5-37-448-31,0 0-96 0,0 0-16 0,0 0 0 16,0 0-976-16,0 0-208 0,0 0-32 0,0 0-11952 0</inkml:trace>
  <inkml:trace contextRef="#ctx0" brushRef="#br0" timeOffset="120074.13">12341 13913 17503 0,'0'0'1552'0,"0"0"-1232"0,0 0-320 0,0 0 0 0,0 0 2560 0,-9-3 464 15,9 3 96-15,0 0 16 0,-15-2-1088 0,6 1-224 16,-1 0-32-16,10 1-16 0,-22 0-1328 0,10 0-256 16,12 0-48-16,-24 4-16 15,8-1-816-15,16-3-160 0,-27 11-48 0,27-11 0 16,-29 14 256-16,29-14 32 0,-25 16 16 0,25-16 0 0,-23 17 592 0,23-17 160 16,-17 17 16-16,17-17 0 0,0 0 752 0,-18 25 160 15,18-25 16-15,0 0 16 0,0 0-224 0,-8 37-64 0,8-37 0 0,0 0 0 16,0 0-496-16,19 38-96 15,-19-38-32-15,0 0 0 0,26 24-208 0,-26-24 128 0,0 0-128 0,32 17 0 16,-32-17 0-16,0 0 0 0,32 10 0 0,-32-10 0 16,29 2 128-16,-29-2-128 0,24-1 0 0,-24 1 144 15,24-5-144-15,-13 2 128 0,1-2-128 0,-2 2 128 16,0-1-128-16,-1 0 0 0,-2 0 0 0,1 0 0 16,-2-1-304-16,-1 1 16 0,0 0 0 0,-2 0 0 15,1 1-400-15,-1-1-80 16,1-2 0-16,-1-1-10064 0,1 1-2016 0</inkml:trace>
  <inkml:trace contextRef="#ctx0" brushRef="#br0" timeOffset="120787.99">12421 13911 3679 0,'0'0'320'0,"0"0"-320"15,0 0 0-15,0 0 0 0,0 0 3744 0,0 0 672 16,0 0 144-16,2 41 32 0,-2-41-1744 0,0 0-352 15,0 54-64-15,0-54 0 0,2 44-992 0,-2-44-192 16,3 39-32-16,-3-39-16 0,0 0-944 0,12 41-256 16,-12-41 0-16,0 0 0 0,0 0 0 0,0 0 0 15,16 36 0-15,-16-36 0 0,0 0 304 0,0 0-32 16,0 0 0-16,12-3 0 0,-11-1 560 0,1-2 128 16,-2-1 0-16,0-1 16 0,0-2-112 0,0 0-32 15,0 2 0-15,0-2 0 0,-2-1-432 0,1-1-80 16,-1 1-32-16,2 0 0 0,0 1-144 0,0 1-16 15,0-1-128-15,0 2 192 0,0 0-192 0,0 2 0 16,0 0 0-16,2 0 0 0,-1-1 0 0,1 1 0 0,1 1 0 0,1 0 0 16,-4 5-272-16,9-10 48 0,-9 10 16 0,8-8 0 15,-8 8 32-15,11-7 16 16,-11 7 0-16,10-7 0 0,-10 7 160 0,10-5 0 0,-10 5 0 0,0 0 0 16,15-4-176-16,-15 4 176 0,0 0-208 0,0 0 80 15,24 2 0-15,-24-2 0 0,0 0 0 0,0 0 0 16,0 0-160-16,26 21-32 0,-26-21 0 0,0 0 0 15,0 0 32-15,0 0 0 0,24 31 0 0,-24-31 0 16,0 0 288-16,0 0-160 0,0 0 160 0,30 31-128 0,-30-31 320 0,0 0 64 16,0 0 0-16,27 21 16 0,-27-21-64 15,0 0-16-15,0 0 0 0,32 18 0 0,-32-18-192 16,0 0 176-16,28 8-176 0,-28-8 160 0,0 0-160 0,24 4 0 16,-24-4 0-16,0 0 128 0,23-1 0 15,-23 1 0-15,16-5 0 0,-16 5 0 0,13-6 0 0,-13 6 0 16,0 0 0-16,13-5 0 0,-13 5-128 0,8-7 192 15,-3 1-192-15,-2 2 192 0,2-1-192 0,-5 5 160 16,3-7-160-16,-3 7 160 0,3-6-160 0,-3 6 128 16,0 0-128-16,0-6 128 0,0 6-128 0,0 0 0 15,0 0 0-15,0 0 0 0,0 0 0 0,0 0 0 16,0 0 0-16,-22 32 0 0,22-32 0 0,-14 30 0 16,14-30 0-16,-15 42 0 0,15-42-128 0,-16 49 128 15,16-49 0-15,-11 48 0 0,11-48 0 0,-10 46 0 0,10-46 0 0,-8 44 0 16,8-44 0-16,-5 40 0 15,5-40 0-15,-6 37 0 0,6-37-160 0,0 0 160 0,-3 41 0 0,3-41-144 16,0 0-48-16,0 0 0 0,0 0 0 0,2 37 0 31,-2-37-448-31,0 0-112 0,0 0-16 0,0 0 0 16,0 0-1104-16,0 0-240 0,0 0-32 0,12-6-12288 0</inkml:trace>
  <inkml:trace contextRef="#ctx0" brushRef="#br0" timeOffset="121326.04">13000 14037 33167 0,'0'0'1472'0,"0"0"304"0,0 0-1424 0,0 0-352 0,0 0 0 0,0 0 0 0,0 0 960 0,0 0 112 15,-1 52 16-15,1-52 16 0,0 49-208 0,0-49-64 16,1 67 0-16,-1-67 0 0,0 65-832 0,0-65 0 15,2 58 0-15,-2-58 0 16,3 45-512-16,-3-45 0 0,0 0-16 0,6 40 0 16,-6-40 48-16,0 0 16 0,0 0 0 0,0 0 0 0,0 0 464 15,0 0 288-15,0 0-32 0,0 0-16 0,0 0 480 0,7-11 112 16,-7-1 0-16,-2-1 16 0,2-2-304 0,-1-2-64 16,-1 1-16-16,2-3 0 0,0 1-208 0,0-4-32 15,0 1-16-15,3-2 0 0,-3 1-208 0,3-4 128 16,-1 2-128-16,1-1 0 0,2 1 0 0,1 1-128 0,2 3-16 15,-3 2 0-15,3 3 0 0,-2 3 0 0,4 0 0 16,0 3 0-16,-1 2-16 0,0 0 0 0,1 3 0 0,-10 4 0 16,21-3 0-16,-21 3 0 0,18 1 0 0,-18-1 0 31,0 0-224-31,30 7-32 0,-30-7-16 0,0 0 0 16,34 16-320-16,-34-16-64 0,0 0-16 0,29 17 0 15,-29-17 320-15,0 0 48 0,0 0 16 0,0 0 0 0,24 29 144 0,-24-29 48 0,0 0 0 0,0 0 0 16,0 0 560-16,-10 35 112 0,10-35 32 0,0 0 0 15,-24 22 448-15,24-22 112 0,-19 17 16 0,19-17 0 16,-26 16-384-16,26-16-80 0,-27 14-16 0,27-14 0 16,-27 14-240-16,27-14-48 0,-26 9-16 0,26-9 0 0,-19 8-240 0,19-8 128 15,-19 4-128-15,19-4 0 0,-17 1 0 16,17-1-208-16,-14 0 16 0,8-2 0 16,6 2-736-1,-8-3-144-15,8 3-16 0,-6-6-16 0,6 6-1616 16,-3-7-320-16</inkml:trace>
  <inkml:trace contextRef="#ctx0" brushRef="#br0" timeOffset="121656.51">13323 13662 28559 0,'0'0'1264'0,"0"0"272"0,0 0-1232 0,0 0-304 0,0 0 0 0,0 0 0 0,0 0 1376 0,0 0 224 0,0 0 32 0,0 0 16 16,0 0-464-16,0 0-96 0,-6 51 0 0,6-51-16 16,0 0-688-16,-1 56-144 0,1-56-32 0,0 43 0 15,0-43-208-15,1 49 0 0,-1-49 0 0,0 56 0 16,0-56 0-16,2 53 0 0,-2-53 0 0,6 44 0 16,-6-44 0-16,8 43 0 0,-8-43 0 0,5 39 0 15,-5-39 368-15,0 0-32 0,9 49 0 0,-9-49 0 16,0 0-144-16,8 42-48 0,-8-42 0 0,0 0 0 15,0 0-144-15,7 38 0 0,-7-38 0 0,0 0 0 16,0 0-128-16,0 0-64 0,0 0-16 0,0 0 0 16,0 0-1184-1,0 0-224-15,0 0-48 0,-19 19-16 0,19-19-1632 0,-15-7-320 16</inkml:trace>
  <inkml:trace contextRef="#ctx0" brushRef="#br0" timeOffset="122150.28">13011 13977 13823 0,'0'0'608'0,"-1"-6"128"0,1 6-592 0,0 0-144 15,1-5 0-15,-1 5 0 0,0 0 1984 0,5-7 352 16,-5 7 80-16,13-9 16 0,-2 3-192 0,-1 2-16 16,4-1-16-16,-1 2 0 0,-13 3-1520 0,32-3-304 15,-32 3-64-15,34 0-16 0,-34 0-304 0,36 2 0 16,-18 0 0-16,1-1 0 0,2 1 0 0,-2 0 128 0,3 0-128 15,-1-1 160-15,-1 0 224 0,-1 0 64 16,2-1 0-16,-1 0 0 0,-1-1 16 0,2-1 16 0,-3-2 0 16,3 1 0-16,-2-1 224 0,0 0 32 15,2 0 16-15,-1-1 0 0,-5 0-352 0,4 0-64 0,-3 0-16 0,-1-1 0 16,-1 0-192-16,-3 1-128 0,0 0 128 0,-11 5-128 16,15-10 176-16,-15 10-48 0,9-10 0 0,-7 5 0 15,-2 5 128-15,0-8 0 0,0 8 16 0,-2-9 0 16,2 9-32-16,-6-7-16 0,6 7 0 0,-11-6 0 15,11 6-224-15,-13-2 176 0,13 2-176 0,-16 1 160 16,16-1-160-16,-22 7 0 0,22-7 0 0,-28 14-176 16,28-14 176-16,-31 19 0 0,31-19 0 0,-26 23-128 15,26-23 128-15,-20 27 0 0,20-27 0 0,-17 29-128 16,17-29 128-16,0 0 0 0,-19 44 0 0,19-44 0 0,0 0 0 0,-7 42 0 16,7-42 0-16,0 0 0 15,7 38 0-15,-7-38 0 0,0 0 0 0,17 34 0 0,-17-34 0 0,0 0 0 16,26 30 0-16,-26-30 0 0,0 0 0 0,32 21 0 15,-32-21 0-15,24 12 0 0,-24-12 0 0,26 8-192 16,-26-8 192-16,27 6-192 16,-27-6-240-16,26 4-48 0,-26-4-16 0,24 1 0 15,-24-1-1392-15,19 0-288 0,-19 0-48 0,25-4-12960 16</inkml:trace>
  <inkml:trace contextRef="#ctx0" brushRef="#br0" timeOffset="122647.13">13928 14053 11967 0,'0'-5'1072'0,"-2"1"-864"0,2 4-208 16,0 0 0-16,0 0 2944 0,-3-4 560 0,0 0 96 0,-3-3 32 15,-1 0-384-15,-4 1-80 0,0 2-16 0,-2 0 0 16,13 4-2160-16,-25 2-432 0,25-2-96 0,-28 12-16 16,28-12-592-16,-27 20-128 0,27-20-32 15,-21 26 0-15,21-26 128 0,0 0 32 0,-22 43 0 0,22-43 0 16,0 0-48-16,-2 46 0 0,2-46 0 0,0 0 0 15,15 34 192-15,-15-34 144 0,0 0-16 0,28 20-128 16,-28-20 0-16,28 3 0 0,-12-5 0 0,-2-2 0 16,-1 0-208-16,3-5 0 0,2-2 0 0,2-4 0 15,1-3-144-15,-2-3-32 0,0 1 0 16,-4 0 0-16,-2 5 224 0,-2-3 160 0,0-3-208 0,0-3 80 0,0 0 576 0,-1-2 128 16,1 0 32-16,-3 0 0 0,-1-2 192 15,-1 0 32-15,2 0 16 0,-3 0 0 0,0 2-336 0,-2 1-64 16,0 2 0-16,-3 3-16 0,3 2-176 15,-3 1-48-15,-3 2 0 0,3 2 0 0,0 5-80 0,-1 0 0 16,-1 4-128-16,2 4 192 0,0 0-192 0,0 0 0 16,0 0 0-16,0 0 0 0,0 0 0 0,0 0-192 15,-10 41 192-15,10-41-160 0,-3 38 160 0,3-38 0 16,-5 52 0-16,5-52 0 0,0 61 0 0,0-61 0 16,5 58 0-16,-5-58 0 0,8 52 128 0,-8-52 48 15,14 47 16-15,-14-47 0 0,13 44 16 0,-13-44 16 16,11 35 0-16,-11-35 0 0,13 36-224 0,-13-36 128 15,11 33-128-15,-11-33 0 0,0 0 0 0,13 40 0 16,-13-40 0-16,0 0 0 0,0 0-224 0,10 37-96 16,-10-37 0-16,0 0-16 15,0 0-720-15,0 0-144 0,-5 42-16 0,5-42-15936 0</inkml:trace>
  <inkml:trace contextRef="#ctx0" brushRef="#br0" timeOffset="141087.6">7029 15301 20271 0,'0'0'1792'0,"0"0"-1424"16,0 0-368-16,0 0 0 0,0 0 1328 0,0 0 192 16,1-2 32-16,-1 2 16 0,0 0-960 0,0 0-192 15,13 0-32-15,-13 0-16 0,0 0-368 0,0 0 0 16,22 8 0-16,-22-8 128 0,0 0-128 0,0 0 0 16,26 12-128-16,-26-12 128 0,0 0 0 0,0 0 272 15,24 5-32-15,-24-5-16 0,22 1 672 0,-12-2 144 16,4 1 32-16,-2-1 0 0,2 1-64 0,-1 0-16 15,4-1 0-15,2 0 0 0,2 0-448 0,0 0-96 16,-1 1 0-16,2-1-16 0,-3 1-224 0,3-1-32 0,1 0-16 16,-1 0 0-16,0 0-160 0,2-1 128 0,-3 1-128 15,-1-2 128-15,6 1-128 0,2 0 160 0,-1 1-160 0,0-1 160 16,-3 1-160-16,4 0 160 0,-1 1-160 0,2 0 160 16,-1 1-32-16,-4-1-128 0,0 1 192 0,0-2-64 15,2 0-128-15,-1-1 160 0,3 1-160 0,-1-1 160 16,0 0-160-16,0 0 0 0,2 0 0 15,0-1 128-15,0 2-128 0,-1 1 0 0,3 0 144 0,-1-1-144 16,-1 1 0-16,0 0 0 0,-4 1 0 0,1 0 128 16,-2-1-128-16,0 0 176 0,3-1-176 0,-3 0 192 15,2 1 0-15,1 0 16 0,1 2 0 0,1 0 0 16,-3 1-208-16,3-1 128 0,-2 1-128 0,-1 0 0 16,1 0 128-16,-1 0-128 0,0 0 0 0,0-1 0 15,-2 1 0-15,2-2 128 0,1 0-128 0,0-1 0 0,2-1 0 0,0 0 0 16,1 1 0-16,2-1 0 15,-3-1 0-15,2 2 0 0,0 0 0 0,0 2 0 16,-2-2 0-16,-2 0 0 0,3 0 0 0,-3 0 0 0,-1-2 0 0,3 1 0 16,1 0 0-16,-1 0 0 0,3 1 128 0,-2 1-128 15,4-1 176-15,-1 1-176 0,1 3 192 0,-3-3-64 16,2 0 0-16,-2-1-128 0,-1 0 144 16,0-2-144-16,2 1 0 0,-1-2 144 0,4 1-144 0,-3 0 0 15,0 1 0-15,5 0 0 0,0 1 0 0,1 0 0 16,0 0 0-16,-4-1 128 0,0 0-128 0,-1-1 160 15,-1 0-160-15,3 1 160 0,-1-2-160 0,0 2 128 16,2 2-128-16,0 0 128 0,0 0-128 0,-2 1 0 16,1 0 144-16,-5 1-144 0,-1 1 0 0,-1-2 128 15,3 0-128-15,-2 1 0 0,0-2 0 0,2 0 0 16,3 1 0-16,-3 0 0 0,3 0 0 0,-3 1 0 0,2-1 0 0,-3 1 0 16,-3 1 0-16,3-1 0 0,-1 0 0 0,-3-2 128 15,3 0-128-15,-2-2 144 0,3 1-144 0,-3-1 160 16,1 1-160-16,2-1 160 0,2 2-160 0,0 0 160 15,0 1-160-15,-1 0 0 0,0 2 0 0,-2 0 0 16,-2 0 0-16,-1 0 0 0,1-1 0 0,-1 0 128 16,1 0-128-16,1 0 0 0,1 1 0 0,-1-1 0 15,-1 2 0-15,0-1 0 0,2 0 0 0,1 0 0 16,2 0 0-16,0 0 0 0,0 0 0 0,-3-1 0 16,-2 0 0-16,-1 0 0 0,3 1 0 0,1-1 0 0,-1 0 0 15,1 2 128-15,2-1-128 0,2 0 0 16,-2 0 128-16,2 0-128 0,-1 0 0 0,-3 0 128 15,1-1-128-15,-1 0 0 0,-1 0 0 0,-4 0 128 0,-2 1-128 16,2-2 0-16,4 1 0 0,4 0 0 0,0 0 0 0,-1 0 0 16,0-1 0-16,-2 1 0 0,2-1 0 0,-3 1 0 15,-1-1 0-15,-3 1 0 0,3 0 0 0,-4-1 0 16,2 0 0-16,-2 1 0 0,3-1 0 0,1 0 0 16,-1 1 0-16,3-1 0 0,-1 0 0 0,3-1 0 15,-3 1 144-15,1 2-144 0,2-1 192 16,-1-1-16-16,-3-1-16 0,0 0 0 0,-3 2-160 0,1-2 0 15,-2 1 0-15,2-1 128 0,-1 1-128 0,2-1 0 16,-1 0 0-16,1 0 0 0,0-1 0 0,-1 0 0 16,-1 1 0-16,1-1 0 0,-2-1 0 0,-2 0 0 15,2 0 0-15,0 1 0 0,-3 0 0 0,3-1 0 16,0 1 0-16,-2 0 0 0,1 0 0 0,2 1 0 0,-1-1 0 16,4 0 0-16,-3 0 0 0,3 0 0 0,-1-1 0 15,-2 0 0-15,1-1 0 0,-2 0 0 0,2 0 0 0,-1 0 0 16,-1-2 0-16,-1 0 0 0,1 0 0 15,-2 2 0-15,0 1 0 0,1 0 0 0,1 0 0 16,0 0 0-16,0 0 0 0,1-2 0 0,4 0 0 0,0 1 0 16,-2 0 0-16,2 0 0 0,0-1 0 0,1 1 0 15,-3 1 0-15,0-2 0 0,0 0 0 0,-3 1 0 16,0 0 0-16,-1 1 0 0,1 0 0 0,1-1 0 16,1 0 0-16,1 0 0 0,-1-1 0 0,1 1 0 15,1 0 0-15,1 0 0 0,-3 1 0 0,1-1 0 16,-3 0 0-16,0-2 0 0,0 2 0 0,-1 0 0 0,1 0 0 0,-2-1 0 15,-1 3 0-15,2-1 0 0,-1 1 0 0,0 0 0 16,4 0 0-16,-2 0 0 0,0-1 0 0,-2 0 0 16,2 2 0-16,-3 0 0 0,1-2 0 0,4 0 0 15,3-1 0-15,1 0 0 0,-1 0-176 0,-4 1-112 16,-4 2-32-16,-4 0 0 16,-3 1-128-16,0-1-48 0,-1 0 0 0,1 0 0 0,1-1 832 0,-1 0 176 15,2 1 16-15,-1 0 16 0,-1-1-384 0,-3 0-160 16,2 0 128-16,-5 0-128 0,2 0 128 0,-1-1-128 15,-2-1 0-15,-7 2 128 0,10-2-128 0,-10 2 0 16,7-4 0-16,-7 4 0 0,2-4 0 0,-2 4 0 16,-2-5 0-16,2 5 0 0,-5-7 0 0,5 7 0 15,-9-8 0-15,2 2 0 0,-1 1 128 0,-1-2-128 16,-1 1 0-16,-1-1 128 0,1 0-128 0,-4 0 0 0,3-1 0 0,-5 1 128 16,4-2-128-16,-3 1 0 15,-3-1 0-15,2 0 128 0,0-1-128 0,-1-1 0 0,0 2 0 0,1 0 0 16,2 0 0-16,-1 0 0 0,1-1 0 0,3 2 0 15,-2 0 0-15,0-1 0 0,2 1 0 0,-2 0 0 16,-1 0-128-16,3 2 128 0,-2 0 0 0,2 0 0 16,11 6 0-16,-23-12 0 0,23 12 0 0,-17-8 0 15,17 8 0-15,-16-8 0 0,16 8 0 0,0 0 0 16,0 0-224-16,-15-4 80 0,15 4 16 16,0 0 0-16,0 0-80 0,0 0-16 0,0 0 0 0,0 0 0 15,0 0 32-15,18 20 0 0,-18-20 0 0,16 14 0 16,-16-14 0-16,24 17 0 0,-24-17 0 0,27 18 0 15,-11-9 192-15,0 1 0 0,0-1-160 0,3 1 160 16,-1-1 0-16,-2-1-176 0,2 1 176 0,-1-1-128 0,2 0 128 0,-4 1 0 16,1-2 0-16,-2 0 0 15,-1 1 0-15,1-1-128 0,-1-1 128 0,1 2 0 0,-2-1-160 0,-12-7 160 16,22 12-192-16,-22-12 192 0,18 10-176 0,-18-10 176 16,14 7-160-16,-14-7 160 0,0 0 0 0,15 10 0 15,-15-10-128-15,0 0 128 0,0 0 0 0,0 0 0 16,0 0 0-16,0 0 0 0,0 0 0 0,-12 36 160 15,12-36-32-15,0 0 0 0,-38 22 32 0,38-22 0 16,-40 18 0-16,40-18 0 0,-45 20 32 0,45-20 16 16,-52 26 0-16,52-26 0 0,-52 27-32 0,52-27-16 15,-49 27 0-15,49-27 0 0,-47 28-160 0,47-28 160 16,-48 23-160-16,48-23 160 0,-40 22-160 0,40-22 0 0,-40 20 0 0,40-20 128 16,-36 18-128-16,36-18 0 0,-32 18 0 0,32-18 0 15,-28 16-224-15,28-16-32 16,0 0 0-16,-41 15 0 15,41-15-944-15,-27 8-192 0</inkml:trace>
  <inkml:trace contextRef="#ctx0" brushRef="#br0" timeOffset="142243.72">7377 14854 28559 0,'0'0'2544'0,"0"0"-2032"0,3-4-512 0,-3 4 0 16,0 0 656-16,0 0 48 0,12-4 0 0,-3 1 0 0,4-1-144 0,1 1-32 16,1-1 0-16,1-1 0 0,1 3-336 0,-3-1-64 15,1 1 0-15,1 0-128 0,-1 0 0 0,1 0 0 16,-1 1 0-16,-15 1 0 0,26 0 0 0,-26 0 0 16,20 1-160-16,-20-1 160 0,0 0 0 0,19 4 0 15,-19-4 0-15,0 0 0 0,0 0 0 0,0 0 0 16,0 0 0-16,0 0 0 0,-3 39 128 0,3-39-128 15,-20 23 128-15,20-23-128 0,-25 26 0 0,25-26 0 16,-29 30-192-16,29-30 192 0,-26 30-320 16,26-30 48-16,-27 34 16 0,27-34 0 0,-22 31 256 0,22-31-160 15,-18 30 160-15,18-30-128 0,0 0 128 0,-17 39 176 0,17-39-48 0,0 0 0 16,0 0 304-16,0 0 48 16,6 42 16-16,-6-42 0 0,0 0-32 0,0 0 0 15,27 18 0-15,-27-18 0 0,24 4-128 0,-24-4-16 0,27-1-16 0,-27 1 0 16,29-4-176-16,-29 4-128 0,28-6 144 0,-13 2-144 31,-1-1-272-31,-4-1-160 0,0 1-16 0,1-1-10304 0,-3 0-2048 16</inkml:trace>
  <inkml:trace contextRef="#ctx0" brushRef="#br0" timeOffset="142697">7653 14569 40543 0,'-10'-8'1792'0,"-1"3"384"0,3 0-1744 0,1 2-432 0,1 1 0 0,6 2 0 0,-11 0 320 0,-2 0 0 16,-7 0-16-16,-6 1 0 0,-5 4-304 0,1 3 0 15,-3 6 128-15,0 4-128 0,3 1-192 0,-2 4-112 16,0 4-16-16,-2 1 0 15,2 2-240-15,0 2-48 0,0 2-16 0,3-1 0 0,5-2 224 0,-3 7 32 16,3 7 16-16,3 1 0 0,5-4 352 0,5 3 0 16,2-1 128-16,4 0-128 0,5-1 560 0,3-5 16 15,-3-38 16-15,22 66 0 0,-22-66-400 0,39 53-64 16,-17-31-128-16,7-3 176 0,8-3-176 0,6-5 0 16,5-4 0-16,-2-4 0 0,-6-6-240 0,4-4 80 15,8-6 16-15,-2-5 0 0,-1-3 144 0,-1-3 0 16,0-1 0-16,-3-1-128 0,-8 2 128 0,-2-1 0 0,-4-3 0 15,-6-3 0-15,-2 0 0 0,-4 0 0 0,-5 1 0 0,1-2 0 16,-6 3 176-16,-1-1 64 0,-3-1 16 0,-2 1 0 16,-3 5 176-16,-3 0 32 15,-2 2 16-15,-3 2 0 0,-1 1 160 0,-2 3 16 0,-1-1 16 0,0-1 0 16,-1 0-400-16,-2 1-80 0,2 0 0 0,1 2-16 31,-1 3-720-31,0 1-144 0,2 2-16 0,0 1-16 0,3 2-880 16,-2 2-192-16</inkml:trace>
  <inkml:trace contextRef="#ctx0" brushRef="#br0" timeOffset="143777.14">8727 14661 26719 0,'0'0'2368'0,"0"-7"-1888"15,0 7-480-15,0-4 0 0,0 4 1680 0,0-3 240 16,0-1 64-16,0-4 0 0,0 0-448 0,-3 0-96 16,0-2-16-16,-2 0 0 0,1 2-1088 0,-3 0-208 15,-1 2-128-15,0 1 128 0,-2 2-416 0,-2 1-80 0,2 2-16 0,-3 1 0 16,13-1 384-16,-25 8 0 15,25-8 0-15,-31 19 0 0,31-19 0 0,-38 28 0 16,20-10 176-16,-1 2-176 0,19-20 224 0,-35 41-48 0,35-41-16 0,-32 49 0 16,32-49-160-16,-26 50 0 0,26-50 144 15,-17 46-144-15,17-46 0 0,-10 42 0 16,10-42 0-16,0 46-128 0,0-46 128 0,8 46-128 0,-8-46 128 0,14 39-128 16,-14-39-128-16,24 32 0 0,-24-32-16 0,31 22 0 15,-31-22 112-15,32 11 32 0,-32-11 0 16,38 1 0-16,-19-3 304 0,0 0 64 0,1-4 16 0,-1-2 0 15,-1 1-128-15,-1-3-128 0,1-1 176 0,-2 1-176 16,-2-1 128-16,-1 0-128 0,0-1 0 0,-3 1 0 16,-2 1 192-16,-1-1-192 0,-2 2 192 0,-1-1-192 15,-3 2 384-15,-1 0-16 0,0-1-16 0,-1 2 0 16,-3 0-48-16,1-1-16 0,-2 0 0 0,-4 1 0 0,4 0-288 0,-3 1 0 16,0 0 0-16,0 1 0 0,0 0 0 15,-3 0 0-15,4 1-160 0,-3 1 160 0,1-1-192 0,1 2 192 16,8 2-192-16,-14-4 192 0,7 2-192 15,-3 0 192-15,10 2-192 0,-17-2 192 0,17 2 0 0,-13 0 0 16,13 0 0-16,-11 0 0 0,11 0 0 0,0 0 0 16,0 0 0-16,0 0 0 0,0 0 0 0,0 0-144 15,0 0 144-15,0 0 0 0,0 0 0 16,0 0 0-16,32 23 0 0,-32-23 0 0,24 6 0 0,-10-5 224 16,1-1-32-16,1 0-16 0,0 0-32 0,0-2 0 0,3-1 0 15,2 0 0-15,-2 0-16 0,2 0-128 0,-5-1 192 16,3 0-64-16,2-2-128 0,-2 2 192 15,-6 2-192-15,1-1 192 0,-1 0-192 0,0-1 0 16,-3 1 0-16,-10 3 0 0,15-5 0 0,-15 5-224 16,10-4 48-16,-10 4 16 15,0 0-800-15,13-4-144 0,-13 4-48 0,0 0-16048 0</inkml:trace>
  <inkml:trace contextRef="#ctx0" brushRef="#br0" timeOffset="144045.21">9114 14611 38703 0,'0'0'3440'0,"0"0"-2752"0,0 0-560 0,0 0-128 0,0 0 656 16,0 0 112-16,0 0 0 0,-1 50 16 0,1-50-448 0,0 52-80 15,0-52-32-15,0 60 0 0,0-60-224 0,-2 51 0 16,2-51 0-16,-3 52 0 15,3-52-320-15,-6 47-96 0,6-47-32 0,-7 40 0 0,7-40 208 0,0 0 48 16,-8 43 0-16,8-43 0 0,0 0 192 0,0 0-176 16,0 0 176-16,-14 36-160 0,14-36-32 0,0 0 0 15,0 0 0-15,0 0 0 16,-10-2-752-16,7-3-144 0,-1-1-48 0,0-4-15088 16</inkml:trace>
  <inkml:trace contextRef="#ctx0" brushRef="#br0" timeOffset="144277.34">8977 14689 23951 0,'5'-6'1056'0,"-2"2"224"0,-3 4-1024 0,8-5-256 0,-8 5 0 0,5-4 0 15,-5 4 2272-15,10-4 400 0,-1-1 80 0,4-3 0 16,4 1-992-16,1 1-208 0,-2-1-32 0,2 2-16 16,-3 1-1056-16,3 1-224 0,-5 1-32 0,3-1-16 15,-3 2-176-15,1 0 0 0,-2-2 0 0,0 2 0 16,-2 1 0-16,2-1 0 0,-2 0 0 0,0-1 0 15,-10 2-368-15,16-2 48 0,-8 0 16 0,-8 2 0 16,14-4-160 0,-14 4-48-16,14-3 0 0,-14 3 0 0,7-3-128 0,-7 3-16 15,0 0-16-15,0 0 0 0,0 0-1568 0,0 0-304 0</inkml:trace>
  <inkml:trace contextRef="#ctx0" brushRef="#br0" timeOffset="144511.22">9044 14762 3679 0,'0'0'160'0,"0"0"32"16,0 0-192-16,0 0 0 0,0 0 0 0,0 0 0 0,0 0 1840 0,-16 33 320 15,16-33 64-15,0 0 16 0,0 0 592 0,0 0 128 16,26 28 32-16,-26-28 0 0,21 3-432 0,-21-3-64 16,24-1-32-16,-12-1 0 0,1 0-1184 0,3-1-256 15,-3-1-32-15,3 0-16 0,-2 0-528 0,-1-2-96 16,0 1-32-16,0 0 0 0,-1 1-320 0,0-2 0 15,0 1 0-15,-2 0 0 0,0 1-160 0,-2 0-96 16,-2 1-32-16,-6 3 0 16,11-7-864-16,-11 7-192 0,0 0-16 0,8-3-12832 0</inkml:trace>
  <inkml:trace contextRef="#ctx0" brushRef="#br0" timeOffset="144728.37">9118 14922 7359 0,'0'0'320'0,"0"0"80"0,0 0-400 0,0 0 0 0,0 0 0 0,0 0 0 16,0 0 2288-16,0 0 368 0,-14 35 80 0,14-35 16 16,0 0 400-16,0 0 96 0,0 0 16 0,25 25 0 15,-25-25-1360-15,27 0-272 0,-14-3-48 0,3-1-16 16,0-2-800-16,3 0-176 0,0 0-16 0,-3 0-16 16,1-1-256-16,-2 0-48 0,1 1-16 0,-1-2 0 0,-1 2-240 0,-1-1 0 15,1 1 0-15,-2-1 0 16,0 2-560-16,-2-2-48 0,4-2-16 0,-2 1 0 15,2 0-1168-15,-4-2-224 16</inkml:trace>
  <inkml:trace contextRef="#ctx0" brushRef="#br0" timeOffset="144961.41">9633 14555 26719 0,'0'0'1184'0,"0"0"240"0,0 0-1136 0,0 0-288 16,0 0 0-16,0 0 0 0,0 0 1920 0,0 0 336 15,0 0 64-15,21 38 16 0,-21-38-704 0,9 37-144 16,-9-37-16-16,3 52-16 0,-3-52-1088 0,2 54-224 0,-2-54-144 0,0 51 192 16,0-51-192-16,2 46 0 0,-2-46 0 0,3 45 0 15,-3-45 0-15,0 0 0 0,5 55 0 0,-5-55 0 16,0 0 0-16,3 41-176 0,-3-41 176 0,0 0-128 31,0 0-272-31,0 0-48 0,0 0-16 0,0 0 0 16,0 0-480-16,0 0-80 0,0 0-32 0,0 0-9776 0,0 0-1968 0</inkml:trace>
  <inkml:trace contextRef="#ctx0" brushRef="#br0" timeOffset="145201.01">9508 14654 18431 0,'0'0'816'0,"0"0"160"0,0-4-784 0,0 4-192 0,0 0 0 0,0 0 0 0,0 0 1936 0,0 0 352 16,0 0 64-16,0 0 16 0,19 1-48 0,-19-1 0 15,0 0 0-15,24 3 0 0,-24-3-1264 0,21 3-256 16,-21-3-48-16,27 2-16 0,-13-2-368 0,1-1-80 16,3 0-16-16,-1 0 0 0,-4-1 48 0,6 0 0 15,2-3 0-15,3 0 0 0,-2 0-160 0,1-2-32 16,-1 1 0-16,-4 1 0 0,1 0-128 0,0-1 0 16,0 1 0-16,-1 0 0 0,1 0-192 15,-1-1-80-15,-4 2-16 0,-1 0-11552 16,1 1-2320-16</inkml:trace>
  <inkml:trace contextRef="#ctx0" brushRef="#br0" timeOffset="145862.01">10881 14597 9215 0,'0'0'816'0,"0"0"-656"0,0 0-160 16,0 0 0-16,0 0 4352 0,0 0 848 0,0 0 176 0,0 0 16 15,0 0-2896-15,0 0-576 0,0 0-112 0,0 0-16 16,-10 51-1088-16,10-51-192 0,-16 38-64 0,16-38 0 16,-21 47-448-16,21-47 128 0,-24 56-128 0,24-56 0 15,-28 56 0-15,28-56 0 0,-29 60 128 0,29-60-128 16,-24 50 272-16,24-50 16 0,-29 55 0 0,29-55 0 16,-32 54 160-16,32-54 48 0,-29 47 0 0,29-47 0 15,-24 40-256-15,24-40-48 0,-19 33-16 0,19-33 0 16,0 0-176-16,-20 36 0 0,20-36 0 0,0 0 0 15,0 0-960-15,0 0-128 0,0 0-32 16,-14 30 0-16,14-30-2032 0,0 0-416 0</inkml:trace>
  <inkml:trace contextRef="#ctx0" brushRef="#br0" timeOffset="146462.44">11015 14691 23039 0,'0'0'2048'0,"0"0"-1648"15,0 0-400-15,0 0 0 0,0 0 2944 0,0 0 512 0,0 0 112 0,0 0 16 16,0 0-2496-16,-5 47-512 0,5-47-80 0,-3 41-32 16,3-41-464-16,-1 47 128 0,1-47-128 0,0 56 0 15,0-56-208-15,-2 58-96 0,2-58-16 0,0 55 0 32,0-55-96-32,-2 49-32 0,2-49 0 0,-3 45 0 0,3-45 448 0,0 0 176 0,-2 42-16 0,2-42 0 15,0 0 544-15,0 0 96 0,0 0 32 0,0 0 0 16,0 0-224-16,0 0-32 0,0 0-16 0,0 0 0 15,0 0-368-15,0 0-64 0,0 0 0 0,0 0-128 0,-6-9 0 16,8 0 0-16,-1 0 0 0,2-1 0 16,2 0-160-16,3 0-32 0,0-1-16 0,0 2 0 0,3-1-64 15,-1 2-16-15,4-1 0 0,-1 1 0 0,3 2 80 16,0 0 16-16,-1 1 0 0,-1 2 0 16,-1-1-288-16,1 3-48 0,-1 1-16 0,3 1 0 15,-16-1-624-15,26 4-128 0,-26-4-32 0,22 7 0 16,-22-7 112-16,0 0 0 0,22 9 16 0,-22-9 0 15,0 0 608-15,0 0 112 0,0 0 32 0,0 0 0 0,0 0 448 0,0 0 0 16,0 0-128-16,0 0 128 0,0 0 1008 0,-14 41 240 16,14-41 48-16,0 0 16 0,-30 17 176 0,30-17 48 15,-24 12 0-15,24-12 0 0,-24 11-704 0,24-11-144 0,-23 10-32 16,23-10 0-16,0 0-368 0,-24 9-80 0,24-9-16 0,0 0 0 16,-19 5-416-16,19-5-96 0,0 0 0 0,0 0-16 31,-18 3-1264-31,18-3-256 0,0 0-64 0,0 0-8080 0,0 0-1632 0</inkml:trace>
  <inkml:trace contextRef="#ctx0" brushRef="#br0" timeOffset="146944.4">11362 14965 31327 0,'0'0'2784'0,"0"0"-2224"0,0 0-560 0,0 0 0 0,0 0 2112 0,0 0 320 16,0 0 64-16,-10-1 16 0,10 1-1856 0,0 0-368 15,-20 5-80-15,20-5-16 16,0 0-576-16,-31 16-112 0,31-16-16 0,-24 18-16 16,24-18-800-16,-21 19-144 0,21-19-48 0,-22 25 0 0,22-25 928 0,0 0 176 15,-21 39 32-15,21-39 16 0,0 0 736 0,0 0 144 16,0 40 16-16,0-40 16 0,0 0 16 0,0 0 0 15,24 23 0-15,-24-23 0 0,0 0-400 0,23 4-160 16,-23-4 128-16,17-4-128 16,-7 0-256-16,-2-2-128 0,3 1-16 0,-3 0-16 15,-1-2-144-15,2 0-16 0,-1 0-16 0,-1-1 0 16,0-1 320-16,-2 2 64 0,0-1 16 0,-1 0 0 0,-1 2 672 0,1-1 144 16,-1 0 16-16,-1 0 16 0,-2 1 112 0,2 0 32 0,-2 2 0 0,0-1 0 15,0 0-368-15,0 5-80 0,0-5-16 0,0 5 0 16,0 0-336-16,1-4 0 0,-1 4 0 15,0 0-128 1,0 0-336-16,0 0-64 0,0 0-16 0,0 0 0 0,0 0 224 16,0 0 64-16,5 38 0 0,-5-38 0 0,0 0 256 0,7 36 0 0,-7-36 176 15,0 0-176-15,7 39 208 0,-7-39-64 0,0 0-16 0,9 35 0 16,-9-35-368-16,0 0-80 0,0 0 0 0,6 34-16 16,-6-34-1616-1,0 0-320-15,0 0-64 0,0 0-10960 0</inkml:trace>
  <inkml:trace contextRef="#ctx0" brushRef="#br0" timeOffset="147228.6">11522 14596 38703 0,'0'0'1712'0,"0"0"352"0,0 0-1648 0,0 0-416 0,0 0 0 0,0 0 0 0,0 0 368 0,0 0-16 16,12 42 0-16,-12-42 0 0,5 51-176 0,-5-51-48 16,2 65 0-16,-2-65 0 0,-2 68-128 0,2-68-224 15,-7 66 48-15,7-66 16 16,-5 59-368-16,5-59-80 0,-5 56-16 0,5-56 0 0,-2 49 432 0,2-49 192 16,-1 39-160-16,1-39 160 0,0 0 128 0,0 40 112 0,0-40 16 0,0 0 16 15,0 0-144-15,0 0-128 16,3 40 192-16,-3-40-192 15,0 0-592-15,0 0-240 0,0 0-32 0,0 0-15440 0</inkml:trace>
  <inkml:trace contextRef="#ctx0" brushRef="#br0" timeOffset="147708.47">11769 14957 39615 0,'0'0'1760'0,"0"0"352"0,0 0-1680 0,-4-3-432 16,4 3 0-16,0 0 0 0,0 0 448 0,0 0 16 15,-8-2 0-15,8 2 0 0,-14 1-288 0,14-1-176 16,-22 5 192-16,22-5-192 16,-26 10-256-16,26-10-176 0,-26 16-16 0,26-16-16 15,-27 21-128-15,27-21-32 0,-24 24 0 0,24-24 0 0,-21 27 496 0,21-27 128 16,0 0 0-16,-17 31 0 0,17-31 0 0,0 0 288 15,0 0-48-15,0 0-16 0,0 0 32 0,9 37 16 16,-9-37 0-16,0 0 0 0,18 6-272 0,-18-6-192 16,19-2 16-16,-19 2 16 0,18-4-48 0,-18 4-16 15,19-6 0-15,-11 0 0 16,2 1-208-16,1-1-32 0,-2 0-16 0,2-2 0 16,-2 1 480-16,-1 0 0 0,1-1 0 0,-4 2 0 0,1 1 0 0,-1 0 288 0,1-2-32 0,-1 2-16 15,0 1 112-15,-2-1 32 0,-3 5 0 0,5-4 0 16,-5 4-128-16,0 0 0 0,0 0-16 15,0 0 0-15,0 0-240 0,0 0 128 16,0 0-128-16,0 0 0 0,0 0 0 0,0 0 0 0,0 0-128 0,8 43 128 16,-8-43-160-16,0 0 160 0,0 0-128 0,-2 40 128 15,2-40 0-15,0 0 0 0,0 0 0 16,0 0 0-16,-1 42-192 0,1-42 64 0,0 0 0 0,0 0 0 31,0 0-672-31,0 0-128 0,0 0-32 0,0 0 0 0,0 0-800 0,0 0-160 16,0 0-48-16,0 0-7248 0,0 0-1472 0</inkml:trace>
  <inkml:trace contextRef="#ctx0" brushRef="#br0" timeOffset="148088.13">11815 14981 11055 0,'5'-4'480'0,"-5"4"112"0,6-5-464 0,-6 5-128 0,0 0 0 0,0 0 0 0,0 0 2448 0,0 0 480 16,0 0 80-16,0 0 32 0,0 0-768 0,21 20-160 15,-21-20-16-15,0 0-16 0,0 0-832 0,0 0-160 16,3 44-48-16,-3-44 0 0,0 0-160 0,0 0-48 15,0 0 0-15,-6 36 0 0,6-36-176 0,0 0-32 16,0 0-16-16,0 0 0 0,0 0-256 0,0 0-48 16,0 0-16-16,0 0 0 0,0 0-48 0,0 0-16 15,0 0 0-15,0 0 0 0,0-7-16 0,3 1 0 16,0 0 0-16,3-1 0 0,-1-2-208 0,2 1 128 16,-1-2-128-16,2 1 0 0,-2 0 0 0,1 0 0 15,2 1-128-15,-2 1 128 0,-1-1-224 0,-1 3 64 0,3 1 16 16,-3 1 0-16,-5 3 16 0,10-1 0 0,-10 1 0 0,0 0 0 15,0 0 128-15,0 0 0 0,0 0 0 0,20 9 0 16,-20-9 0-16,0 0 0 0,0 0 0 0,0 0 0 16,0 0 0-16,16 37 0 0,-16-37 0 0,0 0 0 15,0 0 0-15,8 37 0 0,-8-37 0 0,0 0 0 16,0 0 0-16,8 39 0 0,-8-39 0 0,0 0 0 16,0 0-160-16,0 0 160 0,-3 38-192 0,3-38 192 31,0 0-768-31,0 0-64 0,0 0 0 0,0 0 0 15,0 0-912-15,0 0-192 0,0 0-48 0,0 0-12224 0</inkml:trace>
  <inkml:trace contextRef="#ctx0" brushRef="#br0" timeOffset="148461.54">12084 15077 2751 0,'0'0'256'0,"9"-9"-256"0,-9 9 0 0,3-5 0 0,-3 5 3632 0,0 0 672 15,0 0 144-15,3-5 32 0,-3 5-736 0,5-8-144 16,-3 2-16-16,-2 1-16 0,0 5-1808 0,0-7-352 15,0 7-80-15,-2-5-16 0,2 5-928 0,-3-4-176 16,3 4-32-16,0 0-16 0,0 0-160 0,0 0 0 16,0 0-160-16,-24 8 160 0,24-8 0 0,0 0 128 15,0 0 16-15,0 0 0 0,0 0 144 0,-22 20 32 16,22-20 0-16,0 0 0 0,0 0-48 0,0 0 0 16,0 0 0-16,0 0 0 0,0 0-272 0,-23 24 128 15,23-24-128-15,0 0 0 0,0 0 0 0,0 0 0 16,0 0 0-16,0 0 0 0,0 0 0 0,0 0 0 15,0 0 128-15,0 0-128 0,0 0 0 0,0 0 160 0,0 0-160 16,0 0 128-16,0 0-128 0,0 0 0 0,0 0 144 0,21 19-144 16,-21-19 0-16,0 0 128 0,0 0-128 0,0 0 0 15,0 0 0-15,0 0 0 0,0 0 0 0,0 0 0 16,0 0-256-16,0 0-80 0,0 0-16 0,0 0 0 31,0 0-864-31,0 0-160 0,0 0-32 0,0 0-16 16,16 4-864-16,-16-4-160 0,0 0-48 0,0 0-9984 0</inkml:trace>
  <inkml:trace contextRef="#ctx0" brushRef="#br0" timeOffset="149144.74">12243 15000 27647 0,'0'0'1216'0,"0"0"256"0,-6-5-1168 0,6 5-304 0,0 0 0 0,0 0 0 0,-6-4 1040 0,6 4 160 16,0 0 16-16,-12-6 16 0,3 3-576 0,-1 0-112 0,1 1-32 15,9 2 0-15,-21 0-704 0,21 0-160 0,-21 3-32 16,21-3 0-16,0 0 32 0,-26 10 0 15,26-10 0-15,0 0 0 0,-22 18 528 0,22-18 96 0,0 0 32 0,0 0 0 16,-17 31 576-16,17-31 112 0,0 0 32 0,0 0 0 16,-13 45-400-16,13-45-80 0,0 0-16 0,-8 37 0 15,8-37-240-15,0 0-48 0,0 0-16 0,3 45 0 16,-3-45-224-16,0 0 144 0,0 0-144 0,21 34 128 16,-21-34-128-16,0 0 0 0,24 16 0 0,-24-16 0 15,17 4 0-15,-17-4 0 0,18 0 0 0,-18 0 0 16,19-5 0-16,-9 0 160 0,0 1 16 0,0-2 0 15,2 1-176-15,-1-2 128 0,-1 1-128 0,1 0 128 16,0-1-128-16,0-1 0 0,0 1 0 0,-1 0 0 16,1-1-128-16,-3 1 128 0,-1 1-160 0,2 0 160 15,-1-2-144-15,-1 2 144 0,0-1-128 0,0 0 128 0,-2 0 0 16,0 0 0-16,1 0 0 0,-3-1-128 0,0 2 128 0,-1-1 192 16,-2 0-32-16,2 0-16 0,-2 1 48 0,-2 0 0 15,0-1 0-15,-1 1 0 0,1 1-64 0,-3-1 0 16,0 0 0-16,-2 1 0 0,0 1-128 0,-2 0 128 15,9 4-128-15,-13-3 128 0,13 3-128 0,-19-1 0 16,19 1 0-16,-21 4 0 0,21-4 0 0,-22 7 0 16,22-7 0-16,0 0 0 0,-29 19 0 0,29-19 0 15,0 0 0-15,-24 27 0 0,24-27 0 0,0 0 0 16,-11 37 0-16,11-37 0 0,0 0 0 0,3 36 0 16,-3-36 128-16,0 0-128 0,25 32 224 0,-25-32-32 15,26 18-16-15,-26-18 0 0,36 16-16 0,-17-10 0 16,-2-1 0-16,2-2 0 0,-1 1-32 0,1-3-128 15,-3 1 192-15,-1-2-64 0,1 0-128 0,-2-1 0 16,-14 1-160-16,22-5 160 0,-22 5-400 0,20-5 16 0,-20 5 0 16,17-7 0-1,-10 2-624-15,0 0-112 0,-2-2-32 0,-3 1-15920 0</inkml:trace>
  <inkml:trace contextRef="#ctx0" brushRef="#br0" timeOffset="149444.13">12861 14691 30399 0,'0'0'2704'0,"0"0"-2160"0,0 0-544 0,0 0 0 0,0 0 2432 0,0 0 368 15,0 0 80-15,0 0 0 0,-5 45-2208 0,5-45-448 16,-14 50-96-16,14-50 0 0,-29 65-128 0,13-26-128 15,-5 3 128-15,1 2-192 0,-3 0-64 0,2 2 0 16,-3-1-16-16,4-2 0 0,2-2 272 0,0-5-128 16,2-1 128-16,16-35 0 0,-25 62 0 15,25-62 0-15,-19 56 0 0,19-56 0 0,-13 50 0 0,13-50 224 16,-11 40-64-16,11-40-16 0,0 0-144 0,-12 41 128 16,12-41-128-16,0 0 128 15,0 0-736-15,0 0-160 0,0 0-16 0,0 0-16464 0</inkml:trace>
  <inkml:trace contextRef="#ctx0" brushRef="#br0" timeOffset="149728.91">13021 14798 26719 0,'0'0'2368'0,"0"0"-1888"0,0 0-480 0,0 0 0 16,0 0 3104-16,0 0 528 0,0 0 96 0,8 36 32 16,-8-36-2880-16,-3 40-576 0,3-40-112 0,-7 63-32 15,1-25-160-15,-2-1 0 0,0 1 0 0,0-2 0 16,-1-1-432-16,0-2-16 0,9-33 0 0,-17 59 0 16,17-59-16-16,-10 47-16 0,10-47 0 0,0 0 0 0,-11 46 480 0,11-46-144 15,0 0 144-15,0 0 0 16,0 0-528-16,0 0-32 15,0 0 0-15,0 0 0 0,0 0-1552 0,0 0-304 16</inkml:trace>
  <inkml:trace contextRef="#ctx0" brushRef="#br0" timeOffset="150128.03">13096 14900 26719 0,'13'-3'1184'0,"-7"0"240"0,1 1-1136 0,-7 2-288 0,11-3 0 0,-11 3 0 16,8-2 1184-16,0 0 176 16,5 0 48-16,4-1 0 0,1-1-896 0,1 2-160 0,-3 1-32 15,-3 1-16 1,1 1-1328-16,-14-1-272 0,19 6-48 0,-19-6-16 16,0 0-144-16,17 12-32 0,-17-12 0 0,0 0 0 0,0 0 1664 0,0 0 336 0,0 0 64 0,0 0 16 15,12 40 256-15,-12-40 48 0,0 0 16 0,0 0 0 16,-17 40-448-16,17-40-96 0,0 0 0 0,-26 38-16 15,26-38-128-15,0 0-32 0,-29 39 0 16,29-39 0-16,-27 30-144 0,27-30 0 0,-29 33-192 0,29-33 192 16,-25 30 0-16,25-30 0 0,-21 28 0 0,21-28 0 15,0 0 0-15,-21 38 0 0,21-38 144 0,0 0-16 16,0 0 576-16,-12 41 128 0,12-41 32 0,0 0 0 16,0 0 176-16,15 26 48 0,-15-26 0 0,18 6 0 15,-18-6-384-15,27 4-80 0,-11-4-16 0,-1-1 0 0,0-1-224 0,0-1-32 16,3 0-16-16,-3-2 0 0,0 1-336 15,1-3 0-15,-2 4-192 0,-2-3 64 16,0 1-560-16,-2-2-96 0,0-1-32 0,1-1-10320 16,-3 0-2048-16</inkml:trace>
  <inkml:trace contextRef="#ctx0" brushRef="#br0" timeOffset="150613.72">13475 14819 16575 0,'0'0'1472'0,"16"1"-1168"0,-16-1-304 0,0 0 0 0,15 3 5184 0,-15-3 960 0,0 0 208 0,19 4 48 16,-3 1-4768-16,2 0-944 0,4 3-192 0,-1-1-48 16,1 2-448-16,-4-1-240 0,-4-1 32 0,-14-7 0 31,27 15-1584-31,-27-15-304 0,18 12-64 0,-18-12-16 15,0 0 128-15,0 0 0 0,0 0 16 0,18 20 0 0,-18-20 2032 0,0 0 592 0,0 0 32 0,0 0 0 16,0 0 640-16,0 0 128 0,-28 21 16 0,28-21 16 16,0 0-848-16,-35 14-160 0,35-14-32 0,0 0-16 15,-32 18-192-15,32-18-48 0,0 0 0 0,0 0 0 16,-29 28-128-16,29-28 0 0,0 0 0 0,0 0 0 16,-17 32 0-16,17-32 0 0,0 0-176 0,0 0 176 0,0 0-352 0,0 38 16 15,0-38 0-15,0 0 0 16,0 0-176-16,19 30-48 0,-19-30 0 15,0 0 0-15,24 21 256 0,-24-21 48 0,17 12 16 0,-17-12 0 0,21 10-128 0,-21-10-16 16,18 7-16-16,-18-7 0 16,16 4-32-16,-16-4 0 0,0 0 0 0,0 0 0 0,17 6 256 0,-17-6 176 15,0 0-208-15,0 0 80 0,0 0 560 0,0 0 112 16,0 0 32-16,0 0 0 0,-27 23 672 0,27-23 144 16,0 0 16-16,-38 16 16 0,38-16-528 0,-29 10-128 15,29-10 0-15,-31 12-16 0,31-12-368 0,-31 11-80 16,31-11-16-16,-26 11 0 0,26-11-288 0,0 0 0 15,-32 13 0-15,32-13 0 16,0 0-864-16,-26 13-128 0,26-13-32 0,0 0-9472 16,0 0-1920-16</inkml:trace>
  <inkml:trace contextRef="#ctx0" brushRef="#br0" timeOffset="150928.9">13931 14785 39615 0,'0'0'1760'0,"0"0"352"0,0 0-1680 0,0 0-432 0,0 0 0 0,0 0 0 16,0 0 384-16,0 0 0 0,-5 46 0 0,5-46 0 16,-19 48-384-16,19-48 0 0,-27 59 0 0,27-59 0 15,-29 57-256-15,29-57-48 0,-30 52 0 0,30-52 0 16,-21 41-112-16,21-41-32 0,0 0 0 0,-11 40 0 0,11-40 576 0,0 0 96 15,0 0 32-15,0 0 0 0,14 32 240 0,-14-32 48 16,0 0 16-16,27 10 0 0,-27-10-320 0,24 3-64 16,-12-4-16-16,2 0 0 0,-1 0-160 0,3-2 0 15,-2-1 0-15,1 0 0 16,-1-1-512-16,-1-1-48 0,3-2 0 16,-2 0 0-16,-3 0-1424 0,2-4-304 0,-2 1-48 15,-1-3-12896-15</inkml:trace>
  <inkml:trace contextRef="#ctx0" brushRef="#br0" timeOffset="151157.74">14080 14847 9215 0,'-2'-5'400'0,"2"5"96"0,-6-6-496 0,6 6 0 0,0 0 0 0,0 0 0 15,0 0 1872-15,0 0 288 16,0 0 48-16,0 0 16 0,-29 25 832 0,29-25 160 0,-24 32 48 0,24-32 0 16,-27 45-912-16,27-45-176 0,-27 60-48 0,12-25 0 15,1 2-880-15,1-2-176 0,0 2-48 0,13-37 0 16,-19 63-416-16,19-63-96 0,-13 61 0 0,13-61-16 15,-9 58-272-15,9-58-48 0,-3 54-16 0,3-54 0 16,-4 49-160-16,4-49 0 0,-1 40 0 16,1-40 0-16,0 0-336 0,-2 43-48 0,2-43-16 0,0 0 0 31,0 0-1008-31,0 0-208 0</inkml:trace>
  <inkml:trace contextRef="#ctx0" brushRef="#br0" timeOffset="152906.93">7270 15916 24879 0,'0'0'2208'0,"0"0"-1760"0,0 0-448 0,0 0 0 0,0 0 1712 0,0 0 256 16,0 0 48-16,0 0 16 0,0 0-1328 0,0 0-256 15,0 0-48-15,0 0-16 0,0 0-384 0,0 0-192 16,0 0 0-16,0 0 16 16,0 0-208-16,5 37-64 0,-5-37 0 0,0 0 0 0,0 0 448 0,9 41 0 15,-9-41 0-15,0 0 0 0,0 0 0 0,10 44 224 16,-10-44-32-16,0 0 0 0,0 0 80 0,14 33 16 15,-14-33 0-15,0 0 0 0,0 0 32 0,0 0 16 16,0 0 0-16,0 0 0 0,0 0 128 0,0 0 32 16,0 0 0-16,0 0 0 0,0 0-128 0,0 0-32 15,0 0 0-15,0 0 0 0,0 0-16 0,0 0 0 16,0 0 0-16,0 0 0 0,0 0-96 0,7-6-32 16,-7-1 0-16,0-1 0 0,0 0-192 0,2-1 0 0,-1 0 0 0,1 0 0 15,1-1 0-15,2 1-240 0,-2 0 80 16,0 1 16-16,-3 8-80 0,10-10-16 15,-4 4 0-15,-1-1 0 0,-5 7 48 0,10-8 0 0,-10 8 0 0,14-5 0 16,-14 5 192-16,13-2-144 0,-13 2 144 0,0 0-128 16,24 2 128-16,-24-2 0 15,0 0 0-15,26 4 0 0,-26-4-208 0,0 0 32 0,25 5 16 0,-25-5 0 16,0 0 0-16,23 4 0 0,-23-4 0 0,0 0 0 16,22 2 160-16,-22-2 0 0,16-2 0 0,-16 2-128 15,13-4 128-15,-13 4 0 0,12-7 128 0,-12 7-128 16,10-9 464-16,-10 9 32 0,9-9 0 0,-5 4 0 15,-3-2-176-15,1 1-16 0,1 1-16 0,-3 0 0 16,2-1-96-16,-2-1-32 0,-2 1 0 0,1 1 0 0,-1-1-160 0,0 1 192 16,-1-1-192-16,-2 0 192 0,1 1-192 0,-1 1 0 15,0 1-160-15,-2-1 160 0,0 2-208 16,7 2 48-16,-15 0 16 0,15 0 0 0,-14 3 0 16,14-3 0-16,0 0 0 0,-21 13 0 15,21-13 144-15,0 0-160 0,0 0 160 0,-18 31-160 0,18-31 160 0,0 0 0 16,0 0 0-16,-4 41 0 0,4-41 0 0,0 0 0 15,0 0 0-15,6 46 0 0,-6-46 0 0,0 0 0 16,0 0 0-16,16 35 0 0,-16-35-320 0,0 0-48 16,0 0 0-16,23 32 0 15,-23-32-608-15,0 0-128 0,0 0-32 0,25 17 0 16,-25-17-1312-16,0 0-272 0,21 1-48 0,-21-1-8832 0</inkml:trace>
  <inkml:trace contextRef="#ctx0" brushRef="#br0" timeOffset="153394.75">7731 15922 7359 0,'6'-7'320'0,"-3"0"80"0,-3 7-400 0,5-7 0 0,-5 7 0 0,0 0 0 16,0 0 2288-16,0-6 368 0,0 6 80 0,-1-9 16 15,-1 3 464-15,0 1 112 0,-1 1 0 0,3 4 16 16,-11-4-1392-16,11 4-288 0,0 0-48 0,-17 2-16 16,17-2-944-16,0 0-192 0,-22 14-32 0,22-14-16 15,0 0-416-15,-22 24 0 0,22-24 0 0,0 0 0 16,-19 37 0-16,19-37 0 0,0 0 0 0,-13 42 0 15,13-42 128-15,0 0-128 0,-1 40 128 0,1-40-128 16,0 0 208-16,0 0-32 0,14 42-16 0,-14-42 0 16,0 0-160-16,0 0 0 0,26 22 0 0,-26-22 128 0,0 0-128 0,27 3 0 15,-27-3-160-15,19-6 160 0,-9 2-352 16,-1-2 32-16,1 1 0 0,-2-2 0 16,1-1 160-16,-2-2 160 0,1 2-208 0,0-3 80 0,-2 1 128 0,-1 0-128 15,0-1 128-15,1 0-128 0,-3-1 128 0,2 2 0 16,-3 0 0-16,1 2 0 0,-1 1 0 0,-1 1 0 15,-1 6 0-15,2-7 0 0,-2 7 0 0,0 0 0 16,0 0 0-16,0 0 0 0,0 0 0 16,0 0-240-16,0 0 64 0,0 0 16 15,0 36-256-15,0-36-48 0,0 0-16 0,-8 50 0 16,8-50 480-16,-5 42 0 0,5-42 0 0,-5 44 0 0,5-44 432 0,0 41 128 16,0-41 16-16,3 43 16 0,-3-43 144 0,9 40 32 0,-9-40 0 0,12 39 0 15,-12-39-352-15,16 34-64 16,-16-34-16-16,0 0 0 0,23 43-176 0,-23-43-32 15,0 0-128-15,22 31 192 0,-22-31-192 0,0 0 0 0,0 0 128 0,27 19-128 32,-27-19-320-32,0 0-96 0,0 0-32 0,0 0 0 15,0 0-1232-15,23 5-256 0,-23-5-48 0,0 0-13024 0</inkml:trace>
  <inkml:trace contextRef="#ctx0" brushRef="#br0" timeOffset="154191.1">8145 15725 25791 0,'2'-7'1152'0,"-4"2"224"0,2 1-1104 0,-3 0-272 0,3 4 0 0,0-5 0 0,0 5 1552 0,3-6 256 16,-3 0 48-16,0 0 16 0,0 6-560 0,2-7-112 15,-2 7-32-15,1-6 0 0,-1 6-1168 0,0 0 0 16,0 0-144-16,0 0-16 0,13 34-160 0,-13-34-48 16,5 37 0-16,-5-37 0 0,6 48 624 0,-6-48 128 15,2 54 32-15,-2-54 0 0,3 52 208 0,-3-52 32 16,3 47 16-16,-3-47 0 0,2 39-288 0,-2-39-48 0,0 0-16 15,0 50 0-15,0-50-128 0,0 0-48 0,-3 39 0 0,3-39 0 16,0 0-144-16,0 0 192 0,0 0-192 0,0 0 192 16,0 0-64-16,-16 30-128 0,16-30 192 0,0 0-64 15,0 0-128-15,0 0 0 0,0-7 0 0,0 7 128 16,3-11-128-16,0 3 0 0,0 1 0 0,2-1 128 16,0-2-128-16,0 0 0 0,3-2 0 0,-2 1-176 15,2 0 48-15,-3 1 0 0,4 2 0 0,-2 0 0 16,1 2-80-16,-8 6-16 0,14-9 0 0,-14 9 0 15,13-6-176 1,-13 6-48-16,13-3 0 0,-13 3 0 0,0 0 96 0,19 0 16 0,-19 0 0 0,0 0 0 16,0 0 80-16,24 13 0 0,-24-13 16 0,0 0 0 15,0 0-16-15,27 26 0 0,-27-26 0 0,0 0 0 16,26 23 256-16,-26-23 0 0,0 0 144 0,29 17-144 0,-29-17 336 16,0 0-16-16,29 14-16 0,-29-14 0 0,0 0 112 0,30 7 32 15,-30-7 0-15,18 0 0 0,-18 0 0 0,19-2 0 16,-19 2 0-16,19-6 0 0,-19 6-240 0,19-9-32 15,-19 9-16-15,19-12 0 0,-11 5-160 0,-1-1 0 16,2-1 144-16,-4 1-144 0,2 0 0 0,-4-2 0 16,2 2 0-16,-3-2 128 0,0 2-128 0,0-1 0 15,-2 0 128-15,0 1-128 0,-2 1 0 0,0-2 0 16,-2 3 0-16,-1-1 128 0,2 1-128 0,-2-1 0 16,0 2 128-16,-2 0-128 0,7 5 0 0,-12-6 0 15,12 6 0-15,-16-4 128 0,16 4-128 0,0 0 0 0,-22 6 0 16,22-6-128-16,0 0 128 0,-21 15-128 15,21-15 128-15,0 0-128 0,-18 30 128 0,18-30 0 0,0 0 0 0,0 0 0 16,-12 40 0-16,12-40 0 0,0 0 0 0,0 0 0 16,5 43 0-16,-5-43 0 0,0 0 0 0,0 0 0 15,17 37 0-15,-17-37 0 0,0 0 0 0,19 22 0 16,-19-22-208-16,0 0 32 0,24 16 16 0,-24-16 0 31,0 0-544-31,21 10-128 0,-21-10 0 0,0 0-16 16,24 1-1264-16,-24-1-240 0</inkml:trace>
  <inkml:trace contextRef="#ctx0" brushRef="#br0" timeOffset="154651.97">8798 15934 18431 0,'0'0'1632'0,"0"0"-1312"0,0 0-320 0,-8-5 0 0,8 5 4160 0,0 0 768 15,0 0 160-15,0 0 32 0,-6-7-3392 0,6 7-688 16,-12-8-128-16,6 3-16 0,6 5-896 0,-13-5 0 16,13 5 0-16,-16 2-128 15,16-2-1104-15,0 0-224 0,-25 12-32 0,25-12-16 16,0 0 736-16,-26 21 128 0,26-21 48 0,0 0 0 0,-18 28 1040 0,18-28 192 16,0 0 64-16,-9 35 0 0,9-35 432 0,0 0 80 15,0 0 32-15,-2 44 0 0,2-44-816 0,0 0-176 16,0 0-16-16,13 32-16 0,-13-32-224 0,0 0-192 15,0 0 48-15,30 20 0 0,-30-20-160 0,0 0-16 16,24 1-16-16,-24-1 0 0,15-4 336 0,-15 4 0 0,17-6-144 0,-17 6 144 16,16-7 160-16,-16 7 96 0,13-10 0 0,-13 10 16 15,11-8 112-15,-11 8 0 0,10-6 16 16,-10 6 0-16,8-8-208 0,-8 8-64 0,0 0 0 16,0 0 0-16,11-4-128 0,-11 4 0 0,0 0 0 0,0 0 0 15,0 0 0-15,0 0 0 0,0 0-224 0,0 0 80 16,22 16-16-16,-22-16 0 0,0 0 0 0,0 0 0 15,0 0-176-15,0 0-48 0,15 31 0 0,-15-31 0 16,0 0-336-16,0 0-80 16,0 0-16-16,0 0 0 0,24 17-784 15,-24-17-144-15,0 0-48 0,17-3 0 0,-17 3-1056 0,10-6-224 16</inkml:trace>
  <inkml:trace contextRef="#ctx0" brushRef="#br0" timeOffset="155596.81">9017 15995 1839 0,'0'0'160'0,"3"-10"-160"16,-3 10 0-16,0 0 0 0,0 0 1728 15,3-10 320-15,-1 0 64 0,1-6 16 0,1-1 960 0,-3 3 192 16,-1 1 48-16,0 4 0 0,-3 3-864 0,3 6-160 16,0 0-48-16,-10-4 0 0,10 4-1136 0,0 0-224 15,0 0-64-15,-27 28 0 0,27-28-544 0,0 0-112 16,-24 41-32-16,24-41 0 0,-11 34 336 0,11-34 64 16,0 0 16-16,-5 44 0 0,5-44 160 0,0 0 48 15,13 31 0-15,-13-31 0 0,0 0-288 0,25 20-48 16,-25-20-16-16,21 7 0 0,-21-7-288 0,20-1-128 15,-20 1 0-15,20-7 128 0,-9 1-128 0,-1-2 0 0,1-1 0 0,-1-3 0 16,0 0 0-16,-1-2-224 0,1 0 80 0,-1-1 16 16,-1 2 128-16,-3-2 0 0,3-2 0 15,-2-2 0-15,1-1 128 0,-2 2 96 0,-2 1 32 0,0-1 0 16,2 0-64-16,-4 0 0 0,1-1 0 0,-1 2 0 16,-1 3-192-16,-1-1 128 0,1 4-128 0,-2 0 0 15,1 4 0-15,-4-1 0 0,4 3 0 16,1 5 0-16,-5-4 0 0,5 4 0 0,0 0 0 0,0 0 0 15,0 0-384-15,0 0 48 0,-24 31 0 0,24-31 0 16,-12 35 80-16,12-35 32 0,-16 42 0 0,16-42 0 16,-14 52 224-16,14-52 0 0,-8 52 0 0,8-52-144 15,-5 47 144-15,5-47 0 0,0 44 0 0,0-44 0 0,5 37 0 0,-5-37 192 16,0 0-64-16,13 44 0 0,-13-44-128 16,0 0 0-16,22 27 0 0,-22-27 0 15,0 0 128-15,29 10-128 0,-29-10 160 0,25-3-160 0,-10 1 320 0,1-2-48 16,0-1 0-16,0-1 0 0,2 0-272 15,-1-2 0-15,1 0 128 0,-4-2-128 0,2 3 0 0,-3-2-192 16,1-1 16-16,-2 1 16 0,0-1 160 0,-2-1 0 16,-1 2-144-16,-2-1 144 0,-2 2 0 0,0-1 0 15,-1-2 0-15,-1 1 0 0,-1 0 128 0,1 2 32 16,-3 0 16-16,-1 0 0 0,-1-1-32 0,0 2 0 16,1-1 0-16,-3 1 0 0,0 1-144 0,1 1 0 15,1-1 0-15,2 6 128 0,-8-7-128 0,8 7 0 16,-9-6 0-16,9 6 0 0,0 0 0 0,-15 0 0 15,15 0 0-15,0 0 0 0,0 0 0 0,0 0 0 16,-21 18 0-16,21-18 0 0,0 0 0 0,0 0 0 16,-15 31 0-16,15-31 0 0,0 0 0 0,0 0 0 15,-7 44 0-15,7-44 0 0,0 0 0 0,0 0 0 0,5 37 0 16,-5-37 0-16,0 0 0 0,0 0 0 0,17 33-144 0,-17-33 144 16,0 0 0-16,0 0-160 0,26 19 160 15,-26-19-128-15,0 0 128 0,22 6 0 0,-22-6 0 0,18 1 0 16,-18-1 0-16,16-1 0 0,-16 1 0 0,18-4 128 15,-18 4-128-15,15-5 0 0,-15 5 0 0,12-7 0 16,-12 7 0-16,11-7 0 0,-11 7 0 0,0 0 0 16,11-9 0-16,-11 9 0 0,0 0 0 0,0 0 0 0,0 0 0 15,0 0 0-15,0 0 0 0,0 0 0 16,0 0 0-16,0 0 0 0,0 0-144 0,0 0 144 16,0 0-288-16,0 0 16 0,21 18 0 0,-21-18 0 15,0 0 64-15,0 0 16 0,0 0 0 0,16 38 0 0,-16-38 192 16,0 0 0-16,0 0 0 0,0 0-144 0,0 0 144 15,16 29 0-15,-16-29 0 0,0 0 0 0,0 0 0 0,0 0 0 16,0 0 128-16,0 0-128 0,0 0 320 16,0 0 0-16,14-3 0 0,-14 3 0 0,0-13 0 0,0 5 0 15,0-1 0-15,2 1 0 0,-2-1-32 16,2-1-16-16,-1 0 0 0,1-1 0 0,1 2-64 0,1-1-16 16,0-1 0-16,-1 1 0 0,2-1-192 0,0 1 0 15,2 2 0-15,-2-3 0 0,4-1-320 0,-3-1-64 16,5 2-16-16,-3-3 0 15,3 0-576-15,-1 2-112 0,0 0-32 0,-1 2-16112 0</inkml:trace>
  <inkml:trace contextRef="#ctx0" brushRef="#br0" timeOffset="155890.13">9932 15865 38703 0,'0'0'1712'0,"0"0"352"0,0 0-1648 0,0 0-416 0,0 0 0 0,0 0 0 16,0 0 464-16,0 0 16 0,0 0 0 0,0 0 0 16,24 14-480-16,-24-14 0 0,0 0 0 0,0 0 0 15,27 13-1408-15,-27-13-160 0,0 0-32 0,0 0-16 16,23 8-672-16,-23-8-128 0,0 0-16 0,0 0-16 15,20 3 1568-15,-20-3 320 0,0 0 64 0,18 1 16 0,-18-1 624 0,0 0 128 16,19 1 32-16,-19-1 0 0,0 0-480 0,0 0-80 16,19 0-32-16,-19 0-10512 15</inkml:trace>
  <inkml:trace contextRef="#ctx0" brushRef="#br0" timeOffset="156162.4">9842 16053 19343 0,'0'0'1728'0,"0"0"-1392"0,0 0-336 16,0 0 0-16,0 0 3712 0,0 0 688 0,0 0 128 0,23 8 16 15,-23-8-2784-15,27 5-560 0,-27-5-112 16,35 4-32-16,-19-3-672 0,0-1-128 0,-16 0-16 0,31 0-16 15,-14-1-496-15,-17 1-112 0,29-2 0 0,-29 2-16 16,27-2 0-16,-27 2 0 0,24-2 0 0,-24 2 0 31,21-3-224-31,-21 3-32 0,16-1-16 0,-16 1 0 16,0 0-1056-16,21-1-224 0,-21 1-32 0,0 0-11616 0</inkml:trace>
  <inkml:trace contextRef="#ctx0" brushRef="#br0" timeOffset="157915.51">10751 15674 29487 0,'0'0'2624'0,"0"0"-2112"0,0 0-512 0,0 0 0 0,0 0 1232 0,0 0 144 16,-5-5 32-16,5 5 0 0,-8-4-864 0,8 4-160 16,-11-2-48-16,11 2 0 15,0 0-1200-15,-24 7-240 0,24-7-48 0,-19 4-16 16,19-4-576-16,-21 6-112 0,21-6-32 0,0 0 0 15,-27 21 1136-15,27-21 240 0,0 0 32 0,0 0 16 16,-24 28 896-16,24-28 176 0,0 0 32 0,0 0 16 0,0 0 256 0,0 0 48 16,-3 43 16-16,3-43 0 0,0 0-368 0,0 0-80 15,20 27-16-15,-20-27 0 0,0 0-512 0,24 19-256 16,-24-19 32-16,0 0 0 16,28 13-352-16,-28-13-64 0,19 7 0 0,-19-7-16 0,0 0 336 0,24 9 80 15,-24-9 16-15,0 0 0 0,0 0 608 0,0 0 128 16,0 0 32-16,0 0 0 0,0 0 512 0,0 0 96 15,0 0 32-15,0 0 0 0,0 0-352 0,0 0-64 0,0 0 0 16,0 0-16-16,0 0-240 0,0 0-64 16,0 0 0-16,0 0 0 0,0 0-192 0,-21 15-64 15,21-15 0-15,0 0 0 0,-24 12-192 0,24-12 0 16,0 0 128-16,-21 10-128 0,21-10 0 0,0 0 0 16,0 0 0-16,-22 16 0 0,22-16 0 0,0 0 0 0,0 0 0 15,0 0 0-15,0 0 0 0,0 0 0 0,0 0 0 0,-12 34-160 16,12-34-32-16,0 0-16 0,0 0 0 0,0 0 0 15,0 0 208-15,15 34-192 0,-15-34 192 16,0 0-192-16,0 0 192 0,27 16 0 16,-27-16-160-16,0 0 160 0,21 10 0 0,-21-10-176 15,0 0 176-15,21 4-128 0,-21-4 128 0,0 0-128 16,0 0 128-16,0 0-128 0,0 0 128 0,0 0 0 0,0 0 0 16,0 0 0-16,0 0 0 0,0 0 0 0,3 41 192 0,-3-41-64 0,0 0 112 0,-22 29 16 15,22-29 16-15,0 0 0 0,-24 33-48 0,24-33-16 16,0 0 0-16,-26 39 0 0,26-39-32 0,0 0-16 15,-13 34 0-15,13-34 0 0,0 0-160 0,0 0 0 16,2 40 144-16,-2-40-144 0,0 0 0 0,0 0 0 16,0 0 0-16,20 32 0 15,-20-32-288-15,0 0-128 0,20 15-32 0,-20-15 0 16,0 0-992-16,22 6-208 0,-22-6-32 0,0 0-13264 0</inkml:trace>
  <inkml:trace contextRef="#ctx0" brushRef="#br0" timeOffset="158334.99">10876 16002 23039 0,'0'0'2048'0,"0"0"-1648"0,0 0-400 16,0 0 0-16,0 0 1408 0,0 0 208 0,0-6 48 0,0 6 0 0,0 0-1088 0,1-8-224 16,-1 8-32-16,0 0-16 15,0 0-752-15,0 0-128 16,0 0-48-16,0 0 0 0,0 0-208 0,0 0-32 16,0 0-16-16,0 0 0 0,-8 40 1552 0,8-40 304 0,0 0 64 0,2 40 16 15,-2-40 560-15,0 0 112 0,22 38 32 0,-22-38 0 16,21 18-672-16,-21-18-144 0,27 16-32 0,-27-16 0 0,31 10-560 15,-31-10-112-15,29 5-32 0,-17-6 0 0,-12 1-208 16,24-5-160-16,-14 1 32 0,-2-1 0 0,1 0-80 0,-2-3-16 16,0 1 0-16,0-1 0 0,-4 0 224 0,1-2 256 15,-1 2-48-15,-1-1-16 0,-1 1 320 0,-1 1 64 16,0 1 16-16,0 6 0 0,-3-13-240 0,3 13-48 16,-7-13-16-16,4 6 0 0,-3 0-288 0,3-1-272 15,-2-3 48-15,2 2 16 16,1 2-1600-16,-1 0-320 0</inkml:trace>
  <inkml:trace contextRef="#ctx0" brushRef="#br0" timeOffset="159251.51">11148 15890 18431 0,'0'0'1632'0,"0"0"-1312"0,0 0-320 0,0 0 0 15,0 0 4352-15,0 0 816 0,0 0 144 0,0 0 48 0,0 0-3792 0,0 0-752 16,-18 38-160-16,18-38-16 16,0 0-944-1,0 0-176-15,-3 40-32 0,3-40-16 0,0 0-1216 0,0 0-240 0,14 42-64 16,-14-42 0-16,0 0 832 0,16 34 144 0,-16-34 48 16,0 0 0-16,18 31 1024 0,-18-31 0 0,0 0 208 0,19 26-16 0,-19-26 400 0,0 0 96 15,0 0 16-15,18 29 0 0,-18-29-192 0,0 0-16 16,0 0-16-16,0 0 0 0,0 0-336 0,0 0-144 15,0 0 128-15,0 0-128 0,0 0 272 0,0 0-16 16,0 0-16-16,0 0 0 0,0 0 400 0,0 0 96 16,-14 32 16-16,14-32 0 0,0 0-48 0,-15-3-16 15,15 3 0-15,-11-4 0 0,11 4-176 0,-7-6-48 16,7 6 0-16,-6-5 0 0,6 5-176 0,-2-5-32 16,2 5-16-16,-3-6 0 0,3 6-240 0,2-7 0 15,-2 7 0-15,3-6 0 0,-3 6 0 0,8-6-160 16,-8 6 0-16,11-7 0 0,-11 7-48 0,16-8-16 15,-6 4 0-15,-1-2 0 0,1 1 80 0,1-2 16 0,-1 1 0 0,2 0 0 16,-2 1 0-16,1-2 0 0,-1 0 0 0,-2 1 0 16,3-2 128-16,-3-1 0 0,-1 1 0 15,0-1-128-15,0 3 128 0,-2-2 0 16,0 0 0-16,2-2 0 0,-3 2 144 0,-3-1 64 16,3 3 16-16,-3-1 0 0,-1 0 0 0,-1 0 0 15,-1 0 0-15,2 1 0 0,-2 1-64 0,-1-1-16 16,3 6 0-16,-7-7 0 0,7 7-144 15,-9-5 0-15,9 5 144 0,-11-4-144 0,11 4 0 0,0 0 0 16,-21 4 0-16,21-4 0 0,0 0 0 0,-21 19 0 0,21-19 0 16,0 0-128-16,-20 29 128 0,20-29 0 0,0 0 0 0,-15 42 0 15,15-42 0-15,0 0 0 0,-8 44 0 0,8-44-128 16,0 0 128-16,2 40 0 0,-2-40-144 16,0 0 144-16,0 0-128 0,19 38 128 0,-19-38-160 15,0 0 160-15,24 14 0 0,-24-14 0 0,19 4 0 0,-19-4 0 0,17 1 0 16,-17-1 0-16,20-3 144 0,-9-1-144 0,1 1 0 0,-2-1 0 15,0-1 0-15,-1-1 0 0,0 0 0 16,-1 0 0-16,1-1 0 0,-1-1 0 0,-1 1 0 16,-2 0 0-16,4-1 0 0,-4 2 0 0,-5 6 0 15,10-11 0-15,-10 11 0 0,11-12 0 16,-11 12 0-16,8-9 0 0,-8 9 0 0,0 0 0 16,11-4 0-16,-11 4 0 0,0 0 0 0,0 0 0 15,0 0-224-15,0 0 64 0,20 11 16 0,-20-11 0 16,0 0-240-16,0 0-32 15,0 0-16-15,0 0 0 0,15 33 176 0,-15-33 48 0,0 0 0 16,0 0 0-16,0 0 208 0,0 0 0 0,0 0 0 0,0 0 0 16,0 0 0-16,0 0 288 0,0 0-32 0,0 0-16 0,0 0 80 15,0 0 0-15,0 0 16 0,0 0 0 0,0 0 48 16,0 0 0-16,0 0 0 0,-19 5 0 0,19-5-80 16,-3-9-16-16,3 9 0 0,-2-9 0 0,2 9 32 0,2-11 16 15,-2 11 0-15,2-10 0 0,-2 10-160 0,5-10-48 0,-1 3 0 16,-1 1 0-16,0 0-128 0,2 0-256 0,-5 6 64 15,9-12 16-15,-4 6-272 16,0 0-48-16,0-1-16 0,-5 7 0 16,9-9-1408-16,-9 9-272 0</inkml:trace>
  <inkml:trace contextRef="#ctx0" brushRef="#br0" timeOffset="159469.96">11666 15960 16575 0,'0'0'1472'0,"0"0"-1168"0,0 0-304 0,-2 35 0 0,2-35 4160 0,0 0 784 0,0 0 160 0,0 0 16 0,-3 41-3488 0,3-41-704 16,-3 45-144-16,3-45-16 0,-3 38-768 0,3-38-336 16,0 0 16-16,-3 38 16 15,3-38-2032-15,0 0-416 0,0 0-64 0,0 0-32 16,0 0-400-16,0 0-80 0,0 0 0 0,0 0-5088 0</inkml:trace>
  <inkml:trace contextRef="#ctx0" brushRef="#br0" timeOffset="159610.54">11685 15855 2751 0,'0'-5'256'0,"0"5"-256"0,0-5 0 0,0 5 0 16,0 0 2048-16,0 0 384 0,0-5 64 0,0 5 0 15,-3-9-816-15,3 4-160 0,0 5-48 0,0-6 0 16,0 6-1088-16,0 0-208 0,0 0-48 0,0 0-128 15,0 0 0-15</inkml:trace>
  <inkml:trace contextRef="#ctx0" brushRef="#br0" timeOffset="160081.91">11871 15969 34095 0,'0'0'1504'16,"0"0"320"-16,0 0-1456 0,0 0-368 0,0 0 0 0,0 0 0 0,0 0 416 0,0 0 16 15,-15-1 0-15,15 1 0 0,0 0-560 16,-30 4-128-16,30-4 0 0,-21 9-16 16,21-9-1296-16,-21 15-256 0,21-15-48 0,0 0-16 15,-27 30 912-15,27-30 176 0,0 0 32 0,0 0 16 0,-8 40 1488 16,8-40 288-16,0 0 64 0,0 0 16 0,0 0 0 15,26 23 0-15,-26-23 0 0,16 1 0 0,-16-1-640 0,17-5-128 0,-17 5-16 16,21-11-16-16,-11 4-304 0,-2-1 0 0,3-2-176 0,-3-1 176 31,0-1-768-31,0 0-32 0,-3 0-16 16,1-1 0-16,-2-3 816 0,0 3 128 0,-2 0 32 16,-1-1 16-16,1-1 592 0,0-1 128 0,-1 0 32 0,-1 0 0 0,0-2-240 0,0-1-48 0,2 2-16 0,-2 0 0 15,0 0-112-15,0 3-32 0,0 0 0 0,0 2 0 16,0 3-304-16,0 1-176 0,0 1 192 0,0 3-192 15,0 4 0-15,0 0-224 0,0-5 16 16,0 5 0-16,0 0-80 0,0 0-16 0,0 0 0 0,0 0 0 16,0 0 112-16,11 46 32 0,-11-46 0 15,0 0 0-15,11 56 160 0,-11-56 0 0,7 44 128 0,-7-44-128 16,6 37 432-16,-6-37 16 0,11 44 0 0,-11-44 0 16,7 42-224-16,-7-42-32 0,6 40-16 0,-6-40 0 15,6 33-752-15,-6-33-160 0,0 0-32 0,5 37 0 16,-5-37-1824-16,0 0-368 0</inkml:trace>
  <inkml:trace contextRef="#ctx0" brushRef="#br0" timeOffset="160303.66">12176 16206 41471 0,'0'0'1840'0,"0"0"368"0,0 0-1760 0,0 0-448 0,0 0 0 0,0 0 0 0,-1 36 192 0,1-36-32 0,0 0-16 0,-5 38 0 31,5-38-576-31,-5 34-112 0,5-34-32 0,0 0 0 16,-8 38-4304-16,8-38-880 0,0 0-160 0,0 0-32 0</inkml:trace>
  <inkml:trace contextRef="#ctx0" brushRef="#br0" timeOffset="160791.04">12437 16058 29487 0,'0'0'1296'0,"0"0"288"0,0 0-1264 0,0 0-320 16,0 0 0-16,0 0 0 0,0 0 0 0,0 0 0 16,0 0 0-16,15 0 0 15,-15 0-1232-15,14-5-256 0,-4 1-48 0,-1-1-16 16,-1-1-1376-16,1 1-272 0,0-2-48 0,-9 7-16 15,15-11 1776-15,-8 5 336 0,0-3 80 16,-1 2 16-16,0 1 2336 0,-3-1 448 0,2-1 112 0,-3 2 16 0,-2 6 160 0,3-11 32 16,-3 11 16-16,-1-12 0 0,1 12-624 0,-5-10-128 0,5 10-32 15,-11-9 0-15,11 9-576 0,-15-5-128 0,15 5-32 0,0 0 0 16,-26 2-416-16,26-2-128 0,0 0 0 0,-34 16 0 16,34-16 0-16,0 0 0 15,-33 25 0-15,33-25 0 0,0 0 528 0,-24 30 48 16,24-30 16-16,0 0 0 0,-17 33 144 0,17-33 32 0,0 0 0 15,0 0 0-15,-5 44 48 0,5-44 16 0,0 0 0 0,0 0 0 16,14 39-480-16,-14-39-96 0,0 0 0 0,18 26-16 16,-18-26-240-16,0 0-128 0,21 21 128 0,-21-21-208 15,0 0-416-15,19 11-80 16,-19-11 0-16,0 0-16 0,19 3-880 16,-19-3-192-16,10-2-16 0,-10 2-11824 0</inkml:trace>
  <inkml:trace contextRef="#ctx0" brushRef="#br0" timeOffset="161007.41">12648 16023 32255 0,'0'0'1424'0,"0"0"304"0,0 0-1392 0,0 0-336 0,0 0 0 0,18 13 0 0,-18-13 688 0,0 0 64 15,0 0 16-15,24 21 0 0,-24-21-448 0,0 0-64 16,24 27-32-16,-24-27 0 15,0 0-912-15,0 0-176 0,16 29-32 0,-16-29-16 16,0 0-224-16,0 0-32 0,0 0-16 0,0 0 0 16,0 0-288-16,0 0-48 0,0 0-16 0,0 0-9488 0</inkml:trace>
  <inkml:trace contextRef="#ctx0" brushRef="#br0" timeOffset="161217.54">12642 15950 3679 0,'0'0'320'0,"0"0"-320"0,0 0 0 0,0 0 0 15,0 0 7888-15,0 0 1520 0,0 0 288 0,-5 35 64 16,5-35-6992-16,0 0-1392 0,-10 34-288 0,10-34-48 16,0 0-896-16,-15 45-144 0,15-45 0 0,0 0-160 15,-12 37-720-15,12-37-144 0,0 0-16 0,0 0-16 16,-9 37-992-16,9-37-208 0,0 0-48 15,0 0-7712-15,0 0-1552 0</inkml:trace>
  <inkml:trace contextRef="#ctx0" brushRef="#br0" timeOffset="161750.29">12816 16014 24879 0,'0'0'2208'0,"0"0"-1760"15,0 0-448-15,0 0 0 0,0 0 2784 0,0 0 480 16,0 0 80-16,0 0 32 0,16 31-1952 0,-16-31-384 16,2 36-80-16,-2-36 0 0,0 42-784 0,0-42-176 15,-5 49 0-15,5-49 0 0,-3 51 0 0,3-51-192 16,-2 54 192-16,2-54-208 0,0 52 208 0,0-52 0 16,2 45 0-16,-2-45 0 0,3 38 0 0,-3-38 0 15,0 33 0-15,0-33 0 0,0 0 128 0,0 0-128 0,0 0 0 0,0 0 0 16,0 0 0-16,0 0 160 0,0 0-160 0,0 0 128 15,0 0 32-15,0 0 0 16,0 0 0-16,-6-11 0 0,4-3 0 0,0-1 0 0,2 0 0 0,-1-2 0 16,2-2-160-16,-1-2 0 0,2 1 0 0,0-2 0 15,1-2 0-15,2-3 0 0,0 0 0 0,1 1 0 16,-1-1-176-16,1 3-16 16,-1 2 0-16,4 1 0 0,-2 2-64 0,1 2-32 0,1 4 0 15,1 1 0-15,-2 2-448 16,2 2-96-16,-1 2 0 0,1 1-16 0,-1 1-208 0,-9 4-32 15,21-1-16-15,-21 1 0 0,16 3 432 16,-16-3 96-16,16 5 0 0,-16-5 16 0,18 9 384 0,-18-9 176 0,0 0-160 0,19 18 160 16,-19-18-240-16,0 0 48 0,0 0 16 0,0 0 0 15,11 30 304-15,-11-30 48 0,0 0 16 16,0 0 0-16,0 0 736 0,-20 32 160 0,20-32 16 0,0 0 16 16,0 0 16-16,-33 25 0 0,33-25 0 0,0 0 0 15,-27 19-560-15,27-19-96 0,0 0-32 0,-29 12 0 16,29-12-320-16,0 0-128 0,0 0 0 0,-30 9 0 15,30-9-432-15,0 0-176 16,0 0-32-16,-21-1-16 0,21 1-1936 0,0 0-384 16</inkml:trace>
  <inkml:trace contextRef="#ctx0" brushRef="#br0" timeOffset="162008.76">13136 15947 37775 0,'0'0'1664'0,"0"0"368"0,0 0-1632 0,0 0-400 0,0 0 0 0,0 0 0 15,13 30 688-15,-13-30 48 0,0 0 16 0,6 37 0 16,-6-37-624-16,0 40-128 0,0-40 0 0,-1 37 0 16,1-37-656-1,0 0-128-15,-6 42-32 0,6-42 0 0,0 0-848 0,0 0-160 0,0 0-32 0,0 0-16 16,0 0 1152-16,0 0 224 15,0 0 48-15,0 0 16 0,0 0 432 0,0 0 0 0,0 0 0 0,-15-4 128 16,15-7-1536-16,0-1-288 0,0-1-64 0,0 0-9552 16</inkml:trace>
  <inkml:trace contextRef="#ctx0" brushRef="#br0" timeOffset="162471.79">13181 15949 3679 0,'0'0'320'0,"0"0"-320"16,0 0 0-16,0 0 0 0,0 0 2240 0,0 0 384 15,0 0 80-15,22 12 16 0,-22-12 0 0,21 18 0 16,-21-18 0-16,16 27 0 0,-16-27-1280 0,18 29-256 15,-18-29-48-15,15 26-16 0,-15-26 96 0,0 0 32 16,22 30 0-16,-22-30 0 0,0 0-272 0,0 0-48 16,19 24-16-16,-19-24 0 0,0 0-16 0,0 0-16 15,0 0 0-15,0 0 0 0,0 0-304 0,0 0-48 16,0 0-16-16,0 0 0 0,0 0-256 0,0 0-64 16,0 0-16-16,0 0 0 0,17 7-176 0,-17-7 160 15,0 0-160-15,5-7 160 0,-5 7-160 0,7-6 0 0,-7 6 0 0,9-7 0 16,-9 7 0-16,13-7-192 0,-5 3 32 0,0 0 16 31,0 0-512-31,3-1-112 0,1 0 0 0,0 0-16 16,1-1-112-16,1 0-32 0,0-2 0 0,1 2 0 15,-1-1-32-15,1-1-16 0,-1 2 0 0,0 0 0 16,0-1-144-16,-2 0-32 0,0 1 0 0,-2 1 0 0,-1 0 944 0,-3-1 208 0,-1 0 0 0,-2 0 0 16,0-1 832-16,-3 7 192 0,0 0 16 0,0-10 16 15,0 10 160-15,0 0 48 0,0 0 0 0,-19-7 0 16,19 7-560-16,0 0-128 0,-27-1 0 0,27 1-16 15,-34 5-256-15,34-5-48 0,-37 10-16 0,37-10 0 0,-38 16-240 16,38-16 144-16,-34 22-144 0,34-22 128 0,-27 25 160 0,27-25 32 16,0 0 0-16,-28 40 0 0,28-40-16 15,0 0 0-15,-3 34 0 0,3-34 0 0,0 0-112 0,19 32-32 16,-19-32 0-16,24 21 0 0,-24-21 16 0,30 17 0 16,-11-10 0-16,2 0 0 0,-2-1-176 0,0-2-192 15,-1-1 32-15,1-1 16 16,0 0-656-16,-3-2-128 0,-3-1-32 0,1-1 0 15,-4-1-1760-15,1-1-352 0</inkml:trace>
  <inkml:trace contextRef="#ctx0" brushRef="#br0" timeOffset="162691.54">13160 15748 33167 0,'0'0'2944'0,"0"0"-2352"0,0 0-464 0,0 0-128 15,0 0 1984-15,0 0 368 0,0 0 80 0,0 0 0 16,13 31-2160-16,-13-31-432 0,0 0-96 0,0 0 0 31,14 42-2416-31,-14-42-464 0,0 0-112 0,0 0-16 0</inkml:trace>
  <inkml:trace contextRef="#ctx0" brushRef="#br0" timeOffset="163124.1">13832 16262 27647 0,'0'0'2448'0,"0"0"-1952"0,0 0-496 0,0 0 0 16,0 0 2048-16,0 0 304 0,0 0 64 0,0 0 16 15,13 31-1968-15,-13-31-464 0,6 32 0 0,-6-32 0 16,3 32-1136 0,-3-32-272-16,0 33-64 0,0-33-16 0,0 0 64 0,-7 39 16 0,7-39 0 15,0 0 0-15,0 0 2368 0,-12 37 496 0,12-37 80 0,0 0 32 16,0 0-16-16,0 0 0 0,0 0 0 0,-24 21 0 0,24-21-848 0,0 0-192 15,0 0-16-15,0 0-16 16,-24-1-736-16,24 1-128 0,0 0-48 0,-16-8-10832 16,16 8-2160-16</inkml:trace>
  <inkml:trace contextRef="#ctx0" brushRef="#br0" timeOffset="163341.37">14078 16199 42383 0,'0'0'1872'0,"0"0"400"0,16 14-1824 0,-16-14-448 16,0 0 0-16,0 0 0 0,0 0 368 0,0 0-32 0,0 0 0 0,0 0 0 31,0 0-880-31,10 32-176 0,-10-32-48 0,0 0 0 16,0 0-3952-16,0 0-784 0,0 0-176 0,-24 26-16 0</inkml:trace>
  <inkml:trace contextRef="#ctx0" brushRef="#br0" timeOffset="163490.59">14241 16222 25791 0,'0'0'2304'0,"0"0"-1856"0,0 0-448 0,0 0 0 15,0 0 2128-15,0 0 336 0,0 0 64 0,0 0 16 16,0 0-4336-16,0 0-880 0,0 0-160 0,0 0-48 0,0 0 2352 0</inkml:trace>
  <inkml:trace contextRef="#ctx0" brushRef="#br0" timeOffset="163659.44">14408 16218 31327 0,'0'0'1392'15,"15"4"272"-15,-15-4-1328 0,0 0-336 0,12 1 0 0,-12-1 0 0,0 0 896 0,0 0 128 16,17-2 0-16,-7 1 16 16,-10 1-2064-16,16-5-432 0,-9 1-80 0,-7 4 0 0,3-9 1184 0,2-3 352 15,7-6-144-15,-5 1 144 0</inkml:trace>
  <inkml:trace contextRef="#ctx0" brushRef="#br0" timeOffset="164259.06">14512 15766 11055 0,'0'0'976'0,"0"0"-784"0,0 0-192 0,0 0 0 16,0 0 5616-16,10 4 1072 0,-10-4 224 0,0 0 32 16,0 0-5072-16,17 10-1008 0,-17-10-208 0,21 13-32 15,-21-13-1744 1,22 15-352-16,-10-6-64 0,0-1 0 0,1 0-1200 0,0 1-224 0,-13-9-48 15,27 18-16-15,-27-18 1360 0,26 18 256 0,-26-18 64 0,25 12 16 0,-9-7 1600 0,-4-1 320 16,2-1 64-16,-3 0 16 0,-11-3 416 0,19 7 96 16,-19-7 16-16,13 5 0 0,-13-5-624 0,0 0-128 15,0 0-32-15,0 0 0 0,0 0-416 0,0 0 0 16,0 0 0-16,0 0 0 0,0 0 0 0,0 0 288 16,-11 38-48-16,11-38-16 0,0 0 336 0,0 0 64 15,-22 26 16-15,22-26 0 0,0 0-192 0,0 0-48 16,0 0 0-16,-24 37 0 0,24-37-128 0,0 0-16 15,0 0-16-15,0 0 0 0,-8 41-240 0,8-41 0 16,0 0 0-16,0 0 0 16,17 30-368-16,-17-30-64 0,22 12-16 0,-22-12 0 15,28 11-208-15,-15-7-48 0,1 0-16 0,0-1 0 0,-1 0 288 0,1 0 64 16,-2-1 16-16,0-1 0 0,-12-1 864 0,21 3 160 16,-21-3 32-16,16 2 16 0,-16-2 640 0,13 1 128 0,-13-1 32 15,0 0 0-15,0 0-96 0,0 0-16 16,0 0 0-16,0 0 0 0,0 0-592 0,0 0-128 0,0 0-32 15,-35 19 0-15,35-19-336 0,0 0-64 0,-40 12 0 0,40-12-16 16,0 0-80-16,-40 17-16 0,40-17 0 0,0 0 0 16,-29 21-144-16,29-21 0 0,0 0 0 0,0 0 0 15,0 0 0-15,-13 36 0 0,13-36 0 0,0 0 0 16,18 31 0-16,-18-31 0 0,21 20 0 0,-8-9 0 16,2-1 0-16,1 1-144 0,1-2 144 0,0-1 0 15,-1 1 0-15,-1-3-128 0,-15-6 128 0,28 12 0 16,-28-12 0-16,21 10 128 0,-21-10-128 0,14 7 192 15,-14-7 0-15,0 0 0 0,0 0 0 0,0 0 0 16,0 0-192-16,0 0 0 0,0 0 0 0,-19 38 0 16,19-38 0-16,0 0-288 0,-38 23 64 0,38-23-12288 15,-37 18-2464-15</inkml:trace>
  <inkml:trace contextRef="#ctx0" brushRef="#br0" timeOffset="166057.17">10452 16527 23951 0,'0'0'2128'0,"8"-7"-1696"16,-8 7-432-16,0 0 0 0,0 0 2656 0,0 0 448 16,0 0 96-16,0 0 0 0,0 0-1984 0,0 0-384 15,0 0-96-15,22 7-16 0,-22-7-528 0,0 0-192 16,0 0 144-16,13 42-144 15,-13-42-272-15,5 38-144 0,-5-38-32 0,0 42 0 0,0-42 64 0,0 48 0 0,0-48 0 0,0 45 0 16,0-45 576-16,0 47 128 0,0-47 32 0,2 41 0 16,-2-41 240-16,0 0 48 0,7 46 16 0,-7-46 0 15,0 0-208-15,7 33-32 0,-7-33-16 0,0 0 0 16,0 0-224-16,14 33-48 0,-14-33-128 0,0 0 192 16,0 0-192-16,0 0 176 0,22 28-176 0,-22-28 160 15,0 0-160-15,0 0 0 0,20 11 0 0,-20-11 128 16,0 0-128-16,28 6 0 0,-28-6 144 0,20 1-144 15,-20-1 128-15,24 2-128 0,-24-2 160 0,30 2-160 16,-30-2 176-16,32 5-176 0,-32-5 192 0,34 6-192 16,-34-6 128-16,35 5-128 0,-16-3 0 0,1-1 0 15,-1-1 0-15,0 0 0 0,0 0 0 0,3-1 0 16,4 0-144-16,3-1 144 0,0 1-128 0,0 0 128 0,-1 1 0 16,-1 0 0-16,-3 1 0 0,5 0 0 0,2 0 0 15,-1 0 0-15,2-1 0 0,-2-1 0 0,-1 1 0 16,3-1 0-16,-2 0 0 0,3 0 0 0,-3 1 0 0,5 0 0 15,2 0 0-15,1 1 0 0,0 0 0 0,-2-1 0 16,2 1 0-16,-6-1 0 0,-1 0 0 0,2-1 0 16,4-1 160-16,1 0-160 0,-1 1 144 0,3 0-144 15,0 1 128-15,-1 0-128 0,1 0 128 0,-5 0-128 16,0 0 0-16,0-1 128 0,0 0-128 0,1 0 0 16,2 0 0-16,2 0 0 0,0 1 0 0,-4 1 0 15,-3 0 0-15,1 0 0 0,7 2 0 0,0 0 128 16,-2 0-128-16,-1-2 0 0,0 0 160 0,1-1-160 0,1 1 192 15,3-2-192-15,-1 2 192 0,1 0-192 0,0 0 192 16,-3 0-192-16,-3-1 144 0,1-1-144 0,1 0 0 0,2 0 144 16,2 0-144-16,2 0 0 0,-3 1 0 0,3 0 128 15,1 1-128-15,-3 1 0 0,-1 0 0 0,-3-2 128 16,0 0-128-16,1 0 0 0,-1 0 0 0,2 0 0 16,1 1 0-16,0 0 0 0,1 3 0 0,-2-3 128 15,2 2-128-15,-2-2 0 0,-2-1 0 0,3 0 128 16,-2-1-128-16,2 0 0 0,-4 1 0 0,5-1 0 15,-1 1 0-15,1 1 0 0,0-1 0 0,-3 0 0 16,-3 0 0-16,1-2 0 0,-2 1 0 0,2 0 0 16,-1-2 0-16,1 2 0 0,-1 1 0 0,-4 0 0 15,-2 0 0-15,-1 1 0 0,2 2 0 0,-1-1 0 0,-6-2 0 16,1 1 0-16,1-1 0 0,0-1 128 0,2 1-128 16,1 0 0-16,-2 1 0 0,-1-1 0 0,0 1 0 15,0 0 0-15,-1 0 0 0,0 1 0 16,-1-1 0-16,-1 0 0 0,0 0-128 0,-3 0 128 0,1 0 0 15,-3-1 0-15,2 1-144 0,-2-1 144 0,-2 0 0 0,2 0 0 16,-2 0-128-16,-1-1 128 0,-16 1 0 0,24-1 0 16,-24 1 0-16,30-1 0 0,-15 1 0 0,-15 0 0 15,24-1 0-15,-24 1 0 0,21-2 144 0,-21 2-144 16,14-2 128-16,-14 2-128 0,13-3 176 0,-13 3-48 16,9-6-128-16,-9 6 192 0,9-6-16 0,-9 6-16 15,6-8 0-15,-6 8 0 0,2-10 32 0,-2 10 16 16,2-12 0-16,-2 12 0 0,-2-15-80 0,0 7-128 15,1-1 176-15,-1-1-176 0,-1 1 192 0,-1-1-192 16,1 1 192-16,-2-2-192 0,1-1 144 0,1 1-144 0,-1-2 0 0,1 2 144 16,1-2-144-16,-1 1-144 0,1-1 144 0,1 2-208 15,-1-3-16-15,0 4 0 16,0 1 0-16,2 0 0 16,0 0-176-16,-2 1-48 0,1 1 0 0,1 7 0 15,-4-12-208-15,4 12-48 0,-3-8-16 0,3 8-18032 0</inkml:trace>
  <inkml:trace contextRef="#ctx0" brushRef="#br0" timeOffset="168208.52">11247 17374 17503 0,'0'0'1552'0,"0"0"-1232"16,0 0-320-16,0 0 0 0,0 0 1184 0,0 0 176 15,0 0 48-15,0 0 0 0,0 0-1024 0,0 0-208 16,0 0-48-16,0 0 0 0,23 0-128 0,-23 0-256 15,0 0 64-15,19-5 16 16,-19 5-464-16,17-6-80 0,-17 6-32 0,19-7 0 0,-19 7 1120 0,22-9 208 16,-22 9 64-16,22-10 0 0,-22 10 304 0,24-11 64 15,-24 11 16-15,22-11 0 0,-22 11-224 0,21-12-32 0,-21 12-16 0,17-12 0 16,-17 12-224-16,12-13-32 0,-12 13-16 0,9-12 0 16,-9 12-208-16,3-13-32 0,-3 13-16 0,0-12 0 15,0 12 176-15,-5-12 48 0,5 12 0 0,-9-8 0 16,9 8 112-16,-13-7 16 0,13 7 16 0,-12-6 0 15,12 6-208-15,-14-4-32 0,14 4-16 0,-22-1 0 16,22 1-208-16,-22 4-128 0,22-4 128 0,-24 9-128 16,24-9 0-16,-23 11 0 0,23-11 0 0,0 0 0 15,-29 27 0-15,29-27 0 0,0 0 0 0,-19 35-128 16,19-35 128-16,0 0 0 0,-11 38 0 0,11-38 0 16,0 0 0-16,-3 37 0 0,3-37 0 0,0 0-128 15,6 32 288-15,-6-32 64 0,0 0 16 0,0 0 0 16,22 34-240-16,-22-34 176 0,0 0-176 0,31 20 160 0,-31-20-160 15,24 7 0-15,-24-7 0 0,22 1 0 0,-22-1 128 0,21-3 80 16,-21 3 32-16,24-10 0 0,-24 10-16 0,18-10 0 16,-18 10 0-16,21-14 0 0,-21 14-224 0,17-14 176 15,-17 14-176-15,16-18 160 0,-8 9-160 0,-8 9 0 16,12-18 144-16,-12 18-144 0,12-17 128 0,-12 17-128 16,10-14 160-16,-10 14-160 0,11-11 0 0,-11 11 0 15,0 0 0-15,11-10 0 0,-11 10 0 0,0 0 128 16,0 0-128-16,0 0 0 0,0 0 0 0,24 10-208 15,-24-10 32-15,0 0 16 0,0 0 16 0,20 27 0 16,-20-27 0-16,0 0 0 0,12 28 144 0,-12-28 0 16,0 0 0-16,10 33-128 0,-10-33 128 0,0 0 0 15,8 34 0-15,-8-34-128 0,0 0 128 0,9 35 0 16,-9-35 0-16,0 0 128 0,0 0 128 0,4 33 16 16,-4-33 16-16,0 0 0 0,0 0 16 0,0 0 0 0,0 0 0 0,0 0 0 15,0 0-112-15,0 0-32 16,0 0 0-16,0 0 0 0,0 0-16 0,0 0 0 0,0 0 0 0,0 0 0 15,0 0-16-15,0 0 0 0,14-9 0 16,-14 9 0-16,8-21-128 0,-3 9 0 0,0-1 144 16,0-1-144-16,2 1 0 0,-2-1 0 0,2 0 0 0,-1 2-192 15,2-1 64-15,-3 2 0 0,3 2 0 16,-8 9 0-16,13-17 128 0,-13 17-128 0,11-14 128 0,-11 14-128 16,14-10 128-16,-14 10 0 0,13-6 0 0,-13 6 0 0,0 0 0 15,19-5-128-15,-19 5 128 0,0 0-128 16,21 2 128-16,-21-2 0 0,0 0 0 0,21 8 0 15,-21-8 0-15,0 0 0 0,0 0 0 0,24 23 0 0,-24-23 0 16,0 0 0-16,19 25 0 0,-19-25-128 0,0 0 128 16,13 32 0-16,-13-32 0 0,0 0 0 15,0 0 0-15,16 37 0 0,-16-37 0 0,0 0 0 0,0 0 0 0,8 35 0 16,-8-35 0-16,0 0 0 0,0 0 0 0,0 0 0 16,6 39 0-16,-6-39 0 15,0 0-416 1,0 0 0-16,0 0 0 0,0 0 0 0,0 0-1120 0,0 0-208 0,-8 32-48 0,8-32-8704 15,0 0-1744-15</inkml:trace>
  <inkml:trace contextRef="#ctx0" brushRef="#br0" timeOffset="169454.81">12123 17290 7359 0,'0'0'656'0,"0"0"-528"15,0 0-128-15,0 0 0 0,0 0 1632 0,5-11 288 16,-5 11 64-16,0 0 16 0,0 0-512 0,0-12-96 16,0 12-32-16,0-13 0 0,0 13-1040 0,0-9-192 0,0 9-128 0,0 0 128 15,-5-10-320-15,5 10-64 16,0 0-16-16,0 0 0 0,0 0 912 0,-9-8 192 0,9 8 48 0,0 0 0 15,0 0 688-15,0 0 144 0,0 0 16 0,0 0 16 16,-18 0-576-16,18 0-112 0,0 0-32 0,0 0 0 16,0 0-560-16,0 0-112 0,-24 9-32 0,24-9 0 15,0 0-80-15,0 0-32 0,0 0 0 0,0 0 0 16,-21 11 48-16,21-11 16 0,0 0 0 0,0 0 0 16,0 0 112-16,0 0 32 0,0 0 0 0,0 0 0 15,0 0-144-15,0 0-16 0,-19 20-16 0,19-20 0 16,0 0-48-16,0 0 0 0,0 0 0 0,0 0 0 15,0 0 0-15,0 0 0 0,0 0 0 0,0 0 0 16,0 0-192-16,0 0 144 0,0 0-144 0,0 0 128 16,0 0-128-16,0 0 0 0,-14 27 0 0,14-27 0 15,0 0 0-15,0 0 0 0,0 0 0 0,0 0 0 0,-13 29 0 16,13-29 0-16,0 0 0 0,0 0 0 16,-11 34 0-16,11-34 0 0,0 0 0 0,-5 36 0 0,5-36-160 15,0 0 160-15,0 37 0 0,0-37-144 0,0 0 0 0,5 34 0 16,-5-34 0-16,0 0 0 0,16 40 144 0,-16-40 128 15,0 0-128-15,19 32 176 0,-19-32-176 0,27 19 128 16,-27-19-128-16,28 12 128 0,-28-12 48 0,25 9 0 16,-25-9 0-16,28 4 0 0,-28-4-32 0,25-1 0 15,-25 1 0-15,24-3 0 0,-24 3-144 0,23-6 0 16,-23 6 144-16,17-6-144 0,-17 6 0 0,13-9 0 0,-13 9 0 0,9-10 0 31,-9 10-352-31,7-9-96 0,-7 9 0 0,0 0-16 16,3-15-1392-16,-3 15-256 0,-1-13-64 0,1 13-12544 0</inkml:trace>
  <inkml:trace contextRef="#ctx0" brushRef="#br0" timeOffset="170060.87">12317 17259 32255 0,'0'0'1424'0,"0"0"304"0,0 0-1392 0,0 0-336 0,0 0 0 0,0 0 0 15,10 29 752-15,-10-29 80 0,0 0 0 0,9 38 16 0,-9-38-704 0,10 43-144 16,-10-43 0-16,8 37 0 0,-8-37-304 16,0 0-16-16,16 38 0 0,-16-38 0 0,0 0 48 0,0 0 0 15,0 0 0-15,14 27 0 0,-14-27 1312 0,0 0 272 16,0 0 48-16,0 0 16 0,0 0-496 0,0 0-112 16,10-8 0-16,-10 8-16 0,0 0-368 0,3-17-80 15,-3 17-16-15,2-13 0 0,-2 13-144 0,3-12-16 16,-3 12-128-16,4-15 192 0,-4 15-192 0,5-16 0 15,-5 16 0-15,9-13-160 0,-9 13-64 0,8-7-16 16,-8 7 0-16,0 0 0 0,16-6 96 0,-16 6 16 16,0 0 0-16,15-2 0 0,-15 2-64 0,0 0-16 15,19 1 0-15,-19-1 0 16,0 0-192-16,24 2-48 0,-24-2 0 0,20 2 0 0,-20-2 176 0,21 1 16 16,-21-1 16-16,21 3 0 0,-21-3-80 0,20 5 0 15,-20-5-16-15,23 4 0 0,-23-4 336 0,20 1 0 16,-20-1 0-16,18 0 0 0,-18 0 224 0,18-2 112 0,-18 2 32 15,16-4 0-15,-16 4 80 0,14-6 32 0,-14 6 0 0,11-6 0 16,-11 6-80-16,10-8-16 0,-10 8 0 0,0 0 0 16,13-10-128-16,-13 10-48 0,0 0 0 0,6-9 0 15,-6 9-48-15,0 0-16 0,0 0 0 0,0 0 0 16,0 0-144-16,0 0 128 0,0 0-128 0,0 0 128 16,0 0-128-16,0 0 0 0,0 0 0 0,-17 31-176 15,17-31 176-15,0 0-128 0,-12 33 128 0,12-33-128 16,-8 38 128-16,8-38 0 0,-12 59 0 0,5-27 0 15,4 0 0-15,-3-1 0 0,2 0 0 0,4-31 0 16,-4 55 0-16,4-55 0 0,-2 49 0 0,2-49 0 16,-2 39 0-16,2-39 0 0,2 36 128 0,-2-36-128 15,0 32-176-15,0-32-96 0,3 27-32 0,-3-27 0 16,0 0-1168 0,0 0-256-16,0 0-32 0,0 0-14592 0</inkml:trace>
  <inkml:trace contextRef="#ctx0" brushRef="#br0" timeOffset="170525.03">12856 17369 37775 0,'0'0'1664'0,"0"0"368"0,0 0-1632 0,15 26-400 0,-15-26 0 0,0 0 0 0,0 0 576 0,6 34 16 15,-6-34 16-15,8 51 0 0,-2-17-416 0,-1 3-64 16,-3-2-128-16,1-3 176 0,-1-2-176 0,-2-30-176 0,1 52 48 0,-1-52 0 31,0 40-288-31,0-40-48 0,0 0-16 0,0 33 0 0,0-33 688 0,0 0 144 0,0 0 32 0,0 0 0 16,0 0 128-16,0 0 16 0,0 0 16 0,0 0 0 15,-8-22-112-15,8 22-32 0,-3-25 0 0,3 8 0 16,-2-2-160-16,2-1-48 16,0-2 0-16,2-1 0 0,0-2-192 0,-1-2 0 0,4-2 0 15,-2 4-160-15,1 6-160 0,0-5-16 0,4-5-16 0,0-1 0 16,3 2 16-16,-1 4 0 0,3 3 0 0,-2 4 0 15,0 4 80-15,-1 2 0 0,0 2 16 0,-10 9 0 16,19-13-16-16,-19 13-16 0,19-6 0 0,-19 6 0 0,17-3-16 16,-17 3 0-16,17 2 0 0,-17-2 0 15,0 0 0-15,20 11 0 0,-20-11 0 0,0 0 0 16,0 0 96-16,13 26 32 0,-13-26 0 0,0 0 0 16,0 0 352-16,-5 35 64 0,5-35 0 0,0 0 16 0,-14 30 336 15,14-30 64-15,0 0 16 0,-23 31 0 16,23-31-272-16,0 0-48 0,-25 24-16 0,25-24 0 0,-26 21-64 0,26-21-16 15,-24 16 0-15,24-16 0 0,0 0-272 0,-27 17 128 16,27-17-128-16,0 0 0 0,0 0-208 16,-26 2-160-16,26-2-16 0,0 0-16 15,-16-9-944-15,16 9-192 0,0 0-48 0,-8-20-14992 16</inkml:trace>
  <inkml:trace contextRef="#ctx0" brushRef="#br0" timeOffset="170808.36">13197 16894 36863 0,'0'0'1632'0,"0"0"336"0,0 0-1584 0,0 0-384 0,0 0 0 0,19 8 0 16,-19-8 1040-16,0 0 128 0,0 0 32 0,0 0 0 16,16 44-704-16,-16-44-144 0,10 42-32 0,-10-42 0 15,6 52-320-15,-6-52 128 0,3 60-128 0,-3-60 0 16,3 60 0-16,-3-60-160 0,2 55 16 0,-2-55 0 15,3 52 144-15,-3-52 0 0,7 47 0 0,-7-47-128 16,7 38 128-16,-7-38 192 0,9 35-32 0,-9-35-16 16,6 29 48-16,-6-29 0 0,0 0 0 0,7 31 0 15,-7-31-192-15,0 0 0 0,0 0 0 0,0 0 0 16,0 0-304-16,0 0-80 0,0 0-32 0,0 0 0 16,0 0-992-16,0 0-208 0,0 0-48 15,0 0-9632-15,0 0-1936 0</inkml:trace>
  <inkml:trace contextRef="#ctx0" brushRef="#br0" timeOffset="171240.97">13080 17307 911 0,'0'0'0'0,"0"0"0"16,-21-8 0-16,21 8 0 0,0 0 2656 0,0 0 448 15,0 0 96-15,0 0 0 0,0 0-80 0,-14-10-32 16,14 10 0-16,0 0 0 0,0 0-960 0,0 0-192 16,5-11-32-16,-5 11-16 0,14-2-480 0,-14 2-80 15,22-1-32-15,-22 1 0 0,29-1-160 0,-11 1-48 16,-2 0 0-16,3 0 0 0,2 1-480 0,0-1-96 15,1 1-32-15,-3 0 0 0,2 0-272 0,-3 0-48 0,-1-1-16 16,-17 0 0-16,29-1-144 0,-29 1 128 16,26-1-128-16,-26 1 128 0,24-4-128 0,-24 4 0 0,22-5 0 15,-22 5 0-15,23-6 128 0,-23 6-128 0,19-7 0 0,-19 7 128 16,13-7 0-16,-13 7-128 0,12-6 192 0,-12 6-64 16,0 0 0-16,12-7 0 0,-12 7 0 0,0 0 0 15,0 0 0-15,0 0 0 0,0 0 0 0,0-10 0 16,0 10-128-16,0 0 128 0,0 0-128 0,0 0 128 15,0 0-128-15,-26 6 0 0,26-6 0 0,0 0 0 16,0 0 0-16,-20 23 0 0,20-23-128 0,0 0 128 16,-15 30 0-16,15-30 0 0,0 0 0 0,-9 36 0 15,9-36 0-15,0 0 0 0,-2 35 0 0,2-35 0 0,0 0 0 16,9 33 0-16,-9-33 160 0,0 0-160 0,15 25 128 16,-15-25-128-16,0 0 0 0,24 22 0 0,-24-22 0 0,19 9 0 15,-19-9-240-15,24 10 80 0,-24-10-112 16,22 5-32-16,-22-5 0 0,26 5 0 15,-26-5-336-15,24 1-80 0,-24-1-16 0,24-2 0 16,-24 2-2080-16,22-4-400 0</inkml:trace>
  <inkml:trace contextRef="#ctx0" brushRef="#br0" timeOffset="171714.57">13830 17344 14735 0,'0'0'640'0,"12"-10"160"0,-12 10-640 0,0 0-160 15,6-10 0-15,-6 10 0 0,0 0 1920 0,0 0 336 16,0-10 80-16,0 10 16 0,-3-12 80 0,3 12 0 15,0 0 16-15,-15-7 0 0,15 7-912 0,0 0-192 0,-27 9-48 0,27-9 0 16,-24 17-528-16,24-17-96 0,-27 21-32 16,27-21 0-16,-21 25-144 0,21-25-48 0,-16 28 0 15,16-28 0-15,0 0-192 0,-14 40-32 0,14-40-16 0,0 0 0 16,2 31-48-16,-2-31-16 0,0 0 0 0,0 0 0 16,17 24-144-16,-17-24 0 0,0 0 0 0,24 5 128 15,-24-5-128-15,24-5 128 0,-11 0-128 0,-2-2 128 16,2-3-128-16,-2-1 0 0,0-3 144 0,0 1-144 15,-1-1 0-15,1-2 0 0,-3 0 0 0,0-3 0 16,-1 0 0-16,-1 0 0 0,-1 0 128 0,-2-3-128 16,0 0 0-16,0 0 0 0,-1-1 0 0,-2 1 0 15,0 0 0-15,2 1 0 0,-2 0-144 0,-2 3 144 0,2-1 0 16,0 0 0-16,0 2 160 0,-2 1-160 0,4 2 256 16,-2 3-48-16,0 11-16 0,3-16 0 0,-3 16-192 0,0 0 128 15,0 0-128-15,0 0 0 16,0 0 0-16,0 0 0 0,0 0 0 0,0 0 0 0,12 25 0 0,-12-25 0 15,7 33-160-15,-7-33 160 0,8 42 0 0,-8-42 0 16,10 45 0-16,-10-45-128 0,16 51 304 0,-16-51 64 16,16 52 16-16,-16-52 0 0,16 48-64 0,-16-48 0 15,16 43 0-15,-16-43 0 0,14 42-192 0,-14-42 0 16,10 40 0-16,-10-40 0 0,7 30 0 0,-7-30-192 16,0 0 48-16,7 41 0 15,-7-41-336-15,0 0-64 0,3 34-16 0,-3-34 0 16,0 0-400-16,0 0-64 0,0 0-32 0,0 0-16608 15</inkml:trace>
  <inkml:trace contextRef="#ctx0" brushRef="#br0" timeOffset="172402.1">13373 17199 29487 0,'0'0'2624'0,"0"0"-2112"0,0 0-512 0,3-9 0 0,-3 9 1024 0,0 0 80 0,0 0 32 0,7-11 0 0,-7 11-704 0,12-13-144 0,-5 6-32 0,-7 7 0 31,17-7-624-31,-17 7-128 0,20-2-16 0,-20 2-16 0,17 2 336 0,-17-2 64 0,19 5 128 0,-19-5-208 15,33 10 672-15,-33-10 144 0,34 13 32 0,-15-6 0 16,-19-7-208-16,31 13-48 0,-31-13 0 0,27 12 0 16,-27-12-256-16,21 9-128 0,-21-9 128 0,19 6-128 15,-19-6 0-15,0 0 0 0,0 0 128 0,16 12-128 16,-16-12 0-16,0 0 0 0,0 0 144 0,0 0-144 16,0 0 160-16,0 0-32 0,0 0-128 0,-19 34 192 15,19-34 96-15,0 0 16 0,-32 17 0 0,32-17 0 16,-27 10-112-16,27-10 0 0,-29 10-16 0,29-10 0 0,-29 7-48 0,29-7-128 15,-26 7 192-15,26-7-64 0,0 0-128 0,-34 11 0 16,34-11 0-16,0 0 0 0,-28 8-224 0,28-8-80 16,0 0-16-16,0 0 0 15,-27 8-1280-15,27-8-272 0,0 0-48 0,0 0-12928 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5-23T08:14:33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5942 11164 14735 0,'-1'-1'1312'0,"1"0"-1056"0,-2 0-256 15,2 1 0-15,0 0 2624 0,0 0 480 16,-1-1 96-16,-1-1 0 0,0 1-1456 0,2-1-288 16,-1 1-64-16,1 0-16 0,-2 0-592 0,2 0-112 0,2 1-32 0,-1-1 0 15,1 1-480-15,1 0-160 0,-1 0 0 0,4 0 0 16,2 0 0-16,0 0 0 0,-8 0 0 0,23 1-144 15,-10-1 144-15,2 0 256 0,1 0-64 0,2 0-16 16,3 0 336-16,0 0 80 0,-1-1 16 0,3 1 0 16,4-3-32-16,2 1 0 15,1 0 0-15,2-1 0 0,2 0-80 0,4 0-32 0,-1 1 0 0,3 1 0 16,1 1-240-16,-2-1-48 0,-2 1-16 0,2-1 0 16,-1-1-160-16,3-1 128 0,0 0-128 15,1 1 128-15,5 1-128 0,-2 1 0 0,-1 1 0 0,-1 0 128 0,-4 1-128 16,2-1 0-16,-1-1 144 0,-1 0-144 0,4-1 176 15,0 1-48-15,0 0 0 0,4 0 0 16,1 2 0-16,-2 0-128 0,1-1 192 0,-1-1-64 0,-3-3 0 16,2 1-128-16,3 1 192 0,-2 0-64 15,2 0-128-15,-1 2 128 0,-1 2-128 0,0 1 128 0,-4-2-128 0,1-2 0 16,-1 1 144-16,1-1-144 0,2 2 0 0,-2 0 144 16,5 1-144-16,-3 1 0 0,3 2 176 0,-3-1-176 15,-1-2 160-15,1 0-160 0,0-1 160 0,-1 0-160 16,2 1 160-16,2-1-160 0,4 2 144 0,-4 1-144 15,-4-1 128-15,-3-1-128 0,2 1 192 0,-3-2-32 16,2 1-16-16,1 0 0 0,5 2 0 0,0-1 0 16,3 2 0-16,-1-1 0 0,-9-1-144 0,4 2 192 15,3 0-192-15,3-1 192 0,-3 1-192 0,2 0 0 16,1-1 0-16,-1-1 0 0,-2 1 0 0,0-1 0 0,-3 0 0 0,1 0 0 16,2-1 0-16,0-1 0 0,3 0 128 0,-1 0-128 15,-2-1 0-15,-2 1 0 0,0-1 0 0,2 0 0 16,-6 0 128-16,1 0-128 15,2 1 0-15,2 0 128 0,2-2-128 0,-1 0 0 0,-3 0 144 16,1 1-144-16,1 0 0 0,-1 0 144 0,0 0-144 0,2 0 0 16,4-1 128-16,-1-1-128 0,0 0 0 0,-3 0 0 15,-2 0 0-15,-1 1 0 0,3 0 0 0,-2 1 0 16,2-1 128-16,2-1-128 0,0 1 0 0,-2 0 0 16,-2-1 128-16,0 1-128 0,-1 0 0 0,0 1 0 15,-1 0 0-15,6-1 0 0,3 1 0 0,0-1 0 16,-2-1 128-16,-4 0-128 0,-3 2 0 0,1-1 0 15,-2 2 0-15,2-1 0 0,3 1 0 0,3-2 0 16,0 0 0-16,-3 0 0 0,-3-1 0 0,-3 0 0 16,1 1 0-16,3-1 0 0,1 0 0 0,1-1 0 0,0 1 0 0,0-2 0 15,0 0 0-15,-7 2 0 0,-4-1 128 0,1 1-128 16,5 1 0-16,1 0 0 0,1 0 160 0,1-1-160 16,-3 1 128-16,0-1-128 0,-1 0 0 0,-2 0 0 15,-3 0 0-15,-2 0 0 0,3 0 0 0,1 0 0 16,1 1 0-16,-2-1 0 0,-1 1 0 0,1 0 0 15,-1 0 0-15,0 0 0 0,-2 0 0 0,0 0 0 16,-3 1 0-16,2 0 0 0,-1 0 0 0,-2 1 0 16,3-1 0-16,1 1 0 0,0-1 0 0,0 0 0 15,-1 0 0-15,-1 0 0 0,1 0 0 0,0-1 0 16,-3 1 0-16,-2 0 0 0,0 0 0 0,0 0 0 16,4 1 0-16,-2-2 0 0,-1 0 0 0,2 0 0 15,0 0 0-15,0-2 0 0,0 1 0 0,2 0 0 0,-4 0 0 0,2 0 0 16,-3 0 0-16,-2 1 0 0,0 0 0 0,-1 0 0 15,1 1 0-15,1-1 0 0,-1 1 0 16,4 0 0-16,-5-1 0 0,3 1 0 0,-2 0 0 0,2-1 0 16,-1 0 0-16,0 0 0 0,-1 0 0 0,-1 0 0 15,-1 0 0-15,-1 0 0 0,0 0 0 0,0 2 0 16,2-2 0-16,-1 1 0 0,-1-1 0 0,0 0 0 16,-1 0 0-16,-1 0 0 0,-1-1 0 0,-2 1 0 15,-3-2 0-15,0 2 0 0,-3-1 0 0,1 1 0 16,-1-1 0-16,-13 1 0 0,21-1 0 0,-21 1 0 15,18 0 0-15,-18 0 0 0,14 0 0 0,-14 0 0 16,0 0-160-16,15 0 160 0,-15 0 0 0,0 0-144 0,9-1 144 16,-9 1-192-16,0 0 192 0,0 0-192 0,0 0 192 0,0 0 0 15,0 0 0-15,0 0-128 16,0 0 128-16,0 0 0 0,0 0 0 0,0 0 128 0,0 0-128 0,0 0 144 16,0 0-144-16,0 0 160 0,0-3-160 0,0 3 0 15,0 0 144-15,0 0-144 0,0 0 0 0,0 0 128 16,0 0-128-16,0 0 0 0,-5-3 0 0,5 3 144 15,0 0-144-15,-3-3 0 0,3 3 128 0,-1-4-128 16,-1 1 0-16,2 3 0 0,-3-6 128 0,-1 3-128 16,3-1 0-16,-1 1 0 0,-1 0 0 0,-2-1 0 15,-1-2 128-15,1 1-128 0,-3 0 0 0,-1-1 160 16,0 1-160-16,0-1 128 0,-4 0-128 0,0 0 0 16,-1-2 0-16,-4 1 128 0,-1 0-128 0,3 1 0 0,2 0 0 0,-4 1 0 15,0-1 0-15,-4-1 0 0,1 1 0 16,2 2 0-16,0 0-128 0,4 1 128 0,-2 1 0 0,3 0 0 15,2 1 0-15,0 0 0 0,2 0-144 0,10 1 144 16,-16 0-192-16,16 0 32 0,0 0 0 0,-10 0 0 16,10 0-32-16,0 0 0 0,0 0 0 15,0 0 0-15,0 0-16 0,0 0-16 0,19 16 0 0,-19-16 0 16,21 11 224-16,-21-11-176 0,24 10 176 0,-8-3-160 16,2 1 160-16,1-2 0 0,2 2 0 0,-2 0 0 15,0-2 0-15,2 1 0 0,1 1 0 0,1-2 0 16,-1 1-128-16,-1-1 128 0,1 1-128 0,-1-1 128 15,-3 0 0-15,1-1-160 0,-2 2 160 0,-2-3 0 16,1 1-144-16,-16-5 144 0,24 9 0 0,-24-9-144 16,19 11 144-16,-19-11 0 0,0 0 0 0,0 0 0 0,19 22 0 15,-19-22-160-15,0 0 160 0,0 0 0 0,0 0-128 0,-19 33 128 16,19-33 0-16,0 0 0 0,-35 25 0 16,35-25 0-16,-30 17 128 0,30-17-128 0,-34 17 208 0,34-17-48 15,-37 14-16-15,37-14 0 0,-35 13-144 0,35-13 0 16,-33 11 0-16,33-11 0 0,-31 11-128 0,31-11-128 15,-24 7 0-15,24-7-16 16,-24 8-352-16,24-8-64 0,-22 8-16 0,22-8 0 16,-23 10-1264-16,23-10-256 0,-27 15-48 0,27-15-13664 15</inkml:trace>
  <inkml:trace contextRef="#ctx0" brushRef="#br0" timeOffset="1353.95">7315 10377 35007 0,'0'0'3120'0,"0"0"-2496"0,0 0-496 0,0 0-128 15,0 0 224-15,0 0 32 0,0 0 0 0,0 0 0 16,11 51 240-16,-11-51 48 0,8 51 16 0,-8-51 0 16,13 61-384-16,-13-61-176 0,16 62 160 0,-16-62-160 15,16 59 0-15,-16-59 0 0,13 59 0 0,-13-59 0 0,12 52-256 0,-12-52 0 16,10 44 0-16,-10-44 0 0,7 36 128 16,-7-36 128-16,0 0-192 0,12 40 192 0,-12-40 0 0,0 0 0 15,0 0 128-15,0 0-128 0,0 0 704 0,0 0 32 16,0 0 16-16,0 0 0 0,0 0-160 0,0-6-16 15,-3-8-16-15,-2-3 0 0,1-4-80 0,2-2-16 16,-1-2 0-16,1-2 0 0,-1 3-336 0,3-3-128 16,0-2 0-16,0-1 144 0,2-1-144 15,1-1 0-15,0 0-192 0,3 0 192 0,-1 4-256 0,0 2 80 16,2 0 16-16,0 2 0 0,1 2 0 0,2 2 0 16,1 2 0-16,1 0 0 0,0 5-32 0,1 3 0 15,0 2 0-15,-2 2 0 0,-11 6-64 0,24-5-32 16,-24 5 0-16,30 2 0 15,-30-2-448-15,29 9-96 0,-29-9 0 0,0 0-16 16,37 23-192-16,-37-23-48 0,0 0 0 0,0 0 0 16,30 35-128-16,-30-35-16 0,0 0-16 0,10 42 0 15,-10-42 224-15,0 0 32 0,-5 45 16 0,5-45 0 0,-14 28 976 0,14-28 0 0,-19 27 0 0,19-27 160 16,-24 27 640-16,24-27 128 0,-26 24 32 0,26-24 0 16,-24 22 304-16,24-22 64 0,-24 18 16 0,24-18 0 15,-22 14-256-15,22-14-32 0,-20 13-16 0,20-13 0 16,-19 11-576-16,19-11-112 0,-16 10-32 0,16-10 0 31,0 0-688-31,-17 10-144 0,17-10-16 0,0 0-16 0,0 0-1744 16,-13 7-336-16</inkml:trace>
  <inkml:trace contextRef="#ctx0" brushRef="#br0" timeOffset="1771.71">7940 10462 27647 0,'0'0'1216'0,"0"0"256"0,0 0-1168 0,0 0-304 0,0 0 0 0,0 0 0 0,-9 3 1088 0,9-3 144 0,0 0 48 0,-21 15 0 0,21-15-288 0,-29 26-48 16,13-8-16-16,0 1 0 0,2 3-928 0,-2 2 0 15,0 2 0-15,1 1-224 16,1 3-352-16,3-2-80 0,0 1-16 0,11-29 0 16,-10 53-96-16,10-53-32 0,2 43 0 0,-2-43 0 0,0 0 416 0,29 40 96 15,-29-40 16-15,30 10 0 0,-30-10 672 0,37 0 144 16,-20-3 32-16,1-3 0 0,1-3 640 0,2-1 144 16,0-4 32-16,-1-2 0 0,1-3-448 0,-3 1-96 0,-2 4-16 0,-2-5 0 15,-1-2-368-15,0-2-80 0,-4 1 0 16,-4 2-16-16,-3 3 0 0,-2 2 0 0,-2 1 0 15,-3 1 0-15,-1 0 208 0,-3 2 32 0,-1 0 16 0,-3 0 0 16,2-1-48-16,-2 1-16 0,0 0 0 0,1 2 0 16,0 1-816-1,0 0-144-15,0 2-48 0,-2 0 0 16,4 0-400-16,-2 1-96 0,3 3-16 0,1 1-17728 0</inkml:trace>
  <inkml:trace contextRef="#ctx0" brushRef="#br0" timeOffset="2221.14">8414 10358 22175 0,'3'-4'480'0,"-3"1"96"0,0 3 32 16,0-3 32-16,0 3-512 0,0 0-128 0,0-3 0 0,0 3 0 0,-5-3 3632 0,-1 1 704 15,0 0 144-15,-3 1 16 0,-1 1-3104 0,-2 1-624 16,-2 2-128-16,1 2-32 16,-3 0-1040-16,3 2-208 0,0-1-32 0,13-6-16 15,-19 13-960-15,19-13-192 0,0 0-32 0,-16 23-16 16,16-23 96-16,0 0 0 0,0 0 16 0,6 38 0 0,-6-38 1216 0,0 0 240 0,21 38 64 0,-21-38 0 16,0 0 544-16,29 44 112 0,-29-44 32 0,24 32 0 15,-24-32-288-15,24 29-144 16,-24-29 160-16,22 27-160 0,-22-27 0 0,0 0 0 0,31 36-128 0,-31-36 128 15,0 0 0-15,22 28-128 0,-22-28 128 0,0 0 0 16,0 0 0-16,0 0 0 0,5 40 0 16,-5-40 0-16,0 0 976 0,-20 27 112 0,20-27 0 0,-24 19 16 15,24-19 160-15,-23 17 16 0,23-17 16 0,-25 17 0 16,25-17-304-16,-28 17-64 0,28-17-16 0,-27 16 0 16,27-16-336-16,-24 16-64 0,24-16 0 0,-24 13-16 0,24-13-320 15,-21 13-176-15,21-13 192 0,-16 8-192 16,16-8-240-1,-13 6-144-15,13-6-48 0,0 0 0 0,-14 7-1472 0,14-7-288 0,0 0-64 0,0 0-12416 16</inkml:trace>
  <inkml:trace contextRef="#ctx0" brushRef="#br0" timeOffset="2495.55">8641 10360 25743 0,'0'0'560'0,"16"-3"112"0,-16 3 32 0,0 0 32 0,0 0-592 0,0 0-144 0,0 0 0 0,0 0 0 0,0 0 1920 0,0 0 368 15,26 39 64-15,-26-39 16 0,5 46-1040 0,-5-46-208 0,1 63-32 0,-2-26-16 16,-1 3-672-16,0-1-128 0,-1-1-16 0,1 0-16 16,2-2-240-16,0-36-288 0,-1 68 64 0,1-68 16 31,1 54-528-31,-1-54-96 0,4 45-32 0,-4-45 0 15,3 36 224-15,-3-36 32 0,0 0 16 0,0 0 0 0,6 35 304 0,-6-35 64 0,0 0 16 0,0 0 0 32,0 0-512-32,0 0-112 0,-8-6 0 0,3-2-8224 15,0-3-1632-15</inkml:trace>
  <inkml:trace contextRef="#ctx0" brushRef="#br0" timeOffset="2738.42">8502 10385 911 0,'11'-4'0'0,"-11"4"0"0,13-6 0 0,-13 6 0 0,9-3 3584 0,-9 3 624 15,0 0 128-15,17-4 16 0,-5 2-592 0,9-2-128 16,3-1-32-16,5-1 0 0,0 0-1312 0,-2 1-272 16,0 2-48-16,0-1-16 0,0-1-1232 0,-3 1-240 15,2 1-48-15,-2 0-16 0,0 1-288 0,-2-1-128 16,1 1 0-16,-4 0 128 0,0-1-288 0,-1 2-64 15,-2 0-16-15,-16 1 0 16,27-1-960-16,-27 1-192 0,22 1-32 0,-22-1-8816 16,17 1-1744-16</inkml:trace>
  <inkml:trace contextRef="#ctx0" brushRef="#br0" timeOffset="4849.96">10312 10215 18431 0,'0'0'1632'0,"0"0"-1312"0,0 0-320 0,0 0 0 16,0 0 960-16,0 0 112 0,0 0 16 0,0 0 16 15,0 0 144-15,5 45 32 0,-5-45 0 0,-6 41 0 16,6-41-384-16,-16 60-80 0,8-25-16 0,-3 3 0 16,-2 1-368-16,0 4-80 0,-4 1-16 0,2 0 0 15,-1-3-32-15,1-2-16 0,0-1 0 0,1-1 0 16,-1 2 544-16,-1 1 96 0,2-3 32 0,-1 0 0 16,3-4-288-16,0-2-48 0,12-31-16 0,-22 54 0 15,22-54-320-15,-14 41-64 0,14-41-16 0,-8 34 0 16,8-34-208-16,0 0 0 0,-7 35 0 0,7-35 0 15,0 0-512-15,0 0-192 0,0 0-32 0,0 0-10240 16,0 0-2048-16</inkml:trace>
  <inkml:trace contextRef="#ctx0" brushRef="#br0" timeOffset="5148.22">10576 10262 33167 0,'0'0'1472'0,"0"0"304"0,0 0-1424 0,0 0-352 0,0 0 0 16,0 0 0-16,0 0 800 0,0 0 96 0,0 0 0 16,12 39 16-16,-12-39-160 0,5 46-48 0,-5-46 0 0,1 67 0 15,-1-29-320-15,-1 3-64 0,-1 4 0 0,-3 1-16 16,2-2-304-16,-2-2-192 0,-1-2 16 0,1-1 16 31,0 1-288-31,5-40-64 0,-5 67-16 0,5-67 0 0,-3 51 128 0,3-51 16 0,-2 40 16 0,2-40 0 16,0 0 208-16,-5 43 160 0,5-43-208 0,0 0 80 31,0 0-384-31,0 0-80 0,0 0-16 0,0 0-9664 0,0 0-1936 0</inkml:trace>
  <inkml:trace contextRef="#ctx0" brushRef="#br0" timeOffset="5511.4">10886 10597 30399 0,'-2'-6'1344'0,"2"6"288"0,-8-8-1312 16,8 8-320-16,-3-4 0 0,3 4 0 0,0 0 1088 0,-10-1 128 15,10 1 48-15,-19 2 0 0,19-2-400 0,-30 14-80 16,30-14-16-16,-29 28 0 0,29-28-576 0,-27 37-192 15,27-37 128-15,-23 42-128 0,23-42 0 0,-16 40-192 16,16-40 16-16,0 0 16 16,-6 45-416-16,6-45-96 0,0 0-16 0,0 0 0 15,0 0 80-15,29 29 16 0,-29-29 0 0,17-5 0 0,-9 1 592 0,2-2 0 16,1-2 144-16,0-4-16 0,0 0 448 0,0-2 80 16,-1-1 32-16,-2 1 0 0,2-2 272 0,-4 1 64 0,1-1 16 15,-3 2 0-15,-1 1-400 0,-1 1-96 16,0 2-16-16,-4 1 0 0,2-1-80 0,-2 3-32 0,-1-2 0 0,0 2 0 15,-2 0-176-15,2 0-48 0,0-1 0 16,1 1 0 0,-1 2-624-16,1 0-128 0,2 5-16 0,-3-8-16 15,3 8-1200-15,0 0-256 0,0 0-32 0,0 0-14176 0</inkml:trace>
  <inkml:trace contextRef="#ctx0" brushRef="#br0" timeOffset="6040.4">11175 10541 23951 0,'0'0'1056'0,"0"0"224"0,11-5-1024 0,-11 5-256 0,0 0 0 0,0 0 0 0,0 0 2064 0,0 0 368 15,-3-5 64-15,3 5 0 0,-11-1-448 0,11 1-112 16,-24 6-16-16,9-1 0 0,15-5-1472 16,-35 17-288-16,16-6-160 0,-2 3 160 0,0 1-160 0,2 0-176 15,0 2 48-15,19-17 0 0,-29 31-64 0,29-31-16 16,-17 25 0-16,17-25 0 15,0 0-288-15,0 0-48 0,0 0-16 0,1 41 0 16,-1-41 48-16,0 0 16 0,23 9 0 0,-23-9 0 0,22-2 352 0,-8-2 144 16,4-2-128-16,5-4 128 0,-1-1 0 0,2-1 256 15,-2 0-48-15,1-2 0 0,-3 1-80 0,-2-2 0 16,-2 1-128-16,0-1 192 0,-2-1 352 0,-4 2 64 16,1 0 16-16,-5 2 0 0,-1 0-80 0,-1 4-16 15,-3 0 0-15,-1 1 0 0,0 7-224 0,0-7-48 0,0 7-16 16,0 0 0-16,0 0-240 0,-11 0 144 15,11 0-144-15,0 0 128 0,-23 21-128 0,23-21-256 0,-22 33 64 0,22-33 16 32,-24 48-416-32,24-48-96 0,-24 53-16 0,24-53 0 15,-21 60-528-15,21-60-112 0,-9 54-32 0,9-54 0 16,-2 49-48-16,2-49-16 0,8 49 0 0,-8-49 0 0,16 48 960 0,-16-48 192 0,18 45 32 0,-18-45 16 16,17 40 0-16,-17-40 0 0,16 32 0 0,-16-32 0 15,0 0 240-15,17 37 208 0,-17-37-32 0,0 0-16 16,0 0 288-16,0 0 64 0,10 35 16 0,-10-35 0 15,0 0 608-15,0 0 112 0,0 0 32 0,0 0 0 16,-20 19-16-16,20-19 0 0,-16 3 0 0,16-3 0 0,-16 2-592 0,16-2-112 16,-21-1-32-16,8-1 0 0,2 0-528 15,-3 0 0-15,2-2 0 0,-2 0 0 16,1 1-912-16,0 0-192 0,13 3-48 16,-22-5-9920-16,12 1-2000 0</inkml:trace>
  <inkml:trace contextRef="#ctx0" brushRef="#br0" timeOffset="6392.09">11369 10515 23951 0,'0'0'1056'0,"0"0"224"0,0 0-1024 0,0 0-256 0,0 0 0 15,0 0 0-15,0 0 1680 0,0 0 288 0,0 0 48 0,-2 38 16 16,2-38-608-16,0 0-112 0,0 39-32 0,0-39 0 16,0 0-768-16,6 46-176 0,-6-46-16 0,0 0-16 15,5 51-304-15,-5-51 0 0,0 0 0 0,8 41 0 16,-8-41-128-16,0 0 128 0,0 0-208 0,0 0 80 31,11 41-624-31,-11-41-112 0,0 0-32 0,0 0 0 0,0 0-128 16,0 0-16-16,0 0-16 0,0 0 0 0,0 0 160 0,-6-10 48 0,3 1 0 0,1-4-7360 15,-3 0-1472-15</inkml:trace>
  <inkml:trace contextRef="#ctx0" brushRef="#br0" timeOffset="6526.79">11340 10399 15663 0,'-2'-12'688'0,"1"3"144"0,-1 1-656 0,0 3-176 15,2 2 0-15,0 3 0 0,0-3 1216 0,-1-2 224 16,-1-2 32-16,2-1 16 0,-2 1-976 0,2-1-208 16,0 3-48-16,0 2 0 15,0 0-2736-15,0 3-544 0,0 0-112 0,0 0-32 0</inkml:trace>
  <inkml:trace contextRef="#ctx0" brushRef="#br0" timeOffset="6824.51">11337 10346 6447 0,'15'49'272'0,"-15"-49"80"0,0 0-352 0,0 0 0 0,0 0 0 0,0 0 0 0,0 0 1952 0,17 40 320 0,-17-40 64 16,28 58 16-16,-13-24 208 0,1-3 64 0,-3 0 0 0,-13-31 0 15,26 53-976-15,-26-53-192 0,17 40-48 16,-17-40 0-16,16 37-304 0,-16-37-64 0,15 34-16 16,-15-34 0-16,0 0-192 0,0 0-64 0,19 34 0 0,-19-34 0 15,0 0-128-15,0 0-16 0,0 0-16 16,0 0 0-16,22 4-96 0,-22-4-32 0,7-11 0 16,-2 4 0-16,0-3-192 0,0-1-32 0,0-2-16 0,1 0 0 15,1-1-240-15,-1-1 176 0,3 0-176 0,-2 0 160 16,1 3-160-16,-1 1 0 0,2 0 0 15,-2 3 0-15,1 1 0 0,-8 7 0 0,14-7 0 0,-14 7 0 16,0 0 0-16,19 0 0 0,-19 0 0 0,0 0 0 16,0 0-128-16,27 18 128 0,-27-18 0 0,0 0 0 0,0 0 0 0,28 30-144 15,-28-30 144-15,0 0 0 16,27 35 0-16,-27-35 0 0,0 0 0 0,25 34 0 0,-25-34 0 16,0 0 0-16,29 31 0 0,-29-31 0 0,0 0 0 15,29 27-128-15,-29-27 128 0,0 0 0 16,0 0-544-16,27 25-48 0,-27-25-16 0,0 0-16784 15</inkml:trace>
  <inkml:trace contextRef="#ctx0" brushRef="#br0" timeOffset="7848.05">8190 11496 23039 0,'-3'-2'2048'0,"1"0"-1648"16,2 2-400-16,0 0 0 0,0 0 1296 0,0 0 176 16,0 0 48-16,-5 0 0 0,5 0-464 0,0 0-96 15,0 0 0-15,-17 21-16 0,17-21-784 0,0 0-160 16,-7 46 0-16,7-46 0 0,-3 40-304 0,3-40-16 15,0 46 0-15,0-46 0 0,7 47 320 0,-7-47-128 16,11 41 128-16,-11-41 0 0,0 0 0 0,25 45 224 16,-25-45-16-16,0 0 0 0,34 23 432 0,-34-23 64 15,26 3 32-15,-26-3 0 0,22-4-96 0,-22 4 0 0,22-10-16 16,-22 10 0-16,19-11-80 0,-10 2-16 16,0 0 0-16,-1-1 0 0,-3-1-144 0,2 1-48 0,-4-2 0 0,3 2 0 15,-3-2-144-15,-1 1-48 0,-1-1 0 0,-1 1 0 16,0-1-288-16,-1 2-64 0,-1 1-16 0,2-1 0 31,-2 0-1472-31,-1-1-288 0,3 1-64 0,-2 0-13200 0</inkml:trace>
  <inkml:trace contextRef="#ctx0" brushRef="#br0" timeOffset="8788.08">8456 11493 10127 0,'0'0'896'0,"0"0"-704"15,0 0-192-15,0 0 0 0,0 0 1840 0,0 0 336 16,0 0 64-16,0 0 0 0,0 0-576 0,0 0-112 16,0 0-16-16,0 0-16 0,0 0-720 0,0 0-144 15,12 39-16-15,-12-39-16 0,0 0-624 0,0 0-320 16,24 38 48-16,-24-38 0 16,0 0-752-16,26 33-160 0,-26-33-32 0,0 0 0 15,34 34 576-15,-34-34 128 0,0 0 0 0,33 24 16 0,-33-24 496 0,0 0 0 16,24 21 0-16,-24-21 0 0,0 0 0 0,0 0 192 15,0 0-16-15,22 28 0 0,-22-28 144 0,0 0 16 16,0 0 16-16,0 0 0 0,-12 32 640 0,12-32 128 16,0 0 32-16,-24 21 0 0,24-21-128 0,-22 14-32 0,22-14 0 15,-28 14 0-15,13-6-208 0,0-2-32 0,-1 0-16 0,1-1 0 16,15-5-352-16,-24 8-80 0,24-8-16 0,-22 5 0 16,22-5-128-16,-16 3-32 0,16-3 0 0,0 0 0 15,-12-1-128-15,12 1 0 0,0 0 0 0,-2-6 0 16,2 6 224-16,0 0-32 0,7-9-16 0,-7 9 0 15,10-8-48-15,-3 2-128 0,2-1 192 0,1 0-64 16,2 1-128-16,-2-1 0 0,3-1 0 0,-2 1-176 16,3-1 176-16,-2-2 0 0,2 1 0 0,-1-2 0 15,1 1 0-15,0-1 0 0,-2 1 0 0,0 0 0 16,0 0 0-16,0 1 256 0,-2-2-64 0,-3 2-16 16,2 1 48-16,-1 0 16 0,-3-1 0 0,0 1 0 15,1 0 16-15,-1 0 0 0,-2 2 0 0,-1-1 0 0,-2 0-128 16,2 1 0-16,-4 1-128 0,2-1 192 0,-2 3 96 0,-1 0 16 15,1 1 0-15,-3 0 0 0,5 2 80 0,-10 1 32 16,10-1 0-16,0 0 0 0,-18 9-272 0,18-9-144 16,0 0 160-16,-18 21-160 0,18-21 0 0,0 0 0 15,-19 33 0-15,19-33 0 0,0 0 0 0,-13 38 0 16,13-38 0-16,0 0 0 0,-3 42-144 0,3-42 144 16,0 0 0-16,9 39-144 0,-9-39-32 0,0 0 0 15,18 34 0-15,-18-34 0 0,0 0-48 0,35 26-16 16,-35-26 0-16,26 10 0 0,-26-10 32 0,29 0 0 15,-29 0 0-15,32-7 0 0,-16 2 208 0,1-1-144 16,-2-3 144-16,3 1-128 0,-4 0 128 0,0-2-160 16,-1 0 160-16,0-1-160 0,0-1 320 0,-4 0 64 0,2 0 16 15,-3-1 0-15,-1 3 224 0,1-1 48 0,-2-2 16 16,-3 2 0-16,1 1-144 0,-3 2-16 0,1 0-16 0,-2 2 0 16,2 1-144-16,-2 1-16 0,0 1-16 0,0 3 0 15,0 0-176-15,0 0 0 0,0 0 0 0,0 0 0 16,0 0-256-16,0 0-96 0,0 0-16 0,0 0 0 31,0 0-208-31,7 42-64 0,-7-42 0 0,0 0 0 0,10 39 416 0,-10-39 80 0,0 0 16 0,16 41 0 16,-16-41 128-16,0 0 0 0,13 39 0 15,-13-39 0-15,0 0-192 0,0 0 32 0,16 35 16 0,-16-35 0 16,0 0 144-16,0 0 0 0,0 0 0 0,0 0 0 16,0 0 448-16,0 0 32 0,0 0 0 0,0 0 0 15,21-3 176-15,-21-4 48 0,1 0 0 0,-1-2 0 16,2-1-304-16,-2 1-48 0,1 0-16 0,-1-2 0 0,0 0-128 15,0-1-16-15,0 2-16 0,0-1 0 0,2 2-176 0,-2-3 192 16,0 3-192-16,2 0 192 0,-1 0-192 0,1 1 0 16,0 2 0-16,-1-2 0 0,4 2-384 0,-2 0-16 15,0 0 0-15,2 1 0 16,-2 1-960-16,-3 4-192 16,11-5-48-16,-11 5-15024 0</inkml:trace>
  <inkml:trace contextRef="#ctx0" brushRef="#br0" timeOffset="9230.23">9183 11613 11055 0,'0'0'480'0,"0"0"112"0,0 0-464 0,0 0-128 0,0 0 0 0,0 0 0 0,0 0 2240 0,0 0 416 0,0 0 96 0,0 0 0 15,0 0-176-15,0 0-32 0,0 0-16 0,0 0 0 16,17 36-1408-16,-17-36-288 0,0 0-48 0,0 0-16 15,6 40-528-15,-6-40-112 0,0 0-128 0,0 0 176 16,8 39-176-16,-8-39 128 0,0 0-128 0,0 0 128 16,0 0 32-16,0 0 0 0,0 0 0 0,0 0 0 15,0 0 176-15,0 0 48 0,0 0 0 0,0 0 0 16,0 0 192-16,0 0 64 0,0 0 0 0,0 0 0 16,19-7-240-16,-18-1-32 0,1 0-16 0,1-2 0 15,1 1-352-15,-1-2 0 0,3 1 0 0,-3 1-192 16,2-1-64-16,0 0-32 0,0 0 0 0,1 0 0 15,0 1 32-15,-1-1 16 0,0 2 0 0,0 2 0 16,-2 0 240-16,0 3-144 0,0 0 144 0,-3 3-128 0,5-3 128 0,-5 3-208 16,0 0 80-16,0 0 128 15,0 0-512-15,0 0 0 0,0 0 16 0,0 0 0 16,29 21-208-16,-29-21-32 0,0 0-16 0,0 0 0 0,24 38 400 0,-24-38 80 16,0 0 16-16,0 0 0 0,21 44 256 0,-21-44 0 15,0 0 0-15,0 0 0 0,17 38 0 0,-17-38 0 16,0 0 128-16,0 0-128 0,0 0 0 0,12 36-240 15,-12-36 32-15,0 0 0 16,0 0-992-16,0 0-192 0,0 0-32 0,0 0-10608 0</inkml:trace>
  <inkml:trace contextRef="#ctx0" brushRef="#br0" timeOffset="10425.4">9652 11657 19343 0,'0'0'848'0,"0"0"192"0,-5-4-832 0,5 4-208 0,0 0 0 0,0 0 0 0,0 0 1888 0,0 0 336 0,-10-2 64 0,10 2 16 16,-14-1-224-16,6 0-32 0,8 1-16 0,-19-1 0 15,19 1-1360-15,-17 1-272 0,17-1-48 0,-19 3-16 16,19-3-336-16,-19 6-288 0,19-6 48 0,-22 8 16 15,22-8-192-15,-19 11-32 0,19-11-16 16,0 0 0-16,-22 18 464 0,22-18-144 0,0 0 144 0,0 0 0 0,-16 27 0 0,16-27 304 16,0 0-48-16,0 0-16 0,0 0-240 0,0 0 128 15,0 0-128-15,19 32 0 0,-19-32 0 0,0 0 0 16,24 1 0-16,-24-1 0 0,17-4-304 0,-17 4 48 16,19-7 16-16,-19 7 0 0,15-9-80 15,-15 9-32-15,14-10 0 0,-9 5 0 0,-5 5 352 0,10-10 0 16,-4 3-144-16,-1-2 144 0,-2 2 240 0,2 1 96 15,-2-1 32-15,3 1 0 0,-4 2 112 0,1-1 32 16,-1 1 0-16,-2 4 0 0,3-6 0 0,-3 6 0 16,4-4 0-16,-4 4 0 0,0 0-272 0,0 0-48 15,0 0-16-15,0 0 0 0,0 0-176 0,0 0-256 16,0 0 64-16,0 0 16 0,0 0-128 0,0 0-16 0,22 35-16 16,-22-35 0-16,0 0 336 0,0 0 208 15,12 37-16-15,-12-37-16 0,0 0 240 0,0 0 48 16,12 42 16-16,-12-42 0 0,0 0-176 0,0 0-48 0,0 0 0 0,0 0 0 15,19 35 0-15,-19-35-16 0,0 0 0 0,0 0 0 16,0 0-96-16,0 0-16 0,0 0 0 0,0 0 0 16,0 0 0-16,16-2-128 0,-16 2 192 0,5-9-64 15,-5 9-128-15,6-11 160 0,-4 5-160 0,1-1 160 16,-1 1-160-16,1-3 0 0,0 1 0 0,2 0 0 16,-2-1 0-16,0 1 0 0,-1 1 128 0,1 0-128 15,0 1 0-15,-1 1 0 0,1-1 0 0,2-1 0 16,-2 2 0-16,-3 5 0 0,8-7 0 0,-8 7 0 15,0 0 0-15,14-6 0 0,-14 6-224 0,0 0 80 0,0 0 144 16,0 0-160-16,23 3 160 0,-23-3-160 0,0 0 32 16,0 0 0-16,0 0 0 0,27 22 0 0,-27-22-48 15,0 0 0-15,0 0 0 0,16 32 0 16,-16-32 176-16,0 0-192 0,0 0 192 0,11 36-192 0,-11-36 192 16,0 0 144-16,0 0-16 0,0 0-128 0,8 40 256 0,-8-40-48 15,0 0-16-15,0 0 0 0,0 0-32 0,0 0-16 16,0 0 0-16,0 0 0 0,0 0-16 0,0 0 0 15,0 0 0-15,0 0 0 0,0 0 16 0,0 0 0 16,0 0 0-16,0 0 0 0,0 0 48 0,0 0 0 16,26 6 0-16,-20-13 0 15,-1-1-192-15,0 0 0 0,1 0 144 0,-1-1-144 16,3-1 0-16,-2 2 0 0,1 1 0 0,-1-1 0 0,-1 2 0 0,0-1 0 0,-5 7-128 16,10-9 128-16,-10 9-144 0,9-5 144 0,-9 5-160 15,0 0 160-15,13-3-224 0,-13 3 48 16,0 0 16-16,0 0 0 0,0 0-64 0,0 0-16 0,24 13 0 0,-24-13 0 15,0 0 64-15,0 0 16 0,22 26 0 0,-22-26 0 16,0 0 160-16,0 0-128 0,28 31 128 0,-28-31-128 16,0 0 128-16,25 21 0 0,-25-21 0 15,0 0 0-15,32 17 144 0,-32-17 16 0,0 0 0 16,32 9 0-16,-32-9-16 0,26 1 0 0,-26-1 0 0,24-3 0 16,-24 3 0-16,22-7 0 0,-22 7 0 0,22-10 0 15,-22 10-16-15,19-12 0 0,-12 4 0 0,1 0 0 16,1 0 0-16,-2-2 0 0,-2 0 0 0,-2-1 0 15,3 2-128-15,-3-1 128 0,-1-1-128 0,0 0 128 16,-1 0-128-16,-1 1 0 0,-1 1 0 0,-1 1 0 0,0 1 0 16,-1-1 0-16,0 3 0 0,-3 0 0 0,3 1 0 15,-2 1 0-15,5 3 0 0,-13-3-176 0,3 3-32 0,10 0-16 16,-22 5 0-16,22-5 0 0,-24 13-32 0,24-13 0 16,-26 21 0-16,26-21 0 15,-27 28 256-15,27-28-144 0,-21 30 144 0,21-30-128 0,-11 30 128 0,11-30 0 16,0 0 0-16,-3 42 0 0,3-42 0 0,0 0 144 15,13 36-144-15,-13-36 160 0,0 0-160 0,27 28 128 16,-27-28-128-16,22 15 128 0,-22-15 0 0,28 9-128 16,-28-9 192-16,33 8-64 0,-33-8-128 0,34 1 0 15,-34-1 144-15,32-1-144 0,-32 1 0 0,33-5 0 16,-18 1 0-16,1 0-192 16,-1-1-416-16,0-1-96 0,1-1 0 0,-3 1-16 15,3 0-1600-15,-2-1-320 0,-2 0-64 0,0 2-11808 0</inkml:trace>
  <inkml:trace contextRef="#ctx0" brushRef="#br0" timeOffset="10777.21">10965 11560 3679 0,'0'0'320'0,"0"0"-320"0,0 0 0 0,0 0 0 16,0 0 4096-16,0 0 736 0,0 0 160 0,0 0 16 0,0 0-1968 0,0 0-400 16,0 0-80-16,0 0 0 0,15 37-1344 0,-15-37-272 15,0 0-48-15,3 46-16 0,-3-46-672 0,6 41-208 16,-6-41 128-16,5 38-128 0,-5-38 0 0,8 37 0 15,-8-37 0-15,0 0 0 0,16 43 0 0,-16-43 0 16,0 0 0-16,16 29-144 16,-16-29-240-16,0 0-32 0,0 0-16 0,0 0 0 15,0 0-176-15,16 26-32 0,-16-26-16 0,0 0 0 16,0 0-720-16,0 0-144 0</inkml:trace>
  <inkml:trace contextRef="#ctx0" brushRef="#br0" timeOffset="11008.44">10794 11756 10127 0,'0'0'896'0,"0"0"-704"0,0 0-192 0,0 0 0 15,0 0 2688-15,0 0 512 0,0 0 112 0,8-7 16 16,-8 7-704-16,18-5-144 0,-18 5-32 0,24-6 0 16,-10 3-1440-16,4 0-304 0,-1 0-48 0,1-2-16 15,1 2-480-15,-1 0-160 0,1 0 0 0,0-1 0 16,-4 1 512-16,1-1-16 0,-2 0 0 0,2 0 0 15,-2 0-2352-15,-1-1-480 0,0 1-96 0,-2-2 0 16,2 1 512-16,-3 0 128 16,2 0 0-16,-4 0 16 0,-8 5-752 0,16-10-160 0</inkml:trace>
  <inkml:trace contextRef="#ctx0" brushRef="#br0" timeOffset="11423.73">11226 11636 5519 0,'0'0'240'0,"0"0"64"0,0 0-304 0,0 0 0 15,0 0 0-15,0 0 0 0,0 0 1216 0,0 0 192 16,21 39 48-16,-21-39 0 0,11 40-240 0,-11-40-32 15,7 49-16-15,-7-49 0 0,3 51 384 0,-3-51 80 16,6 48 16-16,-6-48 0 0,8 41-384 0,-8-41-80 16,10 34-16-16,-10-34 0 0,0 0-240 0,12 42-48 15,-12-42-16-15,0 0 0 0,0 0 32 0,0 0 16 16,0 0 0-16,0 0 0 0,0 0-112 0,0 0-32 16,0 0 0-16,0 0 0 0,0 0 192 0,2-12 16 15,-4-1 16-15,-3-1 0 0,1 1-432 0,1-2-96 16,0-1-16-16,1 0 0 0,2 0-192 0,0-1-64 15,2-3 0-15,-1 0 0 0,3 2-192 0,0-1 128 0,4 1-128 0,0-2 0 16,1 2 0-16,3 1-240 0,-2 2 32 0,4 1 0 16,0 4-96-16,-2 0-16 0,0 4 0 15,0 0 0 1,-2 2-448-16,-10 4-80 0,22-5-32 0,-22 5 0 16,22 1-528-16,-22-1-96 0,0 0-32 0,28 7 0 15,-28-7 112-15,0 0 16 0,0 0 0 0,24 16 0 0,-24-16 352 16,0 0 80-16,0 0 16 0,0 0 0 0,0 0 128 0,-4 41 48 0,4-41 0 15,0 0 0-15,-18 28 1248 0,18-28 256 0,-21 22 48 0,21-22 16 16,-31 23 672-16,31-23 128 0,-34 21 16 0,34-21 16 16,-36 20-624-16,36-20-128 0,-38 17-32 0,38-17 0 15,-34 14-480-15,34-14-96 0,-28 12-32 0,28-12 0 16,-24 7-576-16,24-7-112 0,-18 3-32 0,18-3 0 16,-17 0-1680-16,17 0-352 0</inkml:trace>
  <inkml:trace contextRef="#ctx0" brushRef="#br0" timeOffset="11924.57">11546 11623 26719 0,'0'0'1184'0,"0"0"240"0,0 0-1136 0,0 0-288 0,0 0 0 0,17 27 0 0,-17-27 1264 0,0 0 192 15,0 0 32-15,17 43 16 0,-17-43-352 0,17 36-64 0,-17-36 0 0,16 30-16 16,-16-30-1072-16,0 0-144 0,18 29-64 0,-18-29-16 31,0 0-400-31,0 0-80 0,24 11 0 0,-24-11-16 0,14-5 464 0,-14 5 80 0,13-9 32 0,-3 2 0 16,-2 0 752-16,1-1 160 0,-1-1 16 0,0-1 16 16,2 2 0-16,-4-1 0 0,1-1 0 0,-2 2 0 15,1 0-256-15,-3 0-48 0,2 0-16 0,-2 0 0 16,0 2-288-16,-1 1-64 0,0 0-128 0,-2 5 192 15,-2-6-192-15,2 6-128 0,0 0 128 0,0 0-208 16,0 0-368-16,0 0-64 16,0 0 0-16,-21 8-16 0,21-8-384 0,0 0-80 0,0 0-16 0,-16 31 0 0,16-31 752 15,0 0 128-15,0 0 48 0,-2 41 0 0,2-41 208 16,0 0-192-16,0 0 192 0,24 32-192 16,-24-32 192-16,0 0 208 0,31 15-32 0,-31-15-16 0,24 4 352 0,-24-4 64 15,25-2 0-15,-12-1 16 0,0 0-272 0,-2-4-64 16,-1 2-16-16,-2-2 0 0,1 0 80 0,-2-2 32 15,-1 1 0-15,-1 1 0 0,0-2 288 0,-4 1 64 16,3 0 16-16,-3 0 0 0,1 2-160 0,-4-1-48 16,2 0 0-16,-1 1 0 0,-1 0-176 15,-1 0-32-15,1 0-16 0,-2 0 0 0,0 1-288 0,3 0-176 16,1 5 32-16,-5-8 0 16,5 8-480-16,-2-7-80 0,2 7-32 0,0 0-11216 15,0-5-2240-15</inkml:trace>
  <inkml:trace contextRef="#ctx0" brushRef="#br0" timeOffset="12349.73">12077 11650 15663 0,'0'0'688'0,"12"-5"144"0,-12 5-656 0,0 0-176 0,7-5 0 0,-7 5 0 0,0 0 1792 0,0 0 336 0,5-8 64 0,-2 2 16 16,-3 0-16-16,0 1 0 0,0 5 0 0,-8-6 0 15,8 6-1680-15,-14-1-352 0,14 1-160 0,-19 5 160 16,19-5-432-16,-21 12-96 0,21-12-16 0,-19 20 0 15,19-20 384-15,0 0 0 0,-19 31 0 0,19-31 0 16,0 0 192-16,0 0 144 0,-2 39 48 0,2-39 0 16,0 0 80-16,0 0 32 0,24 17 0 0,-24-17 0 15,19-1-128-15,-19 1-32 0,24-8 0 0,-13 2 0 16,2-1-80-16,-2-2 0 0,2-2-16 0,-2-2 0 16,2-1 192-16,-3 0 32 0,-2 2 16 0,1-3 0 0,-1-2-48 0,2 0-16 15,-2-1 0-15,0 0 0 0,-1 1 96 0,0-1 0 16,-2 0 16-16,0 1 0 0,0 2-160 0,-2-1-48 15,0 4 0-15,-1-1 0 0,-1 3-80 0,1-1-32 16,-1 4 0-16,-1 7 0 0,0-8-208 0,0 8 0 16,0 0 0-16,0 0 0 0,0 0 0 0,0 0-208 15,0 0 32-15,0 0 16 0,2 37-32 0,-2-37 0 16,0 0 0-16,2 55 0 0,-2-55 192 0,3 43 0 16,-3-43 0-16,8 46 0 0,-8-46 0 15,9 42 224-15,-9-42-32 0,12 44 0 0,-12-44-64 0,14 37-128 16,-14-37 176-16,12 33-176 15,-12-33-256-15,0 0-176 0,15 36-16 0,-15-36-16 16,0 0-1424-16,0 0-288 16</inkml:trace>
  <inkml:trace contextRef="#ctx0" brushRef="#br0" timeOffset="21263.24">15086 12899 29487 0,'0'0'2624'0,"0"0"-2112"16,0 0-512-16,0 0 0 0,0 0 1392 0,0 0 160 15,0 0 48-15,0 0 0 0,16-1-416 0,-16 1-80 0,0 0-16 0,0 0 0 16,0 0-704-16,0 0-128 0,0 0-48 0,0 0 0 16,0 0-208-16,0 0 144 0,-13-1-144 0,13 1 128 15,-17 0 32-15,17 0 0 0,-22-1 0 0,22 1 0 16,-29-1 32-16,11 1 0 0,0 0 0 0,-6 0 0 15,0-1 0-15,-3 1 0 0,-5 0 0 0,0 1 0 16,0 0-64-16,-6 0-128 0,0 0 192 0,-1 1-64 16,1 0-128-16,2 1 160 0,-2-1-160 0,-1 0 160 15,1 0-160-15,-5 1 160 0,-3-1-160 0,-4 0 160 16,4 1-160-16,-4-1 192 0,-1 1-192 0,1-2 192 16,-1 2-64-16,-3-1-128 0,-4 0 192 0,-1-1-64 15,0 1-128-15,0 0 0 0,1 1 0 0,2-1 128 16,5 1-128-16,-7 0 0 0,-4 1 0 0,-3-2 0 0,0 1 0 0,3-1 0 15,4 0 0-15,-1-1 0 0,0 1 0 16,-3-1 0-16,-1 0 0 0,2-1 0 16,2 0 0-16,2 0 0 0,1 1 128 0,-2 0-128 0,2-1 0 0,-3 0 160 15,-2-1-160-15,3 0 160 0,1 0-160 0,-1 1 160 16,-2 0-160-16,-3 0 160 0,1 1-160 0,-1-1 0 16,1 0 0-16,1 0 128 0,0 1-128 0,-1 0 0 15,0 1 0-15,-4-1 0 0,1 0 0 0,0-1 0 16,5 1 0-16,7-1 0 0,12 1 0 0,-9-1 0 15,-13 2 0-15,-13-2 0 0,7 0 0 0,-2 1 0 16,4 0 0-16,-2 0 0 0,-1 1 0 0,1-1 0 16,2-2 0-16,3 1 0 0,0 1 0 0,1 0 0 15,-2 0 0-15,-2 0 0 0,3 0 0 0,1 0 0 16,1 1 0-16,0-1 0 0,-2 1 0 0,0 0 0 16,4-1 0-16,2 0 0 0,0-1 0 0,0 0 0 0,1 1 0 0,-1-1 0 15,-1 0 0-15,3-2 0 16,-2 0 0-16,4 0 128 0,1 1-128 0,0 0 192 15,0 1-192-15,-2-1 192 0,11 1-192 0,-10-1 0 16,-4 1 144-16,7 0-144 0,10 0 0 0,-4 0 0 0,-6 0 0 0,-7 0 0 16,1 1 0-16,0-1 0 0,1 0 0 0,-1 0 0 15,6 0 0-15,1 0 0 0,1 0 0 0,-1 1 0 16,0-1 0-16,1 0 0 0,-3 0 0 0,4-1 0 16,5-1 0-16,4 0 0 0,1 0 0 0,0 0 0 15,-2-2-160-15,2 0 160 0,1 1-192 0,0-1 192 16,2 1-192-16,1-1 64 0,4 0 128 0,-2-1-208 15,3 1 208-15,-1 0 0 0,4 0 0 0,-1 0-144 16,1 2 144-16,-1 1 0 0,1 0 0 0,2 1 128 16,0-1 0-16,-2 1 16 0,0 0 0 0,4-2 0 15,4 1-144-15,-3 0 128 0,2 0-128 0,-2-1 128 0,2 0-128 0,1 0 0 16,-1 0-192-16,3 0 192 0,3-1-208 0,-1 1 80 16,0 0 128-16,1 0-208 0,0-1 208 0,0 1 0 15,2 0 0-15,0 1 0 0,-2-1 0 0,0 0 0 16,1 1-128-16,0 0 128 0,0 0 0 0,0 0 0 15,4 0 0-15,-3 0 0 0,3 0 0 0,8 1 0 16,-16 0 0-16,8-1 0 0,8 1 0 0,-13 0 0 16,13 0 128-16,-13 0-128 0,13 0 0 0,-11 0 0 15,11 0 0-15,0 0 0 0,-10 1 0 0,10-1 0 16,0 0 0-16,0 0 0 0,0 0 0 0,0 0 0 16,0 0 0-16,0 0 0 0,-1-3 176 0,1 3-176 0,8-3 160 15,-3-1-160-15,3 1 0 0,0-1 128 0,2 0-128 16,2 0 0-16,-2 0 0 0,4-2 0 0,2 1 0 0,0-1 0 15,3 0 0-15,2-2 0 0,0 2 0 0,0-1 0 16,-2 0 0-16,0 0 0 0,2 0 0 0,-2 0 0 16,2-1 0-16,-5 2 0 0,3 1 0 0,0-3 0 15,2 1 0-15,-2 0 0 0,-1 0 0 0,1 0 0 16,-1 2 0-16,-3 1 0 0,0 1 0 0,-1-1 0 16,-14 4 0-16,21-6 0 0,-21 6 0 0,13-4 0 15,-13 4 0-15,0 0 0 0,13-3 0 0,-13 3 0 16,0 0 0-16,0 0 128 0,0 0-128 0,0 0 0 15,0 0 128-15,-11-2-128 0,11 2 0 0,-12-1 0 0,12 1 0 16,-19 1 0-16,5 1-176 0,-1 1 176 16,-2 0-304-16,-2 0 64 0,-2 3 16 0,-1-1 0 0,0 0 80 15,0 1 16-15,-6 2 0 0,4-1 0 0,0 1 128 0,0 0-160 16,3-1 160-16,-5 0-160 0,-1 1 160 0,0 0-128 16,1 0 128-16,2 2-128 0,0-3 128 0,2 2 0 15,0 1 0-15,4-2 0 0,2 0 0 0,0 0 0 16,3 0 0-16,13-8 0 0,-24 15 0 0,24-15 0 15,-18 14 0-15,18-14 0 0,0 0 0 0,0 0-160 16,0 0 160-16,0 0 0 0,-11 35-176 0,11-35 176 16,0 0-160-16,0 0 160 0,20 30 0 0,-20-30-144 15,0 0 144-15,30 27 0 0,-30-27 0 0,25 19 0 0,-25-19 0 16,34 20-128-16,-34-20 128 0,40 16 0 16,-15-6 0-16,1-1 0 0,1 0 0 0,-1-1 176 15,0 0-176-15,-1 0 192 0,-1 0-192 0,-24-8 160 0,45 14-160 0,-45-14 160 16,41 11 0-16,-41-11 0 0,39 9 0 0,-39-9 0 15,40 9-160-15,-40-9 192 0,38 10-192 0,-38-10 192 16,32 9-192-16,-32-9 0 0,24 9 0 0,-24-9 0 31,0 0-320-31,26 13-128 0,-26-13-48 0,0 0 0 16,0 0-1408-16,0 0-272 0</inkml:trace>
  <inkml:trace contextRef="#ctx0" brushRef="#br0" timeOffset="23044.42">8360 13154 24879 0,'0'0'2208'0,"-2"-3"-1760"0,2 3-448 0,0 0 0 0,0 0 2224 0,0 0 352 16,0 0 80-16,0 0 16 0,0 0-1632 0,0 0-320 16,0 0-64-16,0 0-16 0,0 0-496 0,14 45-144 15,-14-45 0-15,0 0 0 0,16 49 0 0,-16-49 0 16,13 45 0-16,-13-45 0 0,14 53-192 0,-14-53-48 15,17 56-16-15,-17-56 0 0,19 53-112 0,-19-53-16 16,19 48-16-16,-19-48 0 0,17 42 272 0,-17-42 128 16,17 35-128-16,-17-35 128 0,0 0 0 0,22 50 0 15,-22-50 0-15,0 0 0 0,16 41 0 0,-16-41 0 16,0 0 0-16,0 0 0 16,10 38-784-16,-10-38-80 0,0 0-16 0,0 0-13456 0</inkml:trace>
  <inkml:trace contextRef="#ctx0" brushRef="#br0" timeOffset="23517.5">8261 13490 12895 0,'0'0'1152'0,"0"0"-928"0,20-6-224 0,-20 6 0 15,0 0 2080-15,0 0 368 0,34-5 80 0,-10 1 16 16,6 1-800-16,2 0-144 0,3 1-48 0,-3 0 0 16,-3 0-928-16,-3 0-192 0,1 1-48 0,-4-2 0 15,-3 1-384-15,-20 2 0 0,37-4-224 0,-37 4 80 16,29-4 144-16,-29 4 0 0,24-5-144 0,-24 5 144 0,19-3 160 0,-19 3 96 16,0 0 32-16,0 0 0 0,0 0 368 0,0 0 80 15,0 0 16-15,0 0 0 0,0 0 144 0,0 0 16 16,0 0 16-16,0 0 0 0,1 38-240 0,-1-38-48 15,-17 26-16-15,17-26 0 0,-21 33-432 0,21-33-192 16,-21 34 160-16,21-34-160 0,-16 33 0 0,16-33 0 16,-11 30-128-16,11-30 128 0,0 0 0 0,0 0 0 15,-3 40 0-15,3-40 0 0,0 0 160 0,0 0-16 16,0 0 0-16,0 0 0 0,0 0-144 0,32 17 192 16,-32-17-192-16,13-6 192 0,-5 0-16 0,4-5 0 15,0 0 0-15,-1-2 0 0,-1 1-176 0,-1-3 192 16,1 0-192-16,-4 1 192 0,2 1-64 0,-3 0 0 15,-2 1 0-15,0 1 0 0,-3 0 48 0,0 2 0 16,0-1 0-16,-3 0 0 0,3 0-176 0,-3 0 0 0,1 1 0 0,-2 0 128 31,0 0-624-31,1 1-128 0,2 0-16 0,-3 0-11088 0,3 1-2224 0</inkml:trace>
  <inkml:trace contextRef="#ctx0" brushRef="#br0" timeOffset="23788.57">8825 13119 21183 0,'0'0'1888'0,"0"0"-1504"0,0 0-384 0,0 0 0 0,0 0 2784 0,0 0 480 0,0 0 112 0,0 0 16 0,29 39-1584 0,-29-39-304 16,19 43-64-16,-19-43-16 0,21 59-784 0,-21-59-176 15,16 66-16-15,-16-66-16 0,16 68-432 0,-16-68 0 16,11 68 0-16,-11-68 0 15,8 60-336-15,-8-60-160 0,5 50-16 0,-5-50-16 16,0 42-400-16,0-42-80 0,0 0-16 0,0 45 0 16,0-45 304-16,0 0 48 0,0 0 16 0,-3 38 0 15,3-38-112-15,0 0 0 0,0 0-16 0,0 0 0 16,0 0-768-16,-4-4-160 0,6-2-16 0,0-1-5920 16,-1-1-1184-16</inkml:trace>
  <inkml:trace contextRef="#ctx0" brushRef="#br0" timeOffset="24594.55">9060 13366 3679 0,'3'-11'320'0,"-3"4"-320"16,0 3 0-16,0 4 0 0,-1-2 2976 0,1-1 528 0,-2-5 96 0,2-3 32 16,-3-3 336-16,0 2 64 0,0 1 0 0,-4 5 16 15,1 2-1808-15,-4 1-352 0,1 4-80 0,-2 2-16 16,-1 2-1072-16,0 2-208 0,12-7-64 0,-28 23 0 16,28-23-448-16,-27 32 128 0,27-32-128 0,-24 38 0 15,24-38 0-15,-19 46 0 0,19-46 0 0,-10 46 0 16,10-46 0-16,0 41 0 0,0-41 0 0,0 0 0 15,12 45 0-15,-12-45 0 0,0 0 0 0,30 35 0 16,-30-35 0-16,27 20 0 0,-27-20 192 0,29 9-48 16,-29-9-144-16,27 4 0 0,-27-4 144 0,27-3-144 15,-27 3 0-15,28-7 128 0,-13 1-128 0,-2 0 0 16,-2-2 0-16,-1 1 0 0,-2 0 0 0,0 0 0 16,-3 1 0-16,1 0 0 0,-1-1 0 0,-2 0 176 0,-1 1 32 0,-1 0 16 15,-1-3 0-15,0 1 0 16,0 0-32-16,-3-1 0 0,0 2 0 0,1 0 0 15,-1 0-32-15,-3 0-16 0,4 1 0 0,-3 1 0 0,2 2-144 0,-2-1 0 16,5 4 0-16,-11-3 128 0,11 3-128 0,-11 0 0 16,11 0 0-16,0 0 0 0,-18 8 0 0,18-8-176 15,0 0 176-15,0 0-128 16,-15 23 128-16,15-23-208 0,0 0 80 0,0 0 128 0,-9 42-208 0,9-42 80 16,0 0 128-16,0 0-208 0,0 45 208 0,0-45 0 15,0 0-160-15,0 0 160 0,18 35 0 0,-18-35 0 16,0 0 0-16,0 0 0 0,29 23 0 0,-29-23 0 15,0 0 0-15,25 5 0 0,-25-5 0 0,18-3 0 16,-18 3 0-16,19-7 0 0,-19 7 0 0,13-8 128 0,-5 3-128 16,0 0 0-16,-2-3 0 0,3 1 0 0,-2-2 128 15,0 0-128-15,-2 1 0 0,0 0 0 0,-1-1 0 16,1 1 0-16,-2 1 0 0,0 0 0 16,-3 7 0-16,5-9 0 0,-5 9 0 0,0 0 0 0,0 0 128 0,0 0-128 15,0 0 0-15,0 0 0 0,0 0 0 0,0 0 0 16,0 0 0-16,0 0 0 0,24 30 0 0,-24-30 0 15,0 0-160-15,8 37 160 0,-8-37-208 0,0 0 80 16,6 36 128-16,-6-36 0 0,0 0 0 0,0 0-128 16,12 42 128-16,-12-42 0 0,0 0 0 0,0 0 0 15,0 0 0-15,0 0 0 0,26 24 0 0,-26-24 0 16,0 0 0-16,0 0 144 0,14-6-16 0,-11 1-128 0,2-2 240 0,0 1-64 16,1-1-16-16,-3-2 0 15,2 2-160-15,0-1 160 0,0 0-160 0,2 0 160 0,-2 1-160 0,-1-2 0 16,2 1 0-16,-2 0 0 0,3-1 0 0,-4 3 0 15,2 0 0-15,-5 6 0 16,7-9 0-16,-7 9 0 0,0 0 0 0,0 0 0 0,0 0 0 0,0 0 0 16,0 0-160-16,0 0 160 0,31 15-176 0,-31-15 176 15,0 0-192-15,0 0 192 0,21 38-128 0,-21-38 128 16,0 0 0-16,0 0 0 0,18 42-176 0,-18-42 176 16,0 0-160-16,0 0 160 0,19 37-336 0,-19-37 16 15,0 0 16-15,0 0 0 16,0 0-832-16,0 0-160 0,23 36-48 0,-23-36 0 15,0 0-640-15,0 0-144 0,0 0-32 16,0 0-11280-16</inkml:trace>
  <inkml:trace contextRef="#ctx0" brushRef="#br0" timeOffset="24866.74">9703 13525 4607 0,'0'0'400'0,"0"-7"-400"0,0 7 0 0,0 0 0 0,0 0 1888 0,-1-6 288 0,1 6 64 0,0-11 16 16,0 3 256-16,1 1 48 0,-1-1 16 0,2 1 0 16,-2 7-1296-16,6-8-272 0,-6 8-48 0,8-8-16 15,-8 8-736-15,12-5-208 0,-12 5 0 0,0 0 128 16,25-2 144-16,-25 2 48 0,21-1 0 0,-21 1 0 16,22-3 384-16,-22 3 96 0,26-3 16 0,-26 3 0 15,24-5-304-15,-24 5-48 0,24-6-16 0,-24 6 0 0,24-5-320 16,-24 5-128-16,19-4 0 0,-19 4 0 15,16-3-256-15,-16 3-160 0,0 0-32 0,19-3 0 16,-19 3-816-16,0 0-160 0,0 0-48 0,0 0-6448 16,0 0-1296-16</inkml:trace>
  <inkml:trace contextRef="#ctx0" brushRef="#br0" timeOffset="25072.03">9642 13652 10127 0,'0'0'896'0,"0"0"-704"16,0 0-192-16,0 0 0 0,0 0 3040 0,0 0 576 15,28 6 112-15,-28-6 32 0,30 3-816 0,-7-2-144 0,1-1-48 0,1-1 0 16,-1-1-1472-16,0-2-320 0,0 0-48 0,-3-4-16 31,0 2-1472-31,-4-2-288 0,-1-1-64 0,0 1-16 16,-3 1-1600-16,0-2-320 0</inkml:trace>
  <inkml:trace contextRef="#ctx0" brushRef="#br0" timeOffset="25792.14">10353 13172 10127 0,'0'0'896'0,"0"0"-704"16,0 0-192-16,-5-4 0 0,5 4 3024 0,0 0 576 16,0 0 112-16,-12-2 32 0,5 0-1632 0,-3 1-320 15,10 1-64-15,-21 3 0 16,21-3-1728-16,-22 7-384 0,22-7-48 0,-22 9-16 15,22-9-1088-15,-21 10-208 0,21-10-48 0,0 0-16 16,-21 15 16-16,21-15 0 0,0 0 0 0,0 0 0 16,-15 27 976-16,15-27 208 0,0 0 32 0,0 0 16 0,0 0 784 0,0 0 160 15,5 41 16-15,-5-41 16 0,0 0 416 0,0 0 64 16,0 0 32-16,28 35 0 0,-28-35-368 0,0 0-80 0,25 18-16 16,-25-18 0-16,0 0-48 0,26 14-16 15,-26-14 0-15,0 0 0 0,0 0 144 0,33 14 32 0,-33-14 0 0,0 0 0 16,0 0 128-16,0 0 48 0,0 0 0 0,0 0 0 15,0 0 80-15,0 0 32 0,0 0 0 0,0 0 0 16,0 0-32-16,0 0-16 0,0 0 0 0,-3 37 0 16,3-37-384-16,0 0-80 0,-19 11-16 0,19-11 0 15,0 0-208-15,-24 16-128 0,24-16 128 0,0 0-128 16,-24 18 0-16,24-18 0 0,0 0-192 0,-21 18 64 16,21-18-208-16,0 0-48 0,0 0 0 0,0 0 0 15,-14 29-64-15,14-29 0 16,0 0-16-16,0 0 0 0,0 0 144 0,0 0 16 0,0 0 16 0,14 36 0 15,-14-36 288-15,0 0 0 0,0 0 0 0,0 0 144 0,27 21-144 16,-27-21 0-16,0 0 0 0,0 0 128 0,24 11-128 0,-24-11 0 16,0 0 0-16,0 0-176 0,24 8 176 0,-24-8 0 15,0 0 0-15,0 0 0 0,0 0 352 16,0 0 0-16,0 0 0 0,0 0 0 0,0 0-128 16,23 27-32-16,-23-27 0 0,0 0 0 0,0 0-192 0,0 0 144 15,0 0-144-15,-13 41 128 0,13-41-320 16,0 0-80-16,0 0-16 0,-10 39 0 0,10-39 64 15,0 0 16-15,-8 36 0 0,8-36 0 0,0 0 208 0,-3 38 0 16,3-38 0-16,0 0 0 0,2 36 0 0,-2-36 0 16,0 0 192-16,0 0-192 0,14 41 400 0,-14-41-16 15,0 0-16-15,0 0 0 0,24 28-512 0,-24-28-112 0,0 0 0 16,0 0-8832 0,24 10-1776-16</inkml:trace>
  <inkml:trace contextRef="#ctx0" brushRef="#br0" timeOffset="26223.17">10513 13371 24479 0,'0'0'528'0,"0"0"112"16,0 0 32-16,0 0 32 0,0 0-576 0,-7-3-128 0,7 3 0 0,0 0 0 0,0 0 1840 0,0 0 336 0,0 0 64 0,0 0 0 0,0 0-1616 0,0 0-336 15,-14 37-64-15,14-37-16 0,0 0-208 0,3 45-240 16,-3-45 48-16,0 0 16 0,13 40 176 0,-13-40 0 15,0 0 0-15,22 29-128 0,-22-29 352 0,0 0 80 16,27 16 16-16,-27-16 0 0,0 0 48 0,26 3 16 16,-26-3 0-16,17-3 0 0,-17 3 128 0,15-7 48 15,-15 7 0-15,13-11 0 0,-8 4-48 16,-5 7 0-16,8-14 0 0,-7 6 0 0,-1 8-32 0,6-14-16 16,-6 7 0-16,0 0 0 0,-2 0-80 0,0 0-32 0,0 1 0 0,1-2 0 15,-1 2-208-15,-3-1-144 0,2 1 192 0,1-1-192 31,2 7-256-31,-9-9-144 0,9 9-48 16,-5-8 0-16,5 8-1056 0,-5-8-224 0,5 8-32 0,-5-8-14544 0</inkml:trace>
  <inkml:trace contextRef="#ctx0" brushRef="#br0" timeOffset="27237.01">10738 13355 10127 0,'0'0'896'0,"0"0"-704"0,0 0-192 0,0 0 0 0,0 0 3904 0,0 0 736 16,0 0 160-16,0 0 16 0,0 0-2240 0,0 0-448 16,0 0-80-16,-16 16-32 15,16-16-1600-15,0 0-416 0,0 0 0 0,0 0 128 16,0 0-1328-16,-14 35-256 0,14-35-48 0,0 0-16 16,0 0-64-16,5 38-16 0,-5-38 0 0,0 0 0 15,0 0 832-15,19 40 176 0,-19-40 16 16,0 0 16-16,24 25 976 0,-24-25 192 0,0 0 32 0,27 25 16 0,-27-25 48 0,0 0 0 15,24 21 0-15,-24-21 0 0,0 0-256 0,27 22-64 16,-27-22 0-16,0 0 0 0,0 0-160 0,0 0-32 16,26 21-16-16,-26-21 0 0,0 0 352 0,0 0 80 15,0 0 16-15,0 0 0 16,0 0 208-16,0 0 32 0,-21 18 16 0,21-18 0 0,-18 6-240 0,18-6-64 16,-22 5 0-16,22-5 0 0,-26 1 16 0,26-1 0 15,-22 0 0-15,22 0 0 0,-24 0-272 0,24 0-64 0,-19 0-16 0,19 0 0 16,-13 0-240-16,13 0-288 0,0 0 64 15,0 0 16-15,0 0 208 0,0 0 0 0,0 0 0 16,0 0 0-16,0 0 0 0,0 0 0 0,0 0 0 0,11-6 0 16,-11 6 0-16,19-6 0 0,-19 6 0 15,23-8-192-15,-10 4 64 0,1-3 128 0,2 1-208 0,0-1 80 16,0-1 128-16,-1 1 0 0,0 0 0 0,1 0 0 16,-3 0 0-16,2 0 0 0,-1 1 0 15,2-2 0-15,-2 1 256 0,-2 0 0 0,0 1-16 0,-2-2 0 16,1 1-48-16,-3 0 0 0,-8 7 0 0,16-14 0 15,-16 14 16-15,10-12 0 0,-10 12 0 0,6-11 0 16,-6 11-16-16,5-10-16 0,-5 10 0 0,3-10 0 0,-3 10 0 0,0-8 0 16,0 8 0-16,-3-8 0 0,3 8-176 0,-3-7 192 15,3 7-192-15,-7-5 192 0,7 5-192 0,0 0-144 16,-14-3 144-16,14 3-208 0,0 0 16 16,-21 6 16-16,21-6 0 0,0 0 0 0,-24 17 0 0,24-17 0 15,0 0 0-15,-21 26 0 0,21-26 176 0,0 0-160 16,-14 35 160-16,14-35-160 0,0 0 160 0,-5 38 0 15,5-38-144-15,0 0 144 0,7 37 0 0,-7-37 0 16,0 0 0-16,0 0 0 0,22 38-208 0,-22-38 80 16,0 0 128-16,27 20-208 0,-27-20 32 0,0 0 16 15,29 8 0-15,-29-8 0 0,19-1 160 0,-19 1 0 16,24-6 0-16,-13 1 0 0,-1 0 144 0,1-3 64 16,0 1 16-16,-1-1 0 0,-2-1-16 0,0 1 0 0,-3 0 0 0,3-3 0 15,-4 2-16-15,1-2-16 0,0 2 0 0,-1-1 0 16,0 0-176-16,-2 1 160 0,-1 0-160 0,1 2 160 15,-2 1-160-15,0 6 128 0,0-9-128 0,0 9 128 16,3-6-128-16,-3 6 0 0,0 0 0 0,0 0 0 16,0 0 0-16,0 0 0 0,0 0 0 15,0 0 0-15,0 0 0 0,0 0-144 0,21 21 144 16,-21-21-160-16,0 0 160 0,0 0-128 0,16 31 128 16,-16-31-128-16,0 0 128 0,0 0 0 0,21 37 0 0,-21-37 0 15,0 0 0-15,0 0 0 0,19 30 0 0,-19-30 0 16,0 0 0-16,0 0-160 0,0 0 160 0,0 0 0 15,0 0-128-15,0 0 128 0,0 0 0 0,0 0 0 16,0 0 0-16,0 0 176 0,0 0 0 0,0 0 0 16,0 0 224-16,0 0 48 0,0 0 16 0,-3-12 0 0,-1 4-80 15,3 1-32-15,1 7 0 0,-3-14 0 0,1 7 16 16,2 0 0-16,0 0 0 0,0-2 0 0,0 2-192 16,0 0-48-16,2-2 0 0,-1 1 0 15,2 2-128-15,-1-2-144 0,3 2 144 0,-5 6-208 16,7-9-176-16,-7 9-16 0,7-10-16 0,-7 10 0 15,10-7-128-15,-10 7-32 0,8-7 0 0,-8 7 0 16,0 0-608-16,14-6-128 0,-14 6-32 0,0 0 0 16,0 0-2064-16,18-1-432 0</inkml:trace>
  <inkml:trace contextRef="#ctx0" brushRef="#br0" timeOffset="27587.66">11424 13441 28559 0,'0'0'1264'0,"0"0"272"16,0 0-1232-16,0 0-304 0,0 0 0 0,0 0 0 0,0 0 1792 0,0 0 320 0,0 0 48 0,0 0 16 0,0 0-960 0,5 45-176 0,-5-45-32 0,0 0-16 15,7 39-720-15,-7-39-144 0,0 0-128 0,9 41 192 0,-9-41-384 0,0 0-64 16,12 41 0-16,-12-41-16 16,0 0-688-16,0 0-144 0,15 34-32 0,-15-34 0 15,0 0-480-15,0 0-112 0,0 0 0 0,0 0-16 16,0 0-336-16,12-7-64 0,-12 1-16 0,0-3-8560 15</inkml:trace>
  <inkml:trace contextRef="#ctx0" brushRef="#br0" timeOffset="27704.4">11450 13423 14735 0,'-2'-14'640'0,"1"5"160"0,-1 1-640 0,2 3-160 16,0 5 0-16,-2-7 0 0,2 7 1984 0,-2-7 352 16,0 0 80-16,1-3 16 0,-1 2-96 0,2 2-16 15,-2 0 0-15,2 1 0 16,0 5-2192-16,2-4-432 0,-2 4-80 0,5-4-32 0</inkml:trace>
  <inkml:trace contextRef="#ctx0" brushRef="#br0" timeOffset="28214.1">11759 13519 25791 0,'0'0'1152'0,"0"0"224"0,0 0-1104 0,0 0-272 0,0 0 0 0,0 0 0 15,0 0 2128-15,0 0 368 0,0 0 80 0,0 0 16 16,0 0-1120-16,0 0-240 0,-21 4-32 0,21-4-16 16,-19 3-1664-16,19-3-336 0,-24 6-64 0,24-6-16 15,-24 9-1248-15,24-9-256 0,-24 14-48 0,24-14-16 16,-21 14 1232-16,21-14 240 0,0 0 48 0,-19 22 16 0,19-22 1280 0,0 0 256 15,0 0 48-15,0 0 16 0,0 0 368 0,0 0 80 16,0 0 16-16,21 30 0 0,-21-30-304 0,21-2-64 16,-21 2-16-16,25-10 0 0,-11 1-368 0,-1 1-64 15,3-1 0-15,-3-3-16 0,3-1-544 0,-2-2-96 16,-1 0-32-16,0 0 0 0,-2-3 16 0,-1 0 0 16,-1 0 0-16,-2-1 0 0,2-1 704 0,-2 0 144 15,-1-2 16-15,-1 3 16 0,1 3 304 0,-2-3 48 16,-1-2 16-16,0 0 0 0,-1 3-64 0,-1 1 0 15,-1 2 0-15,-1 2 0 0,-1 2-320 0,0 2-64 0,1 1 0 0,-2 2-16 16,3 6-304-16,-5-6-128 16,5 6 0-16,0 0 128 0,0 0-288 0,0 0-64 0,0 0-16 0,0 0 0 31,0 0-144-31,-21 37-48 0,21-37 0 0,0 0 0 0,-5 39 48 16,5-39 16-16,-4 38 0 0,4-38 0 0,-2 60 160 0,2-60 16 15,2 63 16-15,-2-63 0 0,4 56 176 0,-4-56 0 0,5 49 0 0,-5-49-128 31,5 40-1024-31,-5-40-208 0,0 0-48 0,8 45-13632 0</inkml:trace>
  <inkml:trace contextRef="#ctx0" brushRef="#br0" timeOffset="28417.22">12098 13620 23039 0,'0'0'2048'0,"0"0"-1648"0,0 0-400 0,0 0 0 0,0 0 2240 0,0 0 352 16,-8 40 80-16,8-40 16 0,-8 40-1360 0,8-40-272 15,-10 51-48-15,10-51-16 0,-12 45-992 0,12-45-128 16,-12 37-64-16,12-37-16 16,-12 30-2560-16,12-30-512 0</inkml:trace>
  <inkml:trace contextRef="#ctx0" brushRef="#br0" timeOffset="28886.78">12349 13466 19343 0,'0'0'1728'0,"0"0"-1392"0,0 0-336 0,0 0 0 16,0 0 3056-16,0 0 528 0,0 0 128 0,0 0 0 15,0 0-2368-15,24 9-464 0,-24-9-112 0,0 0 0 0,0 0-768 0,23 4-192 16,-23-4 0-16,0 0-16 16,12-3-1264-16,-12 3-256 0,0 0-64 0,8-9 0 15,-8 9 224-15,2-13 32 0,-2 7 16 0,0-2 0 16,0 0 816-16,-2 0 144 0,-1 1 48 0,1-1 0 15,-3 1 800-15,0 0 160 0,0-1 48 0,-2 0 0 0,-2 2 496 16,2 0 96-16,-1 1 32 0,-3 1 0 0,11 4-416 0,-22-2-64 16,22 2-32-16,-18 2 0 0,18-2-608 0,0 0-320 15,-26 12 48-15,26-12 0 16,0 0-336-16,-27 27-64 0,27-27-16 0,0 0 0 0,-18 42 368 16,18-42 80-16,0 0 16 0,-9 50 0 0,9-50 848 0,0 0 160 15,6 46 48-15,-6-46 0 0,0 0 256 0,18 35 64 16,-18-35 16-16,21 21 0 0,-21-21-464 0,31 20-112 0,-31-20-16 0,31 18 0 15,-31-18-320-15,29 14-64 16,-29-14 0-16,27 11-16 0,-27-11-432 0,24 6-96 0,-24-6-16 0,21 1 0 31,-21-1-1232-31,19-3-256 0,-19 3-64 0,17-7-10944 0</inkml:trace>
  <inkml:trace contextRef="#ctx0" brushRef="#br0" timeOffset="29103.6">12565 13423 14735 0,'0'0'1312'0,"0"0"-1056"0,0 0-256 0,0 0 0 16,0 0 2912-16,0 0 528 0,0 0 96 0,14 30 32 0,-14-30-1808 0,15 30-352 15,-15-30-80-15,21 32-16 0,-21-32-1168 0,19 28-144 16,-19-28-192-16,0 0 32 15,27 31-2000-15,-27-31-400 0,0 0-64 0,23 18-8848 16</inkml:trace>
  <inkml:trace contextRef="#ctx0" brushRef="#br0" timeOffset="29337.84">12704 13397 36863 0,'0'0'1632'0,"0"0"336"0,0 0-1584 0,0 0-384 0,0 0 0 16,0 0 0-16,-22 27 560 0,22-27 16 0,0 0 16 0,-22 32 0 16,22-32-336-16,-23 34-80 0,23-34-16 0,-19 32 0 31,19-32-672-31,0 0-128 0,-18 40-16 0,18-40-16 15,0 0-1728-15,0 0-352 0,-14 34-64 0,14-34-6480 0,0 0-1312 0</inkml:trace>
  <inkml:trace contextRef="#ctx0" brushRef="#br0" timeOffset="29819.29">12752 13542 21183 0,'0'0'944'0,"0"0"192"0,0 0-912 0,0 0-224 15,0 0 0-15,12 31 0 0,-12-31 1184 0,0 0 192 16,7 42 32-16,-7-42 16 0,7 63 48 0,-7-63 0 16,5 69 0-16,-5-69 0 0,3 59-1024 0,-3-59-208 15,3 48-48-15,-3-48 0 0,3 38-192 0,-3-38-160 16,0 0 32-16,5 33 0 0,-5-33 128 0,0 0-192 16,0 0 192-16,0 0-192 0,0 0 992 0,-3-12 192 15,1 3 32-15,-2-3 16 0,0-3 208 0,-1-3 32 16,2-1 16-16,0 0 0 0,1-2-848 0,-1 0-192 15,0-1-16-15,3-2-16 0,0-4-96 0,3-1 0 0,-1-2-128 16,1 2 192-16,0 2-192 0,-1 2 0 16,3 3-192-16,0 0 192 0,1 1-320 0,-1 2 32 0,1 2 16 15,1 2 0 1,0 5-240-16,0 0-64 0,-1 4 0 0,4 0 0 16,-10 6-448-16,18-5-112 0,-18 5-16 0,20 1 0 15,-20-1-272-15,24 6-64 0,-24-6-16 0,24 12 0 16,-24-12 368-16,23 15 80 0,-23-15 16 0,0 0 0 0,27 26 704 0,-27-26 144 0,0 0 16 0,17 27 16 15,-17-27 160-15,0 0 0 0,0 0 0 0,4 34 0 16,-4-34 512-16,0 0 64 0,0 0 32 0,-21 26 0 16,21-26 432-16,0 0 96 0,-26 21 16 0,26-21 0 15,-22 12 80-15,22-12 32 0,0 0 0 0,-29 15 0 16,29-15-448-16,-21 6-96 0,21-6-16 0,-20 2 0 0,20-2-704 0,0 0-128 16,-24 2-48-16,24-2 0 15,-13-3-1040-15,13 3-224 16,0 0-32-16,-15-5-8512 0,15 5-1680 0</inkml:trace>
  <inkml:trace contextRef="#ctx0" brushRef="#br0" timeOffset="30141.74">13074 13430 11055 0,'0'0'976'0,"0"0"-784"15,0 0-192-15,0 0 0 0,0 0 4976 0,0 0 944 0,-3 35 192 0,3-35 32 16,0 0-3504-16,0 0-704 0,-4 48-144 0,4-48-16 16,0 0-1280-16,2 40-256 0,-2-40-48 0,0 0-16 31,0 0-704-31,0 0-144 0,11 36-32 0,-11-36 0 15,0 0-240-15,0 0-48 0,0 0-16 0,0 0 0 16,0 0 272-16,11-6 48 0,-11 6 16 0,2-14 0 16,-2 14 160-16,2-14 16 0,-2 5 16 0,-2-1 0 15,2-1-1824-15,-2 0-384 0,2-1-64 0,-1 1-7760 0</inkml:trace>
  <inkml:trace contextRef="#ctx0" brushRef="#br0" timeOffset="30605.14">13095 13380 3679 0,'0'0'320'0,"0"0"-320"0,0 0 0 0,0 0 0 16,0 0 1152-16,0 0 176 0,0 0 16 0,19 4 16 0,-19-4 352 0,20 12 64 15,-20-12 16-15,23 18 0 0,-23-18-208 16,0 0-48-16,25 35 0 0,-25-35 0 0,0 0-80 0,26 35-32 16,-26-35 0-16,0 0 0 0,24 27 240 0,-24-27 32 15,0 0 16-15,22 14 0 0,-22-14-288 0,0 0-48 16,0 0-16-16,0 0 0 0,21 4-544 0,-21-4-112 16,0 0-32-16,0 0 0 0,0 0-224 0,0 0-32 15,7-8-16-15,-7 8 0 0,0 0-176 0,1-9-32 16,-1 9-16-16,2-11 0 0,-2 11-176 0,3-10 160 15,-3 10-160-15,5-8 160 0,-5 8-160 0,6-9 0 16,-6 9 0-16,5-8 0 0,-5 8 0 0,8-7-176 0,-8 7 48 16,13-8 0-1,-13 8-256-15,13-6-32 0,-13 6-16 0,19-7 0 16,-19 7-208-16,19-8-64 0,-7 4 0 0,-2-1 0 16,-10 5 224-16,21-8 32 0,-11 3 16 0,-2 0 0 0,-8 5 240 0,14-7 64 15,-14 7 0-15,14-8 0 0,-14 8 400 0,9-10 96 0,-9 10 16 0,5-6 0 16,-5 6 80-16,1-7 32 15,-1 7 0-15,-3-7 0 0,3 7-128 0,0 0-32 0,-7-6 0 0,7 6 0 16,-17-2-336-16,17 2 0 0,-19 1 0 0,19-1 0 16,-26 8-224-16,26-8-16 0,-24 14 0 0,24-14 0 15,-22 19 240-15,22-19 0 0,0 0-160 0,-24 33 160 16,24-33 0-16,0 0 0 0,-7 38 0 0,7-38 128 16,0 0 0-16,7 33 0 0,-7-33 0 0,0 0 0 0,21 28 0 0,-21-28 0 15,22 15 0-15,-22-15 0 16,29 9 48-16,-29-9 0 0,22 5 0 0,-22-5 0 15,24 3-320-15,-24-3-64 0,24-5-16 0,-24 5 0 16,21-6-1328-16,-21 6-272 0,17-8-48 0,-17 8-13648 16</inkml:trace>
  <inkml:trace contextRef="#ctx0" brushRef="#br0" timeOffset="30827.22">13662 13573 9215 0,'0'0'816'0,"0"0"-656"16,0 0-160-16,0 0 0 0,0 0 3760 0,0 0 720 16,0 0 128-16,2 41 48 0,-2-41-2000 0,-2 37-400 15,2-37-80-15,-9 49 0 0,9-49-1072 0,-8 51-208 0,8-51-32 0,-10 46-16 32,10-46-1200-32,-12 38-240 0,12-38-48 0,-12 31-16 15,12-31-1728-15,0 0-352 0,-19 31-64 0,19-31-16 16,0 0-176-16,0 0-32 0,0 0-16 0,0 0-4720 0</inkml:trace>
  <inkml:trace contextRef="#ctx0" brushRef="#br0" timeOffset="31022.44">13779 13611 17503 0,'0'0'1552'0,"0"0"-1232"0,0 0-320 0,0 0 0 0,0 0 2800 0,0 0 496 16,0 0 96-16,0 0 32 0,0 0-1984 16,0 0-400-16,0 0-80 0,0 0 0 15,0 0-2496-15,0 0-512 0,-3 37-80 0,3-37-10480 16</inkml:trace>
  <inkml:trace contextRef="#ctx0" brushRef="#br0" timeOffset="31204.1">13878 13662 21183 0,'0'0'944'0,"0"0"192"0,0 0-912 16,0 0-224-16,0 0 0 0,0 0 0 0,0 0 1040 0,0 0 176 0,0 0 16 0,0 0 16 16,0 0-1248-16,0 0-288 0,0 0-32 0,0 0-16 31,0 0-3120-31,0 0-640 0,0 0-112 0,0 0-16 0</inkml:trace>
  <inkml:trace contextRef="#ctx0" brushRef="#br0" timeOffset="31355.14">14032 13647 14735 0,'0'0'640'0,"0"0"160"0,0 0-640 0,0 0-160 0,0 0 0 0,0 0 0 15,0 0 2512-15,0 0 480 0,22 11 80 0,-22-11 32 16,0 0-544-16,0 0-128 0,0 0 0 0,19 5-16 15,-19-5-2720-15,0 0-528 0,0 0-128 0,0 0-13440 16</inkml:trace>
  <inkml:trace contextRef="#ctx0" brushRef="#br0" timeOffset="32070.87">14231 13180 29487 0,'0'0'1296'0,"0"0"288"0,1-6-1264 0,-1 6-320 0,0 0 0 0,0 0 0 16,0 0 1200-16,0 0 176 0,8-7 32 0,-8 7 16 15,0 0-992-15,15-5-208 0,-15 5-32 0,0 0-16 31,20 4-1392-31,-20-4-288 0,0 0-48 0,26 13-16 16,-26-13 80-16,0 0 16 0,27 15 0 0,-27-15 0 16,0 0 800-16,26 11 160 0,-26-11 48 0,21 9 0 0,-21-9 144 0,0 0 16 0,25 11 16 0,-25-11 0 15,18 6 288-15,-18-6 0 0,0 0 0 0,0 0 0 16,20 8 256-16,-20-8 64 0,0 0 16 0,0 0 0 16,0 0 416-16,0 0 80 0,0 0 0 0,0 0 16 15,0 0-48-15,0 0-16 0,-22 29 0 0,22-29 0 16,0 0-464-16,-32 14-80 0,32-14-32 0,0 0 0 15,-28 17-208-15,28-17-160 0,0 0 32 0,-24 20 0 16,24-20 128-16,0 0 0 0,0 0-144 0,0 0 144 16,-20 34 0-16,20-34 0 0,0 0 0 0,0 0 0 0,0 0-336 15,0 0-48-15,5 42-16 0,-5-42 0 16,0 0-192-16,19 24-48 0,-19-24 0 0,0 0 0 0,25 21 640 0,-25-21 128 16,21 11 32-16,-21-11 0 0,22 11 512 0,-22-11 96 15,0 0 32-15,24 11 0 0,-24-11 352 0,0 0 80 16,22 10 16-16,-22-10 0 0,0 0-208 0,0 0-32 15,0 0-16-15,0 0 0 0,0 0-384 0,0 0-80 16,0 0-16-16,0 0 0 0,0 0-288 0,0 0-64 16,0 0-16-16,0 0 0 0,2 34-144 0,-2-34 0 15,0 0 144-15,0 0-144 0,0 0 0 0,0 0 0 16,-22 30 0-16,22-30 128 0,0 0-128 0,0 0 0 16,0 0 0-16,0 0 0 0,0 38 0 0,0-38 0 15,0 0 0-15,0 0 0 0,22 31-176 0,-22-31 176 0,0 0-208 16,20 31 80-16,-20-31 128 0,0 0 0 0,21 32 0 0,-21-32-128 15,0 0 128-15,19 31 192 0,-19-31-32 16,0 0-16-16,0 0 224 0,16 34 32 0,-16-34 16 0,0 0 0 16,0 0-96-16,0 0-32 0,-4 35 0 0,4-35 0 15,0 0 64-15,-22 32 16 0,22-32 0 0,0 0 0 16,-30 31-64-16,30-31-16 0,0 0 0 0,-27 23 0 16,27-23-288-16,0 0 0 0,0 0 0 0,-29 20 0 15,29-20-336-15,0 0-128 16,0 0-32-16,-22 16 0 0,22-16-592 0,0 0-112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23 10135 0 0,'0'0'4288'0'0,"-4"0"-3648"0"0,0-1-402 0 0,0 1 0 0 0,0 0-1 0 0,0-1 1 0 0,0 0 0 0 0,0 0 0 0 0,-5-2-1 0 0,3 1-93 0 0,0-1 0 0 0,0 1 0 0 0,0 0 0 0 0,0 1 0 0 0,0 0 0 0 0,-7-1 0 0 0,9 1-145 0 0,0 0-1 0 0,0 1 1 0 0,0-1 0 0 0,0 1-1 0 0,0 0 1 0 0,0 0 0 0 0,-5 1-1 0 0,3 1-19 0 0,3-2-11 0 0,0 0 0 0 0,0 0 0 0 0,1 0-1 0 0,-1 0 1 0 0,0 1 0 0 0,0 0 0 0 0,0 0-1 0 0,-4 1 1 0 0,0 1-30 0 0,3-2 17 0 0,0 0 0 0 0,0 0 0 0 0,0 0-1 0 0,1 1 1 0 0,-1-1 0 0 0,-6 5 0 0 0,3-2-11 0 0,3-3 31 0 0,0 1 0 0 0,1-1 0 0 0,-1 1 0 0 0,0 0 0 0 0,1 0 0 0 0,0 1 0 0 0,-5 3-1 0 0,1 0-9 0 0,-5 3-69 0 0,-16 17 18 0 0,3 0 140 0 0,15-12 325 0 0,-10 20 149 0 0,15-26 460 0 0,8 1-1971 0 0,6 27 590 0 0,-6-27 226 0 0,4-5 115 0 0,21 11 130 0 0,-21-11 66 0 0,-1-4 16 0 0,-2 0-146 0 0,2 0 117 0 0,-1 0 1 0 0,1-1-1 0 0,-1 1 1 0 0,1-1-1 0 0,-1-1 1 0 0,11-2-1 0 0,4-5 89 0 0,5-5-188 0 0,-25 14-32 0 0,15-10-55 0 0,0 1 0 0 0,0-2 0 0 0,16-16 0 0 0,-17 16 55 0 0,1 1 0 0 0,-14 9 0 0 0,1 0 0 0 0,-1 1 0 0 0,0-1 0 0 0,1 1 0 0 0,-1 0 0 0 0,1-1 0 0 0,-1 1 0 0 0,1 0 0 0 0,-1 0 0 0 0,0 0 0 0 0,1 0 0 0 0,2 0 0 0 0,23 8 11 0 0,-21-6 194 0 0,-3 8-125 0 0,9 29 14 0 0,-9-29 420 0 0,0 2-332 0 0,9 34-12 0 0,-9-34 166 0 0,-1-2-181 0 0,9 29-58 0 0,-8-29 35 0 0,1-1-78 0 0,10 27-102 0 0,-11-27-251 0 0,0-10-1824 0 0,-2 1 1992 0 0,-1-1-1 0 0,1 1 1 0 0,0 0 0 0 0,-1 0 0 0 0,1-1 0 0 0,0 1 0 0 0,-1 0-1 0 0,1-1 1 0 0,-1 1 0 0 0,1-1 0 0 0,-1 1 0 0 0,1 0-1 0 0,-1-1 1 0 0,1 1 0 0 0,-1-1 0 0 0,0 0 0 0 0,1 1 0 0 0,-1-1-1 0 0,1 0 1 0 0,0-10-5477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8751 0 0,'0'0'1720'0'0,"3"9"-1302"0"0,13 26 83 0 0,-13-27 332 0 0,1 4 147 0 0,9 35 32 0 0,-10-35-60 0 0,-1 1-269 0 0,7 39-119 0 0,-7-38-20 0 0,1 1-37 0 0,7 49-131 0 0,-6-36-59 0 0,6 46 270 0 0,1 0-254 0 0,3 3-57 0 0,-1-4 25 0 0,-5-32-149 0 0,-5-30 28 0 0,0 1 119 0 0,9 36 56 0 0,-9-36 353 0 0,0-2-479 0 0,9 32-49 0 0,-9-32 198 0 0,-8-10-4221 0 0,-20-3 2621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8:3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6447 0 0,'0'0'3184'0'0,"8"3"-1798"0"0,2 2-932 0 0,31 12 1437 0 0,11 1-135 0 0,7 0-448 0 0,-13-8-876 0 0,0-2 1 0 0,51 2-1 0 0,-59-9-95 0 0,0-2-1 0 0,1-1 1 0 0,-1-2-1 0 0,-1-2 0 0 0,1-2 1 0 0,-1-1-1 0 0,0-1 1 0 0,40-19-1 0 0,-67 25-223 0 0,-1-1 0 0 0,1 1 0 0 0,-1-2 0 0 0,0 0 0 0 0,9-7 0 0 0,-17 12-83 0 0,1-1 0 0 0,-1 1 0 0 0,1 0 0 0 0,-1-1 0 0 0,0 1 0 0 0,0-1 0 0 0,0 1-1 0 0,0-1 1 0 0,0 1 0 0 0,0-1 0 0 0,0 0 0 0 0,0 0 0 0 0,-1 1 0 0 0,1-1-1 0 0,0 0 1 0 0,-1 0 0 0 0,0 0 0 0 0,1 0 0 0 0,-1 0 0 0 0,0 0 0 0 0,0 0-1 0 0,0 0 1 0 0,0 1 0 0 0,-1-1 0 0 0,1 0 0 0 0,0 0 0 0 0,-1 0 0 0 0,1 0-1 0 0,-1 0 1 0 0,0 1 0 0 0,0-1 0 0 0,0 0 0 0 0,1 0 0 0 0,-2 1 0 0 0,0-3-1 0 0,0 2-22 0 0,0 0 0 0 0,0 0 0 0 0,0 0 0 0 0,-1 0-1 0 0,1 0 1 0 0,0 0 0 0 0,-1 1 0 0 0,1 0-1 0 0,-1-1 1 0 0,1 1 0 0 0,-1 0 0 0 0,0 0-1 0 0,-3-1 1 0 0,5 1-7 0 0,-1 1 0 0 0,1-1 0 0 0,-1 0 0 0 0,0 1 1 0 0,0-1-1 0 0,1 1 0 0 0,-1-1 0 0 0,0 1 0 0 0,0 0 0 0 0,1 0 0 0 0,-1 0 0 0 0,-3 0 0 0 0,0 1-14 0 0,0-1-3 0 0,0 0 1 0 0,0 0-1 0 0,0 1 1 0 0,0 0-1 0 0,0 0 1 0 0,0 0-1 0 0,0 0 0 0 0,-5 3 1 0 0,6-2 15 0 0,-14 3-51 0 0,2 3 31 0 0,7-4-12 0 0,2-1 24 0 0,-18 12-46 0 0,19-11 46 0 0,2-2 0 0 0,1 0 0 0 0,0 0 1 0 0,-1 0-1 0 0,1 1 0 0 0,0-1 0 0 0,-3 5 0 0 0,-1-1-1 0 0,2-3-3 0 0,1 1-1 0 0,1-1 0 0 0,-1 1 0 0 0,-6 8 1 0 0,-11 13-13 0 0,10-8-22 0 0,-20 36 25 0 0,25-40 13 0 0,1-1-1 0 0,0 1 0 0 0,-4 18 1 0 0,7-22 10 0 0,1 0 0 0 0,0 0 0 0 0,0-1 0 0 0,1 1 0 0 0,1 15 0 0 0,1-13 20 0 0,0 0 1 0 0,6 17-1 0 0,-8-28-20 0 0,3 10 107 0 0,5 0 18 0 0,23 29 3 0 0,-17-23-8 0 0,-7-9-88 0 0,-1-1 0 0 0,-1-1 0 0 0,1 0 0 0 0,10 6 0 0 0,-7-4-8 0 0,-5-3-3 0 0,1 0 0 0 0,0 0 1 0 0,1-1-1 0 0,-1 0 0 0 0,8 4 0 0 0,-4-1 12 0 0,-4-3 5 0 0,1 1 1 0 0,0-1-1 0 0,0-1 1 0 0,11 5-1 0 0,17 6 82 0 0,-17-8-3 0 0,6-1-13 0 0,0-2 0 0 0,1 0 0 0 0,30-2 0 0 0,139-26 280 0 0,-174 21-373 0 0,26-6-216 0 0,-43 11 93 0 0,1-1-1 0 0,-1 0 1 0 0,0 0 0 0 0,1 0 0 0 0,-1 0 0 0 0,0 0-1 0 0,0 0 1 0 0,3-3 0 0 0,-2 1-58 0 0,-1 2-157 0 0,5-7-2617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81 150 5527 0 0,'-3'-4'455'0'0,"0"1"-1"0"0,0-1 0 0 0,0 1 0 0 0,0-1 0 0 0,1 0 0 0 0,-1 0 1 0 0,1 0-1 0 0,0-1 0 0 0,0 1 0 0 0,1 0 0 0 0,-2-7 1 0 0,2 9-252 0 0,1 0 0 0 0,0 0 0 0 0,0 0 0 0 0,0 0 0 0 0,0-1 0 0 0,0 1 0 0 0,0 0 0 0 0,0 0 1 0 0,1 0-1 0 0,-1-1 0 0 0,1 1 0 0 0,-1 0 0 0 0,1 0 0 0 0,0 0 0 0 0,0 0 0 0 0,0 0 0 0 0,0 0 0 0 0,0 0 1 0 0,1 1-1 0 0,-1-1 0 0 0,0 0 0 0 0,1 1 0 0 0,0-1 0 0 0,1-1 0 0 0,3-2-157 0 0,0 0-1 0 0,0 1 1 0 0,0 0-1 0 0,0 0 1 0 0,0 1-1 0 0,1-1 1 0 0,0 1-1 0 0,0 1 1 0 0,0-1-1 0 0,0 1 1 0 0,0 1-1 0 0,0-1 1 0 0,0 1-1 0 0,1 0 1 0 0,8 1-1 0 0,12-1-55 0 0,5 2-33 0 0,-4 3 22 0 0,-16-1-22 0 0,16 5 22 0 0,-14-1-22 0 0,-6-2 36 0 0,-1 0 0 0 0,15 11 0 0 0,-17-11-1 0 0,-1 0 0 0 0,0 1 1 0 0,0-1-1 0 0,0 1 0 0 0,-1 0 1 0 0,7 12-1 0 0,-6-6-14 0 0,0 0 1 0 0,6 20-1 0 0,-11-30 15 0 0,1 0 1 0 0,-1 0-1 0 0,1 0 1 0 0,-1 0-1 0 0,0 1 1 0 0,1-1-1 0 0,-1 0 1 0 0,-1 4-1 0 0,-1 41-17 0 0,2-45 19 0 0,0 0 0 0 0,0 0-1 0 0,0 1 1 0 0,-1-1 0 0 0,1 0-1 0 0,0 0 1 0 0,-1 0 0 0 0,-1 2-1 0 0,-11 32-19 0 0,12-32 13 0 0,0 0 0 0 0,0-1-1 0 0,-1 1 1 0 0,1-1 0 0 0,-1 1 0 0 0,0-1 0 0 0,0 0 0 0 0,-3 4-1 0 0,0 0-8 0 0,1-1-43 0 0,-2 0 0 0 0,0 2 43 0 0,3-4 5 0 0,0-1 0 0 0,0 1 0 0 0,-1-1 0 0 0,1 1 0 0 0,-8 4 0 0 0,5-2 9 0 0,-32 19-7 0 0,12-9-99 0 0,0-1 1 0 0,-28 12-1 0 0,41-22 98 0 0,0 0-1 0 0,0-1 1 0 0,-1 0 0 0 0,1-1-1 0 0,-1-1 1 0 0,-27 2-1 0 0,36-4 20 0 0,-1 0-1 0 0,1-1 1 0 0,0 0-1 0 0,-1 0 0 0 0,1-1 1 0 0,0 1-1 0 0,0-1 1 0 0,-9-4-1 0 0,12 5-14 0 0,1 0-1 0 0,-1 0 0 0 0,1 1 1 0 0,-1-1-1 0 0,1 0 1 0 0,0 0-1 0 0,-1 0 0 0 0,1-1 1 0 0,0 1-1 0 0,0 0 1 0 0,0 0-1 0 0,0-1 0 0 0,0 1 1 0 0,0 0-1 0 0,0-1 1 0 0,0 1-1 0 0,1-1 0 0 0,-1 1 1 0 0,0-1-1 0 0,1 0 0 0 0,0 1 1 0 0,-1-1-1 0 0,1 0 1 0 0,0 1-1 0 0,0-1 0 0 0,0 0 1 0 0,0 1-1 0 0,0-1 1 0 0,0 0-1 0 0,0 1 0 0 0,0-1 1 0 0,2-2-1 0 0,-1 0-36 0 0,1 0 0 0 0,0 0-1 0 0,1 1 1 0 0,-1-1 0 0 0,1 1 0 0 0,-1-1-1 0 0,1 1 1 0 0,0 0 0 0 0,0 0 0 0 0,0 0-1 0 0,1 0 1 0 0,4-2 0 0 0,1-1 46 0 0,-1 1 0 0 0,1 1 1 0 0,0-1-1 0 0,11-3 0 0 0,-16 6-24 0 0,19-2-8 0 0,4 2 88 0 0,-3 3-44 0 0,15 8-10 0 0,6 9 0 0 0,8 10 0 0 0,-9-1 20 0 0,-35-22 210 0 0,-1 2-96 0 0,27 18 17 0 0,-26-19 772 0 0,-2 2-839 0 0,20 24-102 0 0,-20-24-123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992 181 5527 0 0,'1'-19'1512'0'0,"0"13"-977"0"0,-1 0-1 0 0,0 0 0 0 0,0 0 1 0 0,-2-11-1 0 0,1 12-332 0 0,0 1 0 0 0,-1 0 0 0 0,1 0-1 0 0,-1 0 1 0 0,0 0 0 0 0,0 1 0 0 0,0-1-1 0 0,0 0 1 0 0,-1 1 0 0 0,0-1 0 0 0,0 1-1 0 0,-3-4 1 0 0,0 3 72 0 0,0-1 0 0 0,0 1 1 0 0,0 0-1 0 0,-1 0 0 0 0,1 0 0 0 0,-12-3 1 0 0,3 2 75 0 0,-1 0 1 0 0,1 1 0 0 0,-1 1-1 0 0,0 1 1 0 0,0 0 0 0 0,-16 1 0 0 0,8 2-237 0 0,1 1 1 0 0,0 1-1 0 0,0 1 1 0 0,0 2-1 0 0,0 0 0 0 0,1 1 1 0 0,-24 11-1 0 0,-144 81-147 0 0,151-76 178 0 0,2 2 0 0 0,0 1 0 0 0,-62 59 0 0 0,74-59-133 0 0,-10 22-12 0 0,0 7 0 0 0,6 0 0 0 0,7 2-12 0 0,6 2-36 0 0,8-7 26 0 0,7-31-21 0 0,1 38 18 0 0,7 13-47 0 0,7 4 4 0 0,8-3 44 0 0,-12-48-19 0 0,17 24 32 0 0,3-1-2 0 0,-16-29-40 0 0,26 29 39 0 0,16 9 14 0 0,-1-12 64 0 0,-31-28 270 0 0,28 15 119 0 0,-26-18 26 0 0,169 54-1346 0 0,-153-57 821 0 0,2-1-1 0 0,-1-3 1 0 0,1-1 0 0 0,45 0 0 0 0,-59-6 132 0 0,1-2 1 0 0,-1 0-1 0 0,0-3 1 0 0,0 0-1 0 0,0-2 1 0 0,49-17 0 0 0,-56 14 20 0 0,1 0 0 0 0,-2-2 0 0 0,0 0 0 0 0,0-2 0 0 0,27-21 0 0 0,-35 22-20 0 0,0 1 0 0 0,-1-2 0 0 0,0 0 0 0 0,-1-1 0 0 0,-1 0 0 0 0,0 0 0 0 0,16-32 0 0 0,-14 18 121 0 0,-2 0 0 0 0,-1 0 1 0 0,-1-1-1 0 0,-1-1 0 0 0,-2 1 0 0 0,-1-1 0 0 0,-2 0 0 0 0,0-45 0 0 0,-4 32-87 0 0,-2 1 0 0 0,-3 0-1 0 0,-1 0 1 0 0,-1 0 0 0 0,-23-62-1 0 0,11 49-42 0 0,-2 1 0 0 0,-45-80-1 0 0,52 110-70 0 0,-1 1-1 0 0,0 1 0 0 0,-2 0 0 0 0,-1 2 0 0 0,-1 0 1 0 0,0 1-1 0 0,-32-24 0 0 0,39 35 38 0 0,-1 0-1 0 0,0 2 0 0 0,0-1 1 0 0,-1 2-1 0 0,0 0 1 0 0,-27-7-1 0 0,30 10-497 0 0,-1 1 0 0 0,1 0 0 0 0,-21 0 1 0 0,25 3-651 0 0,0-1 1 0 0,-1 1-1 0 0,1 0 1 0 0,0 1-1 0 0,0 0 1 0 0,-8 3-1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0,'0'0'3420'0'0,"8"8"-3346"0"0,22 26-50 0 0,-22-26 165 0 0,-3 3-88 0 0,15 30-5 0 0,-15-30 295 0 0,-1-2-68 0 0,13 29 11 0 0,-12-28 338 0 0,-1 0-336 0 0,14 29 0 0 0,-14-29 375 0 0,1 0-542 0 0,13 32 1 0 0,-13-32 514 0 0,0 1-599 0 0,14 30-36 0 0,-14-30-195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10591 0 0,'-1'-1'724'0'0,"-2"1"-941"0"0,-5 8 5126 0 0,-9 15-4738 0 0,13-17-30 0 0,0 3-1693 0 0,-11 30 848 0 0,11-30-405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7367 0 0,'0'0'323'0'0,"1"-5"-601"0"0,2 12 5127 0 0,8 40-4435 0 0,-8-35 334 0 0,-2 0-394 0 0,4 39-64 0 0,-4-39-30 0 0,0 1-4 0 0,0 2-168 0 0,5 46 455 0 0,2-5-366 0 0,-6-42-11 0 0,-1 0-46 0 0,6 43-22 0 0,-5-43-2 0 0,0 1 0 0 0,8 44 0 0 0,-8-44 0 0 0,0-1 0 0 0,7 41 16 0 0,-7-41 68 0 0,0-3 32 0 0,6 30 4 0 0,-6-30-16 0 0,0 0-68 0 0,7 61 144 0 0,-2-22-277 0 0,-5-38-80 0 0,-4-1-84 0 0,1 0 0 0 0,0 14 0 0 0,1-8-355 0 0,0-16 405 0 0,-1-1 1 0 0,0 0-1 0 0,0 1 1 0 0,0-1-1 0 0,1 0 0 0 0,-1 0 1 0 0,0 0-1 0 0,0 0 1 0 0,0 1-1 0 0,0-1 0 0 0,1 0 1 0 0,-1-1-1 0 0,0 1 1 0 0,0 0-1 0 0,0 0 1 0 0,0 0-1 0 0,-9-9-2538 0 0,5 3-1793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42 1839 0 0,'1'0'134'0'0,"1"-3"1616"0"0,-1 2-1629 0 0,-1 1 0 0 0,1 0-1 0 0,-1-1 1 0 0,0 1 0 0 0,0-1-1 0 0,1 1 1 0 0,-1-1 0 0 0,0 1-1 0 0,0-1 1 0 0,1 0-1 0 0,-1 1 1 0 0,0-1 0 0 0,0 1-1 0 0,0-1 1 0 0,0 1 0 0 0,0-1-1 0 0,0 0 1 0 0,0 1 0 0 0,0-1-1 0 0,0 1 1 0 0,0-1 0 0 0,0 1-1 0 0,-1-1 1 0 0,1 1-1 0 0,0-1 1 0 0,0 0 0 0 0,0 1-1 0 0,-1-1 1 0 0,1 1 0 0 0,0-1-1 0 0,-1 1 1 0 0,1 0 0 0 0,0-1-1 0 0,-1 1 1 0 0,1-1-1 0 0,0 1 1 0 0,-1 0 0 0 0,1-1-1 0 0,-1 1 1 0 0,1 0 0 0 0,-1-1-1 0 0,1 1 1 0 0,-1 0 0 0 0,0-1-1 0 0,-2-1 56 0 0,0 1 0 0 0,0-1 0 0 0,0 1 0 0 0,0-1 0 0 0,0 1-1 0 0,-5-1 1 0 0,-3 0 15 0 0,0 0-1 0 0,0 1 1 0 0,0 1 0 0 0,0-1-1 0 0,-1 2 1 0 0,1 0-1 0 0,0 0 1 0 0,0 1-1 0 0,0 0 1 0 0,-13 5-1 0 0,13-3-98 0 0,4 1-16 0 0,-11 12-72 0 0,14-13-68 0 0,7 6-12 0 0,-2-3 74 0 0,1 0-1 0 0,1 0 0 0 0,-1-1 1 0 0,1 1-1 0 0,5 8 0 0 0,-4-10 2 0 0,0 0-1 0 0,0-1 1 0 0,1 1-1 0 0,-1-1 1 0 0,1 0-1 0 0,6 4 1 0 0,5 1-42 0 0,22 7 32 0 0,2-1 11 0 0,0 0-10 0 0,-2 1-132 0 0,-29-11 100 0 0,-2-2-100 0 0,0 0-2 0 0,21 10 11 0 0,-22-10 45 0 0,2 2 32 0 0,21 15 64 0 0,-21-14 341 0 0,-10 4-157 0 0,0 1-62 0 0,0-5 51 0 0,1 1 1 0 0,0-1-1 0 0,1 0 0 0 0,-1 8 0 0 0,-4-9 423 0 0,-1 1-406 0 0,2-2-29 0 0,1 0 0 0 0,-1-1 0 0 0,0 1 0 0 0,-7 3 0 0 0,-14 9 794 0 0,-35 17-1 0 0,41-25-625 0 0,1 0-1 0 0,-1-2 0 0 0,-1 0 1 0 0,1-1-1 0 0,-1-1 1 0 0,-21 2-1 0 0,-6-5-3729 0 0,45-1 2279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18 8751 0 0,'-1'-1'197'0'0,"0"0"-1"0"0,0-1 1 0 0,0 1-1 0 0,0 0 1 0 0,0 0-1 0 0,0 0 1 0 0,0 0-1 0 0,-1 0 1 0 0,1 0 0 0 0,0 1-1 0 0,-1-1 1 0 0,1 0-1 0 0,0 1 1 0 0,-1-1-1 0 0,1 1 1 0 0,-1-1-1 0 0,1 1 1 0 0,-2-1-1 0 0,0 1-142 0 0,0-1 1 0 0,0 1-1 0 0,0 0 1 0 0,0 0-1 0 0,0 0 0 0 0,0 0 1 0 0,0 1-1 0 0,0-1 1 0 0,1 1-1 0 0,-5 0 0 0 0,-8 5-42 0 0,-4 4-12 0 0,-3 5 0 0 0,17-10 0 0 0,0 0 0 0 0,1 0 0 0 0,-1 1 0 0 0,-5 9 0 0 0,-11 29-12 0 0,15-24-36 0 0,-4 23 24 0 0,6-22-24 0 0,-1 22 24 0 0,4-40 20 0 0,1-1-1 0 0,0 1 0 0 0,0 0 0 0 0,0 0 0 0 0,0 0 1 0 0,1 3-1 0 0,4 44 62 0 0,-3-37 75 0 0,3-3-78 0 0,18 30-33 0 0,-22-39-18 0 0,-1 0-1 0 0,1 0 1 0 0,-1 0 0 0 0,1 0-1 0 0,-1 0 1 0 0,1 0 0 0 0,0 0-1 0 0,-1 0 1 0 0,1 0 0 0 0,0-1-1 0 0,0 1 1 0 0,0 0 0 0 0,-1-1-1 0 0,1 1 1 0 0,2 1 0 0 0,24 14-7 0 0,-26-15-17 0 0,0-1 0 0 0,0 1 0 0 0,0 0 0 0 0,0 0 1 0 0,0-1-1 0 0,0 1 0 0 0,0-1 0 0 0,0 1 0 0 0,1-1 1 0 0,-1 0-1 0 0,0 1 0 0 0,0-1 0 0 0,0 0 1 0 0,1 0-1 0 0,-1 0 0 0 0,0 0 0 0 0,0 0 0 0 0,3 0 1 0 0,0-1-103 0 0,0 2-121 0 0,-1-1 0 0 0,1-1 0 0 0,-1 1 0 0 0,0 0 0 0 0,1-1 0 0 0,3-1 0 0 0,8-4-3788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4 210 2303 0 0,'2'-1'386'0'0,"0"-1"-1"0"0,1 1 0 0 0,-1 0 0 0 0,0 0 0 0 0,1 0 0 0 0,-1 0 0 0 0,1 0 0 0 0,-1 1 0 0 0,4-1 0 0 0,0 0-498 0 0,36-9 1740 0 0,-26 7-565 0 0,26-9-1 0 0,-35 9-750 0 0,1-1-1 0 0,-1 0 0 0 0,0 0 0 0 0,0 0 0 0 0,0-1 1 0 0,0 0-1 0 0,10-11 0 0 0,-14 13-173 0 0,-1 0 0 0 0,1 0 1 0 0,-1 0-1 0 0,1-1 0 0 0,-1 1 0 0 0,0-1 1 0 0,0 1-1 0 0,-1-1 0 0 0,1 0 0 0 0,-1 0 1 0 0,0 0-1 0 0,1 0 0 0 0,-2 0 0 0 0,1 0 1 0 0,-1 0-1 0 0,1 0 0 0 0,-1 0 0 0 0,0-5 1 0 0,-1 6-4 0 0,1 0 1 0 0,-1 0 0 0 0,1 0-1 0 0,-1 0 1 0 0,0 0 0 0 0,0 0-1 0 0,0 1 1 0 0,0-1 0 0 0,-1 0-1 0 0,1 1 1 0 0,-4-6 0 0 0,4 7-102 0 0,-1 0 1 0 0,1-1-1 0 0,-1 1 1 0 0,0 0 0 0 0,0 0-1 0 0,1-1 1 0 0,-1 1 0 0 0,0 1-1 0 0,0-1 1 0 0,0 0-1 0 0,0 0 1 0 0,0 1 0 0 0,0-1-1 0 0,0 1 1 0 0,0 0-1 0 0,0-1 1 0 0,0 1 0 0 0,-3 0-1 0 0,2 1-116 0 0,-1-1-1 0 0,0 1 1 0 0,1 0 0 0 0,-1 0-1 0 0,1 0 1 0 0,-1 0-1 0 0,1 1 1 0 0,-6 3-1 0 0,-21 14-477 0 0,28-17 545 0 0,-2 0-124 0 0,-2 5 32 0 0,-1-1 74 0 0,3-3 13 0 0,1 0-1 0 0,0 0 1 0 0,0 0-1 0 0,0 1 1 0 0,1-1 0 0 0,-1 1-1 0 0,-3 6 1 0 0,-15 23-68 0 0,12-15 21 0 0,-12 33 44 0 0,17-39 13 0 0,1 0 0 0 0,1 0 1 0 0,-2 18-1 0 0,3 33-10 0 0,0-61 17 0 0,1 0 0 0 0,0 0 1 0 0,1 0-1 0 0,-1 0 1 0 0,0-1-1 0 0,0 1 1 0 0,1 0-1 0 0,-1 0 1 0 0,1 0-1 0 0,0-1 0 0 0,0 3 1 0 0,17 37-18 0 0,-14-30-33 0 0,3-4 1 0 0,29 22 42 0 0,-32-27 38 0 0,0 0 0 0 0,1 0 0 0 0,-1 0 0 0 0,0-1 0 0 0,1 0 0 0 0,-1 0 0 0 0,1 0 0 0 0,-1 0 0 0 0,1 0 0 0 0,0-1 0 0 0,-1 0 0 0 0,1 0 0 0 0,0 0 0 0 0,-1-1 0 0 0,1 0 0 0 0,-1 0 0 0 0,1 0 0 0 0,6-2-1 0 0,3-3 150 0 0,0 0 0 0 0,0 0 0 0 0,-1-1 0 0 0,16-12 0 0 0,-7 3-96 0 0,-2-1-1 0 0,0 0 0 0 0,-1-2 0 0 0,0 0 1 0 0,-2-1-1 0 0,-1-1 0 0 0,0-1 0 0 0,-1 0 1 0 0,-2-1-1 0 0,22-49 0 0 0,-13 29 61 0 0,-21 42 176 0 0,3 12-358 0 0,14 36-34 0 0,-12-24 14 0 0,3 33 50 0 0,7 8 12 0 0,1-13 22 0 0,-13-41 2334 0 0,-5-11-2271 0 0,0-1 0 0 0,1 1 0 0 0,-1 0 0 0 0,0-1 0 0 0,1 1 0 0 0,-1-1 0 0 0,1 1 0 0 0,0 0 0 0 0,0-1 1 0 0,-1 1-1 0 0,1-1 0 0 0,0 1 0 0 0,1-4 0 0 0,-2 3 41 0 0,1-11 19 0 0,-1 1 1 0 0,1-1-1 0 0,1 1 0 0 0,4-22 1 0 0,-4 28-188 0 0,1 0 0 0 0,0 0 0 0 0,0 0 1 0 0,1 0-1 0 0,-1 0 0 0 0,1 0 0 0 0,0 1 0 0 0,1-1 1 0 0,-1 1-1 0 0,1 0 0 0 0,5-5 0 0 0,20-18-1707 0 0,44-31 0 0 0,-45 34-690 0 0,-20 16 1176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 3223 0 0,'-6'-8'8948'0'0,"2"18"-8770"0"0,-10 31-137 0 0,13-39-28 0 0,0 0 1 0 0,1 1-1 0 0,-1-1 1 0 0,1 0-1 0 0,-1 1 1 0 0,1-1-1 0 0,0 1 1 0 0,0 2-1 0 0,-3 66 355 0 0,3-58-158 0 0,4 24 1 0 0,-2-21-98 0 0,-1-3 251 0 0,0 0 10 0 0,2 3-250 0 0,-2-5 52 0 0,1 0 0 0 0,-1 20 0 0 0,1-17 84 0 0,13 71 227 0 0,-8-41-363 0 0,-5-33-48 0 0,1 4-11 0 0,9 45 5 0 0,-6-32 4 0 0,10 48 33 0 0,-6-35-38 0 0,-5-20-5 0 0,3 22 0 0 0,-6-32-46 0 0,-6-3-1592 0 0,-13 25 661 0 0,17-32 872 0 0,-1-1 1 0 0,1 0-1 0 0,0 1 0 0 0,0-1 1 0 0,0 0-1 0 0,0 1 0 0 0,0-1 1 0 0,-1 0-1 0 0,1 1 0 0 0,0-1 1 0 0,0 0-1 0 0,0 0 1 0 0,-1 1-1 0 0,1-1 0 0 0,0 0 1 0 0,0 0-1 0 0,-1 0 0 0 0,1 1 1 0 0,0-1-1 0 0,-1 0 0 0 0,1 0 1 0 0,0 0-1 0 0,-1 0 0 0 0,1 0 1 0 0,0 0-1 0 0,-1 1 0 0 0,1-1 1 0 0,0 0-1 0 0,-1 0 0 0 0,1 0 1 0 0,0 0-1 0 0,-1 0 1 0 0,1 0-1 0 0,0 0 0 0 0,-1 0 1 0 0,1-1-1 0 0,0 1 0 0 0,-1 0 1 0 0,1 0-1 0 0,-1 0 0 0 0,-8-5-4479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3279 0 0,'9'-3'141'0'0,"0"-1"0"0"0,16-2 0 0 0,288-23 6030 0 0,-300 27-5690 0 0,-10 2-416 0 0,0 0-1 0 0,0-1 0 0 0,-1 1 0 0 0,1 1 1 0 0,0-1-1 0 0,-1 0 0 0 0,6 2 0 0 0,-6-2-13 0 0,17 4 269 0 0,-14-4 179 0 0,3 4-343 0 0,21 13-11 0 0,-21-13 319 0 0,-2 4-304 0 0,18 22 2 0 0,-18-22 356 0 0,-3 2-354 0 0,10 29-49 0 0,-10-29 129 0 0,-2 0-299 0 0,0 33-13 0 0,-1-32-54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2303 0 0,'0'0'5152'0'0,"1"13"-4578"0"0,0 3-386 0 0,5 45 904 0 0,-1-19-940 0 0,-3-32 66 0 0,0 2-452 0 0,7 36 60 0 0,-7-36 9 0 0,9 63 1906 0 0,-2-19 775 0 0,-6-45-2153 0 0,11 30-10 0 0,-10-30 1419 0 0,-2-13-3465 0 0,11-4 598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11055 0 0,'-1'-5'488'0'0,"-1"0"104"0"0,0 2-472 0 0,1 0-120 0 0,1 1 640 0 0,-2 0 96 0 0,1 1 32 0 0,-1-1 88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268 964 14279 0 0,'0'0'1298'0'0,"3"-12"640"0"0,-9-23-762 0 0,-1-1-1 0 0,-23-64 1 0 0,-37-65-2305 0 0,4 10 385 0 0,53 129 660 0 0,-42-127 153 0 0,41 115-80 0 0,2 1 0 0 0,-4-44 0 0 0,11 72-116 0 0,2 1 0 0 0,-1-1 0 0 0,1 0 0 0 0,0 1 0 0 0,3-15 0 0 0,-2 20 111 0 0,-1 1 1 0 0,1 0-1 0 0,0-1 0 0 0,0 1 1 0 0,0 0-1 0 0,0-1 0 0 0,0 1 1 0 0,1 0-1 0 0,-1 0 0 0 0,0 0 1 0 0,1 0-1 0 0,0 0 0 0 0,-1 1 1 0 0,1-1-1 0 0,0 0 0 0 0,0 1 1 0 0,0-1-1 0 0,0 1 0 0 0,0 0 1 0 0,1 0-1 0 0,-1-1 0 0 0,0 1 1 0 0,1 1-1 0 0,1-2 0 0 0,23-3-194 0 0,-1 0 1 0 0,1 2-1 0 0,0 1 0 0 0,48 3 0 0 0,-29 0-35 0 0,-25 1-114 0 0,-1 2-36 0 0,-1-1 93 0 0,-14-2-130 0 0,1 1-59 0 0,18 7-12 0 0,-18-7-50 0 0,0 2-1064 0 0,17 10 129 0 0,-17-11-2446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1375 0 0,'5'1'436'0'0,"16"3"1294"0"0,-16-3 566 0 0,6-2 1422 0 0,6 2-1336 0 0,156-6 356 0 0,-143 2-2201 0 0,1-1 0 0 0,-1-1 0 0 0,55-17 0 0 0,-75 17-545 0 0,-4 2-8 0 0,0 1 1 0 0,0 0-1 0 0,1 0 0 0 0,9-2 1 0 0,4 2-569 0 0,-9 1-2654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15199 0 0,'0'0'1680'0'0,"3"11"-1353"0"0,9 34 60 0 0,-9-34 11 0 0,1 5-26 0 0,11 50-117 0 0,-8-37-51 0 0,11 46 139 0 0,-7-31-375 0 0,-9-33-86 0 0,0 1-11 0 0,7 36-60 0 0,-7-36-231 0 0</inkml:trace>
  <inkml:trace contextRef="#ctx0" brushRef="#br0" timeOffset="1">29 87 5063 0 0,'-5'-22'101'0'0,"-2"-11"1653"0"0,4 1 5242 0 0,4 32-6628 0 0,0 0-480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8751 0 0,'9'-3'347'0'0,"0"0"0"0"0,0 1 0 0 0,1 0 0 0 0,-1 1 0 0 0,1 0 0 0 0,10 0 0 0 0,61 5 1422 0 0,-48-2-1027 0 0,-5 0-378 0 0,84 3 1058 0 0,-93-5-882 0 0,-1-1 1 0 0,1-1 0 0 0,34-8-1 0 0,-41 6-303 0 0,1 0-1 0 0,-1-1 1 0 0,13-6 0 0 0,-20 8-332 0 0,-1 1 0 0 0,1-1 0 0 0,-1 0 1 0 0,0 0-1 0 0,0-1 0 0 0,0 1 0 0 0,0-1 1 0 0,-1 0-1 0 0,1 0 0 0 0,3-6 0 0 0,-7 9-106 0 0,0 1-1 0 0,1-1 1 0 0,-1 0-1 0 0,0 0 1 0 0,0 1-1 0 0,1-1 1 0 0,-1 0-1 0 0,0 1 1 0 0,0-1-1 0 0,0 0 1 0 0,0 0-1 0 0,0 1 1 0 0,0-1-1 0 0,0 0 1 0 0,-1-1-1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14743 0 0,'0'0'1623'0'0,"-7"7"-1344"0"0,-18 22 45 0 0,19-22 10 0 0,0 1-54 0 0,-25 32-224 0 0,6-2-77 0 0,19-30-36 0 0,1-1 1 0 0,0 2-1 0 0,-6 13 1 0 0,5-9-2 0 0,1-3-125 0 0,1 2-169 0 0,-10 32 184 0 0,11-32 0 0 0,3-4-12 0 0,0 1 154 0 0,1 0 1 0 0,2 11-1 0 0,-1-6 17 0 0,0-2-66 0 0,4-4-320 0 0,19 23 171 0 0,-19-23 3 0 0,1-4 10 0 0,21 10 3 0 0,-27-13 176 0 0,1 1-1 0 0,0-1 0 0 0,1 0 0 0 0,-1 0 1 0 0,0 0-1 0 0,0-1 0 0 0,0 1 1 0 0,0 0-1 0 0,1-1 0 0 0,2 1 0 0 0,1-1-57 0 0,-1 2-18 0 0,-1-1 1 0 0,0-1 0 0 0,0 1-1 0 0,1-1 1 0 0,-1 1 0 0 0,0-1-1 0 0,1 0 1 0 0,-1-1 0 0 0,7 0 0 0 0,-3 0-138 0 0,1-1-372 0 0,0 1-1 0 0,0-1 1 0 0,-1 0-1 0 0,1-1 1 0 0,16-7-1 0 0,-7 0-2925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0 919 0 0,'-3'1'67'0'0,"-10"0"8026"0"0,7 2-6583 0 0,-1 0-1081 0 0,4-2-134 0 0,-1 0-1 0 0,1 1 0 0 0,0 0 0 0 0,0-1 0 0 0,0 1 1 0 0,-5 5-1 0 0,-25 18 1263 0 0,-2 5-1146 0 0,8-2-270 0 0,-4 6-113 0 0,24-27-28 0 0,1 1 0 0 0,0 0 0 0 0,-5 11 0 0 0,6-9-3 0 0,1 0-1 0 0,-3 13 1 0 0,7-23 3 0 0,-3 9-55 0 0,9-6-4 0 0,21 8 47 0 0,-23-11-13 0 0,0 0-1 0 0,0 0 0 0 0,0 0 1 0 0,0-1-1 0 0,0 0 1 0 0,0 1-1 0 0,0-2 0 0 0,0 1 1 0 0,0 0-1 0 0,-1-1 1 0 0,1 1-1 0 0,5-4 0 0 0,2 0-34 0 0,14-8 43 0 0,-18 9 28 0 0,0 0 0 0 0,0 1 0 0 0,0 0 1 0 0,12-4-1 0 0,-3 4 11 0 0,-2 1 37 0 0,-5 5-4 0 0,25 20-45 0 0,1 10 4 0 0,-28-26 50 0 0,0 1-8 0 0,20 21-78 0 0,-20-21-142 0 0,-2-6-1772 0 0,17 4 1244 0 0,-21-6 668 0 0,-1 0-1 0 0,0 0 1 0 0,0 0-1 0 0,1 0 1 0 0,-1 0-1 0 0,0 0 0 0 0,1 0 1 0 0,-1 0-1 0 0,0 0 1 0 0,0 0-1 0 0,1 0 1 0 0,-1 0-1 0 0,0 0 1 0 0,1 0-1 0 0,-1-1 1 0 0,0 1-1 0 0,0 0 0 0 0,1 0 1 0 0,-1 0-1 0 0,0 0 1 0 0,0-1-1 0 0,0 1 1 0 0,1 0-1 0 0,-1 0 1 0 0,0 0-1 0 0,0-1 1 0 0,0 1-1 0 0,0 0 0 0 0,0 0 1 0 0,1-1-1 0 0,-1 1 1 0 0,0 0-1 0 0,0-1 1 0 0,0 1-1 0 0,0 0 1 0 0,0 0-1 0 0,0-1 1 0 0,0 1-1 0 0,0 0 0 0 0,0-1 1 0 0,0 1-1 0 0,0 0 1 0 0,0 0-1 0 0,0-1 1 0 0,0 1-1 0 0,0 0 1 0 0,0-1-1 0 0,-1 1 1 0 0,1-3-242 0 0,2-6-522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0,'1'4'3591'0'0,"3"41"-3164"0"0,-3-9 21 0 0,4 14 437 0 0,1 39-28 0 0,1-22 29 0 0,2 0-109 0 0,2 3-49 0 0,2 4-288 0 0,3 7-76 0 0,0-8-63 0 0,0-4-21 0 0,-2-2 8 0 0,-2-15-204 0 0,3 13-5 0 0,-12-55-26 0 0,-1 1 11 0 0,7 29-22 0 0,-7-30-97 0 0,-8-10-3764 0 0,-22 2 2587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1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33 118 3223 0 0,'-21'-7'392'0'0,"19"6"18"0"0,0 1 118 0 0,-3 0-565 0 0,2 2 690 0 0,6 3 2784 0 0,22 20-2900 0 0,-24-25-498 0 0,-1 1 0 0 0,1 0-1 0 0,-1-1 1 0 0,1 1 0 0 0,0-1-1 0 0,-1 1 1 0 0,1-1 0 0 0,-1 1-1 0 0,1-1 1 0 0,0 0 0 0 0,-1 1-1 0 0,1-1 1 0 0,0 0 0 0 0,0 1-1 0 0,1-1 1 0 0,30 8 1238 0 0,10 1 11 0 0,3-2-771 0 0,0-2 0 0 0,0-2 0 0 0,0-2 0 0 0,0-1 0 0 0,0-3 0 0 0,0-2-1 0 0,0-2 1 0 0,61-17 0 0 0,-104 24-501 0 0,93-33 499 0 0,-86 29-465 0 0,0-1 0 0 0,0 1 1 0 0,-1-2-1 0 0,1 1 0 0 0,-1-1 0 0 0,0 0 0 0 0,12-13 0 0 0,-19 18-26 0 0,0 0 0 0 0,0 0 0 0 0,0 0 0 0 0,0 0 0 0 0,-1 0 0 0 0,1 0 0 0 0,0 0 0 0 0,-1 0 0 0 0,1 0 0 0 0,-1 0 0 0 0,1 0 0 0 0,-1 0 0 0 0,1 0 0 0 0,-1-1 0 0 0,0 1 0 0 0,0 0 0 0 0,0 0 0 0 0,1 0 0 0 0,-1-1 0 0 0,0 1 0 0 0,-1 0 0 0 0,1 0 0 0 0,0 0 0 0 0,0-1 0 0 0,0 1 0 0 0,-1 0 0 0 0,1 0 0 0 0,0 0 0 0 0,-1-1 0 0 0,1 1 0 0 0,-1 0 0 0 0,0 0 0 0 0,0-1 0 0 0,-1 0 31 0 0,0 1-1 0 0,1-1 0 0 0,-1 1 1 0 0,0 0-1 0 0,0 0 0 0 0,1-1 1 0 0,-1 2-1 0 0,0-1 0 0 0,0 0 0 0 0,0 0 1 0 0,0 0-1 0 0,-1 1 0 0 0,1-1 1 0 0,0 1-1 0 0,0 0 0 0 0,0 0 1 0 0,0 0-1 0 0,-4 0 0 0 0,-3 0-77 0 0,1 1 0 0 0,-1 1-1 0 0,0 0 1 0 0,1 0 0 0 0,-1 0-1 0 0,1 1 1 0 0,0 1 0 0 0,0-1-1 0 0,0 1 1 0 0,0 1 0 0 0,-10 6-1 0 0,-6 9-36 0 0,-1 3 38 0 0,14-10-21 0 0,-18 30 32 0 0,22-30 11 0 0,-1-1 0 0 0,-6 20 0 0 0,0 17 12 0 0,14-48-8 0 0,-1 0-1 0 0,1 1 0 0 0,0-1 1 0 0,0 0-1 0 0,0 1 1 0 0,0-1-1 0 0,0 0 1 0 0,0 1-1 0 0,0-1 0 0 0,0 0 1 0 0,0 1-1 0 0,1-1 1 0 0,0 3-1 0 0,10 40 23 0 0,-9-32 62 0 0,4-5 102 0 0,17 24 40 0 0,-17-24 8 0 0,1 0-4 0 0,23 17-29 0 0,-23-18-12 0 0,1-2-1 0 0,24 12-14 0 0,-30-15-162 0 0,0 1 1 0 0,0-1 0 0 0,0 0 0 0 0,0 0-1 0 0,0 0 1 0 0,0 0 0 0 0,0-1 0 0 0,1 1-1 0 0,3 0 1 0 0,13 3 102 0 0,5 2-52 0 0,4-2-54 0 0,-5-3-579 0 0,31-1 0 0 0,-24-2-4533 0 0,-24 1 3374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78 10135 0 0,'0'-2'208'0'0,"0"-1"0"0"0,0 0-1 0 0,-1 1 1 0 0,1-1-1 0 0,-1 1 1 0 0,0-1 0 0 0,0 1-1 0 0,0-1 1 0 0,0 1-1 0 0,0 0 1 0 0,-1-1 0 0 0,1 1-1 0 0,-1 0 1 0 0,1 0-1 0 0,-1 0 1 0 0,0 0 0 0 0,0 0-1 0 0,0 0 1 0 0,0 1-1 0 0,0-1 1 0 0,-3-1 0 0 0,-2-1-23 0 0,0 0 0 0 0,0 1 1 0 0,0-1-1 0 0,0 2 1 0 0,-11-4-1 0 0,11 5-23 0 0,0 0 0 0 0,1 0-1 0 0,-1 0 1 0 0,0 1-1 0 0,0 0 1 0 0,1 0 0 0 0,-1 1-1 0 0,-10 2 1 0 0,1 1-7 0 0,-9 7-125 0 0,-4 5-54 0 0,-5 6-214 0 0,-7 6-28 0 0,37-26 194 0 0,0 2 12 0 0,-12 10 38 0 0,12-10-32 0 0,8 6-683 0 0,15 33 596 0 0,-14-33 11 0 0,3-3-203 0 0,25 18 266 0 0,-25-19 3 0 0,0-1-220 0 0,26 16 47 0 0,-25-16-10 0 0,-3-1-10 0 0,20 10-40 0 0,-19-10-21 0 0,0-1-311 0 0,23 13 365 0 0,-23-12 21 0 0,0 1-197 0 0,20 15 411 0 0,-20-14 3460 0 0,-10 1-3045 0 0,-12 23-39 0 0,12-23-10 0 0,-19-4 383 0 0,15-1-572 0 0,-1-1 0 0 0,1 0-1 0 0,0 0 1 0 0,-11-1 0 0 0,4 1-112 0 0,12 0-131 0 0,-4 0-1217 0 0,0 0 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0,'0'0'4851'0'0,"6"8"-4078"0"0,17 24-5 0 0,-17-24 380 0 0,-3 3-820 0 0,11 31-28 0 0,-10-31 202 0 0,-2 1-309 0 0,8 39-8 0 0,-7-39 127 0 0,-1-1-185 0 0,7 33-6 0 0,-7-33 139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59 3679 0 0,'-1'-8'328'0'0,"-1"0"-264"0"0,2 3-64 0 0,0 3 832 0 0,-2 1 144 0 0,2-2 32 0 0,-1-4 8 0 0,1-1-216 0 0,-2 1-32 0 0,2 2-16 0 0,0 2 0 0 0,0 1-1000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11055 0 0,'0'0'4118'0'0,"-5"6"-3821"0"0,-1 2-205 0 0,4-4-40 0 0,0-1 0 0 0,-1 0 0 0 0,1 1 0 0 0,-1-1 0 0 0,0 0 0 0 0,0-1 0 0 0,-5 5 0 0 0,2-2-25 0 0,4-2-37 0 0,-1 0-1 0 0,0-1 1 0 0,0 0-1 0 0,0 1 0 0 0,0-1 1 0 0,-4 2-1 0 0,-23 14-193 0 0,-4 4-60 0 0,27-18 221 0 0,-19 15-127 0 0,7-1 103 0 0,14-14 3 0 0,-1 2 11 0 0,-17 19 56 0 0,13-10 71 0 0,-6 19 41 0 0,12-26 274 0 0,5 3-293 0 0,5 32 0 0 0,-5-33 312 0 0,6-6-248 0 0,23 11-16 0 0,-28-14-137 0 0,0-1-1 0 0,0 1 0 0 0,0-1 0 0 0,-1 1 1 0 0,1-1-1 0 0,0 0 0 0 0,0 0 1 0 0,0 0-1 0 0,0 0 0 0 0,3-1 1 0 0,3-1-4 0 0,0 0 1 0 0,0 0-1 0 0,-1-1 1 0 0,1 0-1 0 0,-1 0 1 0 0,1-1-1 0 0,9-6 1 0 0,-4 1-77 0 0,0-1 1 0 0,20-20-1 0 0,-21 17 166 0 0,15-22 0 0 0,-16 21 94 0 0,17-19 0 0 0,-28 33-187 0 0,2 0 0 0 0,1 7 0 0 0,9 46 0 0 0,4 32 76 0 0,-6-36 16 0 0,-5-24-12 0 0,7 40-53 0 0,2 19 16 0 0,-4-15-33 0 0,-5-5-10 0 0,-5 0 26 0 0,-5-3 102 0 0,4-48 32 0 0,-1-3 6 0 0,-2 2-107 0 0,1-7 19 0 0,1 1 1 0 0,1 0-1 0 0,-1 0 1 0 0,0 10-1 0 0,-2-8 217 0 0,-11 23 7 0 0,11-23-15 0 0,-1-1-72 0 0,-13 22-30 0 0,13-22 150 0 0,-1-2-263 0 0,-17 17-51 0 0,18-16 10 0 0,1-6-90 0 0,-13 1-60 0 0,17-1 115 0 0,0 0-1 0 0,0 0 0 0 0,-1 0 1 0 0,1 0-1 0 0,0 0 0 0 0,0 0 1 0 0,-1 0-1 0 0,1 0 1 0 0,0 0-1 0 0,0 0 0 0 0,0 0 1 0 0,-1 0-1 0 0,1 0 1 0 0,0 0-1 0 0,0 0 0 0 0,-1 0 1 0 0,1 0-1 0 0,0 0 0 0 0,0 0 1 0 0,0 0-1 0 0,-1-1 1 0 0,1 1-1 0 0,0 0 0 0 0,0 0 1 0 0,0 0-1 0 0,0 0 0 0 0,-1-1 1 0 0,-2-2-207 0 0,0 0-1 0 0,1-1 1 0 0,-1 1 0 0 0,1-1-1 0 0,0 0 1 0 0,0 0 0 0 0,-2-5 0 0 0,-4-20-5255 0 0,6 11 63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5983 0 0,'0'0'5231'0'0,"6"6"-4456"0"0,19 22-167 0 0,-18-22-31 0 0,-3 6-28 0 0,12 32-83 0 0,-12-32-33 0 0,-2 1-8 0 0,4 41-13 0 0,-4-41-49 0 0,-3-2-19 0 0,0 3-221 0 0,-2 28 878 0 0,0-31-538 0 0,-12 30 7 0 0,12-31 906 0 0,-2-4-1101 0 0,-15 16-56 0 0,20-22-202 0 0,0 1 0 0 0,-1-1 0 0 0,1 0 0 0 0,-1 1 0 0 0,1-1 0 0 0,-1 1 0 0 0,1-1 0 0 0,-1 0 0 0 0,1 0 0 0 0,-1 1 0 0 0,1-1 0 0 0,-1 0 0 0 0,1 0 0 0 0,-1 1 0 0 0,1-1 0 0 0,-1 0 0 0 0,1 0 0 0 0,-1 0 1 0 0,0 0-1 0 0,1 0 0 0 0,-1 0 0 0 0,1 0 0 0 0,-1 0 0 0 0,1 0 0 0 0,-1 0 0 0 0,0 0 0 0 0,1 0 0 0 0,-1-1 0 0 0,1 1 0 0 0,-1 0 0 0 0,1 0 0 0 0,-1-1 0 0 0,1 1 0 0 0,-1 0 0 0 0,1 0 0 0 0,-1-1 0 0 0,1 1 1 0 0,-1-1-1 0 0,-10-13 408 0 0,8 8-325 0 0,1 0 0 0 0,1 0 0 0 0,-1 0 0 0 0,1 0 0 0 0,0-1 0 0 0,0 1 0 0 0,1 0 0 0 0,-1 0 0 0 0,1-1 0 0 0,2-10 0 0 0,1-5-6 0 0,11-35 0 0 0,-10 41-121 0 0,1 0-1 0 0,1 1 1 0 0,10-19-1 0 0,-13 29 11 0 0,0-1 1 0 0,0 1-1 0 0,1 0 0 0 0,-1 0 0 0 0,1 0 0 0 0,1 1 0 0 0,-1-1 1 0 0,1 1-1 0 0,-1 0 0 0 0,1 0 0 0 0,9-5 0 0 0,-4 5 17 0 0,5 1-11 0 0,-6 4-47 0 0,16 7-33 0 0,-18-6-2 0 0,0 6-70 0 0,23 25 83 0 0,-23-25 0 0 0,-1 2 14 0 0,34 49-14 0 0,-13-20 56 0 0,-12-22-19 0 0,-15-17 43 0 0,10 9-5 0 0,19 13-1 0 0,-24-20 6 0 0,0 1 0 0 0,-1-1 0 0 0,1 1 0 0 0,0-1 0 0 0,1-1 0 0 0,5 2 0 0 0,-7-2 7 0 0,0-1 1 0 0,-1 0-1 0 0,1 0 0 0 0,-1 0 0 0 0,1 0 0 0 0,-1 0 1 0 0,1-1-1 0 0,-1 0 0 0 0,1 0 0 0 0,-1 0 0 0 0,1 0 1 0 0,-1 0-1 0 0,0-1 0 0 0,0 1 0 0 0,1-1 0 0 0,-1 0 1 0 0,0 0-1 0 0,-1 0 0 0 0,5-4 0 0 0,-1 1 13 0 0,-1 0-1 0 0,0-1 1 0 0,-1 0-1 0 0,1 0 1 0 0,-1 0 0 0 0,0 0-1 0 0,-1-1 1 0 0,3-6-1 0 0,0 0 69 0 0,-2 0 0 0 0,1 0 1 0 0,2-21-1 0 0,-6 29-79 0 0,0 0 0 0 0,-1 0 1 0 0,0 0-1 0 0,0 0 0 0 0,0 0 1 0 0,0 0-1 0 0,-1 0 0 0 0,0 0 0 0 0,0 0 1 0 0,0 0-1 0 0,-1 0 0 0 0,0 0 1 0 0,-2-4-1 0 0,3 7 13 0 0,0 0-16 0 0,0 1-1 0 0,0-1 1 0 0,1 1-1 0 0,-2-1 0 0 0,1 1 1 0 0,0-1-1 0 0,0 1 1 0 0,0 0-1 0 0,0 0 0 0 0,-1-1 1 0 0,1 1-1 0 0,-1 0 1 0 0,1 0-1 0 0,-1 1 1 0 0,1-1-1 0 0,-1 0 0 0 0,0 0 1 0 0,-1 0-1 0 0,2 1-18 0 0,-1 0 0 0 0,1-1 0 0 0,0 1 0 0 0,-1 0 0 0 0,1 0-1 0 0,0 0 1 0 0,-1 1 0 0 0,1-1 0 0 0,0 0 0 0 0,-3 1 0 0 0,-7 1-67 0 0,5 4 27 0 0,-22 26 42 0 0,4 11 0 0 0,23-41 6 0 0,0 0 0 0 0,0 0-1 0 0,0 0 1 0 0,0 0 0 0 0,1 1-1 0 0,-1-1 1 0 0,0 4 0 0 0,-7 52-6 0 0,8-45 11 0 0,0 0 0 0 0,0 0 0 0 0,4 16 0 0 0,9 23 11 0 0,-4-32 31 0 0,-3-9-44 0 0,17 22-1 0 0,-17-26-23 0 0,1 0-1 0 0,15 11 0 0 0,-22-18 27 0 0,7 6-96 0 0,-1-5-128 0 0,15 3-37 0 0,-20-3 232 0 0,0-1 0 0 0,0 0 1 0 0,0 0-1 0 0,0 1 0 0 0,0-1 1 0 0,0 0-1 0 0,0 0 0 0 0,0 0 1 0 0,0 0-1 0 0,0 0 0 0 0,0-1 1 0 0,0 1-1 0 0,0 0 0 0 0,0 0 1 0 0,0-1-1 0 0,0 1 0 0 0,0 0 1 0 0,1-1-1 0 0,2-1-77 0 0,1 0-314 0 0,0 1 0 0 0,0-1-1 0 0,0 0 1 0 0,-1 0 0 0 0,9-6-1 0 0,7-8-5590 0 0,-10 6 752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83 652 1375 0 0,'4'-8'30'0'0,"7"-17"188"0"0,-7 13 1208 0 0,0-1-1 0 0,3-22 0 0 0,-6 31-889 0 0,0 0 0 0 0,-1 0-1 0 0,0 0 1 0 0,1-1 0 0 0,-2 1-1 0 0,1 0 1 0 0,0 0 0 0 0,-1 0-1 0 0,0-1 1 0 0,0 1 0 0 0,0 0 0 0 0,-3-5-1 0 0,4 8-335 0 0,-1 0-1 0 0,0 0 1 0 0,1 0-1 0 0,-1 0 1 0 0,0 0-1 0 0,0 0 1 0 0,0 0-1 0 0,0 0 1 0 0,1 0-1 0 0,-1 1 1 0 0,0-1-1 0 0,0 0 1 0 0,-1 1-1 0 0,1-1 1 0 0,0 1 0 0 0,0-1-1 0 0,0 1 1 0 0,0 0-1 0 0,0-1 1 0 0,0 1-1 0 0,-3 0 1 0 0,3 0 434 0 0,-4 3-380 0 0,0 1-242 0 0,1 0 1 0 0,-1 1 0 0 0,-5 7-1 0 0,-17 30-1 0 0,19-22 32 0 0,-4 20-9 0 0,9-29 222 0 0,2 1-120 0 0,-1 38 4 0 0,2-37 336 0 0,4-3-310 0 0,12 29 20 0 0,-12-29 206 0 0,2-9-198 0 0,15 5-28 0 0,-20-6-159 0 0,-1 0 1 0 0,1 0-1 0 0,-1 0 0 0 0,0 0 0 0 0,1 1 0 0 0,-1-1 1 0 0,1 0-1 0 0,-1 0 0 0 0,0 0 0 0 0,1 0 1 0 0,-1 0-1 0 0,1 0 0 0 0,-1 0 0 0 0,0 0 0 0 0,1 0 1 0 0,-1-1-1 0 0,1 1 0 0 0,-1 0 0 0 0,0 0 0 0 0,1 0 1 0 0,-1-1-1 0 0,7-2 57 0 0,-2-1 0 0 0,1 0 0 0 0,0 0 1 0 0,-1 0-1 0 0,0-1 0 0 0,0 0 0 0 0,0 0 0 0 0,0 0 1 0 0,-1-1-1 0 0,5-7 0 0 0,3-7 164 0 0,19-42-1 0 0,-21 35-178 0 0,-2-1 0 0 0,0 0 0 0 0,6-58 0 0 0,-6 38-29 0 0,0-6 7 0 0,-2 0-1 0 0,-2 0 1 0 0,-2 0 0 0 0,-3 0-1 0 0,-10-73 1 0 0,9 118 19 0 0,1 7-4 0 0,1 5 99 0 0,3 52-130 0 0,-1 18-11 0 0,3-5 0 0 0,3 1 0 0 0,5 1 0 0 0,1 5 0 0 0,3 7 11 0 0,2-3 42 0 0,-2-19 16 0 0,7 19 42 0 0,-20-66 76 0 0,0-2-106 0 0,12 33-2 0 0,-12-33 37 0 0,-28-15-11719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0,'0'0'894'0'0,"7"3"-570"0"0,22 10 85 0 0,-22-9 20 0 0,1 1 71 0 0,25 18 287 0 0,-25-17 128 0 0,1 2 21 0 0,30 26-86 0 0,-30-25-383 0 0,-1 0-167 0 0,-1 3-208 0 0,-2-6 18 0 0,-1 1 0 0 0,1-1 0 0 0,0 0-1 0 0,5 5 1 0 0,-2 2-3 0 0,20 37-10 0 0,-21-38 153 0 0,-3 2-92 0 0,11 42 2 0 0,-11-42 211 0 0,-2 0-150 0 0,8 40 3 0 0,-7-40 116 0 0,-1-1-240 0 0,9 61 76 0 0,-5-14-188 0 0,-2-1-137 0 0,-3-47-68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16 107 3223 0 0,'-2'-18'346'0'0,"-4"-8"5416"0"0,-2-10 2873 0 0,9 13-8795 0 0,1 20 377 0 0,-1 3-264 0 0,-1 0 0 0 0,1 0 1 0 0,0 1-1 0 0,-1-1 1 0 0,1 0-1 0 0,-1 1 0 0 0,1-1 1 0 0,-1 1-1 0 0,1-1 0 0 0,-1 1 1 0 0,1-1-1 0 0,-1 1 0 0 0,0-1 1 0 0,1 1-1 0 0,-1-1 0 0 0,0 1 1 0 0,1-1-1 0 0,-1 1 0 0 0,0 0 1 0 0,0-1-1 0 0,0 1 1 0 0,1 0-1 0 0,-1 0 0 0 0,23 56 15 0 0,-7 0 46 0 0,12 45 214 0 0,-6-19-154 0 0,-18-69-64 0 0,10 42 46 0 0,-11-42-48 0 0,8 42 61 0 0,-9-43-56 0 0,5 41 170 0 0,-2-4-110 0 0,-4-37 247 0 0,-2-3-192 0 0,0 33-4 0 0,1-32 360 0 0,-4-7-414 0 0,-11 12 23 0 0,14-16-86 0 0,1 0 1 0 0,0 0-1 0 0,0 1 0 0 0,-1-1 1 0 0,1 0-1 0 0,0 0 0 0 0,0 0 1 0 0,-1 0-1 0 0,1 1 0 0 0,0-1 1 0 0,0 0-1 0 0,-1 0 0 0 0,1 0 1 0 0,0 0-1 0 0,-1 0 1 0 0,1 0-1 0 0,0 0 0 0 0,0 0 1 0 0,-1 0-1 0 0,1 0 0 0 0,0 0 1 0 0,-1 0-1 0 0,1 0 0 0 0,0 0 1 0 0,0 0-1 0 0,-1 0 0 0 0,1-1 1 0 0,0 1-1 0 0,0 0 0 0 0,-1 0 1 0 0,1 0-1 0 0,0 0 1 0 0,0 0-1 0 0,-1-1 0 0 0,1 1 1 0 0,0 0-1 0 0,0 0 0 0 0,0 0 1 0 0,-1-1-1 0 0,1 1 0 0 0,0 0 1 0 0,0 0-1 0 0,0-1 0 0 0,0 1 1 0 0,0 0-1 0 0,-1-1 0 0 0,1 1 1 0 0,0 0-1 0 0,0 0 1 0 0,0-1-1 0 0,0 1 0 0 0,-3-13 240 0 0,3 7-261 0 0,0 0 0 0 0,1 1 0 0 0,-1-1 0 0 0,1 1-1 0 0,1-1 1 0 0,-1 1 0 0 0,1 0 0 0 0,0-1 0 0 0,0 1 0 0 0,1 0 0 0 0,4-8-1 0 0,-2 7-97 0 0,0-1-1 0 0,1 1 1 0 0,-1 0-1 0 0,1 0 1 0 0,0 1-1 0 0,1 0 1 0 0,8-6-1 0 0,0 2-146 0 0,1 1 0 0 0,-1 1 0 0 0,1 0 0 0 0,1 1 0 0 0,-1 1 1 0 0,31-6-1 0 0,-23 9 115 0 0,-18 2 122 0 0,0 0-42 0 0,0 1 11 0 0,1 2 42 0 0,-4-2-4 0 0,0 0 0 0 0,-1 0 0 0 0,1 0 0 0 0,-1-1 0 0 0,1 1 0 0 0,0-1 0 0 0,0 0 0 0 0,2 1 1 0 0,3 6-77 0 0,20 24 44 0 0,-21-24 191 0 0,-10 2-33 0 0,-9 27 94 0 0,9-26 41 0 0,-2-5 8 0 0,0 1-171 0 0,3-4-41 0 0,0 1-1 0 0,1-1 0 0 0,-1 0 1 0 0,-1 0-1 0 0,1 0 0 0 0,0 0 0 0 0,0 0 1 0 0,-1 0-1 0 0,-3 1 0 0 0,-20 13 439 0 0,21-12-398 0 0,-15 7 398 0 0,18-11-462 0 0,-8 5 238 0 0,-1 0-1 0 0,0-1 1 0 0,0 0 0 0 0,-1-1-1 0 0,1-1 1 0 0,-17 2 0 0 0,19-4-329 0 0,1 1 83 0 0,0-2 0 0 0,1 1 0 0 0,-11-2 0 0 0,16 1-260 0 0,0 1 1 0 0,0 0 0 0 0,0-1-1 0 0,1 0 1 0 0,-1 1 0 0 0,0-1-1 0 0,1 0 1 0 0,-1 0 0 0 0,0 0-1 0 0,1 0 1 0 0,-1 0 0 0 0,1 0-1 0 0,-1-1 1 0 0,1 1-1 0 0,0 0 1 0 0,0-1 0 0 0,-1 1-1 0 0,1-1 1 0 0,-1-1 0 0 0,-1-4-5421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9671 0 0,'0'0'875'0'0,"9"6"-719"0"0,23 16-5 0 0,-23-17 539 0 0,-2 0 234 0 0,39 21 1014 0 0,6 2-16 0 0,-1 1-103 0 0,-23-14-1387 0 0,-21-11-192 0 0,1-1-43 0 0,29 9-37 0 0,-33-11-154 0 0,1 0-1 0 0,-1 0 0 0 0,0-1 1 0 0,1 0-1 0 0,4 0 0 0 0,8-4-5 0 0,-15 2-46 0 0,1 1-1 0 0,-1-1 1 0 0,0 0-1 0 0,0 0 1 0 0,0 0-1 0 0,0 0 1 0 0,0 0 0 0 0,-1 0-1 0 0,1 0 1 0 0,-1-1-1 0 0,1 1 1 0 0,-1-1-1 0 0,0 1 1 0 0,0-1-1 0 0,0 1 1 0 0,0-1-1 0 0,0-5 1 0 0,2-6-386 0 0,-1 0 0 0 0,0-18 0 0 0,-2 22 275 0 0,2-116-4306 0 0,-7 147 7221 0 0,0-4-2685 0 0,2-7 236 0 0,0 2-42 0 0,-19 59 252 0 0,1-7 59 0 0,-4 3 37 0 0,1 0 252 0 0,1 3 38 0 0,4-2-237 0 0,3-5-91 0 0,0-10-297 0 0,-1-3-226 0 0,-4-10-56 0 0,17-32-59 0 0,3-8-154 0 0,1 0 143 0 0,-1 0-1 0 0,1 0 1 0 0,-1 0 0 0 0,0 0-1 0 0,1 0 1 0 0,-1 0 0 0 0,1 0-1 0 0,-1 0 1 0 0,0-1 0 0 0,1 1 0 0 0,-1 0-1 0 0,1 0 1 0 0,-1 0 0 0 0,1-1-1 0 0,-1 1 1 0 0,1 0 0 0 0,-1-1-1 0 0,1 1 1 0 0,-1-1 0 0 0,0 0-57 0 0,1 0 0 0 0,0 0 0 0 0,0 0 0 0 0,-1 0 1 0 0,1 0-1 0 0,0 0 0 0 0,0 0 0 0 0,0 0 0 0 0,0 0 0 0 0,0 0 1 0 0,1 0-1 0 0,-1-2 0 0 0,3-8-1078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13 9671 0 0,'-2'-1'748'0'0,"-3"-1"-362"0"0,-1 0 0 0 0,0 0 0 0 0,0 0 0 0 0,0 1-1 0 0,0 0 1 0 0,0 0 0 0 0,-1 1 0 0 0,1-1-1 0 0,0 1 1 0 0,0 1 0 0 0,0-1 0 0 0,-1 1 0 0 0,1 0-1 0 0,0 1 1 0 0,-7 1 0 0 0,3 0-203 0 0,3-1-253 0 0,0 0 1 0 0,0 1-1 0 0,0 0 0 0 0,0 1 0 0 0,-10 6 0 0 0,13-7 13 0 0,-7 3-7 0 0,-4 5 41 0 0,1 2-71 0 0,-10 12 55 0 0,2 2 130 0 0,17-21 9 0 0,0 3-7 0 0,-16 27 17 0 0,16-27 8 0 0,2 0 2 0 0,3-9-120 0 0,-3 8 25 0 0,1 1 0 0 0,0-1 0 0 0,-2 12 0 0 0,4-9-23 0 0,0 0 1 0 0,2 17-1 0 0,-2-27-4 0 0,0-1 1 0 0,-1 1-1 0 0,1 0 0 0 0,0-1 1 0 0,0 1-1 0 0,1-1 1 0 0,-1 1-1 0 0,0-1 0 0 0,0 1 1 0 0,0-1-1 0 0,0 1 1 0 0,0-1-1 0 0,0 1 0 0 0,1-1 1 0 0,-1 1-1 0 0,0-1 0 0 0,0 1 1 0 0,1-1-1 0 0,-1 1 1 0 0,0-1-1 0 0,1 0 0 0 0,-1 1 1 0 0,1-1-1 0 0,-1 1 1 0 0,0-1-1 0 0,1 0 0 0 0,-1 0 1 0 0,1 1-1 0 0,-1-1 0 0 0,1 0 1 0 0,-1 0-1 0 0,1 1 1 0 0,32 15-23 0 0,-31-15 21 0 0,0-1 1 0 0,0 1 0 0 0,0-1-1 0 0,0 0 1 0 0,0 0 0 0 0,0 0-1 0 0,0 0 1 0 0,0 0 0 0 0,0 0-1 0 0,1 0 1 0 0,-1-1 0 0 0,0 1-1 0 0,0-1 1 0 0,0 1 0 0 0,0-1-1 0 0,0 0 1 0 0,-1 0 0 0 0,1 0-1 0 0,0 0 1 0 0,0 0 0 0 0,2-2-1 0 0,2 0 1 0 0,12-10 35 0 0,0 0 0 0 0,-1 0 1 0 0,-1-2-1 0 0,0 0 0 0 0,24-30 0 0 0,-23 25 5 0 0,1 1 1 0 0,1 0-1 0 0,29-22 0 0 0,-43 37-38 0 0,24-12 16 0 0,-27 15 63 0 0,2 0 9 0 0,11 0-7 0 0,-11 1 934 0 0,3 7-854 0 0,22 23-1 0 0,-22-23 496 0 0,-3 5-400 0 0,12 35-1 0 0,-11-35 490 0 0,-1-1-521 0 0,13 35-100 0 0,-12-34 32 0 0,-1-1-96 0 0,11 34-66 0 0,-11-34-84 0 0,2-3-2876 0 0,19 23 1550 0 0,-19-23-2770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8751 0 0,'2'-4'304'0'0,"-1"1"0"0"0,1-1 0 0 0,-1 0-1 0 0,1 0 1 0 0,-1 0 0 0 0,-1 0 0 0 0,1 0-1 0 0,0 0 1 0 0,-1-1 0 0 0,0-4 0 0 0,0 3 138 0 0,1 0 0 0 0,0 0 1 0 0,2-12-1 0 0,-1 15-294 0 0,-2 0-14 0 0,1 0 0 0 0,0 1 0 0 0,0-1 0 0 0,1 1 1 0 0,-1-1-1 0 0,4-4 0 0 0,-5 7-30 0 0,5 8-158 0 0,16 25 54 0 0,-16-25 499 0 0,-1 6-36 0 0,13 40 17 0 0,-13-40 0 0 0,0 0-28 0 0,21 67 414 0 0,-5-20-192 0 0,-7-21-461 0 0,-10-30-12 0 0,2 4-3 0 0,14 41-13 0 0,-15-42-8 0 0,0 0-1 0 0,13 37 4 0 0,-13-37 18 0 0,-1-3 8 0 0,10 33 2 0 0,-9-33 142 0 0,-2 2-220 0 0,8 34-2 0 0,-8-35-8 0 0,-1 0-34 0 0,4 33-45 0 0,-4-33-105 0 0,-4-2-79 0 0,-6 28-203 0 0,6-27-94 0 0,2-11-749 0 0,-1 1 982 0 0,1 0 0 0 0,-1 0 0 0 0,1 0 1 0 0,0-1-1 0 0,-1 1 0 0 0,1-1 0 0 0,0 1 0 0 0,-1-1 0 0 0,1 0 0 0 0,0 1 0 0 0,0-1 0 0 0,-2-1 0 0 0,-4-5-4224 0 0,1 0-929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0,'0'0'2516'0'0,"7"6"-2125"0"0,20 17 22 0 0,-20-17 389 0 0,1-3-545 0 0,22 11-53 0 0,-22-10-11 0 0,-1-3 22 0 0,32 5 444 0 0,-34-5-541 0 0,18 1 484 0 0,7-2 132 0 0,1 0-19 0 0,1 0-185 0 0,9 0 322 0 0,63-7 1 0 0,-66 1-1065 0 0,-1-1 0 0 0,0-2 1 0 0,45-18-1 0 0,-78 26-229 0 0,9-3-4011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2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58 455 0 0,'0'0'3672'0'0,"6"7"-2870"0"0,21 20 4 0 0,-21-20 944 0 0,0 3-1324 0 0,17 30 22 0 0,-17-30 690 0 0,-3 0-540 0 0,11 28 21 0 0,-10-28 812 0 0,-2 1-689 0 0,8 35-15 0 0,-7-35 538 0 0,-3 1-657 0 0,4 32-41 0 0,-3-32 737 0 0,-2-2-1016 0 0,0 2-148 0 0,-1 26 2577 0 0,-1-38-2389 0 0,2 0-294 0 0,0 1 0 0 0,0-1-1 0 0,0 0 1 0 0,0 0 0 0 0,-1-1 0 0 0,1 1-1 0 0,0 0 1 0 0,0 0 0 0 0,0 0-1 0 0,0-1 1 0 0,0 1 0 0 0,0 0 0 0 0,0-1-1 0 0,0 1 1 0 0,1-1 0 0 0,-1 1 0 0 0,0-1-1 0 0,0 0 1 0 0,0 1 0 0 0,0-1 0 0 0,1 0-1 0 0,-1 1 1 0 0,0-1 0 0 0,1 0-1 0 0,-1 0 1 0 0,0 0 0 0 0,1 0 0 0 0,-1 0-1 0 0,1 0 1 0 0,0 0 0 0 0,-1 0 0 0 0,1 0-1 0 0,0 0 1 0 0,-1 0 0 0 0,1 0-1 0 0,0-2 1 0 0,-4-16 43 0 0,0 0-1 0 0,1-1 1 0 0,2 0 0 0 0,0 1-1 0 0,1-1 1 0 0,0 0 0 0 0,2 1-1 0 0,0-1 1 0 0,2 1 0 0 0,0-1-1 0 0,7-18 1 0 0,-6 26-291 0 0,0 1 0 0 0,0 0 0 0 0,2 0-1 0 0,-1 0 1 0 0,1 1 0 0 0,1 0 0 0 0,0 1 0 0 0,0-1 0 0 0,1 1-1 0 0,13-10 1 0 0,-19 16-748 0 0,1 1-1 0 0,0 0 0 0 0,0 0 1 0 0,6-2-1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4143 0 0,'0'0'539'0'0,"5"11"144"0"0,11 33 195 0 0,-12-33 40 0 0,-1-1-5 0 0,8 32-54 0 0,-9-32-25 0 0,1 1-2 0 0,7 31-50 0 0,-8-31-214 0 0,1-1-96 0 0,6 31-22 0 0,-6-31 297 0 0,2 1-471 0 0,15 32-11 0 0,-16-32 841 0 0,4-5-668 0 0,21 16 14 0 0,-21-17 50 0 0,-4-5 18 0 0,0 0-321 0 0,0-1 0 0 0,1 0 0 0 0,-1 0 1 0 0,0 0-1 0 0,0 0 0 0 0,0 0 1 0 0,0-1-1 0 0,0 0 0 0 0,0 0 0 0 0,0 0 1 0 0,0 0-1 0 0,5-5 0 0 0,1-2 159 0 0,-1 0 0 0 0,0-1-1 0 0,-1 0 1 0 0,1 0 0 0 0,-2-1 0 0 0,12-21 0 0 0,-14 22-249 0 0,0 0 0 0 0,-1 0 0 0 0,0 0 1 0 0,-1 0-1 0 0,0-1 0 0 0,-1 1 1 0 0,0-1-1 0 0,1-19 0 0 0,-1-28-300 0 0,0 2-5474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3887 0 0,'0'0'5786'0'0,"4"10"-5042"0"0,-1 1-516 0 0,-2-5-7 0 0,1 0 0 0 0,-1 0 1 0 0,1-1-1 0 0,5 10 1155 0 0,-12-11-900 0 0,-17 12-11 0 0,16-12 930 0 0,1 4-1282 0 0,-14 21-38 0 0,14-21-10 0 0,5 3-11 0 0,3 35-24 0 0,-4-45-25 0 0,1 0 1 0 0,0 0-1 0 0,0 0 0 0 0,0 0 0 0 0,1 0 0 0 0,-1 0 1 0 0,0 0-1 0 0,0 0 0 0 0,1 0 0 0 0,-1 0 0 0 0,0 0 1 0 0,1 0-1 0 0,-1 0 0 0 0,1 0 0 0 0,-1 0 0 0 0,1 0 1 0 0,-1 0-1 0 0,2 1 0 0 0,22 30 108 0 0,-18-23 70 0 0,1-2-118 0 0,19 25-1 0 0,-20-24 80 0 0,1-1-64 0 0,21 23 0 0 0,-22-23 80 0 0,1 1-93 0 0,19 21-40 0 0,-19-21 655 0 0,-7 2-388 0 0,1 34 55 0 0,-1-33 603 0 0,-4-3-756 0 0,-12 22-11 0 0,12-22 263 0 0,-2-2-381 0 0,-15 18-79 0 0,20-23 3 0 0,1-1 1 0 0,-1 1-1 0 0,1-1 0 0 0,-1 1 1 0 0,1-1-1 0 0,-1 1 0 0 0,1-1 1 0 0,-1 1-1 0 0,1-1 0 0 0,-1 1 1 0 0,0-1-1 0 0,1 0 0 0 0,-1 1 1 0 0,1-1-1 0 0,-2 0 0 0 0,-16 6-204 0 0,18-6 168 0 0,-1 0 0 0 0,0 0 0 0 0,0 0 1 0 0,1 0-1 0 0,-1 0 0 0 0,0 0 0 0 0,1 0 1 0 0,-1 0-1 0 0,0 0 0 0 0,0 0 0 0 0,1 0 0 0 0,-1 0 1 0 0,0-1-1 0 0,1 1 0 0 0,-1 0 0 0 0,0 0 0 0 0,1-1 1 0 0,-1 1-1 0 0,1 0 0 0 0,-1-1 0 0 0,0 1 0 0 0,1-1 1 0 0,-1 1-1 0 0,1-1 0 0 0,-1 1 0 0 0,0-2 1 0 0,-8-14-2336 0 0,9 15 2026 0 0,-5-11-5366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8751 0 0,'0'0'5146'0'0,"3"13"-4461"0"0,8 40-158 0 0,-9-40-30 0 0,0-2-46 0 0,7 35-163 0 0,-7-34-68 0 0,0 0-18 0 0,7 51-35 0 0,-1 19-134 0 0,2 2-33 0 0,-2-25 19 0 0,-7-48 76 0 0,2 3 23 0 0,8 44 2 0 0,-9-43 24 0 0,1-3 102 0 0,5 39 46 0 0,-5-39 10 0 0,-1-1-2 0 0,8 33-17 0 0,-8-33 262 0 0,0-1-298 0 0,1 2-197 0 0,-2-7-55 0 0,1 1-1 0 0,-1-1 0 0 0,-1 1 0 0 0,1-1 1 0 0,-1 8-1 0 0,-2-3-201 0 0,-8 28-83 0 0,7-30 8 0 0,1-7-74 0 0,-19-8-2253 0 0,10 3-3254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9 152 8751 0 0,'0'0'399'0'0,"-1"0"-4"0"0,-6-3 2889 0 0,14 8-2930 0 0,23 13-2 0 0,-23-13 0 0 0,-4-4-280 0 0,0 0-1 0 0,0 1 0 0 0,0-1 1 0 0,0 0-1 0 0,0-1 0 0 0,1 1 1 0 0,4 0-1 0 0,0 0 37 0 0,-2 1 36 0 0,17 2 217 0 0,-1-4 103 0 0,22 1 272 0 0,-13-2-242 0 0,0-1-1 0 0,40-9 0 0 0,-26 0-93 0 0,0-2 0 0 0,0-2-1 0 0,-1-2 1 0 0,56-31 0 0 0,-89 42-210 0 0,-1-1 0 0 0,0 0-1 0 0,0 0 1 0 0,12-13 0 0 0,-21 19-185 0 0,-1 1 1 0 0,0-1-1 0 0,1 1 0 0 0,-1-1 0 0 0,0 1 0 0 0,1-1 0 0 0,-1 1 0 0 0,0-1 1 0 0,0 1-1 0 0,1-1 0 0 0,-1 0 0 0 0,0 1 0 0 0,0-1 0 0 0,0 1 1 0 0,0-1-1 0 0,0 0 0 0 0,0 1 0 0 0,0-1 0 0 0,0 1 0 0 0,0-1 1 0 0,0 0-1 0 0,0 1 0 0 0,0-1 0 0 0,0 1 0 0 0,0-1 0 0 0,-1 0 1 0 0,1 1-1 0 0,0-1 0 0 0,0 1 0 0 0,-1-1 0 0 0,1 1 0 0 0,0-1 0 0 0,-1 1 1 0 0,1-1-1 0 0,-1 1 0 0 0,1-1 0 0 0,-1 1 0 0 0,0-1 10 0 0,0 0 0 0 0,0 0 0 0 0,0 1 0 0 0,0-1 0 0 0,0 1 1 0 0,0-1-1 0 0,0 1 0 0 0,0 0 0 0 0,0-1 0 0 0,-1 1 0 0 0,1 0 0 0 0,0 0 0 0 0,0-1 0 0 0,0 1 0 0 0,0 0 0 0 0,-1 0 0 0 0,1 0 0 0 0,0 1 0 0 0,0-1 0 0 0,0 0 0 0 0,0 0 0 0 0,0 1 0 0 0,-1-1 0 0 0,0 1 0 0 0,-4 1-7 0 0,4-1-15 0 0,0-1-1 0 0,-1 1 0 0 0,1 0 1 0 0,0 0-1 0 0,0 0 0 0 0,0 1 0 0 0,0-1 1 0 0,-3 3-1 0 0,-25 18-60 0 0,24-16 53 0 0,0 0 1 0 0,0 0-1 0 0,-9 12 0 0 0,9-8 12 0 0,0-1 0 0 0,1 1 0 0 0,-7 14 0 0 0,9-14 3 0 0,0 0 0 0 0,0-1 0 0 0,1 1 0 0 0,-1 11 0 0 0,1 28 11 0 0,2-47-7 0 0,0 0 0 0 0,0-1-1 0 0,1 1 1 0 0,-1-1 0 0 0,0 1 0 0 0,0 0 0 0 0,1-1 0 0 0,-1 1 0 0 0,1-1 0 0 0,0 2 0 0 0,20 41 6 0 0,7-2-26 0 0,-21-34-84 0 0,0-4-100 0 0,22 12-37 0 0,-21-13-10 0 0,-2-3-144 0 0,33-2-756 0 0,-14-5-4249 0 0,-10 0-382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11519 0 0,'10'-4'490'0'0,"1"-1"0"0"0,-1 2 0 0 0,1-1 0 0 0,-1 2 0 0 0,1-1-1 0 0,0 1 1 0 0,16 0 0 0 0,0-2 297 0 0,144-17 3042 0 0,-60 1-3545 0 0,-103 19-662 0 0,2-1 232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239 501 3223 0 0,'0'0'5091'0'0,"-5"1"-3454"0"0,0-1-1183 0 0,3 0-271 0 0,1 0-1 0 0,-1 0 0 0 0,0 0 1 0 0,0 1-1 0 0,0-1 0 0 0,1 1 1 0 0,-1-1-1 0 0,0 1 1 0 0,1 0-1 0 0,-4 1 0 0 0,-1 0 188 0 0,4-1-119 0 0,-1 0-1 0 0,0 0 0 0 0,0 0 0 0 0,0 1 0 0 0,1-1 0 0 0,-6 4 1 0 0,-25 18 475 0 0,25-18-657 0 0,2-2 8 0 0,1 1 0 0 0,0 0-1 0 0,-9 9 1 0 0,-17 16 17 0 0,2 2 19 0 0,21-23 36 0 0,1 0 0 0 0,-9 14-1 0 0,8-12-51 0 0,2-1 2044 0 0,9 0-1972 0 0,12 27 9 0 0,-14-35-168 0 0,-1-1 0 0 0,0 1 0 0 0,1-1 0 0 0,-1 1 0 0 0,1-1 0 0 0,-1 1 0 0 0,1-1 0 0 0,-1 0 0 0 0,1 1 1 0 0,-1-1-1 0 0,1 0 0 0 0,-1 0 0 0 0,1 1 0 0 0,0-1 0 0 0,-1 0 0 0 0,1 0 0 0 0,-1 0 0 0 0,1 0 0 0 0,0 0 1 0 0,-1 0-1 0 0,1 0 0 0 0,-1 0 0 0 0,1 0 0 0 0,0 0 0 0 0,-1 0 0 0 0,1 0 0 0 0,0 0 0 0 0,-1 0 0 0 0,1 0 1 0 0,-1-1-1 0 0,2 1 0 0 0,17-11 274 0 0,-16 9-221 0 0,16-11-12 0 0,-2-1-1 0 0,0-1 1 0 0,0 0-1 0 0,-1-1 1 0 0,-1-1-1 0 0,-1 0 1 0 0,-1-1-1 0 0,19-32 1 0 0,-9 7-81 0 0,-1-2 1 0 0,28-84-1 0 0,-31 61-125 0 0,16-94 0 0 0,-30 135 535 0 0,0-46 0 0 0,-5 68-92 0 0,-1 5-159 0 0,-1 7-368 0 0,-7 36 141 0 0,7-32 2 0 0,0 1 16 0 0,-7 53 52 0 0,4 21-20 0 0,7-16 47 0 0,-1-56 217 0 0,1-2-41 0 0,7 37 7 0 0,-6-30-54 0 0,4 15 22 0 0,6 4 68 0 0,8 29 76 0 0,-8-28-198 0 0,-9-30-22 0 0,0 1-2 0 0,17 42-12 0 0,0-2-101 0 0,-17-41-236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59 1839 0 0,'0'-1'339'0'0,"0"-1"0"0"0,0 1-1 0 0,1-1 1 0 0,-1 1 0 0 0,0-1-1 0 0,0 1 1 0 0,0-1 0 0 0,-1 1-1 0 0,1 0 1 0 0,0-1-1 0 0,0 1 1 0 0,-1-1 0 0 0,1 1-1 0 0,-1 0 1 0 0,1-1 0 0 0,-1 1-1 0 0,0 0 1 0 0,1-1-1 0 0,-1 1 1 0 0,0 0 0 0 0,0 0-1 0 0,0 0 1 0 0,-1-2 0 0 0,-1 1-11 0 0,1-1 1 0 0,0 0 0 0 0,-1 1 0 0 0,0 0 0 0 0,0-1 0 0 0,0 1-1 0 0,0 0 1 0 0,-5-2 0 0 0,4 3-269 0 0,1 1 0 0 0,-1 0 0 0 0,0 0 0 0 0,0 0 0 0 0,1 0 0 0 0,-1 0 1 0 0,0 1-1 0 0,0 0 0 0 0,1 0 0 0 0,-1 0 0 0 0,0 0 0 0 0,1 0 0 0 0,-1 1 0 0 0,1-1 0 0 0,-5 5 0 0 0,-16 6 31 0 0,-5 6-32 0 0,6-2-17 0 0,18-12 116 0 0,-1 2 20 0 0,-31 30 198 0 0,29-30-285 0 0,4-3 1 0 0,1 1 0 0 0,-1 0-1 0 0,0 0 1 0 0,1 0 0 0 0,-5 7 0 0 0,-21 31 612 0 0,23-34-586 0 0,2-4-31 0 0,1 0 0 0 0,1 1 0 0 0,-1-1 0 0 0,1 0 0 0 0,-1 1-1 0 0,-1 7 1 0 0,-12 23 281 0 0,13-27-28 0 0,-1 5-117 0 0,-11 37-51 0 0,11-37-11 0 0,2-1-17 0 0,-3 38-64 0 0,4-26-26 0 0,3 21-32 0 0,-2-42-16 0 0,0-1 0 0 0,1 0 0 0 0,-1 1 0 0 0,0-1 0 0 0,1 1 0 0 0,0-1 0 0 0,0 3 0 0 0,14 39 28 0 0,-15-43-26 0 0,0 1 1 0 0,1 0-1 0 0,-1-1 1 0 0,1 1-1 0 0,0-1 1 0 0,0 1-1 0 0,0-1 1 0 0,-1 1 0 0 0,1-1-1 0 0,0 0 1 0 0,2 2-1 0 0,24 30 99 0 0,-20-25-10 0 0,2-2 31 0 0,27 21 134 0 0,-20-18 52 0 0,-8-5-208 0 0,-3-1-18 0 0,0-1-1 0 0,-1 0 1 0 0,1 0-1 0 0,0 0 0 0 0,6 0 1 0 0,2 2 49 0 0,1-1 0 0 0,0-1 0 0 0,0 0 0 0 0,0-1 0 0 0,0-1 0 0 0,24-1 0 0 0,-19-3-75 0 0,0 0 0 0 0,-1-2 0 0 0,31-12 0 0 0,52-31 239 0 0,-58 27-256 0 0,-26 12-279 0 0,-15 9 206 0 0,-1 0-1 0 0,1 0 1 0 0,-1 0-1 0 0,0-1 1 0 0,1 1-1 0 0,-1 0 1 0 0,0-1-1 0 0,0 1 1 0 0,1-1-1 0 0,-1 1 1 0 0,1-4-1 0 0,-1 4-111 0 0,-1 1 1 0 0,0-1-1 0 0,0 0 0 0 0,0 0 0 0 0,0 0 0 0 0,0 0 0 0 0,0 1 1 0 0,0-1-1 0 0,0 0 0 0 0,0 0 0 0 0,0 0 0 0 0,0 0 1 0 0,0 1-1 0 0,-1-1 0 0 0,1 0 0 0 0,0 0 0 0 0,-1 0 0 0 0,1 1 1 0 0,0-1-1 0 0,-1 0 0 0 0,1 1 0 0 0,-1-1 0 0 0,1 0 1 0 0,-1 1-1 0 0,0-1 0 0 0,1 0 0 0 0,-1 1 0 0 0,1-1 0 0 0,-2 0 1 0 0,-8-6-1219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2 919 0 0,'9'-2'8776'0'0,"-4"5"-7920"0"0,17 9-65 0 0,-17-9 864 0 0,1 4-1261 0 0,14 22-32 0 0,-14-22 204 0 0,-4 4-384 0 0,8 35 87 0 0,-8-34 344 0 0,-1 20-216 0 0,-2 27 54 0 0,-1-10-276 0 0,1-37 28 0 0,0 2 11 0 0,-3 42 2 0 0,2-42 2 0 0,1 0 4 0 0,-7 44 2 0 0,6-44 0 0 0,0 1-16 0 0,-6 43-65 0 0,7-44-23 0 0,-2-2-7 0 0,-7 35 2 0 0,8-35 146 0 0,-1 0-125 0 0,-9 36 3 0 0,9-36 314 0 0,0-2-315 0 0,-7 32-54 0 0,8-32 6 0 0,-3-9-1540 0 0,3 0 1368 0 0,1-1 32 0 0,0 0 1 0 0,0 1 0 0 0,0-1 0 0 0,0 0 0 0 0,0 0 0 0 0,0 0 0 0 0,0 0-1 0 0,0 0 1 0 0,0 0 0 0 0,0 0 0 0 0,0 0 0 0 0,0 0 0 0 0,-1 0 0 0 0,1-1-60 0 0,0 0 0 0 0,1 1 0 0 0,-1-1 1 0 0,0 0-1 0 0,1 0 0 0 0,-1 1 1 0 0,1-1-1 0 0,-1 0 0 0 0,1 0 1 0 0,0 0-1 0 0,-1 1 0 0 0,1-1 1 0 0,0 0-1 0 0,0 0 0 0 0,-1 0 0 0 0,1 0 1 0 0,0 0-1 0 0,0 0 0 0 0,0 0 1 0 0,0 0-1 0 0,0-1 0 0 0,-1-10-3793 0 0,1-1-1032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9215 0 0,'0'0'3362'0'0,"0"11"-2844"0"0,1 35 2 0 0,-1-34 1584 0 0,4-1-1748 0 0,11 34 18 0 0,-11-34 392 0 0,2-4-398 0 0,17 22-68 0 0,-17-22-32 0 0,0-1-4 0 0,18 22-12 0 0,-18-21-49 0 0,0 1-19 0 0,22 23-7 0 0,-21-23-9 0 0,-1 0-32 0 0,22 24-9 0 0,-22-24-6 0 0,1 0 6 0 0,18 25 26 0 0,-19-25 9 0 0,0 0 4 0 0,15 25-8 0 0,-15-25-45 0 0,-1 0-17 0 0,15 24-7 0 0,-16-25 71 0 0,2 4-88 0 0,14 29 0 0 0,-14-30 64 0 0,-2-1-72 0 0,12 24 0 0 0,-12-24 80 0 0,1 0-77 0 0,15 26-43 0 0,-10-19 19 0 0,9 16-70 0 0,-14-24-158 0 0,-8-15-1321 0 0,-1 0 216 0 0,0 0 0 0 0,-1 0 0 0 0,1 0 0 0 0,-9-7 0 0 0,8 9-148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4607 0 0,'0'0'2206'0'0,"3"0"-1805"0"0,9-3-17 0 0,-9 3 720 0 0,1 0-759 0 0,13 0-1 0 0,-12 0 10 0 0,-2 0 39 0 0,122-20 4692 0 0,-62 9-3079 0 0,23-6 107 0 0,-72 13-1626 0 0,23-1-1 0 0,3-1 168 0 0,-21 2-542 0 0,2 1-34 0 0,-3 0-86 0 0,-15 2-117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6447 0 0,'0'-5'227'0'0,"0"1"0"0"0,1 0 0 0 0,-1 0-1 0 0,1-1 1 0 0,0 1 0 0 0,0 0-1 0 0,0 0 1 0 0,1 0 0 0 0,0 0 0 0 0,-1 0-1 0 0,1 1 1 0 0,0-1 0 0 0,1 0-1 0 0,-1 1 1 0 0,1-1 0 0 0,0 1 0 0 0,-1 0-1 0 0,1 0 1 0 0,1 0 0 0 0,-1 1-1 0 0,0-1 1 0 0,1 0 0 0 0,-1 1-1 0 0,1 0 1 0 0,0 0 0 0 0,6-2 0 0 0,8-2 170 0 0,-1 0 0 0 0,1 2 1 0 0,0 0-1 0 0,31-2 1 0 0,-34 4-181 0 0,35-3 62 0 0,1 1 1 0 0,-1 3 0 0 0,53 5-1 0 0,-71-1-231 0 0,1 1-36 0 0,-25-3-9 0 0,18 6 58 0 0,-6 0 3 0 0,-8 1 0 0 0,12 14 0 0 0,-18-17 43 0 0,-10 5-312 0 0,-9 29 178 0 0,13-38 24 0 0,0 0 1 0 0,0 0 0 0 0,0-1-1 0 0,-1 1 1 0 0,1 0-1 0 0,0 0 1 0 0,0-1 0 0 0,-1 1-1 0 0,1 0 1 0 0,-1-1-1 0 0,1 1 1 0 0,0 0-1 0 0,-1-1 1 0 0,1 1 0 0 0,-1-1-1 0 0,0 1 1 0 0,1-1-1 0 0,-1 1 1 0 0,1-1-1 0 0,-1 1 1 0 0,-1 0 0 0 0,-6 4-9 0 0,3-1-3 0 0,0 0 0 0 0,0-1 0 0 0,-11 5 0 0 0,-9 4 14 0 0,-7 5 56 0 0,-9 2 75 0 0,33-16-122 0 0,-21 12 72 0 0,-7 7-11 0 0,13-8-48 0 0,-20 14 49 0 0,40-26-22 0 0,-1 1 0 0 0,0-1 0 0 0,1 1-1 0 0,-1 0 1 0 0,1 0 0 0 0,0 0 0 0 0,-5 5 0 0 0,2 0 104 0 0,-1-2 926 0 0,2 1-590 0 0,-18 22-257 0 0,17-22 71 0 0,1 1-209 0 0,-13 26 2 0 0,13-26 167 0 0,7 3-208 0 0,-1-4-58 0 0,0 0 0 0 0,1 0 1 0 0,0 0-1 0 0,4 10 0 0 0,-4-14-11 0 0,1 1-1 0 0,-1-1 1 0 0,0 1-1 0 0,1-1 1 0 0,0 0-1 0 0,0 0 1 0 0,5 4-1 0 0,-2-2-107 0 0,-1-3-3817 0 0,16 5-32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3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51 13359 0 0,'0'0'5243'0'0,"-3"1"-4820"0"0,-10 2 7 0 0,23-11 1428 0 0,-4 4-1636 0 0,-5 3-154 0 0,1-1 0 0 0,-1 1-1 0 0,0-1 1 0 0,0 1 0 0 0,0-1 0 0 0,0 1-1 0 0,0-1 1 0 0,1-2 0 0 0,-2 4 6 0 0,1-1 1 0 0,-1 0-1 0 0,0 1 1 0 0,0-1-1 0 0,0 1 1 0 0,0-1-1 0 0,0 0 1 0 0,0 1 0 0 0,0-1-1 0 0,0 1 1 0 0,0-1-1 0 0,0 0 1 0 0,0 1-1 0 0,0-1 1 0 0,-1 1-1 0 0,1-1 1 0 0,0 0-1 0 0,-1 0 1 0 0,-9-7-1006 0 0,-6 2-5498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6:5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8751 0 0,'0'0'5423'0'0,"8"6"-5622"0"0,-1-1 203 0 0,1-1 0 0 0,15 8 0 0 0,-21-10 12 0 0,1-2 0 0 0,-1 1 0 0 0,1 0 0 0 0,-1 0 0 0 0,1-1 0 0 0,-1 1 0 0 0,1-1-1 0 0,0 0 1 0 0,-1 0 0 0 0,5 0 0 0 0,6 0 192 0 0,20 0 308 0 0,2 0 85 0 0,8-2 27 0 0,8-2 48 0 0,136-16 1994 0 0,-179 19-2571 0 0,32-5 611 0 0,-1-2 0 0 0,52-16 0 0 0,-53 12-434 0 0,-5 0-44 0 0,-10 4-155 0 0,3 0-8 0 0,-4 1-69 0 0,-20 7-3 0 0,-1 0-1 0 0,0-1 0 0 0,0 1 1 0 0,1-1-1 0 0,-1 1 0 0 0,0-1 1 0 0,0 0-1 0 0,0 1 0 0 0,0-1 1 0 0,2-2-1 0 0,-2 3-46 0 0,-1 0 1 0 0,0-1-1 0 0,1 1 0 0 0,-1 0 1 0 0,0 0-1 0 0,1-1 1 0 0,-1 1-1 0 0,1 0 0 0 0,-1 0 1 0 0,0 0-1 0 0,1-1 0 0 0,-1 1 1 0 0,1 0-1 0 0,-1 0 1 0 0,1 0-1 0 0,-1 0 0 0 0,1 0 1 0 0,-1 0-1 0 0,0 0 0 0 0,2 0 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27:2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75 9671 0 0,'0'0'1432'0'0,"-2"0"-998"0"0,-14 3 1045 0 0,16-3-1459 0 0,0 0 1 0 0,0 0 0 0 0,0 0-1 0 0,0 0 1 0 0,0 0-1 0 0,0 0 1 0 0,0 0-1 0 0,0 0 1 0 0,-1 0-1 0 0,1 0 1 0 0,0 0-1 0 0,0 0 1 0 0,0 0-1 0 0,0 0 1 0 0,0 0-1 0 0,0 0 1 0 0,0 0-1 0 0,0 0 1 0 0,0 0-1 0 0,0 0 1 0 0,0 0-1 0 0,0 0 1 0 0,-1 0 0 0 0,1 0-1 0 0,0 0 1 0 0,0 0-1 0 0,0 0 1 0 0,0 0-1 0 0,0 1 1 0 0,0-1-1 0 0,0 0 1 0 0,0 0-1 0 0,0 0 1 0 0,0 0-1 0 0,0 0 1 0 0,0 0-1 0 0,0 0 1 0 0,0 0-1 0 0,0 0 1 0 0,0 0-1 0 0,0 0 1 0 0,0 0 0 0 0,0 0-1 0 0,0 1 1 0 0,0-1-1 0 0,0 0 1 0 0,0 0-1 0 0,0 0 1 0 0,0 0-1 0 0,0 0 1 0 0,0 0-1 0 0,0 0 1 0 0,0 0-1 0 0,0 0 1 0 0,0 0-1 0 0,0 0 1 0 0,0 0-1 0 0,0 1 1 0 0,0-1-1 0 0,18 5 1213 0 0,-9-3-1448 0 0,-1 0 429 0 0,-2-1 2 0 0,1 1-139 0 0,26 2 494 0 0,-23-3-498 0 0,-3 0 20 0 0,0-1 0 0 0,0 1 0 0 0,11-2 1 0 0,83-2 964 0 0,92-4 416 0 0,-131 2-1119 0 0,68-14 0 0 0,-115 16-304 0 0,172-31 722 0 0,-163 30-629 0 0,-7 0-48 0 0,-12 4-74 0 0,27-11 58 0 0,-28 10-210 0 0,-10-6-5792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0,'0'0'5528'0'0,"6"8"-5405"0"0,21 25-24 0 0,-21-25 422 0 0,-1 1-214 0 0,12 30 11 0 0,-13-30 570 0 0,1 0-608 0 0,15 26-17 0 0,-15-26 89 0 0,0-2-199 0 0,16 24 7 0 0,-16-24 464 0 0,2 2-424 0 0,19 23-68 0 0,-20-23 64 0 0,1-3-116 0 0,19 22-77 0 0,-19-21-67 0 0,-3-11-2718 0 0,-3 3 2545 0 0,1 0 1 0 0,-1-1-1 0 0,0 1 1 0 0,0 0-1 0 0,1-1 1 0 0,-1 0-1 0 0,0 1 1 0 0,0-1-1 0 0,0 0 1 0 0,-1 1-1 0 0,1-1 1 0 0,0 0-1 0 0,0-2 1 0 0,4-11-962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17:5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8287 0 0,'0'0'2052'0'0,"6"13"-1416"0"0,29 65 911 0 0,-14-29-598 0 0,-10-22 13 0 0,12 31-74 0 0,-13-30-330 0 0,19 52 241 0 0,-14-34-472 0 0,-7-20-217 0 0,11 45-98 0 0,-5-10 15 0 0,-11-38 106 0 0,-2-11-62 0 0,2 29 996 0 0,-6-40-853 0 0,2-1-202 0 0,1 0 0 0 0,-1 0-1 0 0,0 1 1 0 0,1-1 0 0 0,-1 0-1 0 0,1 0 1 0 0,-1 0 0 0 0,1 0-1 0 0,-1 0 1 0 0,0 0 0 0 0,1 0-1 0 0,-1 0 1 0 0,1 0 0 0 0,-1 0-1 0 0,1 0 1 0 0,-1-1 0 0 0,0 1-1 0 0,1 0 1 0 0,-1 0 0 0 0,1-1-1 0 0,-1 1 1 0 0,1 0 0 0 0,-1 0-1 0 0,1-1 1 0 0,-1 1 0 0 0,1-1-1 0 0,0 1 1 0 0,-1 0 0 0 0,0-2-1 0 0,-6-21 475 0 0,6 20-448 0 0,-10-55 277 0 0,3-1 0 0 0,-1-70 0 0 0,15-119-2767 0 0,-4 228 2052 0 0,0-1 0 0 0,1 1 0 0 0,1 0 1 0 0,10-30-1 0 0,-11 41 362 0 0,0 1-1 0 0,1 0 1 0 0,0 0 0 0 0,1 1 0 0 0,0-1-1 0 0,0 1 1 0 0,0 0 0 0 0,1 0 0 0 0,0 1-1 0 0,1 0 1 0 0,-1 0 0 0 0,1 0 0 0 0,8-4-1 0 0,-7 4-143 0 0,1 1 1 0 0,-1 0-1 0 0,1 1 0 0 0,0 0 0 0 0,0 0 1 0 0,1 1-1 0 0,-1 0 0 0 0,11-1 0 0 0,-18 4-22 0 0,5 3-162 0 0,23 10 319 0 0,-29-13 45 0 0,-1 1 0 0 0,1-1 0 0 0,0 0 0 0 0,0 1 0 0 0,-1-1 0 0 0,1 1 0 0 0,0-1 0 0 0,-1 1 1 0 0,1-1-1 0 0,0 1 0 0 0,-1-1 0 0 0,1 1 0 0 0,-1 0 0 0 0,1-1 0 0 0,-1 1 0 0 0,0 0 0 0 0,1-1 0 0 0,-1 1 0 0 0,1 0 0 0 0,-1 0 0 0 0,0 0 0 0 0,21 40 42 0 0,-16-31 258 0 0,-5 58 44 0 0,0-54-159 0 0,-5-4 28 0 0,-18 32 11 0 0,12-25 2 0 0,5-9-150 0 0,2-2 9 0 0,-1 0 0 0 0,0 0 1 0 0,-7 7-1 0 0,4-5-23 0 0,-23 23 233 0 0,26-26-287 0 0,-15 12 447 0 0,-1 0 0 0 0,-44 27 1 0 0,57-39-346 0 0,-1-1 0 0 0,0 0 1 0 0,-19 5-1 0 0,24-8-173 0 0,0 0 0 0 0,-1 0 0 0 0,1-1-1 0 0,-1 1 1 0 0,1-1 0 0 0,0 0-1 0 0,-1 0 1 0 0,1 0 0 0 0,-1-1 0 0 0,1 0-1 0 0,0 0 1 0 0,0 0 0 0 0,-5-2 0 0 0,5 2-160 0 0,2 0 13 0 0,0 0-1 0 0,0 0 1 0 0,0 0 0 0 0,0 0-1 0 0,0 0 1 0 0,1-1-1 0 0,-1 1 1 0 0,-2-3 0 0 0,-1-3-954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15199 0 0,'0'0'2592'0'0,"4"9"-2260"0"0,14 28 16 0 0,-14-27 4 0 0,0 2 0 0 0,11 37-44 0 0,-9-27-190 0 0,2 28-92 0 0,0 14 22 0 0,0 6-36 0 0,1 4-1 0 0,2 2 32 0 0,1-2-22 0 0,0 1 22 0 0,0 8 21 0 0,-6-31-43 0 0,0-4 48 0 0,-5-39 77 0 0,0 3 22 0 0,1 3-109 0 0,0 39 292 0 0,-2-19-323 0 0,0-26 16 0 0,-4-6-1857 0 0,2-1 1652 0 0,2-2 118 0 0,-1 1 0 0 0,1-1 0 0 0,0 1 0 0 0,-1-1 0 0 0,1 1 0 0 0,-1-1 0 0 0,1 1 0 0 0,-1-1 0 0 0,1 1 0 0 0,-1-1 0 0 0,1 0 0 0 0,-1 1 0 0 0,1-1 0 0 0,-1 0 0 0 0,1 0 0 0 0,-1 1 0 0 0,0-1 0 0 0,1 0 0 0 0,-1 0 0 0 0,1 0 0 0 0,-1 0 0 0 0,0 0 0 0 0,1 1 0 0 0,-1-1 0 0 0,0 0 0 0 0,1-1 0 0 0,-1 1 0 0 0,1 0 0 0 0,-1 0 0 0 0,0 0 0 0 0,1 0 0 0 0,-1 0 0 0 0,0-1 0 0 0,1 1 0 0 0,-1 0 0 0 0,1 0 1 0 0,-1-1-1 0 0,1 1 0 0 0,-1-1 0 0 0,1 1 0 0 0,-1 0 0 0 0,0-1 0 0 0,-7-10-1483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7831 0 0,'0'0'1884'0'0,"7"-1"-713"0"0,35 0 1264 0 0,3 1-334 0 0,11-2-168 0 0,-7 2-947 0 0,-41 1-858 0 0,27-2 470 0 0,-28 1-522 0 0,23-4 155 0 0,5-3-26 0 0,-27 5-176 0 0,21-6 98 0 0,-22 6-103 0 0,-4 1-12 0 0,0 1 0 0 0,0-1 0 0 0,0 0 0 0 0,-1 0 0 0 0,1-1 0 0 0,0 1 0 0 0,-1 0 0 0 0,3-3 0 0 0,15-8 0 0 0,0-3-30 0 0,-19 13 12 0 0,1 0 1 0 0,0 0 0 0 0,-1 0 0 0 0,1 0-1 0 0,-1 0 1 0 0,1 0 0 0 0,-1 0 0 0 0,0 0-1 0 0,0-1 1 0 0,0 1 0 0 0,0 0 0 0 0,-1-1-1 0 0,1 1 1 0 0,0-1 0 0 0,-1 1 0 0 0,0-1-1 0 0,1-2 1 0 0,-6-17-1545 0 0,-5 0-4051 0 0,5 13 153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16583 0 0,'-4'1'762'0'0,"-9"6"-18"0"0,10-6 961 0 0,0 2-938 0 0,-12 8-59 0 0,12-8 510 0 0,9-4-3228 0 0,19-1 70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0:5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0,'0'0'3352'0'0,"2"12"-3298"0"0,9 44-44 0 0,-9 3-10 0 0,-2-54 0 0 0,-1 62 116 0 0,1-54-81 0 0,-1-3 19 0 0,1 1-1 0 0,2 17 1 0 0,-2-16-23 0 0,1-4 2 0 0,-1 0-1 0 0,1 0 0 0 0,3 14 0 0 0,2 13 38 0 0,0-16 4 0 0,13 29-40 0 0,5-8 48 0 0,-18-32 149 0 0,1-7-146 0 0,22 3 3 0 0,-21-2 0 0 0,-3-5-4 0 0,16-9-16 0 0,-20 11-60 0 0,1 0 0 0 0,0 0-1 0 0,-1 0 1 0 0,1 0 0 0 0,-1 0-1 0 0,1 0 1 0 0,-1-1 0 0 0,1 1-1 0 0,-1 0 1 0 0,0-1 0 0 0,0 1-1 0 0,0-1 1 0 0,1-1 0 0 0,2-3 12 0 0,7-8 49 0 0,-1-1 0 0 0,-1-1 0 0 0,0 1 1 0 0,-2-1-1 0 0,11-30 0 0 0,-7 19-22 0 0,16-31 1 0 0,-26 56-40 0 0,-1 0 1 0 0,1 1 0 0 0,0-1 0 0 0,0 1-1 0 0,1-1 1 0 0,-1 0 0 0 0,0 1 0 0 0,0 0 0 0 0,4-3-1 0 0,-4 0-935 0 0,5 13 479 0 0,21 27-22 0 0,-21-27 34 0 0,0-2 150 0 0,16 21 59 0 0,-17-21 16 0 0,3-1 38 0 0,3 1 156 0 0,20 9-1 0 0,-25-14 18 0 0,0 0 0 0 0,0 0 0 0 0,0 0 0 0 0,0-1 0 0 0,11 1 0 0 0,-6-1 4 0 0,-4-1 6 0 0,1 0 0 0 0,-1 0 0 0 0,0 0 0 0 0,8-2 0 0 0,-6 2-1 0 0,-5 0 1 0 0,0 0 1 0 0,1-1 0 0 0,-1 1-1 0 0,0-1 1 0 0,0 0 0 0 0,7-2 0 0 0,-2 1 0 0 0,-4 1 0 0 0,1 0 0 0 0,-1-1 1 0 0,1 1-1 0 0,5-4 1 0 0,-3 3-3 0 0,-4 0 4 0 0,0 1 0 0 0,0-1 1 0 0,0 1-1 0 0,0-1 1 0 0,5-3-1 0 0,-2 2 28 0 0,18-13 217 0 0,-20 13-203 0 0,-2 2-17 0 0,0-1-1 0 0,-1 1 1 0 0,0-1 0 0 0,1 0 0 0 0,-1 0-1 0 0,0 0 1 0 0,2-2 0 0 0,2-3 301 0 0,0 1 1 0 0,0-1 0 0 0,-1 0-1 0 0,0 0 1 0 0,-1 0 0 0 0,8-15-1 0 0,-12 20-272 0 0,0 0 1 0 0,0 0-1 0 0,0 0 0 0 0,0 0 0 0 0,0 0 0 0 0,-1 1 1 0 0,1-1-1 0 0,0 0 0 0 0,-1 0 0 0 0,0 0 0 0 0,1 1 1 0 0,-1-1-1 0 0,0 0 0 0 0,0 1 0 0 0,0-1 1 0 0,0 1-1 0 0,0-1 0 0 0,0 1 0 0 0,0-1 0 0 0,-1 1 1 0 0,-1-2-1 0 0,-36-38-862 0 0,34 35-433 0 0,0 2-1598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77 6447 0 0,'0'0'2156'0'0,"-4"0"-1350"0"0,-13 1-22 0 0,16-1-731 0 0,0 0 1 0 0,0 0 0 0 0,0 0-1 0 0,0 0 1 0 0,0 0 0 0 0,1 0-1 0 0,-1 0 1 0 0,0 0 0 0 0,0 0-1 0 0,0 0 1 0 0,0-1 0 0 0,0 1-1 0 0,1 0 1 0 0,-1-1 0 0 0,0 1-1 0 0,0-1 1 0 0,1 1 0 0 0,-1 0-1 0 0,-1-2 1 0 0,0 0 126 0 0,-9-3 79 0 0,0-1 0 0 0,-13-11-1 0 0,16 12-111 0 0,0-1-1 0 0,-1 1 0 0 0,-16-8 0 0 0,21 11-150 0 0,0-1 5 0 0,-17-1 24 0 0,15 2 1 0 0,4 1-11 0 0,1 1 0 0 0,-1-1-1 0 0,0 1 1 0 0,0 0 0 0 0,1 0-1 0 0,-1-1 1 0 0,0 1 0 0 0,0 0-1 0 0,0 1 1 0 0,1-1 0 0 0,-1 0-1 0 0,-3 1 1 0 0,0-1 21 0 0,3 0-18 0 0,0 0 0 0 0,0 1 0 0 0,0-1 0 0 0,0 0 0 0 0,0 1 0 0 0,0-1 0 0 0,1 1 0 0 0,-1-1 0 0 0,0 1 1 0 0,-2 1-1 0 0,-2 0 25 0 0,4-2-22 0 0,0 1-1 0 0,-1 0 1 0 0,1-1 0 0 0,0 1-1 0 0,0 0 1 0 0,0 0 0 0 0,0 1-1 0 0,0-1 1 0 0,1 0 0 0 0,-4 3-1 0 0,-21 16 94 0 0,19-13-99 0 0,2-3-3 0 0,1 0 0 0 0,-1 1 1 0 0,1-1-1 0 0,-3 6 0 0 0,1-4-3 0 0,3-3 3 0 0,1-1 0 0 0,-1 1 0 0 0,1 0-1 0 0,0 0 1 0 0,0 1 0 0 0,0-1 0 0 0,-2 4 0 0 0,-1 1 16 0 0,2-3-1 0 0,0 0 0 0 0,0 0 0 0 0,0 0-1 0 0,-2 9 1 0 0,-9 18 96 0 0,11-24 178 0 0,0 3 78 0 0,-7 33 18 0 0,7-34 421 0 0,4 1-396 0 0,2 33 2 0 0,-2-33 208 0 0,4-4-457 0 0,17 19-14 0 0,-16-20-10 0 0,0-4-39 0 0,1 0-80 0 0,-5-1-13 0 0,1 0 0 0 0,-1-1 1 0 0,1 1-1 0 0,-1 0 0 0 0,1-1 0 0 0,0 0 0 0 0,3 1 0 0 0,19-4 71 0 0,-17 1-81 0 0,-6 2-5 0 0,-1 0 0 0 0,1 0 0 0 0,0 0 0 0 0,-1 0 0 0 0,1-1 0 0 0,0 1 0 0 0,-1 0-1 0 0,1-1 1 0 0,-1 0 0 0 0,1 1 0 0 0,-1-1 0 0 0,1 0 0 0 0,1-1 0 0 0,1-1 5 0 0,5-1 34 0 0,11-8-33 0 0,3-4-10 0 0,-3-1 0 0 0,-3 1 0 0 0,-3 0 0 0 0,-2 0 0 0 0,-1 1 0 0 0,-1 2 0 0 0,-1 2-10 0 0,-7 9-46 0 0,1 13-198 0 0,9 33 149 0 0,-9-33-14 0 0,0-2-101 0 0,12 35 200 0 0,1-2 0 0 0,-12-34-84 0 0,2-1-37 0 0,17 23-10 0 0,-18-23-69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16583 0 0,'0'0'1506'0'0,"-5"2"-1241"0"0,-12 8-161 0 0,12-7 781 0 0,0 0-371 0 0,-27 17 111 0 0,3-2-550 0 0,11-8-142 0 0,14-7-340 0 0,-1 0-161 0 0,-16 13-37 0 0,16-12-46 0 0,0 0-1889 0 0,-15 12 1684 0 0,15-12 102 0 0,10 5-2266 0 0,13 29 2802 0 0,-13-29 238 0 0,1-4 107 0 0,20 17 22 0 0,-20-16-10 0 0,1-1-55 0 0,24 17-13 0 0,-15-11 3 0 0,24 16-58 0 0,3 3-16 0 0,-11-4 19 0 0,-26-21 769 0 0,-3 5-183 0 0,6 29 31 0 0,-6-29 752 0 0,-8-4-622 0 0,-13 16 8 0 0,13-16-54 0 0,0-2-236 0 0,-17 11-106 0 0,16-11-24 0 0,0-1-11 0 0,0 1-239 0 0,3-2-35 0 0,0 0 1 0 0,-1 0 0 0 0,1-1 0 0 0,0 1-1 0 0,0-1 1 0 0,-6 2 0 0 0,-36 9 614 0 0,-18 2-600 0 0,57-12-203 0 0,1-2-71 0 0,-16 2-300 0 0,16-1-135 0 0,1-1-732 0 0,-12-1-2986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64 919 0 0,'-2'-8'3736'0'0,"-13"-15"1942"0"0,10 19-5198 0 0,1 0 0 0 0,-1 1 1 0 0,1-1-1 0 0,-8-3 0 0 0,8 5-172 0 0,-1 0 1 0 0,1 1-1 0 0,-1-1 0 0 0,0 1 0 0 0,1 0 1 0 0,-1 0-1 0 0,0 1 0 0 0,1-1 0 0 0,-7 1 1 0 0,3 0 1 0 0,3 1-38 0 0,0-1 0 0 0,0 1-1 0 0,0 0 1 0 0,0 0-1 0 0,0 1 1 0 0,0 0 0 0 0,0 0-1 0 0,0 0 1 0 0,-7 4 0 0 0,11-5-253 0 0,-3 1 247 0 0,-1 2-61 0 0,-2 1-141 0 0,4-3-23 0 0,-1 0 0 0 0,1 1 1 0 0,0-1-1 0 0,0 1 0 0 0,0 0 1 0 0,-3 4-1 0 0,-17 17 2 0 0,13-10 0 0 0,-14 29-33 0 0,4 4-22 0 0,14-26-36 0 0,-3 21 24 0 0,7-22-24 0 0,2 17 24 0 0,0-35 21 0 0,0-1-1 0 0,0 0 1 0 0,0 0-1 0 0,0 1 1 0 0,0-1 0 0 0,1 0-1 0 0,-1 1 1 0 0,0-1-1 0 0,1 0 1 0 0,-1 0-1 0 0,1 1 1 0 0,-1-1 0 0 0,2 2-1 0 0,18 37 4 0 0,-20-39 5 0 0,1 1 0 0 0,-1-1 0 0 0,1 0 0 0 0,0 0 0 0 0,-1 1 0 0 0,1-1 0 0 0,0 0 0 0 0,0 0 0 0 0,0 0 0 0 0,0 0 0 0 0,0 0 0 0 0,0 0 0 0 0,2 1 0 0 0,30 24 116 0 0,-25-19 175 0 0,0-5-96 0 0,27 6 21 0 0,-26-5 3 0 0,-3-4-20 0 0,-2 1-180 0 0,1 0 11 0 0,-1 0 0 0 0,0-1 0 0 0,1 1 1 0 0,-1-1-1 0 0,1 0 0 0 0,-1 0 0 0 0,0-1 1 0 0,0 1-1 0 0,8-5 0 0 0,-9 4-28 0 0,1 0 48 0 0,0-1 0 0 0,0 0-1 0 0,0 0 1 0 0,0 0 0 0 0,0 0 0 0 0,0-1 0 0 0,-1 0-1 0 0,4-4 1 0 0,6-12 11 0 0,-11 15 3 0 0,3-13-44 0 0,-1-4-1201 0 0,0-1 1 0 0,-2 1-1 0 0,0-1 0 0 0,-3-38 1 0 0,1 23-585 0 0,0 19-3658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2303 0 0,'0'-33'368'0'0,"0"31"379"0"0,-1-9 8568 0 0,4 21-8505 0 0,11 30-30 0 0,-10-30-117 0 0,0 2-50 0 0,16 56 543 0 0,-3-10-594 0 0,1 2-158 0 0,-6-21-274 0 0,-9-30-30 0 0,2 3-4 0 0,14 36 19 0 0,-14-36 77 0 0,0-2 31 0 0,12 31 7 0 0,-13-31 636 0 0,1-1-540 0 0,15 26-7 0 0,-15-27 1679 0 0,-4-8-1990 0 0,1 0 0 0 0,-1 0 0 0 0,0 0-1 0 0,0 0 1 0 0,1-1 0 0 0,-1 1 0 0 0,0-1-1 0 0,0 1 1 0 0,0-1 0 0 0,0 1 0 0 0,2-2-1 0 0,0 1 7 0 0,2-3 50 0 0,3-9-48 0 0,3-1-16 0 0,-6 11-22 0 0,-1-1 0 0 0,1 1 0 0 0,0 0 0 0 0,0 1 0 0 0,0-1 0 0 0,8-2 0 0 0,-13 5 21 0 0,5-2-92 0 0,2 2-3 0 0,19-1 0 0 0,-20 1-9 0 0,1 1-39 0 0,21 3-16 0 0,-22-3-7 0 0,2 2-218 0 0,21 9 162 0 0,-21-9-1 0 0,-2 1-360 0 0,20 14 408 0 0,-19-14 103 0 0,-10 3 262 0 0,-10 22 31 0 0,9-22 4 0 0,-1-4-10 0 0,-4 2-154 0 0,-8 4 126 0 0,-33 8 240 0 0,27-10-341 0 0,1-1-26 0 0,1 0-49 0 0,6-2-20 0 0,-1-1 24 0 0,6-4-148 0 0,-1 1-142 0 0,9 0-63 0 0,-2 0-12 0 0,-9 0-59 0 0,10 0-249 0 0,-5-3-805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0,'0'0'2611'0'0,"6"6"-2542"0"0,21 18-42 0 0,-26-23-39 0 0,0 0 0 0 0,1 0 0 0 0,-1 1 0 0 0,0-1 0 0 0,0 0 0 0 0,0 1 0 0 0,0-1 0 0 0,0 1 0 0 0,0 1 0 0 0,20 36-133 0 0,-16-30 2 0 0,-1 2-21 0 0,21 55-187 0 0,-7-17 205 0 0,12 26 207 0 0,-4-14 262 0 0,-2-4 239 0 0,-19-46-466 0 0,16 31 360 0 0,-3-8-192 0 0,-13-25 0 0 0,0 1-6 0 0,17 32-28 0 0,-17-32-7 0 0,0-2-6 0 0,11 25-10 0 0,-12-25 274 0 0,1 0-354 0 0,1 2-177 0 0,4 5 67 0 0,-1 1-3251 0 0,-13-16 1284 0 0,-14-5-3280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1T04:31:2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4399 0 0,'0'0'6027'0'0,"7"2"-5486"0"0,21 6 3 0 0,-21-6 0 0 0,12-1 181 0 0,12-3-131 0 0,3-1 154 0 0,3 0 121 0 0,0-2 1 0 0,-15 3-561 0 0,-16 1-49 0 0,1 1-11 0 0,36-2 182 0 0,-37 2-407 0 0,21-4 85 0 0,10-6-100 0 0,-32 8-16 0 0,-4 1-195 0 0,0 1-1 0 0,0-1 1 0 0,1 1 0 0 0,-1-1 0 0 0,0 0 0 0 0,0 1 0 0 0,-1-1 0 0 0,1 0 0 0 0,0 0 0 0 0,0 0 0 0 0,0 1 0 0 0,0-1 0 0 0,-1 0 0 0 0,1 0 0 0 0,0 0 0 0 0,-1 0-1 0 0,1-1 1 0 0,-1 1 0 0 0,1 0 0 0 0,-1 0 0 0 0,1-2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53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5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trade-off… Your login can stay active for hours / days / weeks…  Or logout and the token is discarded, up to you.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61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24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97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38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55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if they modify, they have to re-encrypt the token --- and they don't have the private key to do that. So when client sends token back over to the server, it will fail validation on the server-side.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66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48859-70BB-48AE-3A53-D388C0F1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CC0F1-F9EF-FCBE-2FC7-CEE5133B5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EF67F-6BE6-4073-DB6A-ADB40FE8C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22A3084-C385-5A34-2A8D-3F1E0DF2DB5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54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simplicity omitting some details, but this is the overall idea. Take a security class for more details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On Windows, run "</a:t>
            </a:r>
            <a:r>
              <a:rPr lang="en-US" dirty="0" err="1">
                <a:sym typeface="Wingdings" panose="05000000000000000000" pitchFamily="2" charset="2"/>
              </a:rPr>
              <a:t>CertMgr</a:t>
            </a:r>
            <a:r>
              <a:rPr lang="en-US" dirty="0">
                <a:sym typeface="Wingdings" panose="05000000000000000000" pitchFamily="2" charset="2"/>
              </a:rPr>
              <a:t>" to view local certificate storage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19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simplicity omitting some details, but this is the overall idea. Take a security class for more details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46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78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12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28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592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53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9.xm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338.xml"/><Relationship Id="rId4" Type="http://schemas.openxmlformats.org/officeDocument/2006/relationships/image" Target="../media/image4.png"/><Relationship Id="rId9" Type="http://schemas.openxmlformats.org/officeDocument/2006/relationships/image" Target="../media/image38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.png"/><Relationship Id="rId7" Type="http://schemas.openxmlformats.org/officeDocument/2006/relationships/customXml" Target="../ink/ink34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10" Type="http://schemas.openxmlformats.org/officeDocument/2006/relationships/image" Target="../media/image388.png"/><Relationship Id="rId4" Type="http://schemas.openxmlformats.org/officeDocument/2006/relationships/image" Target="../media/image4.png"/><Relationship Id="rId9" Type="http://schemas.openxmlformats.org/officeDocument/2006/relationships/customXml" Target="../ink/ink34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0.png"/><Relationship Id="rId21" Type="http://schemas.openxmlformats.org/officeDocument/2006/relationships/image" Target="../media/image1010.png"/><Relationship Id="rId42" Type="http://schemas.openxmlformats.org/officeDocument/2006/relationships/customXml" Target="../ink/ink361.xml"/><Relationship Id="rId63" Type="http://schemas.openxmlformats.org/officeDocument/2006/relationships/image" Target="../media/image260.png"/><Relationship Id="rId84" Type="http://schemas.openxmlformats.org/officeDocument/2006/relationships/customXml" Target="../ink/ink382.xml"/><Relationship Id="rId138" Type="http://schemas.openxmlformats.org/officeDocument/2006/relationships/customXml" Target="../ink/ink409.xml"/><Relationship Id="rId159" Type="http://schemas.openxmlformats.org/officeDocument/2006/relationships/image" Target="../media/image790.png"/><Relationship Id="rId107" Type="http://schemas.openxmlformats.org/officeDocument/2006/relationships/image" Target="../media/image530.png"/><Relationship Id="rId11" Type="http://schemas.openxmlformats.org/officeDocument/2006/relationships/image" Target="../media/image510.png"/><Relationship Id="rId32" Type="http://schemas.openxmlformats.org/officeDocument/2006/relationships/customXml" Target="../ink/ink356.xml"/><Relationship Id="rId53" Type="http://schemas.openxmlformats.org/officeDocument/2006/relationships/image" Target="../media/image255.png"/><Relationship Id="rId74" Type="http://schemas.openxmlformats.org/officeDocument/2006/relationships/customXml" Target="../ink/ink377.xml"/><Relationship Id="rId128" Type="http://schemas.openxmlformats.org/officeDocument/2006/relationships/customXml" Target="../ink/ink404.xml"/><Relationship Id="rId149" Type="http://schemas.openxmlformats.org/officeDocument/2006/relationships/image" Target="../media/image740.png"/><Relationship Id="rId5" Type="http://schemas.openxmlformats.org/officeDocument/2006/relationships/image" Target="../media/image272.png"/><Relationship Id="rId95" Type="http://schemas.openxmlformats.org/officeDocument/2006/relationships/image" Target="../media/image470.png"/><Relationship Id="rId160" Type="http://schemas.openxmlformats.org/officeDocument/2006/relationships/image" Target="../media/image270.png"/><Relationship Id="rId22" Type="http://schemas.openxmlformats.org/officeDocument/2006/relationships/customXml" Target="../ink/ink351.xml"/><Relationship Id="rId43" Type="http://schemas.openxmlformats.org/officeDocument/2006/relationships/image" Target="../media/image250.png"/><Relationship Id="rId64" Type="http://schemas.openxmlformats.org/officeDocument/2006/relationships/customXml" Target="../ink/ink372.xml"/><Relationship Id="rId118" Type="http://schemas.openxmlformats.org/officeDocument/2006/relationships/customXml" Target="../ink/ink399.xml"/><Relationship Id="rId139" Type="http://schemas.openxmlformats.org/officeDocument/2006/relationships/image" Target="../media/image690.png"/><Relationship Id="rId85" Type="http://schemas.openxmlformats.org/officeDocument/2006/relationships/image" Target="../media/image420.png"/><Relationship Id="rId150" Type="http://schemas.openxmlformats.org/officeDocument/2006/relationships/customXml" Target="../ink/ink415.xml"/><Relationship Id="rId12" Type="http://schemas.openxmlformats.org/officeDocument/2006/relationships/customXml" Target="../ink/ink346.xml"/><Relationship Id="rId17" Type="http://schemas.openxmlformats.org/officeDocument/2006/relationships/image" Target="../media/image810.png"/><Relationship Id="rId33" Type="http://schemas.openxmlformats.org/officeDocument/2006/relationships/image" Target="../media/image1610.png"/><Relationship Id="rId38" Type="http://schemas.openxmlformats.org/officeDocument/2006/relationships/customXml" Target="../ink/ink359.xml"/><Relationship Id="rId59" Type="http://schemas.openxmlformats.org/officeDocument/2006/relationships/image" Target="../media/image258.png"/><Relationship Id="rId103" Type="http://schemas.openxmlformats.org/officeDocument/2006/relationships/image" Target="../media/image511.png"/><Relationship Id="rId108" Type="http://schemas.openxmlformats.org/officeDocument/2006/relationships/customXml" Target="../ink/ink394.xml"/><Relationship Id="rId124" Type="http://schemas.openxmlformats.org/officeDocument/2006/relationships/customXml" Target="../ink/ink402.xml"/><Relationship Id="rId129" Type="http://schemas.openxmlformats.org/officeDocument/2006/relationships/image" Target="../media/image640.png"/><Relationship Id="rId54" Type="http://schemas.openxmlformats.org/officeDocument/2006/relationships/customXml" Target="../ink/ink367.xml"/><Relationship Id="rId70" Type="http://schemas.openxmlformats.org/officeDocument/2006/relationships/customXml" Target="../ink/ink375.xml"/><Relationship Id="rId75" Type="http://schemas.openxmlformats.org/officeDocument/2006/relationships/image" Target="../media/image266.png"/><Relationship Id="rId91" Type="http://schemas.openxmlformats.org/officeDocument/2006/relationships/image" Target="../media/image450.png"/><Relationship Id="rId96" Type="http://schemas.openxmlformats.org/officeDocument/2006/relationships/customXml" Target="../ink/ink388.xml"/><Relationship Id="rId140" Type="http://schemas.openxmlformats.org/officeDocument/2006/relationships/customXml" Target="../ink/ink410.xml"/><Relationship Id="rId145" Type="http://schemas.openxmlformats.org/officeDocument/2006/relationships/image" Target="../media/image720.png"/><Relationship Id="rId161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3.xml"/><Relationship Id="rId23" Type="http://schemas.openxmlformats.org/officeDocument/2006/relationships/image" Target="../media/image1110.png"/><Relationship Id="rId28" Type="http://schemas.openxmlformats.org/officeDocument/2006/relationships/customXml" Target="../ink/ink354.xml"/><Relationship Id="rId49" Type="http://schemas.openxmlformats.org/officeDocument/2006/relationships/image" Target="../media/image253.png"/><Relationship Id="rId114" Type="http://schemas.openxmlformats.org/officeDocument/2006/relationships/customXml" Target="../ink/ink397.xml"/><Relationship Id="rId119" Type="http://schemas.openxmlformats.org/officeDocument/2006/relationships/image" Target="../media/image590.png"/><Relationship Id="rId44" Type="http://schemas.openxmlformats.org/officeDocument/2006/relationships/customXml" Target="../ink/ink362.xml"/><Relationship Id="rId60" Type="http://schemas.openxmlformats.org/officeDocument/2006/relationships/customXml" Target="../ink/ink370.xml"/><Relationship Id="rId65" Type="http://schemas.openxmlformats.org/officeDocument/2006/relationships/image" Target="../media/image261.png"/><Relationship Id="rId81" Type="http://schemas.openxmlformats.org/officeDocument/2006/relationships/image" Target="../media/image269.png"/><Relationship Id="rId86" Type="http://schemas.openxmlformats.org/officeDocument/2006/relationships/customXml" Target="../ink/ink383.xml"/><Relationship Id="rId130" Type="http://schemas.openxmlformats.org/officeDocument/2006/relationships/customXml" Target="../ink/ink405.xml"/><Relationship Id="rId135" Type="http://schemas.openxmlformats.org/officeDocument/2006/relationships/image" Target="../media/image670.png"/><Relationship Id="rId151" Type="http://schemas.openxmlformats.org/officeDocument/2006/relationships/image" Target="../media/image750.png"/><Relationship Id="rId156" Type="http://schemas.openxmlformats.org/officeDocument/2006/relationships/customXml" Target="../ink/ink418.xml"/><Relationship Id="rId13" Type="http://schemas.openxmlformats.org/officeDocument/2006/relationships/image" Target="../media/image610.png"/><Relationship Id="rId18" Type="http://schemas.openxmlformats.org/officeDocument/2006/relationships/customXml" Target="../ink/ink349.xml"/><Relationship Id="rId39" Type="http://schemas.openxmlformats.org/officeDocument/2006/relationships/image" Target="../media/image1910.png"/><Relationship Id="rId109" Type="http://schemas.openxmlformats.org/officeDocument/2006/relationships/image" Target="../media/image540.png"/><Relationship Id="rId34" Type="http://schemas.openxmlformats.org/officeDocument/2006/relationships/customXml" Target="../ink/ink357.xml"/><Relationship Id="rId50" Type="http://schemas.openxmlformats.org/officeDocument/2006/relationships/customXml" Target="../ink/ink365.xml"/><Relationship Id="rId55" Type="http://schemas.openxmlformats.org/officeDocument/2006/relationships/image" Target="../media/image256.png"/><Relationship Id="rId76" Type="http://schemas.openxmlformats.org/officeDocument/2006/relationships/customXml" Target="../ink/ink378.xml"/><Relationship Id="rId97" Type="http://schemas.openxmlformats.org/officeDocument/2006/relationships/image" Target="../media/image480.png"/><Relationship Id="rId104" Type="http://schemas.openxmlformats.org/officeDocument/2006/relationships/customXml" Target="../ink/ink392.xml"/><Relationship Id="rId120" Type="http://schemas.openxmlformats.org/officeDocument/2006/relationships/customXml" Target="../ink/ink400.xml"/><Relationship Id="rId125" Type="http://schemas.openxmlformats.org/officeDocument/2006/relationships/image" Target="../media/image620.png"/><Relationship Id="rId141" Type="http://schemas.openxmlformats.org/officeDocument/2006/relationships/image" Target="../media/image700.png"/><Relationship Id="rId146" Type="http://schemas.openxmlformats.org/officeDocument/2006/relationships/customXml" Target="../ink/ink413.xml"/><Relationship Id="rId7" Type="http://schemas.openxmlformats.org/officeDocument/2006/relationships/image" Target="../media/image389.png"/><Relationship Id="rId71" Type="http://schemas.openxmlformats.org/officeDocument/2006/relationships/image" Target="../media/image264.png"/><Relationship Id="rId92" Type="http://schemas.openxmlformats.org/officeDocument/2006/relationships/customXml" Target="../ink/ink386.xml"/><Relationship Id="rId2" Type="http://schemas.openxmlformats.org/officeDocument/2006/relationships/notesSlide" Target="../notesSlides/notesSlide14.xml"/><Relationship Id="rId29" Type="http://schemas.openxmlformats.org/officeDocument/2006/relationships/image" Target="../media/image1410.png"/><Relationship Id="rId24" Type="http://schemas.openxmlformats.org/officeDocument/2006/relationships/customXml" Target="../ink/ink352.xml"/><Relationship Id="rId40" Type="http://schemas.openxmlformats.org/officeDocument/2006/relationships/customXml" Target="../ink/ink360.xml"/><Relationship Id="rId45" Type="http://schemas.openxmlformats.org/officeDocument/2006/relationships/image" Target="../media/image251.png"/><Relationship Id="rId66" Type="http://schemas.openxmlformats.org/officeDocument/2006/relationships/customXml" Target="../ink/ink373.xml"/><Relationship Id="rId87" Type="http://schemas.openxmlformats.org/officeDocument/2006/relationships/image" Target="../media/image430.png"/><Relationship Id="rId110" Type="http://schemas.openxmlformats.org/officeDocument/2006/relationships/customXml" Target="../ink/ink395.xml"/><Relationship Id="rId115" Type="http://schemas.openxmlformats.org/officeDocument/2006/relationships/image" Target="../media/image570.png"/><Relationship Id="rId131" Type="http://schemas.openxmlformats.org/officeDocument/2006/relationships/image" Target="../media/image650.png"/><Relationship Id="rId136" Type="http://schemas.openxmlformats.org/officeDocument/2006/relationships/customXml" Target="../ink/ink408.xml"/><Relationship Id="rId157" Type="http://schemas.openxmlformats.org/officeDocument/2006/relationships/image" Target="../media/image780.png"/><Relationship Id="rId61" Type="http://schemas.openxmlformats.org/officeDocument/2006/relationships/image" Target="../media/image259.png"/><Relationship Id="rId82" Type="http://schemas.openxmlformats.org/officeDocument/2006/relationships/customXml" Target="../ink/ink381.xml"/><Relationship Id="rId152" Type="http://schemas.openxmlformats.org/officeDocument/2006/relationships/customXml" Target="../ink/ink416.xml"/><Relationship Id="rId19" Type="http://schemas.openxmlformats.org/officeDocument/2006/relationships/image" Target="../media/image910.png"/><Relationship Id="rId14" Type="http://schemas.openxmlformats.org/officeDocument/2006/relationships/customXml" Target="../ink/ink347.xml"/><Relationship Id="rId30" Type="http://schemas.openxmlformats.org/officeDocument/2006/relationships/customXml" Target="../ink/ink355.xml"/><Relationship Id="rId35" Type="http://schemas.openxmlformats.org/officeDocument/2006/relationships/image" Target="../media/image1710.png"/><Relationship Id="rId56" Type="http://schemas.openxmlformats.org/officeDocument/2006/relationships/customXml" Target="../ink/ink368.xml"/><Relationship Id="rId77" Type="http://schemas.openxmlformats.org/officeDocument/2006/relationships/image" Target="../media/image267.png"/><Relationship Id="rId100" Type="http://schemas.openxmlformats.org/officeDocument/2006/relationships/customXml" Target="../ink/ink390.xml"/><Relationship Id="rId105" Type="http://schemas.openxmlformats.org/officeDocument/2006/relationships/image" Target="../media/image520.png"/><Relationship Id="rId126" Type="http://schemas.openxmlformats.org/officeDocument/2006/relationships/customXml" Target="../ink/ink403.xml"/><Relationship Id="rId147" Type="http://schemas.openxmlformats.org/officeDocument/2006/relationships/image" Target="../media/image730.png"/><Relationship Id="rId8" Type="http://schemas.openxmlformats.org/officeDocument/2006/relationships/customXml" Target="../ink/ink344.xml"/><Relationship Id="rId51" Type="http://schemas.openxmlformats.org/officeDocument/2006/relationships/image" Target="../media/image254.png"/><Relationship Id="rId72" Type="http://schemas.openxmlformats.org/officeDocument/2006/relationships/customXml" Target="../ink/ink376.xml"/><Relationship Id="rId93" Type="http://schemas.openxmlformats.org/officeDocument/2006/relationships/image" Target="../media/image460.png"/><Relationship Id="rId98" Type="http://schemas.openxmlformats.org/officeDocument/2006/relationships/customXml" Target="../ink/ink389.xml"/><Relationship Id="rId121" Type="http://schemas.openxmlformats.org/officeDocument/2006/relationships/image" Target="../media/image600.png"/><Relationship Id="rId142" Type="http://schemas.openxmlformats.org/officeDocument/2006/relationships/customXml" Target="../ink/ink411.xml"/><Relationship Id="rId3" Type="http://schemas.openxmlformats.org/officeDocument/2006/relationships/image" Target="../media/image249.png"/><Relationship Id="rId25" Type="http://schemas.openxmlformats.org/officeDocument/2006/relationships/image" Target="../media/image1210.png"/><Relationship Id="rId46" Type="http://schemas.openxmlformats.org/officeDocument/2006/relationships/customXml" Target="../ink/ink363.xml"/><Relationship Id="rId67" Type="http://schemas.openxmlformats.org/officeDocument/2006/relationships/image" Target="../media/image262.png"/><Relationship Id="rId116" Type="http://schemas.openxmlformats.org/officeDocument/2006/relationships/customXml" Target="../ink/ink398.xml"/><Relationship Id="rId137" Type="http://schemas.openxmlformats.org/officeDocument/2006/relationships/image" Target="../media/image680.png"/><Relationship Id="rId158" Type="http://schemas.openxmlformats.org/officeDocument/2006/relationships/customXml" Target="../ink/ink419.xml"/><Relationship Id="rId20" Type="http://schemas.openxmlformats.org/officeDocument/2006/relationships/customXml" Target="../ink/ink350.xml"/><Relationship Id="rId41" Type="http://schemas.openxmlformats.org/officeDocument/2006/relationships/image" Target="../media/image2010.png"/><Relationship Id="rId62" Type="http://schemas.openxmlformats.org/officeDocument/2006/relationships/customXml" Target="../ink/ink371.xml"/><Relationship Id="rId83" Type="http://schemas.openxmlformats.org/officeDocument/2006/relationships/image" Target="../media/image411.png"/><Relationship Id="rId88" Type="http://schemas.openxmlformats.org/officeDocument/2006/relationships/customXml" Target="../ink/ink384.xml"/><Relationship Id="rId111" Type="http://schemas.openxmlformats.org/officeDocument/2006/relationships/image" Target="../media/image550.png"/><Relationship Id="rId132" Type="http://schemas.openxmlformats.org/officeDocument/2006/relationships/customXml" Target="../ink/ink406.xml"/><Relationship Id="rId153" Type="http://schemas.openxmlformats.org/officeDocument/2006/relationships/image" Target="../media/image760.png"/><Relationship Id="rId15" Type="http://schemas.openxmlformats.org/officeDocument/2006/relationships/image" Target="../media/image710.png"/><Relationship Id="rId36" Type="http://schemas.openxmlformats.org/officeDocument/2006/relationships/customXml" Target="../ink/ink358.xml"/><Relationship Id="rId57" Type="http://schemas.openxmlformats.org/officeDocument/2006/relationships/image" Target="../media/image257.png"/><Relationship Id="rId106" Type="http://schemas.openxmlformats.org/officeDocument/2006/relationships/customXml" Target="../ink/ink393.xml"/><Relationship Id="rId127" Type="http://schemas.openxmlformats.org/officeDocument/2006/relationships/image" Target="../media/image630.png"/><Relationship Id="rId10" Type="http://schemas.openxmlformats.org/officeDocument/2006/relationships/customXml" Target="../ink/ink345.xml"/><Relationship Id="rId31" Type="http://schemas.openxmlformats.org/officeDocument/2006/relationships/image" Target="../media/image1510.png"/><Relationship Id="rId52" Type="http://schemas.openxmlformats.org/officeDocument/2006/relationships/customXml" Target="../ink/ink366.xml"/><Relationship Id="rId73" Type="http://schemas.openxmlformats.org/officeDocument/2006/relationships/image" Target="../media/image265.png"/><Relationship Id="rId78" Type="http://schemas.openxmlformats.org/officeDocument/2006/relationships/customXml" Target="../ink/ink379.xml"/><Relationship Id="rId94" Type="http://schemas.openxmlformats.org/officeDocument/2006/relationships/customXml" Target="../ink/ink387.xml"/><Relationship Id="rId99" Type="http://schemas.openxmlformats.org/officeDocument/2006/relationships/image" Target="../media/image490.png"/><Relationship Id="rId101" Type="http://schemas.openxmlformats.org/officeDocument/2006/relationships/image" Target="../media/image500.png"/><Relationship Id="rId122" Type="http://schemas.openxmlformats.org/officeDocument/2006/relationships/customXml" Target="../ink/ink401.xml"/><Relationship Id="rId143" Type="http://schemas.openxmlformats.org/officeDocument/2006/relationships/image" Target="../media/image711.png"/><Relationship Id="rId148" Type="http://schemas.openxmlformats.org/officeDocument/2006/relationships/customXml" Target="../ink/ink414.xml"/><Relationship Id="rId4" Type="http://schemas.openxmlformats.org/officeDocument/2006/relationships/customXml" Target="../ink/ink342.xml"/><Relationship Id="rId9" Type="http://schemas.openxmlformats.org/officeDocument/2006/relationships/image" Target="../media/image410.png"/><Relationship Id="rId26" Type="http://schemas.openxmlformats.org/officeDocument/2006/relationships/customXml" Target="../ink/ink353.xml"/><Relationship Id="rId47" Type="http://schemas.openxmlformats.org/officeDocument/2006/relationships/image" Target="../media/image252.png"/><Relationship Id="rId68" Type="http://schemas.openxmlformats.org/officeDocument/2006/relationships/customXml" Target="../ink/ink374.xml"/><Relationship Id="rId89" Type="http://schemas.openxmlformats.org/officeDocument/2006/relationships/image" Target="../media/image440.png"/><Relationship Id="rId112" Type="http://schemas.openxmlformats.org/officeDocument/2006/relationships/customXml" Target="../ink/ink396.xml"/><Relationship Id="rId133" Type="http://schemas.openxmlformats.org/officeDocument/2006/relationships/image" Target="../media/image660.png"/><Relationship Id="rId154" Type="http://schemas.openxmlformats.org/officeDocument/2006/relationships/customXml" Target="../ink/ink417.xml"/><Relationship Id="rId16" Type="http://schemas.openxmlformats.org/officeDocument/2006/relationships/customXml" Target="../ink/ink348.xml"/><Relationship Id="rId37" Type="http://schemas.openxmlformats.org/officeDocument/2006/relationships/image" Target="../media/image1810.png"/><Relationship Id="rId58" Type="http://schemas.openxmlformats.org/officeDocument/2006/relationships/customXml" Target="../ink/ink369.xml"/><Relationship Id="rId79" Type="http://schemas.openxmlformats.org/officeDocument/2006/relationships/image" Target="../media/image268.png"/><Relationship Id="rId102" Type="http://schemas.openxmlformats.org/officeDocument/2006/relationships/customXml" Target="../ink/ink391.xml"/><Relationship Id="rId123" Type="http://schemas.openxmlformats.org/officeDocument/2006/relationships/image" Target="../media/image611.png"/><Relationship Id="rId144" Type="http://schemas.openxmlformats.org/officeDocument/2006/relationships/customXml" Target="../ink/ink412.xml"/><Relationship Id="rId90" Type="http://schemas.openxmlformats.org/officeDocument/2006/relationships/customXml" Target="../ink/ink385.xml"/><Relationship Id="rId27" Type="http://schemas.openxmlformats.org/officeDocument/2006/relationships/image" Target="../media/image1310.png"/><Relationship Id="rId48" Type="http://schemas.openxmlformats.org/officeDocument/2006/relationships/customXml" Target="../ink/ink364.xml"/><Relationship Id="rId69" Type="http://schemas.openxmlformats.org/officeDocument/2006/relationships/image" Target="../media/image263.png"/><Relationship Id="rId113" Type="http://schemas.openxmlformats.org/officeDocument/2006/relationships/image" Target="../media/image560.png"/><Relationship Id="rId134" Type="http://schemas.openxmlformats.org/officeDocument/2006/relationships/customXml" Target="../ink/ink407.xml"/><Relationship Id="rId80" Type="http://schemas.openxmlformats.org/officeDocument/2006/relationships/customXml" Target="../ink/ink380.xml"/><Relationship Id="rId155" Type="http://schemas.openxmlformats.org/officeDocument/2006/relationships/image" Target="../media/image7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0.png"/><Relationship Id="rId3" Type="http://schemas.openxmlformats.org/officeDocument/2006/relationships/image" Target="../media/image3.png"/><Relationship Id="rId7" Type="http://schemas.openxmlformats.org/officeDocument/2006/relationships/customXml" Target="../ink/ink4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0.png"/><Relationship Id="rId3" Type="http://schemas.openxmlformats.org/officeDocument/2006/relationships/image" Target="../media/image3.png"/><Relationship Id="rId7" Type="http://schemas.openxmlformats.org/officeDocument/2006/relationships/customXml" Target="../ink/ink42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99" Type="http://schemas.openxmlformats.org/officeDocument/2006/relationships/image" Target="../media/image153.png"/><Relationship Id="rId21" Type="http://schemas.openxmlformats.org/officeDocument/2006/relationships/image" Target="../media/image14.png"/><Relationship Id="rId63" Type="http://schemas.openxmlformats.org/officeDocument/2006/relationships/image" Target="../media/image35.png"/><Relationship Id="rId159" Type="http://schemas.openxmlformats.org/officeDocument/2006/relationships/image" Target="../media/image83.png"/><Relationship Id="rId324" Type="http://schemas.openxmlformats.org/officeDocument/2006/relationships/customXml" Target="../ink/ink160.xml"/><Relationship Id="rId366" Type="http://schemas.openxmlformats.org/officeDocument/2006/relationships/customXml" Target="../ink/ink181.xml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433" Type="http://schemas.openxmlformats.org/officeDocument/2006/relationships/image" Target="../media/image220.png"/><Relationship Id="rId268" Type="http://schemas.openxmlformats.org/officeDocument/2006/relationships/customXml" Target="../ink/ink132.xml"/><Relationship Id="rId475" Type="http://schemas.openxmlformats.org/officeDocument/2006/relationships/image" Target="../media/image241.png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335" Type="http://schemas.openxmlformats.org/officeDocument/2006/relationships/image" Target="../media/image171.png"/><Relationship Id="rId377" Type="http://schemas.openxmlformats.org/officeDocument/2006/relationships/image" Target="../media/image192.png"/><Relationship Id="rId5" Type="http://schemas.openxmlformats.org/officeDocument/2006/relationships/image" Target="../media/image4.png"/><Relationship Id="rId181" Type="http://schemas.openxmlformats.org/officeDocument/2006/relationships/image" Target="../media/image94.png"/><Relationship Id="rId237" Type="http://schemas.openxmlformats.org/officeDocument/2006/relationships/image" Target="../media/image122.png"/><Relationship Id="rId402" Type="http://schemas.openxmlformats.org/officeDocument/2006/relationships/customXml" Target="../ink/ink199.xml"/><Relationship Id="rId279" Type="http://schemas.openxmlformats.org/officeDocument/2006/relationships/image" Target="../media/image143.png"/><Relationship Id="rId444" Type="http://schemas.openxmlformats.org/officeDocument/2006/relationships/customXml" Target="../ink/ink220.xml"/><Relationship Id="rId43" Type="http://schemas.openxmlformats.org/officeDocument/2006/relationships/image" Target="../media/image25.png"/><Relationship Id="rId139" Type="http://schemas.openxmlformats.org/officeDocument/2006/relationships/image" Target="../media/image73.png"/><Relationship Id="rId290" Type="http://schemas.openxmlformats.org/officeDocument/2006/relationships/customXml" Target="../ink/ink143.xml"/><Relationship Id="rId304" Type="http://schemas.openxmlformats.org/officeDocument/2006/relationships/customXml" Target="../ink/ink150.xml"/><Relationship Id="rId346" Type="http://schemas.openxmlformats.org/officeDocument/2006/relationships/customXml" Target="../ink/ink171.xml"/><Relationship Id="rId388" Type="http://schemas.openxmlformats.org/officeDocument/2006/relationships/customXml" Target="../ink/ink192.xml"/><Relationship Id="rId85" Type="http://schemas.openxmlformats.org/officeDocument/2006/relationships/image" Target="../media/image46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413" Type="http://schemas.openxmlformats.org/officeDocument/2006/relationships/image" Target="../media/image210.png"/><Relationship Id="rId248" Type="http://schemas.openxmlformats.org/officeDocument/2006/relationships/customXml" Target="../ink/ink122.xml"/><Relationship Id="rId455" Type="http://schemas.openxmlformats.org/officeDocument/2006/relationships/image" Target="../media/image231.png"/><Relationship Id="rId12" Type="http://schemas.openxmlformats.org/officeDocument/2006/relationships/customXml" Target="../ink/ink4.xml"/><Relationship Id="rId108" Type="http://schemas.openxmlformats.org/officeDocument/2006/relationships/customXml" Target="../ink/ink52.xml"/><Relationship Id="rId315" Type="http://schemas.openxmlformats.org/officeDocument/2006/relationships/image" Target="../media/image161.png"/><Relationship Id="rId357" Type="http://schemas.openxmlformats.org/officeDocument/2006/relationships/image" Target="../media/image182.png"/><Relationship Id="rId54" Type="http://schemas.openxmlformats.org/officeDocument/2006/relationships/customXml" Target="../ink/ink25.xml"/><Relationship Id="rId96" Type="http://schemas.openxmlformats.org/officeDocument/2006/relationships/customXml" Target="../ink/ink46.xml"/><Relationship Id="rId161" Type="http://schemas.openxmlformats.org/officeDocument/2006/relationships/image" Target="../media/image84.png"/><Relationship Id="rId217" Type="http://schemas.openxmlformats.org/officeDocument/2006/relationships/image" Target="../media/image112.png"/><Relationship Id="rId399" Type="http://schemas.openxmlformats.org/officeDocument/2006/relationships/image" Target="../media/image203.png"/><Relationship Id="rId259" Type="http://schemas.openxmlformats.org/officeDocument/2006/relationships/image" Target="../media/image133.png"/><Relationship Id="rId424" Type="http://schemas.openxmlformats.org/officeDocument/2006/relationships/customXml" Target="../ink/ink210.xml"/><Relationship Id="rId466" Type="http://schemas.openxmlformats.org/officeDocument/2006/relationships/customXml" Target="../ink/ink231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270" Type="http://schemas.openxmlformats.org/officeDocument/2006/relationships/customXml" Target="../ink/ink133.xml"/><Relationship Id="rId326" Type="http://schemas.openxmlformats.org/officeDocument/2006/relationships/customXml" Target="../ink/ink161.xml"/><Relationship Id="rId65" Type="http://schemas.openxmlformats.org/officeDocument/2006/relationships/image" Target="../media/image36.png"/><Relationship Id="rId130" Type="http://schemas.openxmlformats.org/officeDocument/2006/relationships/customXml" Target="../ink/ink63.xml"/><Relationship Id="rId368" Type="http://schemas.openxmlformats.org/officeDocument/2006/relationships/customXml" Target="../ink/ink182.xml"/><Relationship Id="rId172" Type="http://schemas.openxmlformats.org/officeDocument/2006/relationships/customXml" Target="../ink/ink84.xml"/><Relationship Id="rId228" Type="http://schemas.openxmlformats.org/officeDocument/2006/relationships/customXml" Target="../ink/ink112.xml"/><Relationship Id="rId435" Type="http://schemas.openxmlformats.org/officeDocument/2006/relationships/image" Target="../media/image221.png"/><Relationship Id="rId477" Type="http://schemas.openxmlformats.org/officeDocument/2006/relationships/image" Target="../media/image242.png"/><Relationship Id="rId281" Type="http://schemas.openxmlformats.org/officeDocument/2006/relationships/image" Target="../media/image144.png"/><Relationship Id="rId337" Type="http://schemas.openxmlformats.org/officeDocument/2006/relationships/image" Target="../media/image172.png"/><Relationship Id="rId34" Type="http://schemas.openxmlformats.org/officeDocument/2006/relationships/customXml" Target="../ink/ink15.xml"/><Relationship Id="rId76" Type="http://schemas.openxmlformats.org/officeDocument/2006/relationships/customXml" Target="../ink/ink36.xml"/><Relationship Id="rId141" Type="http://schemas.openxmlformats.org/officeDocument/2006/relationships/image" Target="../media/image74.png"/><Relationship Id="rId379" Type="http://schemas.openxmlformats.org/officeDocument/2006/relationships/image" Target="../media/image193.png"/><Relationship Id="rId7" Type="http://schemas.openxmlformats.org/officeDocument/2006/relationships/image" Target="../media/image7.png"/><Relationship Id="rId183" Type="http://schemas.openxmlformats.org/officeDocument/2006/relationships/image" Target="../media/image95.png"/><Relationship Id="rId239" Type="http://schemas.openxmlformats.org/officeDocument/2006/relationships/image" Target="../media/image123.png"/><Relationship Id="rId390" Type="http://schemas.openxmlformats.org/officeDocument/2006/relationships/customXml" Target="../ink/ink193.xml"/><Relationship Id="rId404" Type="http://schemas.openxmlformats.org/officeDocument/2006/relationships/customXml" Target="../ink/ink200.xml"/><Relationship Id="rId446" Type="http://schemas.openxmlformats.org/officeDocument/2006/relationships/customXml" Target="../ink/ink221.xml"/><Relationship Id="rId250" Type="http://schemas.openxmlformats.org/officeDocument/2006/relationships/customXml" Target="../ink/ink123.xml"/><Relationship Id="rId292" Type="http://schemas.openxmlformats.org/officeDocument/2006/relationships/customXml" Target="../ink/ink144.xml"/><Relationship Id="rId306" Type="http://schemas.openxmlformats.org/officeDocument/2006/relationships/customXml" Target="../ink/ink151.xml"/><Relationship Id="rId45" Type="http://schemas.openxmlformats.org/officeDocument/2006/relationships/image" Target="../media/image26.png"/><Relationship Id="rId87" Type="http://schemas.openxmlformats.org/officeDocument/2006/relationships/image" Target="../media/image47.png"/><Relationship Id="rId110" Type="http://schemas.openxmlformats.org/officeDocument/2006/relationships/customXml" Target="../ink/ink53.xml"/><Relationship Id="rId348" Type="http://schemas.openxmlformats.org/officeDocument/2006/relationships/customXml" Target="../ink/ink172.xml"/><Relationship Id="rId152" Type="http://schemas.openxmlformats.org/officeDocument/2006/relationships/customXml" Target="../ink/ink74.xml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415" Type="http://schemas.openxmlformats.org/officeDocument/2006/relationships/image" Target="../media/image211.png"/><Relationship Id="rId457" Type="http://schemas.openxmlformats.org/officeDocument/2006/relationships/image" Target="../media/image232.png"/><Relationship Id="rId261" Type="http://schemas.openxmlformats.org/officeDocument/2006/relationships/image" Target="../media/image134.png"/><Relationship Id="rId14" Type="http://schemas.openxmlformats.org/officeDocument/2006/relationships/customXml" Target="../ink/ink5.xml"/><Relationship Id="rId56" Type="http://schemas.openxmlformats.org/officeDocument/2006/relationships/customXml" Target="../ink/ink26.xml"/><Relationship Id="rId317" Type="http://schemas.openxmlformats.org/officeDocument/2006/relationships/image" Target="../media/image162.png"/><Relationship Id="rId359" Type="http://schemas.openxmlformats.org/officeDocument/2006/relationships/image" Target="../media/image183.png"/><Relationship Id="rId98" Type="http://schemas.openxmlformats.org/officeDocument/2006/relationships/customXml" Target="../ink/ink47.xml"/><Relationship Id="rId121" Type="http://schemas.openxmlformats.org/officeDocument/2006/relationships/image" Target="../media/image64.png"/><Relationship Id="rId163" Type="http://schemas.openxmlformats.org/officeDocument/2006/relationships/image" Target="../media/image85.png"/><Relationship Id="rId219" Type="http://schemas.openxmlformats.org/officeDocument/2006/relationships/image" Target="../media/image113.png"/><Relationship Id="rId370" Type="http://schemas.openxmlformats.org/officeDocument/2006/relationships/customXml" Target="../ink/ink183.xml"/><Relationship Id="rId426" Type="http://schemas.openxmlformats.org/officeDocument/2006/relationships/customXml" Target="../ink/ink211.xml"/><Relationship Id="rId230" Type="http://schemas.openxmlformats.org/officeDocument/2006/relationships/customXml" Target="../ink/ink113.xml"/><Relationship Id="rId468" Type="http://schemas.openxmlformats.org/officeDocument/2006/relationships/customXml" Target="../ink/ink232.xml"/><Relationship Id="rId25" Type="http://schemas.openxmlformats.org/officeDocument/2006/relationships/image" Target="../media/image16.png"/><Relationship Id="rId67" Type="http://schemas.openxmlformats.org/officeDocument/2006/relationships/image" Target="../media/image37.png"/><Relationship Id="rId272" Type="http://schemas.openxmlformats.org/officeDocument/2006/relationships/customXml" Target="../ink/ink134.xml"/><Relationship Id="rId328" Type="http://schemas.openxmlformats.org/officeDocument/2006/relationships/customXml" Target="../ink/ink162.xml"/><Relationship Id="rId132" Type="http://schemas.openxmlformats.org/officeDocument/2006/relationships/customXml" Target="../ink/ink64.xml"/><Relationship Id="rId174" Type="http://schemas.openxmlformats.org/officeDocument/2006/relationships/customXml" Target="../ink/ink85.xml"/><Relationship Id="rId381" Type="http://schemas.openxmlformats.org/officeDocument/2006/relationships/image" Target="../media/image194.png"/><Relationship Id="rId241" Type="http://schemas.openxmlformats.org/officeDocument/2006/relationships/image" Target="../media/image124.png"/><Relationship Id="rId437" Type="http://schemas.openxmlformats.org/officeDocument/2006/relationships/image" Target="../media/image222.png"/><Relationship Id="rId479" Type="http://schemas.openxmlformats.org/officeDocument/2006/relationships/image" Target="../media/image243.png"/><Relationship Id="rId36" Type="http://schemas.openxmlformats.org/officeDocument/2006/relationships/customXml" Target="../ink/ink16.xml"/><Relationship Id="rId283" Type="http://schemas.openxmlformats.org/officeDocument/2006/relationships/image" Target="../media/image145.png"/><Relationship Id="rId339" Type="http://schemas.openxmlformats.org/officeDocument/2006/relationships/image" Target="../media/image173.png"/><Relationship Id="rId78" Type="http://schemas.openxmlformats.org/officeDocument/2006/relationships/customXml" Target="../ink/ink37.xml"/><Relationship Id="rId101" Type="http://schemas.openxmlformats.org/officeDocument/2006/relationships/image" Target="../media/image54.png"/><Relationship Id="rId143" Type="http://schemas.openxmlformats.org/officeDocument/2006/relationships/image" Target="../media/image75.png"/><Relationship Id="rId185" Type="http://schemas.openxmlformats.org/officeDocument/2006/relationships/image" Target="../media/image96.png"/><Relationship Id="rId350" Type="http://schemas.openxmlformats.org/officeDocument/2006/relationships/customXml" Target="../ink/ink173.xml"/><Relationship Id="rId406" Type="http://schemas.openxmlformats.org/officeDocument/2006/relationships/customXml" Target="../ink/ink201.xml"/><Relationship Id="rId9" Type="http://schemas.openxmlformats.org/officeDocument/2006/relationships/image" Target="../media/image8.png"/><Relationship Id="rId210" Type="http://schemas.openxmlformats.org/officeDocument/2006/relationships/customXml" Target="../ink/ink103.xml"/><Relationship Id="rId392" Type="http://schemas.openxmlformats.org/officeDocument/2006/relationships/customXml" Target="../ink/ink194.xml"/><Relationship Id="rId448" Type="http://schemas.openxmlformats.org/officeDocument/2006/relationships/customXml" Target="../ink/ink222.xml"/><Relationship Id="rId252" Type="http://schemas.openxmlformats.org/officeDocument/2006/relationships/customXml" Target="../ink/ink124.xml"/><Relationship Id="rId294" Type="http://schemas.openxmlformats.org/officeDocument/2006/relationships/customXml" Target="../ink/ink145.xml"/><Relationship Id="rId308" Type="http://schemas.openxmlformats.org/officeDocument/2006/relationships/customXml" Target="../ink/ink152.xml"/><Relationship Id="rId47" Type="http://schemas.openxmlformats.org/officeDocument/2006/relationships/image" Target="../media/image27.png"/><Relationship Id="rId89" Type="http://schemas.openxmlformats.org/officeDocument/2006/relationships/image" Target="../media/image48.png"/><Relationship Id="rId112" Type="http://schemas.openxmlformats.org/officeDocument/2006/relationships/customXml" Target="../ink/ink54.xml"/><Relationship Id="rId154" Type="http://schemas.openxmlformats.org/officeDocument/2006/relationships/customXml" Target="../ink/ink75.xml"/><Relationship Id="rId361" Type="http://schemas.openxmlformats.org/officeDocument/2006/relationships/image" Target="../media/image184.png"/><Relationship Id="rId196" Type="http://schemas.openxmlformats.org/officeDocument/2006/relationships/customXml" Target="../ink/ink96.xml"/><Relationship Id="rId417" Type="http://schemas.openxmlformats.org/officeDocument/2006/relationships/image" Target="../media/image212.png"/><Relationship Id="rId459" Type="http://schemas.openxmlformats.org/officeDocument/2006/relationships/image" Target="../media/image233.png"/><Relationship Id="rId16" Type="http://schemas.openxmlformats.org/officeDocument/2006/relationships/customXml" Target="../ink/ink6.xml"/><Relationship Id="rId221" Type="http://schemas.openxmlformats.org/officeDocument/2006/relationships/image" Target="../media/image114.png"/><Relationship Id="rId263" Type="http://schemas.openxmlformats.org/officeDocument/2006/relationships/image" Target="../media/image135.png"/><Relationship Id="rId319" Type="http://schemas.openxmlformats.org/officeDocument/2006/relationships/image" Target="../media/image163.png"/><Relationship Id="rId470" Type="http://schemas.openxmlformats.org/officeDocument/2006/relationships/customXml" Target="../ink/ink233.xml"/><Relationship Id="rId58" Type="http://schemas.openxmlformats.org/officeDocument/2006/relationships/customXml" Target="../ink/ink27.xml"/><Relationship Id="rId123" Type="http://schemas.openxmlformats.org/officeDocument/2006/relationships/image" Target="../media/image65.png"/><Relationship Id="rId330" Type="http://schemas.openxmlformats.org/officeDocument/2006/relationships/customXml" Target="../ink/ink163.xml"/><Relationship Id="rId165" Type="http://schemas.openxmlformats.org/officeDocument/2006/relationships/image" Target="../media/image86.png"/><Relationship Id="rId372" Type="http://schemas.openxmlformats.org/officeDocument/2006/relationships/customXml" Target="../ink/ink184.xml"/><Relationship Id="rId428" Type="http://schemas.openxmlformats.org/officeDocument/2006/relationships/customXml" Target="../ink/ink212.xml"/><Relationship Id="rId232" Type="http://schemas.openxmlformats.org/officeDocument/2006/relationships/customXml" Target="../ink/ink114.xml"/><Relationship Id="rId274" Type="http://schemas.openxmlformats.org/officeDocument/2006/relationships/customXml" Target="../ink/ink135.xml"/><Relationship Id="rId481" Type="http://schemas.openxmlformats.org/officeDocument/2006/relationships/image" Target="../media/image244.png"/><Relationship Id="rId27" Type="http://schemas.openxmlformats.org/officeDocument/2006/relationships/image" Target="../media/image17.png"/><Relationship Id="rId69" Type="http://schemas.openxmlformats.org/officeDocument/2006/relationships/image" Target="../media/image38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76" Type="http://schemas.openxmlformats.org/officeDocument/2006/relationships/customXml" Target="../ink/ink86.xml"/><Relationship Id="rId341" Type="http://schemas.openxmlformats.org/officeDocument/2006/relationships/image" Target="../media/image174.png"/><Relationship Id="rId383" Type="http://schemas.openxmlformats.org/officeDocument/2006/relationships/image" Target="../media/image195.png"/><Relationship Id="rId439" Type="http://schemas.openxmlformats.org/officeDocument/2006/relationships/image" Target="../media/image223.png"/><Relationship Id="rId201" Type="http://schemas.openxmlformats.org/officeDocument/2006/relationships/image" Target="../media/image104.png"/><Relationship Id="rId243" Type="http://schemas.openxmlformats.org/officeDocument/2006/relationships/image" Target="../media/image125.png"/><Relationship Id="rId285" Type="http://schemas.openxmlformats.org/officeDocument/2006/relationships/image" Target="../media/image146.png"/><Relationship Id="rId450" Type="http://schemas.openxmlformats.org/officeDocument/2006/relationships/customXml" Target="../ink/ink223.xml"/><Relationship Id="rId38" Type="http://schemas.openxmlformats.org/officeDocument/2006/relationships/customXml" Target="../ink/ink17.xml"/><Relationship Id="rId103" Type="http://schemas.openxmlformats.org/officeDocument/2006/relationships/image" Target="../media/image55.png"/><Relationship Id="rId310" Type="http://schemas.openxmlformats.org/officeDocument/2006/relationships/customXml" Target="../ink/ink153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87" Type="http://schemas.openxmlformats.org/officeDocument/2006/relationships/image" Target="../media/image97.png"/><Relationship Id="rId352" Type="http://schemas.openxmlformats.org/officeDocument/2006/relationships/customXml" Target="../ink/ink174.xml"/><Relationship Id="rId394" Type="http://schemas.openxmlformats.org/officeDocument/2006/relationships/customXml" Target="../ink/ink195.xml"/><Relationship Id="rId408" Type="http://schemas.openxmlformats.org/officeDocument/2006/relationships/customXml" Target="../ink/ink202.xml"/><Relationship Id="rId212" Type="http://schemas.openxmlformats.org/officeDocument/2006/relationships/customXml" Target="../ink/ink104.xml"/><Relationship Id="rId254" Type="http://schemas.openxmlformats.org/officeDocument/2006/relationships/customXml" Target="../ink/ink125.xml"/><Relationship Id="rId49" Type="http://schemas.openxmlformats.org/officeDocument/2006/relationships/image" Target="../media/image28.png"/><Relationship Id="rId114" Type="http://schemas.openxmlformats.org/officeDocument/2006/relationships/customXml" Target="../ink/ink55.xml"/><Relationship Id="rId296" Type="http://schemas.openxmlformats.org/officeDocument/2006/relationships/customXml" Target="../ink/ink146.xml"/><Relationship Id="rId461" Type="http://schemas.openxmlformats.org/officeDocument/2006/relationships/image" Target="../media/image234.png"/><Relationship Id="rId60" Type="http://schemas.openxmlformats.org/officeDocument/2006/relationships/customXml" Target="../ink/ink28.xml"/><Relationship Id="rId156" Type="http://schemas.openxmlformats.org/officeDocument/2006/relationships/customXml" Target="../ink/ink76.xml"/><Relationship Id="rId198" Type="http://schemas.openxmlformats.org/officeDocument/2006/relationships/customXml" Target="../ink/ink97.xml"/><Relationship Id="rId321" Type="http://schemas.openxmlformats.org/officeDocument/2006/relationships/image" Target="../media/image164.png"/><Relationship Id="rId363" Type="http://schemas.openxmlformats.org/officeDocument/2006/relationships/image" Target="../media/image185.png"/><Relationship Id="rId419" Type="http://schemas.openxmlformats.org/officeDocument/2006/relationships/image" Target="../media/image213.png"/><Relationship Id="rId223" Type="http://schemas.openxmlformats.org/officeDocument/2006/relationships/image" Target="../media/image115.png"/><Relationship Id="rId430" Type="http://schemas.openxmlformats.org/officeDocument/2006/relationships/customXml" Target="../ink/ink213.xml"/><Relationship Id="rId18" Type="http://schemas.openxmlformats.org/officeDocument/2006/relationships/customXml" Target="../ink/ink7.xml"/><Relationship Id="rId265" Type="http://schemas.openxmlformats.org/officeDocument/2006/relationships/image" Target="../media/image136.png"/><Relationship Id="rId472" Type="http://schemas.openxmlformats.org/officeDocument/2006/relationships/customXml" Target="../ink/ink234.xml"/><Relationship Id="rId125" Type="http://schemas.openxmlformats.org/officeDocument/2006/relationships/image" Target="../media/image66.png"/><Relationship Id="rId167" Type="http://schemas.openxmlformats.org/officeDocument/2006/relationships/image" Target="../media/image87.png"/><Relationship Id="rId332" Type="http://schemas.openxmlformats.org/officeDocument/2006/relationships/customXml" Target="../ink/ink164.xml"/><Relationship Id="rId374" Type="http://schemas.openxmlformats.org/officeDocument/2006/relationships/customXml" Target="../ink/ink185.xml"/><Relationship Id="rId71" Type="http://schemas.openxmlformats.org/officeDocument/2006/relationships/image" Target="../media/image39.png"/><Relationship Id="rId234" Type="http://schemas.openxmlformats.org/officeDocument/2006/relationships/customXml" Target="../ink/ink115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8.png"/><Relationship Id="rId276" Type="http://schemas.openxmlformats.org/officeDocument/2006/relationships/customXml" Target="../ink/ink136.xml"/><Relationship Id="rId441" Type="http://schemas.openxmlformats.org/officeDocument/2006/relationships/image" Target="../media/image224.png"/><Relationship Id="rId483" Type="http://schemas.openxmlformats.org/officeDocument/2006/relationships/image" Target="../media/image245.png"/><Relationship Id="rId40" Type="http://schemas.openxmlformats.org/officeDocument/2006/relationships/customXml" Target="../ink/ink18.xml"/><Relationship Id="rId136" Type="http://schemas.openxmlformats.org/officeDocument/2006/relationships/customXml" Target="../ink/ink66.xml"/><Relationship Id="rId178" Type="http://schemas.openxmlformats.org/officeDocument/2006/relationships/customXml" Target="../ink/ink87.xml"/><Relationship Id="rId301" Type="http://schemas.openxmlformats.org/officeDocument/2006/relationships/image" Target="../media/image154.png"/><Relationship Id="rId343" Type="http://schemas.openxmlformats.org/officeDocument/2006/relationships/image" Target="../media/image175.png"/><Relationship Id="rId82" Type="http://schemas.openxmlformats.org/officeDocument/2006/relationships/customXml" Target="../ink/ink39.xml"/><Relationship Id="rId203" Type="http://schemas.openxmlformats.org/officeDocument/2006/relationships/image" Target="../media/image105.png"/><Relationship Id="rId385" Type="http://schemas.openxmlformats.org/officeDocument/2006/relationships/image" Target="../media/image196.png"/><Relationship Id="rId245" Type="http://schemas.openxmlformats.org/officeDocument/2006/relationships/image" Target="../media/image126.png"/><Relationship Id="rId287" Type="http://schemas.openxmlformats.org/officeDocument/2006/relationships/image" Target="../media/image147.png"/><Relationship Id="rId410" Type="http://schemas.openxmlformats.org/officeDocument/2006/relationships/customXml" Target="../ink/ink203.xml"/><Relationship Id="rId452" Type="http://schemas.openxmlformats.org/officeDocument/2006/relationships/customXml" Target="../ink/ink224.xml"/><Relationship Id="rId105" Type="http://schemas.openxmlformats.org/officeDocument/2006/relationships/image" Target="../media/image56.png"/><Relationship Id="rId147" Type="http://schemas.openxmlformats.org/officeDocument/2006/relationships/image" Target="../media/image77.png"/><Relationship Id="rId312" Type="http://schemas.openxmlformats.org/officeDocument/2006/relationships/customXml" Target="../ink/ink154.xml"/><Relationship Id="rId354" Type="http://schemas.openxmlformats.org/officeDocument/2006/relationships/customXml" Target="../ink/ink175.xml"/><Relationship Id="rId51" Type="http://schemas.openxmlformats.org/officeDocument/2006/relationships/image" Target="../media/image29.png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96" Type="http://schemas.openxmlformats.org/officeDocument/2006/relationships/customXml" Target="../ink/ink196.xml"/><Relationship Id="rId214" Type="http://schemas.openxmlformats.org/officeDocument/2006/relationships/customXml" Target="../ink/ink105.xml"/><Relationship Id="rId256" Type="http://schemas.openxmlformats.org/officeDocument/2006/relationships/customXml" Target="../ink/ink126.xml"/><Relationship Id="rId298" Type="http://schemas.openxmlformats.org/officeDocument/2006/relationships/customXml" Target="../ink/ink147.xml"/><Relationship Id="rId421" Type="http://schemas.openxmlformats.org/officeDocument/2006/relationships/image" Target="../media/image214.png"/><Relationship Id="rId463" Type="http://schemas.openxmlformats.org/officeDocument/2006/relationships/image" Target="../media/image235.png"/><Relationship Id="rId116" Type="http://schemas.openxmlformats.org/officeDocument/2006/relationships/customXml" Target="../ink/ink56.xml"/><Relationship Id="rId137" Type="http://schemas.openxmlformats.org/officeDocument/2006/relationships/image" Target="../media/image72.png"/><Relationship Id="rId158" Type="http://schemas.openxmlformats.org/officeDocument/2006/relationships/customXml" Target="../ink/ink77.xml"/><Relationship Id="rId302" Type="http://schemas.openxmlformats.org/officeDocument/2006/relationships/customXml" Target="../ink/ink149.xml"/><Relationship Id="rId323" Type="http://schemas.openxmlformats.org/officeDocument/2006/relationships/image" Target="../media/image165.png"/><Relationship Id="rId344" Type="http://schemas.openxmlformats.org/officeDocument/2006/relationships/customXml" Target="../ink/ink170.xml"/><Relationship Id="rId20" Type="http://schemas.openxmlformats.org/officeDocument/2006/relationships/customXml" Target="../ink/ink8.xml"/><Relationship Id="rId41" Type="http://schemas.openxmlformats.org/officeDocument/2006/relationships/image" Target="../media/image24.png"/><Relationship Id="rId62" Type="http://schemas.openxmlformats.org/officeDocument/2006/relationships/customXml" Target="../ink/ink29.xml"/><Relationship Id="rId83" Type="http://schemas.openxmlformats.org/officeDocument/2006/relationships/image" Target="../media/image45.png"/><Relationship Id="rId179" Type="http://schemas.openxmlformats.org/officeDocument/2006/relationships/image" Target="../media/image93.png"/><Relationship Id="rId365" Type="http://schemas.openxmlformats.org/officeDocument/2006/relationships/image" Target="../media/image186.png"/><Relationship Id="rId386" Type="http://schemas.openxmlformats.org/officeDocument/2006/relationships/customXml" Target="../ink/ink191.xml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16.png"/><Relationship Id="rId246" Type="http://schemas.openxmlformats.org/officeDocument/2006/relationships/customXml" Target="../ink/ink121.xml"/><Relationship Id="rId267" Type="http://schemas.openxmlformats.org/officeDocument/2006/relationships/image" Target="../media/image137.png"/><Relationship Id="rId288" Type="http://schemas.openxmlformats.org/officeDocument/2006/relationships/customXml" Target="../ink/ink142.xml"/><Relationship Id="rId411" Type="http://schemas.openxmlformats.org/officeDocument/2006/relationships/image" Target="../media/image209.png"/><Relationship Id="rId432" Type="http://schemas.openxmlformats.org/officeDocument/2006/relationships/customXml" Target="../ink/ink214.xml"/><Relationship Id="rId453" Type="http://schemas.openxmlformats.org/officeDocument/2006/relationships/image" Target="../media/image230.png"/><Relationship Id="rId474" Type="http://schemas.openxmlformats.org/officeDocument/2006/relationships/customXml" Target="../ink/ink235.xml"/><Relationship Id="rId106" Type="http://schemas.openxmlformats.org/officeDocument/2006/relationships/customXml" Target="../ink/ink51.xml"/><Relationship Id="rId127" Type="http://schemas.openxmlformats.org/officeDocument/2006/relationships/image" Target="../media/image67.png"/><Relationship Id="rId313" Type="http://schemas.openxmlformats.org/officeDocument/2006/relationships/image" Target="../media/image160.png"/><Relationship Id="rId10" Type="http://schemas.openxmlformats.org/officeDocument/2006/relationships/customXml" Target="../ink/ink3.xml"/><Relationship Id="rId31" Type="http://schemas.openxmlformats.org/officeDocument/2006/relationships/image" Target="../media/image19.png"/><Relationship Id="rId52" Type="http://schemas.openxmlformats.org/officeDocument/2006/relationships/customXml" Target="../ink/ink24.xml"/><Relationship Id="rId73" Type="http://schemas.openxmlformats.org/officeDocument/2006/relationships/image" Target="../media/image40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88.png"/><Relationship Id="rId334" Type="http://schemas.openxmlformats.org/officeDocument/2006/relationships/customXml" Target="../ink/ink165.xml"/><Relationship Id="rId355" Type="http://schemas.openxmlformats.org/officeDocument/2006/relationships/image" Target="../media/image181.png"/><Relationship Id="rId376" Type="http://schemas.openxmlformats.org/officeDocument/2006/relationships/customXml" Target="../ink/ink186.xml"/><Relationship Id="rId397" Type="http://schemas.openxmlformats.org/officeDocument/2006/relationships/image" Target="../media/image202.png"/><Relationship Id="rId4" Type="http://schemas.openxmlformats.org/officeDocument/2006/relationships/image" Target="../media/image3.png"/><Relationship Id="rId180" Type="http://schemas.openxmlformats.org/officeDocument/2006/relationships/customXml" Target="../ink/ink88.xml"/><Relationship Id="rId215" Type="http://schemas.openxmlformats.org/officeDocument/2006/relationships/image" Target="../media/image111.png"/><Relationship Id="rId236" Type="http://schemas.openxmlformats.org/officeDocument/2006/relationships/customXml" Target="../ink/ink116.xml"/><Relationship Id="rId257" Type="http://schemas.openxmlformats.org/officeDocument/2006/relationships/image" Target="../media/image132.png"/><Relationship Id="rId278" Type="http://schemas.openxmlformats.org/officeDocument/2006/relationships/customXml" Target="../ink/ink137.xml"/><Relationship Id="rId401" Type="http://schemas.openxmlformats.org/officeDocument/2006/relationships/image" Target="../media/image204.png"/><Relationship Id="rId422" Type="http://schemas.openxmlformats.org/officeDocument/2006/relationships/customXml" Target="../ink/ink209.xml"/><Relationship Id="rId443" Type="http://schemas.openxmlformats.org/officeDocument/2006/relationships/image" Target="../media/image225.png"/><Relationship Id="rId464" Type="http://schemas.openxmlformats.org/officeDocument/2006/relationships/customXml" Target="../ink/ink230.xml"/><Relationship Id="rId303" Type="http://schemas.openxmlformats.org/officeDocument/2006/relationships/image" Target="../media/image155.png"/><Relationship Id="rId485" Type="http://schemas.openxmlformats.org/officeDocument/2006/relationships/image" Target="../media/image246.png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345" Type="http://schemas.openxmlformats.org/officeDocument/2006/relationships/image" Target="../media/image176.png"/><Relationship Id="rId387" Type="http://schemas.openxmlformats.org/officeDocument/2006/relationships/image" Target="../media/image197.png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47" Type="http://schemas.openxmlformats.org/officeDocument/2006/relationships/image" Target="../media/image127.png"/><Relationship Id="rId412" Type="http://schemas.openxmlformats.org/officeDocument/2006/relationships/customXml" Target="../ink/ink204.xml"/><Relationship Id="rId107" Type="http://schemas.openxmlformats.org/officeDocument/2006/relationships/image" Target="../media/image57.png"/><Relationship Id="rId289" Type="http://schemas.openxmlformats.org/officeDocument/2006/relationships/image" Target="../media/image148.png"/><Relationship Id="rId454" Type="http://schemas.openxmlformats.org/officeDocument/2006/relationships/customXml" Target="../ink/ink225.xml"/><Relationship Id="rId11" Type="http://schemas.openxmlformats.org/officeDocument/2006/relationships/image" Target="../media/image9.png"/><Relationship Id="rId53" Type="http://schemas.openxmlformats.org/officeDocument/2006/relationships/image" Target="../media/image30.png"/><Relationship Id="rId149" Type="http://schemas.openxmlformats.org/officeDocument/2006/relationships/image" Target="../media/image78.png"/><Relationship Id="rId314" Type="http://schemas.openxmlformats.org/officeDocument/2006/relationships/customXml" Target="../ink/ink155.xml"/><Relationship Id="rId356" Type="http://schemas.openxmlformats.org/officeDocument/2006/relationships/customXml" Target="../ink/ink176.xml"/><Relationship Id="rId398" Type="http://schemas.openxmlformats.org/officeDocument/2006/relationships/customXml" Target="../ink/ink197.xml"/><Relationship Id="rId95" Type="http://schemas.openxmlformats.org/officeDocument/2006/relationships/image" Target="../media/image51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423" Type="http://schemas.openxmlformats.org/officeDocument/2006/relationships/image" Target="../media/image215.png"/><Relationship Id="rId258" Type="http://schemas.openxmlformats.org/officeDocument/2006/relationships/customXml" Target="../ink/ink127.xml"/><Relationship Id="rId465" Type="http://schemas.openxmlformats.org/officeDocument/2006/relationships/image" Target="../media/image236.png"/><Relationship Id="rId22" Type="http://schemas.openxmlformats.org/officeDocument/2006/relationships/customXml" Target="../ink/ink9.xml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325" Type="http://schemas.openxmlformats.org/officeDocument/2006/relationships/image" Target="../media/image166.png"/><Relationship Id="rId367" Type="http://schemas.openxmlformats.org/officeDocument/2006/relationships/image" Target="../media/image187.png"/><Relationship Id="rId171" Type="http://schemas.openxmlformats.org/officeDocument/2006/relationships/image" Target="../media/image89.png"/><Relationship Id="rId227" Type="http://schemas.openxmlformats.org/officeDocument/2006/relationships/image" Target="../media/image117.png"/><Relationship Id="rId269" Type="http://schemas.openxmlformats.org/officeDocument/2006/relationships/image" Target="../media/image138.png"/><Relationship Id="rId434" Type="http://schemas.openxmlformats.org/officeDocument/2006/relationships/customXml" Target="../ink/ink215.xml"/><Relationship Id="rId476" Type="http://schemas.openxmlformats.org/officeDocument/2006/relationships/customXml" Target="../ink/ink236.xml"/><Relationship Id="rId33" Type="http://schemas.openxmlformats.org/officeDocument/2006/relationships/image" Target="../media/image20.png"/><Relationship Id="rId129" Type="http://schemas.openxmlformats.org/officeDocument/2006/relationships/image" Target="../media/image68.png"/><Relationship Id="rId280" Type="http://schemas.openxmlformats.org/officeDocument/2006/relationships/customXml" Target="../ink/ink138.xml"/><Relationship Id="rId336" Type="http://schemas.openxmlformats.org/officeDocument/2006/relationships/customXml" Target="../ink/ink166.xml"/><Relationship Id="rId75" Type="http://schemas.openxmlformats.org/officeDocument/2006/relationships/image" Target="../media/image41.png"/><Relationship Id="rId140" Type="http://schemas.openxmlformats.org/officeDocument/2006/relationships/customXml" Target="../ink/ink68.xml"/><Relationship Id="rId182" Type="http://schemas.openxmlformats.org/officeDocument/2006/relationships/customXml" Target="../ink/ink89.xml"/><Relationship Id="rId378" Type="http://schemas.openxmlformats.org/officeDocument/2006/relationships/customXml" Target="../ink/ink187.xml"/><Relationship Id="rId403" Type="http://schemas.openxmlformats.org/officeDocument/2006/relationships/image" Target="../media/image205.png"/><Relationship Id="rId6" Type="http://schemas.openxmlformats.org/officeDocument/2006/relationships/customXml" Target="../ink/ink1.xml"/><Relationship Id="rId238" Type="http://schemas.openxmlformats.org/officeDocument/2006/relationships/customXml" Target="../ink/ink117.xml"/><Relationship Id="rId445" Type="http://schemas.openxmlformats.org/officeDocument/2006/relationships/image" Target="../media/image226.png"/><Relationship Id="rId291" Type="http://schemas.openxmlformats.org/officeDocument/2006/relationships/image" Target="../media/image149.png"/><Relationship Id="rId305" Type="http://schemas.openxmlformats.org/officeDocument/2006/relationships/image" Target="../media/image156.png"/><Relationship Id="rId347" Type="http://schemas.openxmlformats.org/officeDocument/2006/relationships/image" Target="../media/image177.png"/><Relationship Id="rId44" Type="http://schemas.openxmlformats.org/officeDocument/2006/relationships/customXml" Target="../ink/ink20.xml"/><Relationship Id="rId86" Type="http://schemas.openxmlformats.org/officeDocument/2006/relationships/customXml" Target="../ink/ink41.xml"/><Relationship Id="rId151" Type="http://schemas.openxmlformats.org/officeDocument/2006/relationships/image" Target="../media/image79.png"/><Relationship Id="rId389" Type="http://schemas.openxmlformats.org/officeDocument/2006/relationships/image" Target="../media/image198.png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49" Type="http://schemas.openxmlformats.org/officeDocument/2006/relationships/image" Target="../media/image128.png"/><Relationship Id="rId414" Type="http://schemas.openxmlformats.org/officeDocument/2006/relationships/customXml" Target="../ink/ink205.xml"/><Relationship Id="rId456" Type="http://schemas.openxmlformats.org/officeDocument/2006/relationships/customXml" Target="../ink/ink226.xml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260" Type="http://schemas.openxmlformats.org/officeDocument/2006/relationships/customXml" Target="../ink/ink128.xml"/><Relationship Id="rId316" Type="http://schemas.openxmlformats.org/officeDocument/2006/relationships/customXml" Target="../ink/ink156.xml"/><Relationship Id="rId55" Type="http://schemas.openxmlformats.org/officeDocument/2006/relationships/image" Target="../media/image31.png"/><Relationship Id="rId97" Type="http://schemas.openxmlformats.org/officeDocument/2006/relationships/image" Target="../media/image52.png"/><Relationship Id="rId120" Type="http://schemas.openxmlformats.org/officeDocument/2006/relationships/customXml" Target="../ink/ink58.xml"/><Relationship Id="rId358" Type="http://schemas.openxmlformats.org/officeDocument/2006/relationships/customXml" Target="../ink/ink177.xml"/><Relationship Id="rId162" Type="http://schemas.openxmlformats.org/officeDocument/2006/relationships/customXml" Target="../ink/ink79.xml"/><Relationship Id="rId218" Type="http://schemas.openxmlformats.org/officeDocument/2006/relationships/customXml" Target="../ink/ink107.xml"/><Relationship Id="rId425" Type="http://schemas.openxmlformats.org/officeDocument/2006/relationships/image" Target="../media/image216.png"/><Relationship Id="rId467" Type="http://schemas.openxmlformats.org/officeDocument/2006/relationships/image" Target="../media/image237.png"/><Relationship Id="rId271" Type="http://schemas.openxmlformats.org/officeDocument/2006/relationships/image" Target="../media/image139.png"/><Relationship Id="rId24" Type="http://schemas.openxmlformats.org/officeDocument/2006/relationships/customXml" Target="../ink/ink10.xml"/><Relationship Id="rId66" Type="http://schemas.openxmlformats.org/officeDocument/2006/relationships/customXml" Target="../ink/ink31.xml"/><Relationship Id="rId131" Type="http://schemas.openxmlformats.org/officeDocument/2006/relationships/image" Target="../media/image69.png"/><Relationship Id="rId327" Type="http://schemas.openxmlformats.org/officeDocument/2006/relationships/image" Target="../media/image167.png"/><Relationship Id="rId369" Type="http://schemas.openxmlformats.org/officeDocument/2006/relationships/image" Target="../media/image188.png"/><Relationship Id="rId173" Type="http://schemas.openxmlformats.org/officeDocument/2006/relationships/image" Target="../media/image90.png"/><Relationship Id="rId229" Type="http://schemas.openxmlformats.org/officeDocument/2006/relationships/image" Target="../media/image118.png"/><Relationship Id="rId380" Type="http://schemas.openxmlformats.org/officeDocument/2006/relationships/customXml" Target="../ink/ink188.xml"/><Relationship Id="rId436" Type="http://schemas.openxmlformats.org/officeDocument/2006/relationships/customXml" Target="../ink/ink216.xml"/><Relationship Id="rId240" Type="http://schemas.openxmlformats.org/officeDocument/2006/relationships/customXml" Target="../ink/ink118.xml"/><Relationship Id="rId478" Type="http://schemas.openxmlformats.org/officeDocument/2006/relationships/customXml" Target="../ink/ink237.xml"/><Relationship Id="rId35" Type="http://schemas.openxmlformats.org/officeDocument/2006/relationships/image" Target="../media/image21.png"/><Relationship Id="rId77" Type="http://schemas.openxmlformats.org/officeDocument/2006/relationships/image" Target="../media/image42.png"/><Relationship Id="rId100" Type="http://schemas.openxmlformats.org/officeDocument/2006/relationships/customXml" Target="../ink/ink48.xml"/><Relationship Id="rId282" Type="http://schemas.openxmlformats.org/officeDocument/2006/relationships/customXml" Target="../ink/ink139.xml"/><Relationship Id="rId338" Type="http://schemas.openxmlformats.org/officeDocument/2006/relationships/customXml" Target="../ink/ink167.xml"/><Relationship Id="rId8" Type="http://schemas.openxmlformats.org/officeDocument/2006/relationships/customXml" Target="../ink/ink2.xml"/><Relationship Id="rId142" Type="http://schemas.openxmlformats.org/officeDocument/2006/relationships/customXml" Target="../ink/ink69.xml"/><Relationship Id="rId184" Type="http://schemas.openxmlformats.org/officeDocument/2006/relationships/customXml" Target="../ink/ink90.xml"/><Relationship Id="rId391" Type="http://schemas.openxmlformats.org/officeDocument/2006/relationships/image" Target="../media/image199.png"/><Relationship Id="rId405" Type="http://schemas.openxmlformats.org/officeDocument/2006/relationships/image" Target="../media/image206.png"/><Relationship Id="rId447" Type="http://schemas.openxmlformats.org/officeDocument/2006/relationships/image" Target="../media/image227.png"/><Relationship Id="rId251" Type="http://schemas.openxmlformats.org/officeDocument/2006/relationships/image" Target="../media/image129.png"/><Relationship Id="rId46" Type="http://schemas.openxmlformats.org/officeDocument/2006/relationships/customXml" Target="../ink/ink21.xml"/><Relationship Id="rId293" Type="http://schemas.openxmlformats.org/officeDocument/2006/relationships/image" Target="../media/image150.png"/><Relationship Id="rId307" Type="http://schemas.openxmlformats.org/officeDocument/2006/relationships/image" Target="../media/image157.png"/><Relationship Id="rId349" Type="http://schemas.openxmlformats.org/officeDocument/2006/relationships/image" Target="../media/image178.png"/><Relationship Id="rId88" Type="http://schemas.openxmlformats.org/officeDocument/2006/relationships/customXml" Target="../ink/ink42.xml"/><Relationship Id="rId111" Type="http://schemas.openxmlformats.org/officeDocument/2006/relationships/image" Target="../media/image59.png"/><Relationship Id="rId153" Type="http://schemas.openxmlformats.org/officeDocument/2006/relationships/image" Target="../media/image80.png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360" Type="http://schemas.openxmlformats.org/officeDocument/2006/relationships/customXml" Target="../ink/ink178.xml"/><Relationship Id="rId416" Type="http://schemas.openxmlformats.org/officeDocument/2006/relationships/customXml" Target="../ink/ink206.xml"/><Relationship Id="rId220" Type="http://schemas.openxmlformats.org/officeDocument/2006/relationships/customXml" Target="../ink/ink108.xml"/><Relationship Id="rId458" Type="http://schemas.openxmlformats.org/officeDocument/2006/relationships/customXml" Target="../ink/ink227.xml"/><Relationship Id="rId15" Type="http://schemas.openxmlformats.org/officeDocument/2006/relationships/image" Target="../media/image11.png"/><Relationship Id="rId57" Type="http://schemas.openxmlformats.org/officeDocument/2006/relationships/image" Target="../media/image32.png"/><Relationship Id="rId262" Type="http://schemas.openxmlformats.org/officeDocument/2006/relationships/customXml" Target="../ink/ink129.xml"/><Relationship Id="rId318" Type="http://schemas.openxmlformats.org/officeDocument/2006/relationships/customXml" Target="../ink/ink157.xml"/><Relationship Id="rId99" Type="http://schemas.openxmlformats.org/officeDocument/2006/relationships/image" Target="../media/image53.png"/><Relationship Id="rId122" Type="http://schemas.openxmlformats.org/officeDocument/2006/relationships/customXml" Target="../ink/ink59.xml"/><Relationship Id="rId164" Type="http://schemas.openxmlformats.org/officeDocument/2006/relationships/customXml" Target="../ink/ink80.xml"/><Relationship Id="rId371" Type="http://schemas.openxmlformats.org/officeDocument/2006/relationships/image" Target="../media/image189.png"/><Relationship Id="rId427" Type="http://schemas.openxmlformats.org/officeDocument/2006/relationships/image" Target="../media/image217.png"/><Relationship Id="rId469" Type="http://schemas.openxmlformats.org/officeDocument/2006/relationships/image" Target="../media/image238.png"/><Relationship Id="rId26" Type="http://schemas.openxmlformats.org/officeDocument/2006/relationships/customXml" Target="../ink/ink11.xml"/><Relationship Id="rId231" Type="http://schemas.openxmlformats.org/officeDocument/2006/relationships/image" Target="../media/image119.png"/><Relationship Id="rId273" Type="http://schemas.openxmlformats.org/officeDocument/2006/relationships/image" Target="../media/image140.png"/><Relationship Id="rId329" Type="http://schemas.openxmlformats.org/officeDocument/2006/relationships/image" Target="../media/image168.png"/><Relationship Id="rId480" Type="http://schemas.openxmlformats.org/officeDocument/2006/relationships/customXml" Target="../ink/ink238.xml"/><Relationship Id="rId68" Type="http://schemas.openxmlformats.org/officeDocument/2006/relationships/customXml" Target="../ink/ink32.xml"/><Relationship Id="rId133" Type="http://schemas.openxmlformats.org/officeDocument/2006/relationships/image" Target="../media/image70.png"/><Relationship Id="rId175" Type="http://schemas.openxmlformats.org/officeDocument/2006/relationships/image" Target="../media/image91.png"/><Relationship Id="rId340" Type="http://schemas.openxmlformats.org/officeDocument/2006/relationships/customXml" Target="../ink/ink168.xml"/><Relationship Id="rId200" Type="http://schemas.openxmlformats.org/officeDocument/2006/relationships/customXml" Target="../ink/ink98.xml"/><Relationship Id="rId382" Type="http://schemas.openxmlformats.org/officeDocument/2006/relationships/customXml" Target="../ink/ink189.xml"/><Relationship Id="rId438" Type="http://schemas.openxmlformats.org/officeDocument/2006/relationships/customXml" Target="../ink/ink217.xml"/><Relationship Id="rId242" Type="http://schemas.openxmlformats.org/officeDocument/2006/relationships/customXml" Target="../ink/ink119.xml"/><Relationship Id="rId284" Type="http://schemas.openxmlformats.org/officeDocument/2006/relationships/customXml" Target="../ink/ink140.xml"/><Relationship Id="rId37" Type="http://schemas.openxmlformats.org/officeDocument/2006/relationships/image" Target="../media/image22.png"/><Relationship Id="rId79" Type="http://schemas.openxmlformats.org/officeDocument/2006/relationships/image" Target="../media/image43.png"/><Relationship Id="rId102" Type="http://schemas.openxmlformats.org/officeDocument/2006/relationships/customXml" Target="../ink/ink49.xml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86" Type="http://schemas.openxmlformats.org/officeDocument/2006/relationships/customXml" Target="../ink/ink91.xml"/><Relationship Id="rId351" Type="http://schemas.openxmlformats.org/officeDocument/2006/relationships/image" Target="../media/image179.png"/><Relationship Id="rId393" Type="http://schemas.openxmlformats.org/officeDocument/2006/relationships/image" Target="../media/image200.png"/><Relationship Id="rId407" Type="http://schemas.openxmlformats.org/officeDocument/2006/relationships/image" Target="../media/image207.png"/><Relationship Id="rId449" Type="http://schemas.openxmlformats.org/officeDocument/2006/relationships/image" Target="../media/image228.png"/><Relationship Id="rId211" Type="http://schemas.openxmlformats.org/officeDocument/2006/relationships/image" Target="../media/image109.png"/><Relationship Id="rId253" Type="http://schemas.openxmlformats.org/officeDocument/2006/relationships/image" Target="../media/image130.png"/><Relationship Id="rId295" Type="http://schemas.openxmlformats.org/officeDocument/2006/relationships/image" Target="../media/image151.png"/><Relationship Id="rId309" Type="http://schemas.openxmlformats.org/officeDocument/2006/relationships/image" Target="../media/image158.png"/><Relationship Id="rId460" Type="http://schemas.openxmlformats.org/officeDocument/2006/relationships/customXml" Target="../ink/ink228.xml"/><Relationship Id="rId48" Type="http://schemas.openxmlformats.org/officeDocument/2006/relationships/customXml" Target="../ink/ink22.xml"/><Relationship Id="rId113" Type="http://schemas.openxmlformats.org/officeDocument/2006/relationships/image" Target="../media/image60.png"/><Relationship Id="rId320" Type="http://schemas.openxmlformats.org/officeDocument/2006/relationships/customXml" Target="../ink/ink158.xml"/><Relationship Id="rId155" Type="http://schemas.openxmlformats.org/officeDocument/2006/relationships/image" Target="../media/image81.png"/><Relationship Id="rId197" Type="http://schemas.openxmlformats.org/officeDocument/2006/relationships/image" Target="../media/image102.png"/><Relationship Id="rId362" Type="http://schemas.openxmlformats.org/officeDocument/2006/relationships/customXml" Target="../ink/ink179.xml"/><Relationship Id="rId418" Type="http://schemas.openxmlformats.org/officeDocument/2006/relationships/customXml" Target="../ink/ink207.xml"/><Relationship Id="rId222" Type="http://schemas.openxmlformats.org/officeDocument/2006/relationships/customXml" Target="../ink/ink109.xml"/><Relationship Id="rId264" Type="http://schemas.openxmlformats.org/officeDocument/2006/relationships/customXml" Target="../ink/ink130.xml"/><Relationship Id="rId471" Type="http://schemas.openxmlformats.org/officeDocument/2006/relationships/image" Target="../media/image239.png"/><Relationship Id="rId17" Type="http://schemas.openxmlformats.org/officeDocument/2006/relationships/image" Target="../media/image12.png"/><Relationship Id="rId59" Type="http://schemas.openxmlformats.org/officeDocument/2006/relationships/image" Target="../media/image33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166" Type="http://schemas.openxmlformats.org/officeDocument/2006/relationships/customXml" Target="../ink/ink81.xml"/><Relationship Id="rId331" Type="http://schemas.openxmlformats.org/officeDocument/2006/relationships/image" Target="../media/image169.png"/><Relationship Id="rId373" Type="http://schemas.openxmlformats.org/officeDocument/2006/relationships/image" Target="../media/image190.png"/><Relationship Id="rId429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0.png"/><Relationship Id="rId440" Type="http://schemas.openxmlformats.org/officeDocument/2006/relationships/customXml" Target="../ink/ink218.xml"/><Relationship Id="rId28" Type="http://schemas.openxmlformats.org/officeDocument/2006/relationships/customXml" Target="../ink/ink12.xml"/><Relationship Id="rId275" Type="http://schemas.openxmlformats.org/officeDocument/2006/relationships/image" Target="../media/image141.png"/><Relationship Id="rId300" Type="http://schemas.openxmlformats.org/officeDocument/2006/relationships/customXml" Target="../ink/ink148.xml"/><Relationship Id="rId482" Type="http://schemas.openxmlformats.org/officeDocument/2006/relationships/customXml" Target="../ink/ink239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77" Type="http://schemas.openxmlformats.org/officeDocument/2006/relationships/image" Target="../media/image92.png"/><Relationship Id="rId342" Type="http://schemas.openxmlformats.org/officeDocument/2006/relationships/customXml" Target="../ink/ink169.xml"/><Relationship Id="rId384" Type="http://schemas.openxmlformats.org/officeDocument/2006/relationships/customXml" Target="../ink/ink190.xml"/><Relationship Id="rId202" Type="http://schemas.openxmlformats.org/officeDocument/2006/relationships/customXml" Target="../ink/ink99.xml"/><Relationship Id="rId244" Type="http://schemas.openxmlformats.org/officeDocument/2006/relationships/customXml" Target="../ink/ink120.xml"/><Relationship Id="rId39" Type="http://schemas.openxmlformats.org/officeDocument/2006/relationships/image" Target="../media/image23.png"/><Relationship Id="rId286" Type="http://schemas.openxmlformats.org/officeDocument/2006/relationships/customXml" Target="../ink/ink141.xml"/><Relationship Id="rId451" Type="http://schemas.openxmlformats.org/officeDocument/2006/relationships/image" Target="../media/image229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46" Type="http://schemas.openxmlformats.org/officeDocument/2006/relationships/customXml" Target="../ink/ink71.xml"/><Relationship Id="rId188" Type="http://schemas.openxmlformats.org/officeDocument/2006/relationships/customXml" Target="../ink/ink92.xml"/><Relationship Id="rId311" Type="http://schemas.openxmlformats.org/officeDocument/2006/relationships/image" Target="../media/image159.png"/><Relationship Id="rId353" Type="http://schemas.openxmlformats.org/officeDocument/2006/relationships/image" Target="../media/image180.png"/><Relationship Id="rId395" Type="http://schemas.openxmlformats.org/officeDocument/2006/relationships/image" Target="../media/image201.png"/><Relationship Id="rId409" Type="http://schemas.openxmlformats.org/officeDocument/2006/relationships/image" Target="../media/image208.png"/><Relationship Id="rId92" Type="http://schemas.openxmlformats.org/officeDocument/2006/relationships/customXml" Target="../ink/ink44.xml"/><Relationship Id="rId213" Type="http://schemas.openxmlformats.org/officeDocument/2006/relationships/image" Target="../media/image110.png"/><Relationship Id="rId420" Type="http://schemas.openxmlformats.org/officeDocument/2006/relationships/customXml" Target="../ink/ink208.xml"/><Relationship Id="rId255" Type="http://schemas.openxmlformats.org/officeDocument/2006/relationships/image" Target="../media/image131.png"/><Relationship Id="rId297" Type="http://schemas.openxmlformats.org/officeDocument/2006/relationships/image" Target="../media/image152.png"/><Relationship Id="rId462" Type="http://schemas.openxmlformats.org/officeDocument/2006/relationships/customXml" Target="../ink/ink229.xml"/><Relationship Id="rId115" Type="http://schemas.openxmlformats.org/officeDocument/2006/relationships/image" Target="../media/image61.png"/><Relationship Id="rId157" Type="http://schemas.openxmlformats.org/officeDocument/2006/relationships/image" Target="../media/image82.png"/><Relationship Id="rId322" Type="http://schemas.openxmlformats.org/officeDocument/2006/relationships/customXml" Target="../ink/ink159.xml"/><Relationship Id="rId364" Type="http://schemas.openxmlformats.org/officeDocument/2006/relationships/customXml" Target="../ink/ink180.xml"/><Relationship Id="rId61" Type="http://schemas.openxmlformats.org/officeDocument/2006/relationships/image" Target="../media/image34.png"/><Relationship Id="rId199" Type="http://schemas.openxmlformats.org/officeDocument/2006/relationships/image" Target="../media/image103.png"/><Relationship Id="rId19" Type="http://schemas.openxmlformats.org/officeDocument/2006/relationships/image" Target="../media/image13.png"/><Relationship Id="rId224" Type="http://schemas.openxmlformats.org/officeDocument/2006/relationships/customXml" Target="../ink/ink110.xml"/><Relationship Id="rId266" Type="http://schemas.openxmlformats.org/officeDocument/2006/relationships/customXml" Target="../ink/ink131.xml"/><Relationship Id="rId431" Type="http://schemas.openxmlformats.org/officeDocument/2006/relationships/image" Target="../media/image219.png"/><Relationship Id="rId473" Type="http://schemas.openxmlformats.org/officeDocument/2006/relationships/image" Target="../media/image240.png"/><Relationship Id="rId30" Type="http://schemas.openxmlformats.org/officeDocument/2006/relationships/customXml" Target="../ink/ink13.xml"/><Relationship Id="rId126" Type="http://schemas.openxmlformats.org/officeDocument/2006/relationships/customXml" Target="../ink/ink61.xml"/><Relationship Id="rId168" Type="http://schemas.openxmlformats.org/officeDocument/2006/relationships/customXml" Target="../ink/ink82.xml"/><Relationship Id="rId333" Type="http://schemas.openxmlformats.org/officeDocument/2006/relationships/image" Target="../media/image170.png"/><Relationship Id="rId72" Type="http://schemas.openxmlformats.org/officeDocument/2006/relationships/customXml" Target="../ink/ink34.xml"/><Relationship Id="rId375" Type="http://schemas.openxmlformats.org/officeDocument/2006/relationships/image" Target="../media/image191.png"/><Relationship Id="rId3" Type="http://schemas.openxmlformats.org/officeDocument/2006/relationships/image" Target="../media/image2.png"/><Relationship Id="rId235" Type="http://schemas.openxmlformats.org/officeDocument/2006/relationships/image" Target="../media/image121.png"/><Relationship Id="rId277" Type="http://schemas.openxmlformats.org/officeDocument/2006/relationships/image" Target="../media/image142.png"/><Relationship Id="rId400" Type="http://schemas.openxmlformats.org/officeDocument/2006/relationships/customXml" Target="../ink/ink198.xml"/><Relationship Id="rId442" Type="http://schemas.openxmlformats.org/officeDocument/2006/relationships/customXml" Target="../ink/ink219.xml"/><Relationship Id="rId484" Type="http://schemas.openxmlformats.org/officeDocument/2006/relationships/customXml" Target="../ink/ink2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6.xml"/><Relationship Id="rId21" Type="http://schemas.openxmlformats.org/officeDocument/2006/relationships/customXml" Target="../ink/ink248.xml"/><Relationship Id="rId42" Type="http://schemas.openxmlformats.org/officeDocument/2006/relationships/image" Target="../media/image309.png"/><Relationship Id="rId63" Type="http://schemas.openxmlformats.org/officeDocument/2006/relationships/customXml" Target="../ink/ink269.xml"/><Relationship Id="rId84" Type="http://schemas.openxmlformats.org/officeDocument/2006/relationships/image" Target="../media/image330.png"/><Relationship Id="rId138" Type="http://schemas.openxmlformats.org/officeDocument/2006/relationships/image" Target="../media/image357.png"/><Relationship Id="rId159" Type="http://schemas.openxmlformats.org/officeDocument/2006/relationships/customXml" Target="../ink/ink317.xml"/><Relationship Id="rId170" Type="http://schemas.openxmlformats.org/officeDocument/2006/relationships/image" Target="../media/image373.png"/><Relationship Id="rId191" Type="http://schemas.openxmlformats.org/officeDocument/2006/relationships/customXml" Target="../ink/ink333.xml"/><Relationship Id="rId107" Type="http://schemas.openxmlformats.org/officeDocument/2006/relationships/customXml" Target="../ink/ink291.xml"/><Relationship Id="rId11" Type="http://schemas.openxmlformats.org/officeDocument/2006/relationships/customXml" Target="../ink/ink243.xml"/><Relationship Id="rId32" Type="http://schemas.openxmlformats.org/officeDocument/2006/relationships/image" Target="../media/image304.png"/><Relationship Id="rId53" Type="http://schemas.openxmlformats.org/officeDocument/2006/relationships/customXml" Target="../ink/ink264.xml"/><Relationship Id="rId74" Type="http://schemas.openxmlformats.org/officeDocument/2006/relationships/image" Target="../media/image325.png"/><Relationship Id="rId128" Type="http://schemas.openxmlformats.org/officeDocument/2006/relationships/image" Target="../media/image352.png"/><Relationship Id="rId149" Type="http://schemas.openxmlformats.org/officeDocument/2006/relationships/customXml" Target="../ink/ink312.xml"/><Relationship Id="rId5" Type="http://schemas.openxmlformats.org/officeDocument/2006/relationships/image" Target="../media/image4.png"/><Relationship Id="rId95" Type="http://schemas.openxmlformats.org/officeDocument/2006/relationships/customXml" Target="../ink/ink285.xml"/><Relationship Id="rId160" Type="http://schemas.openxmlformats.org/officeDocument/2006/relationships/image" Target="../media/image368.png"/><Relationship Id="rId181" Type="http://schemas.openxmlformats.org/officeDocument/2006/relationships/customXml" Target="../ink/ink328.xml"/><Relationship Id="rId22" Type="http://schemas.openxmlformats.org/officeDocument/2006/relationships/image" Target="../media/image299.png"/><Relationship Id="rId43" Type="http://schemas.openxmlformats.org/officeDocument/2006/relationships/customXml" Target="../ink/ink259.xml"/><Relationship Id="rId64" Type="http://schemas.openxmlformats.org/officeDocument/2006/relationships/image" Target="../media/image320.png"/><Relationship Id="rId118" Type="http://schemas.openxmlformats.org/officeDocument/2006/relationships/image" Target="../media/image347.png"/><Relationship Id="rId139" Type="http://schemas.openxmlformats.org/officeDocument/2006/relationships/customXml" Target="../ink/ink307.xml"/><Relationship Id="rId85" Type="http://schemas.openxmlformats.org/officeDocument/2006/relationships/customXml" Target="../ink/ink280.xml"/><Relationship Id="rId150" Type="http://schemas.openxmlformats.org/officeDocument/2006/relationships/image" Target="../media/image363.png"/><Relationship Id="rId171" Type="http://schemas.openxmlformats.org/officeDocument/2006/relationships/customXml" Target="../ink/ink323.xml"/><Relationship Id="rId192" Type="http://schemas.openxmlformats.org/officeDocument/2006/relationships/image" Target="../media/image384.png"/><Relationship Id="rId12" Type="http://schemas.openxmlformats.org/officeDocument/2006/relationships/image" Target="../media/image294.png"/><Relationship Id="rId33" Type="http://schemas.openxmlformats.org/officeDocument/2006/relationships/customXml" Target="../ink/ink254.xml"/><Relationship Id="rId108" Type="http://schemas.openxmlformats.org/officeDocument/2006/relationships/image" Target="../media/image342.png"/><Relationship Id="rId129" Type="http://schemas.openxmlformats.org/officeDocument/2006/relationships/customXml" Target="../ink/ink302.xml"/><Relationship Id="rId54" Type="http://schemas.openxmlformats.org/officeDocument/2006/relationships/image" Target="../media/image315.png"/><Relationship Id="rId75" Type="http://schemas.openxmlformats.org/officeDocument/2006/relationships/customXml" Target="../ink/ink275.xml"/><Relationship Id="rId96" Type="http://schemas.openxmlformats.org/officeDocument/2006/relationships/image" Target="../media/image336.png"/><Relationship Id="rId140" Type="http://schemas.openxmlformats.org/officeDocument/2006/relationships/image" Target="../media/image358.png"/><Relationship Id="rId161" Type="http://schemas.openxmlformats.org/officeDocument/2006/relationships/customXml" Target="../ink/ink318.xml"/><Relationship Id="rId182" Type="http://schemas.openxmlformats.org/officeDocument/2006/relationships/image" Target="../media/image379.png"/><Relationship Id="rId6" Type="http://schemas.openxmlformats.org/officeDocument/2006/relationships/image" Target="../media/image6.png"/><Relationship Id="rId23" Type="http://schemas.openxmlformats.org/officeDocument/2006/relationships/customXml" Target="../ink/ink249.xml"/><Relationship Id="rId119" Type="http://schemas.openxmlformats.org/officeDocument/2006/relationships/customXml" Target="../ink/ink297.xml"/><Relationship Id="rId44" Type="http://schemas.openxmlformats.org/officeDocument/2006/relationships/image" Target="../media/image310.png"/><Relationship Id="rId65" Type="http://schemas.openxmlformats.org/officeDocument/2006/relationships/customXml" Target="../ink/ink270.xml"/><Relationship Id="rId86" Type="http://schemas.openxmlformats.org/officeDocument/2006/relationships/image" Target="../media/image331.png"/><Relationship Id="rId130" Type="http://schemas.openxmlformats.org/officeDocument/2006/relationships/image" Target="../media/image353.png"/><Relationship Id="rId151" Type="http://schemas.openxmlformats.org/officeDocument/2006/relationships/customXml" Target="../ink/ink313.xml"/><Relationship Id="rId172" Type="http://schemas.openxmlformats.org/officeDocument/2006/relationships/image" Target="../media/image374.png"/><Relationship Id="rId193" Type="http://schemas.openxmlformats.org/officeDocument/2006/relationships/customXml" Target="../ink/ink334.xml"/><Relationship Id="rId13" Type="http://schemas.openxmlformats.org/officeDocument/2006/relationships/customXml" Target="../ink/ink244.xml"/><Relationship Id="rId109" Type="http://schemas.openxmlformats.org/officeDocument/2006/relationships/customXml" Target="../ink/ink292.xml"/><Relationship Id="rId34" Type="http://schemas.openxmlformats.org/officeDocument/2006/relationships/image" Target="../media/image305.png"/><Relationship Id="rId50" Type="http://schemas.openxmlformats.org/officeDocument/2006/relationships/image" Target="../media/image313.png"/><Relationship Id="rId55" Type="http://schemas.openxmlformats.org/officeDocument/2006/relationships/customXml" Target="../ink/ink265.xml"/><Relationship Id="rId76" Type="http://schemas.openxmlformats.org/officeDocument/2006/relationships/image" Target="../media/image326.png"/><Relationship Id="rId97" Type="http://schemas.openxmlformats.org/officeDocument/2006/relationships/customXml" Target="../ink/ink286.xml"/><Relationship Id="rId104" Type="http://schemas.openxmlformats.org/officeDocument/2006/relationships/image" Target="../media/image340.png"/><Relationship Id="rId120" Type="http://schemas.openxmlformats.org/officeDocument/2006/relationships/image" Target="../media/image348.png"/><Relationship Id="rId125" Type="http://schemas.openxmlformats.org/officeDocument/2006/relationships/customXml" Target="../ink/ink300.xml"/><Relationship Id="rId141" Type="http://schemas.openxmlformats.org/officeDocument/2006/relationships/customXml" Target="../ink/ink308.xml"/><Relationship Id="rId146" Type="http://schemas.openxmlformats.org/officeDocument/2006/relationships/image" Target="../media/image361.png"/><Relationship Id="rId167" Type="http://schemas.openxmlformats.org/officeDocument/2006/relationships/customXml" Target="../ink/ink321.xml"/><Relationship Id="rId188" Type="http://schemas.openxmlformats.org/officeDocument/2006/relationships/image" Target="../media/image382.png"/><Relationship Id="rId7" Type="http://schemas.openxmlformats.org/officeDocument/2006/relationships/customXml" Target="../ink/ink241.xml"/><Relationship Id="rId71" Type="http://schemas.openxmlformats.org/officeDocument/2006/relationships/customXml" Target="../ink/ink273.xml"/><Relationship Id="rId92" Type="http://schemas.openxmlformats.org/officeDocument/2006/relationships/image" Target="../media/image334.png"/><Relationship Id="rId162" Type="http://schemas.openxmlformats.org/officeDocument/2006/relationships/image" Target="../media/image369.png"/><Relationship Id="rId183" Type="http://schemas.openxmlformats.org/officeDocument/2006/relationships/customXml" Target="../ink/ink329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52.xml"/><Relationship Id="rId24" Type="http://schemas.openxmlformats.org/officeDocument/2006/relationships/image" Target="../media/image300.png"/><Relationship Id="rId40" Type="http://schemas.openxmlformats.org/officeDocument/2006/relationships/image" Target="../media/image308.png"/><Relationship Id="rId45" Type="http://schemas.openxmlformats.org/officeDocument/2006/relationships/customXml" Target="../ink/ink260.xml"/><Relationship Id="rId66" Type="http://schemas.openxmlformats.org/officeDocument/2006/relationships/image" Target="../media/image321.png"/><Relationship Id="rId87" Type="http://schemas.openxmlformats.org/officeDocument/2006/relationships/customXml" Target="../ink/ink281.xml"/><Relationship Id="rId110" Type="http://schemas.openxmlformats.org/officeDocument/2006/relationships/image" Target="../media/image343.png"/><Relationship Id="rId115" Type="http://schemas.openxmlformats.org/officeDocument/2006/relationships/customXml" Target="../ink/ink295.xml"/><Relationship Id="rId131" Type="http://schemas.openxmlformats.org/officeDocument/2006/relationships/customXml" Target="../ink/ink303.xml"/><Relationship Id="rId136" Type="http://schemas.openxmlformats.org/officeDocument/2006/relationships/image" Target="../media/image356.png"/><Relationship Id="rId157" Type="http://schemas.openxmlformats.org/officeDocument/2006/relationships/customXml" Target="../ink/ink316.xml"/><Relationship Id="rId178" Type="http://schemas.openxmlformats.org/officeDocument/2006/relationships/image" Target="../media/image377.png"/><Relationship Id="rId61" Type="http://schemas.openxmlformats.org/officeDocument/2006/relationships/customXml" Target="../ink/ink268.xml"/><Relationship Id="rId82" Type="http://schemas.openxmlformats.org/officeDocument/2006/relationships/image" Target="../media/image329.png"/><Relationship Id="rId152" Type="http://schemas.openxmlformats.org/officeDocument/2006/relationships/image" Target="../media/image364.png"/><Relationship Id="rId173" Type="http://schemas.openxmlformats.org/officeDocument/2006/relationships/customXml" Target="../ink/ink324.xml"/><Relationship Id="rId194" Type="http://schemas.openxmlformats.org/officeDocument/2006/relationships/image" Target="../media/image385.png"/><Relationship Id="rId19" Type="http://schemas.openxmlformats.org/officeDocument/2006/relationships/customXml" Target="../ink/ink247.xml"/><Relationship Id="rId14" Type="http://schemas.openxmlformats.org/officeDocument/2006/relationships/image" Target="../media/image295.png"/><Relationship Id="rId30" Type="http://schemas.openxmlformats.org/officeDocument/2006/relationships/image" Target="../media/image303.png"/><Relationship Id="rId35" Type="http://schemas.openxmlformats.org/officeDocument/2006/relationships/customXml" Target="../ink/ink255.xml"/><Relationship Id="rId56" Type="http://schemas.openxmlformats.org/officeDocument/2006/relationships/image" Target="../media/image316.png"/><Relationship Id="rId77" Type="http://schemas.openxmlformats.org/officeDocument/2006/relationships/customXml" Target="../ink/ink276.xml"/><Relationship Id="rId100" Type="http://schemas.openxmlformats.org/officeDocument/2006/relationships/image" Target="../media/image338.png"/><Relationship Id="rId105" Type="http://schemas.openxmlformats.org/officeDocument/2006/relationships/customXml" Target="../ink/ink290.xml"/><Relationship Id="rId126" Type="http://schemas.openxmlformats.org/officeDocument/2006/relationships/image" Target="../media/image351.png"/><Relationship Id="rId147" Type="http://schemas.openxmlformats.org/officeDocument/2006/relationships/customXml" Target="../ink/ink311.xml"/><Relationship Id="rId168" Type="http://schemas.openxmlformats.org/officeDocument/2006/relationships/image" Target="../media/image372.png"/><Relationship Id="rId8" Type="http://schemas.openxmlformats.org/officeDocument/2006/relationships/image" Target="../media/image292.png"/><Relationship Id="rId51" Type="http://schemas.openxmlformats.org/officeDocument/2006/relationships/customXml" Target="../ink/ink263.xml"/><Relationship Id="rId72" Type="http://schemas.openxmlformats.org/officeDocument/2006/relationships/image" Target="../media/image324.png"/><Relationship Id="rId93" Type="http://schemas.openxmlformats.org/officeDocument/2006/relationships/customXml" Target="../ink/ink284.xml"/><Relationship Id="rId98" Type="http://schemas.openxmlformats.org/officeDocument/2006/relationships/image" Target="../media/image337.png"/><Relationship Id="rId121" Type="http://schemas.openxmlformats.org/officeDocument/2006/relationships/customXml" Target="../ink/ink298.xml"/><Relationship Id="rId142" Type="http://schemas.openxmlformats.org/officeDocument/2006/relationships/image" Target="../media/image359.png"/><Relationship Id="rId163" Type="http://schemas.openxmlformats.org/officeDocument/2006/relationships/customXml" Target="../ink/ink319.xml"/><Relationship Id="rId184" Type="http://schemas.openxmlformats.org/officeDocument/2006/relationships/image" Target="../media/image380.png"/><Relationship Id="rId189" Type="http://schemas.openxmlformats.org/officeDocument/2006/relationships/customXml" Target="../ink/ink332.xml"/><Relationship Id="rId3" Type="http://schemas.openxmlformats.org/officeDocument/2006/relationships/image" Target="../media/image2.png"/><Relationship Id="rId25" Type="http://schemas.openxmlformats.org/officeDocument/2006/relationships/customXml" Target="../ink/ink250.xml"/><Relationship Id="rId46" Type="http://schemas.openxmlformats.org/officeDocument/2006/relationships/image" Target="../media/image311.png"/><Relationship Id="rId67" Type="http://schemas.openxmlformats.org/officeDocument/2006/relationships/customXml" Target="../ink/ink271.xml"/><Relationship Id="rId116" Type="http://schemas.openxmlformats.org/officeDocument/2006/relationships/image" Target="../media/image346.png"/><Relationship Id="rId137" Type="http://schemas.openxmlformats.org/officeDocument/2006/relationships/customXml" Target="../ink/ink306.xml"/><Relationship Id="rId158" Type="http://schemas.openxmlformats.org/officeDocument/2006/relationships/image" Target="../media/image367.png"/><Relationship Id="rId20" Type="http://schemas.openxmlformats.org/officeDocument/2006/relationships/image" Target="../media/image298.png"/><Relationship Id="rId41" Type="http://schemas.openxmlformats.org/officeDocument/2006/relationships/customXml" Target="../ink/ink258.xml"/><Relationship Id="rId62" Type="http://schemas.openxmlformats.org/officeDocument/2006/relationships/image" Target="../media/image319.png"/><Relationship Id="rId83" Type="http://schemas.openxmlformats.org/officeDocument/2006/relationships/customXml" Target="../ink/ink279.xml"/><Relationship Id="rId88" Type="http://schemas.openxmlformats.org/officeDocument/2006/relationships/image" Target="../media/image332.png"/><Relationship Id="rId111" Type="http://schemas.openxmlformats.org/officeDocument/2006/relationships/customXml" Target="../ink/ink293.xml"/><Relationship Id="rId132" Type="http://schemas.openxmlformats.org/officeDocument/2006/relationships/image" Target="../media/image354.png"/><Relationship Id="rId153" Type="http://schemas.openxmlformats.org/officeDocument/2006/relationships/customXml" Target="../ink/ink314.xml"/><Relationship Id="rId174" Type="http://schemas.openxmlformats.org/officeDocument/2006/relationships/image" Target="../media/image375.png"/><Relationship Id="rId179" Type="http://schemas.openxmlformats.org/officeDocument/2006/relationships/customXml" Target="../ink/ink327.xml"/><Relationship Id="rId195" Type="http://schemas.openxmlformats.org/officeDocument/2006/relationships/customXml" Target="../ink/ink335.xml"/><Relationship Id="rId190" Type="http://schemas.openxmlformats.org/officeDocument/2006/relationships/image" Target="../media/image383.png"/><Relationship Id="rId15" Type="http://schemas.openxmlformats.org/officeDocument/2006/relationships/customXml" Target="../ink/ink245.xml"/><Relationship Id="rId36" Type="http://schemas.openxmlformats.org/officeDocument/2006/relationships/image" Target="../media/image306.png"/><Relationship Id="rId57" Type="http://schemas.openxmlformats.org/officeDocument/2006/relationships/customXml" Target="../ink/ink266.xml"/><Relationship Id="rId106" Type="http://schemas.openxmlformats.org/officeDocument/2006/relationships/image" Target="../media/image341.png"/><Relationship Id="rId127" Type="http://schemas.openxmlformats.org/officeDocument/2006/relationships/customXml" Target="../ink/ink301.xml"/><Relationship Id="rId10" Type="http://schemas.openxmlformats.org/officeDocument/2006/relationships/image" Target="../media/image293.png"/><Relationship Id="rId31" Type="http://schemas.openxmlformats.org/officeDocument/2006/relationships/customXml" Target="../ink/ink253.xml"/><Relationship Id="rId52" Type="http://schemas.openxmlformats.org/officeDocument/2006/relationships/image" Target="../media/image314.png"/><Relationship Id="rId73" Type="http://schemas.openxmlformats.org/officeDocument/2006/relationships/customXml" Target="../ink/ink274.xml"/><Relationship Id="rId78" Type="http://schemas.openxmlformats.org/officeDocument/2006/relationships/image" Target="../media/image327.png"/><Relationship Id="rId94" Type="http://schemas.openxmlformats.org/officeDocument/2006/relationships/image" Target="../media/image335.png"/><Relationship Id="rId99" Type="http://schemas.openxmlformats.org/officeDocument/2006/relationships/customXml" Target="../ink/ink287.xml"/><Relationship Id="rId101" Type="http://schemas.openxmlformats.org/officeDocument/2006/relationships/customXml" Target="../ink/ink288.xml"/><Relationship Id="rId122" Type="http://schemas.openxmlformats.org/officeDocument/2006/relationships/image" Target="../media/image349.png"/><Relationship Id="rId143" Type="http://schemas.openxmlformats.org/officeDocument/2006/relationships/customXml" Target="../ink/ink309.xml"/><Relationship Id="rId148" Type="http://schemas.openxmlformats.org/officeDocument/2006/relationships/image" Target="../media/image362.png"/><Relationship Id="rId164" Type="http://schemas.openxmlformats.org/officeDocument/2006/relationships/image" Target="../media/image370.png"/><Relationship Id="rId169" Type="http://schemas.openxmlformats.org/officeDocument/2006/relationships/customXml" Target="../ink/ink322.xml"/><Relationship Id="rId185" Type="http://schemas.openxmlformats.org/officeDocument/2006/relationships/customXml" Target="../ink/ink330.xml"/><Relationship Id="rId4" Type="http://schemas.openxmlformats.org/officeDocument/2006/relationships/image" Target="../media/image3.png"/><Relationship Id="rId9" Type="http://schemas.openxmlformats.org/officeDocument/2006/relationships/customXml" Target="../ink/ink242.xml"/><Relationship Id="rId180" Type="http://schemas.openxmlformats.org/officeDocument/2006/relationships/image" Target="../media/image378.png"/><Relationship Id="rId26" Type="http://schemas.openxmlformats.org/officeDocument/2006/relationships/image" Target="../media/image301.png"/><Relationship Id="rId47" Type="http://schemas.openxmlformats.org/officeDocument/2006/relationships/customXml" Target="../ink/ink261.xml"/><Relationship Id="rId68" Type="http://schemas.openxmlformats.org/officeDocument/2006/relationships/image" Target="../media/image322.png"/><Relationship Id="rId89" Type="http://schemas.openxmlformats.org/officeDocument/2006/relationships/customXml" Target="../ink/ink282.xml"/><Relationship Id="rId112" Type="http://schemas.openxmlformats.org/officeDocument/2006/relationships/image" Target="../media/image344.png"/><Relationship Id="rId133" Type="http://schemas.openxmlformats.org/officeDocument/2006/relationships/customXml" Target="../ink/ink304.xml"/><Relationship Id="rId154" Type="http://schemas.openxmlformats.org/officeDocument/2006/relationships/image" Target="../media/image365.png"/><Relationship Id="rId175" Type="http://schemas.openxmlformats.org/officeDocument/2006/relationships/customXml" Target="../ink/ink325.xml"/><Relationship Id="rId196" Type="http://schemas.openxmlformats.org/officeDocument/2006/relationships/image" Target="../media/image386.png"/><Relationship Id="rId16" Type="http://schemas.openxmlformats.org/officeDocument/2006/relationships/image" Target="../media/image296.png"/><Relationship Id="rId37" Type="http://schemas.openxmlformats.org/officeDocument/2006/relationships/customXml" Target="../ink/ink256.xml"/><Relationship Id="rId58" Type="http://schemas.openxmlformats.org/officeDocument/2006/relationships/image" Target="../media/image317.png"/><Relationship Id="rId79" Type="http://schemas.openxmlformats.org/officeDocument/2006/relationships/customXml" Target="../ink/ink277.xml"/><Relationship Id="rId102" Type="http://schemas.openxmlformats.org/officeDocument/2006/relationships/image" Target="../media/image339.png"/><Relationship Id="rId123" Type="http://schemas.openxmlformats.org/officeDocument/2006/relationships/customXml" Target="../ink/ink299.xml"/><Relationship Id="rId144" Type="http://schemas.openxmlformats.org/officeDocument/2006/relationships/image" Target="../media/image360.png"/><Relationship Id="rId90" Type="http://schemas.openxmlformats.org/officeDocument/2006/relationships/image" Target="../media/image333.png"/><Relationship Id="rId165" Type="http://schemas.openxmlformats.org/officeDocument/2006/relationships/customXml" Target="../ink/ink320.xml"/><Relationship Id="rId186" Type="http://schemas.openxmlformats.org/officeDocument/2006/relationships/image" Target="../media/image381.png"/><Relationship Id="rId27" Type="http://schemas.openxmlformats.org/officeDocument/2006/relationships/customXml" Target="../ink/ink251.xml"/><Relationship Id="rId48" Type="http://schemas.openxmlformats.org/officeDocument/2006/relationships/image" Target="../media/image312.png"/><Relationship Id="rId69" Type="http://schemas.openxmlformats.org/officeDocument/2006/relationships/customXml" Target="../ink/ink272.xml"/><Relationship Id="rId113" Type="http://schemas.openxmlformats.org/officeDocument/2006/relationships/customXml" Target="../ink/ink294.xml"/><Relationship Id="rId134" Type="http://schemas.openxmlformats.org/officeDocument/2006/relationships/image" Target="../media/image355.png"/><Relationship Id="rId80" Type="http://schemas.openxmlformats.org/officeDocument/2006/relationships/image" Target="../media/image328.png"/><Relationship Id="rId155" Type="http://schemas.openxmlformats.org/officeDocument/2006/relationships/customXml" Target="../ink/ink315.xml"/><Relationship Id="rId176" Type="http://schemas.openxmlformats.org/officeDocument/2006/relationships/image" Target="../media/image376.png"/><Relationship Id="rId17" Type="http://schemas.openxmlformats.org/officeDocument/2006/relationships/customXml" Target="../ink/ink246.xml"/><Relationship Id="rId38" Type="http://schemas.openxmlformats.org/officeDocument/2006/relationships/image" Target="../media/image307.png"/><Relationship Id="rId59" Type="http://schemas.openxmlformats.org/officeDocument/2006/relationships/customXml" Target="../ink/ink267.xml"/><Relationship Id="rId103" Type="http://schemas.openxmlformats.org/officeDocument/2006/relationships/customXml" Target="../ink/ink289.xml"/><Relationship Id="rId124" Type="http://schemas.openxmlformats.org/officeDocument/2006/relationships/image" Target="../media/image350.png"/><Relationship Id="rId70" Type="http://schemas.openxmlformats.org/officeDocument/2006/relationships/image" Target="../media/image323.png"/><Relationship Id="rId91" Type="http://schemas.openxmlformats.org/officeDocument/2006/relationships/customXml" Target="../ink/ink283.xml"/><Relationship Id="rId145" Type="http://schemas.openxmlformats.org/officeDocument/2006/relationships/customXml" Target="../ink/ink310.xml"/><Relationship Id="rId166" Type="http://schemas.openxmlformats.org/officeDocument/2006/relationships/image" Target="../media/image371.png"/><Relationship Id="rId187" Type="http://schemas.openxmlformats.org/officeDocument/2006/relationships/customXml" Target="../ink/ink33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302.png"/><Relationship Id="rId49" Type="http://schemas.openxmlformats.org/officeDocument/2006/relationships/customXml" Target="../ink/ink262.xml"/><Relationship Id="rId114" Type="http://schemas.openxmlformats.org/officeDocument/2006/relationships/image" Target="../media/image345.png"/><Relationship Id="rId60" Type="http://schemas.openxmlformats.org/officeDocument/2006/relationships/image" Target="../media/image318.png"/><Relationship Id="rId81" Type="http://schemas.openxmlformats.org/officeDocument/2006/relationships/customXml" Target="../ink/ink278.xml"/><Relationship Id="rId135" Type="http://schemas.openxmlformats.org/officeDocument/2006/relationships/customXml" Target="../ink/ink305.xml"/><Relationship Id="rId156" Type="http://schemas.openxmlformats.org/officeDocument/2006/relationships/image" Target="../media/image366.png"/><Relationship Id="rId177" Type="http://schemas.openxmlformats.org/officeDocument/2006/relationships/customXml" Target="../ink/ink326.xml"/><Relationship Id="rId18" Type="http://schemas.openxmlformats.org/officeDocument/2006/relationships/image" Target="../media/image297.png"/><Relationship Id="rId39" Type="http://schemas.openxmlformats.org/officeDocument/2006/relationships/customXml" Target="../ink/ink2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6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7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Authentication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365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Authentication – who are you?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Passwords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#1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599"/>
            <a:ext cx="8382000" cy="1752601"/>
          </a:xfrm>
        </p:spPr>
        <p:txBody>
          <a:bodyPr/>
          <a:lstStyle/>
          <a:p>
            <a:r>
              <a:rPr lang="en-US" sz="3200" dirty="0"/>
              <a:t>Send username and password…</a:t>
            </a:r>
          </a:p>
          <a:p>
            <a:pPr lvl="1"/>
            <a:r>
              <a:rPr lang="en-US" sz="2800" dirty="0"/>
              <a:t>Requires storing password or prompting each 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5295900" y="3581400"/>
            <a:ext cx="3048000" cy="139404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3406D0D-213B-8461-C07F-6A252E36BD75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FAA79-A8EC-6375-A165-4E6046C7C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059220"/>
            <a:ext cx="129702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5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#1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5295900" y="3581400"/>
            <a:ext cx="3048000" cy="139404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3406D0D-213B-8461-C07F-6A252E36BD75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E05115-CF36-38B4-55EE-F6BB1D3F6D0D}"/>
                  </a:ext>
                </a:extLst>
              </p14:cNvPr>
              <p14:cNvContentPartPr/>
              <p14:nvPr/>
            </p14:nvContentPartPr>
            <p14:xfrm>
              <a:off x="1879560" y="3654000"/>
              <a:ext cx="3395160" cy="118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E05115-CF36-38B4-55EE-F6BB1D3F6D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0200" y="3644640"/>
                <a:ext cx="3413880" cy="11988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63F5596-0D07-9A9E-B47E-09F0BB8F2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3059220"/>
            <a:ext cx="1297021" cy="2438400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52C6814-F713-491A-61E1-D31406AB9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599"/>
            <a:ext cx="8382000" cy="1752601"/>
          </a:xfrm>
        </p:spPr>
        <p:txBody>
          <a:bodyPr/>
          <a:lstStyle/>
          <a:p>
            <a:r>
              <a:rPr lang="en-US" sz="3200" dirty="0"/>
              <a:t>Send username and password…</a:t>
            </a:r>
          </a:p>
          <a:p>
            <a:pPr lvl="1"/>
            <a:r>
              <a:rPr lang="en-US" sz="2800" dirty="0"/>
              <a:t>Requires storing password or prompting each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32A951-B576-862E-2D8E-B6E32C4612A0}"/>
                  </a:ext>
                </a:extLst>
              </p14:cNvPr>
              <p14:cNvContentPartPr/>
              <p14:nvPr/>
            </p14:nvContentPartPr>
            <p14:xfrm>
              <a:off x="6957000" y="1528920"/>
              <a:ext cx="1810440" cy="198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32A951-B576-862E-2D8E-B6E32C4612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640" y="1519560"/>
                <a:ext cx="1829160" cy="20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095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#2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1752601"/>
          </a:xfrm>
        </p:spPr>
        <p:txBody>
          <a:bodyPr/>
          <a:lstStyle/>
          <a:p>
            <a:r>
              <a:rPr lang="en-US" sz="3200" dirty="0"/>
              <a:t>Login yields an access token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Access token is used for identification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Token can be set to expire after time period (short or long)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5638800" y="3429000"/>
            <a:ext cx="3048000" cy="182880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3406D0D-213B-8461-C07F-6A252E36BD75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8CD8762C-CB4C-C789-8308-0F7D342B4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81" y="2929258"/>
            <a:ext cx="1251284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FFAA79-A8EC-6375-A165-4E6046C7C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191000"/>
            <a:ext cx="129702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041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#2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1752601"/>
          </a:xfrm>
        </p:spPr>
        <p:txBody>
          <a:bodyPr/>
          <a:lstStyle/>
          <a:p>
            <a:r>
              <a:rPr lang="en-US" sz="3200" dirty="0"/>
              <a:t>Login yields an access token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Access token is used for identification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Token can be set to expire after time period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5638800" y="3429000"/>
            <a:ext cx="3048000" cy="182880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3406D0D-213B-8461-C07F-6A252E36BD75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8CD8762C-CB4C-C789-8308-0F7D342B4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81" y="2929258"/>
            <a:ext cx="1251284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FFAA79-A8EC-6375-A165-4E6046C7C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191000"/>
            <a:ext cx="1297021" cy="243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F121E9-6114-AA29-78A5-98BEC67F981E}"/>
                  </a:ext>
                </a:extLst>
              </p14:cNvPr>
              <p14:cNvContentPartPr/>
              <p14:nvPr/>
            </p14:nvContentPartPr>
            <p14:xfrm>
              <a:off x="2302200" y="1412640"/>
              <a:ext cx="6627600" cy="386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F121E9-6114-AA29-78A5-98BEC67F98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2840" y="1403280"/>
                <a:ext cx="6646320" cy="38818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86B5B7A-BDDF-85C0-5DD6-70E328782622}"/>
              </a:ext>
            </a:extLst>
          </p:cNvPr>
          <p:cNvSpPr/>
          <p:nvPr/>
        </p:nvSpPr>
        <p:spPr>
          <a:xfrm>
            <a:off x="6781800" y="1295400"/>
            <a:ext cx="2362200" cy="211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FCF008-F616-DAE4-B9EA-B102A74B4E8F}"/>
                  </a:ext>
                </a:extLst>
              </p14:cNvPr>
              <p14:cNvContentPartPr/>
              <p14:nvPr/>
            </p14:nvContentPartPr>
            <p14:xfrm>
              <a:off x="6109920" y="1074600"/>
              <a:ext cx="2975040" cy="235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FCF008-F616-DAE4-B9EA-B102A74B4E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00560" y="1065240"/>
                <a:ext cx="2993760" cy="23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00722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C7431F-6D26-6220-B429-0ECE1506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97371"/>
            <a:ext cx="6741524" cy="356062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E17F10E-43CE-1A03-2FC3-EB5EEEEFA009}"/>
              </a:ext>
            </a:extLst>
          </p:cNvPr>
          <p:cNvGrpSpPr/>
          <p:nvPr/>
        </p:nvGrpSpPr>
        <p:grpSpPr>
          <a:xfrm>
            <a:off x="4920014" y="1731293"/>
            <a:ext cx="3280320" cy="1127160"/>
            <a:chOff x="4920014" y="1558122"/>
            <a:chExt cx="3280320" cy="11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0BBFE6-33F8-C5AC-4BED-1D98134B8A6A}"/>
                    </a:ext>
                  </a:extLst>
                </p14:cNvPr>
                <p14:cNvContentPartPr/>
                <p14:nvPr/>
              </p14:nvContentPartPr>
              <p14:xfrm>
                <a:off x="5933054" y="1567122"/>
                <a:ext cx="90360" cy="1013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A771AA-A3FB-43F4-E2B9-94619233A6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4414" y="1558122"/>
                  <a:ext cx="108000" cy="10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60D7DE-C29E-FC21-E3A5-339BC2784424}"/>
                    </a:ext>
                  </a:extLst>
                </p14:cNvPr>
                <p14:cNvContentPartPr/>
                <p14:nvPr/>
              </p14:nvContentPartPr>
              <p14:xfrm>
                <a:off x="5960774" y="1558122"/>
                <a:ext cx="1008360" cy="1127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884689-8E21-1B55-8184-34FEE1D072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1774" y="1549122"/>
                  <a:ext cx="1026000" cy="11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873BC9-AC5F-D645-7875-6A90F299E4A6}"/>
                    </a:ext>
                  </a:extLst>
                </p14:cNvPr>
                <p14:cNvContentPartPr/>
                <p14:nvPr/>
              </p14:nvContentPartPr>
              <p14:xfrm>
                <a:off x="6105494" y="1841802"/>
                <a:ext cx="149760" cy="113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A89237-CB59-0853-B0F1-45EC4666FD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96494" y="1833162"/>
                  <a:ext cx="167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20FEAE-540E-CFBC-D047-E00D38098863}"/>
                    </a:ext>
                  </a:extLst>
                </p14:cNvPr>
                <p14:cNvContentPartPr/>
                <p14:nvPr/>
              </p14:nvContentPartPr>
              <p14:xfrm>
                <a:off x="6288374" y="1865202"/>
                <a:ext cx="10620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6371C9-5918-6D50-CF52-0E0750440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9734" y="1856562"/>
                  <a:ext cx="123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86E2C64-338D-D578-55E7-304740E8AED6}"/>
                    </a:ext>
                  </a:extLst>
                </p14:cNvPr>
                <p14:cNvContentPartPr/>
                <p14:nvPr/>
              </p14:nvContentPartPr>
              <p14:xfrm>
                <a:off x="6429134" y="1732722"/>
                <a:ext cx="81360" cy="22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1567B7C-D617-FAB2-D30D-B001B5A145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0134" y="1724082"/>
                  <a:ext cx="99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A7389F-5F6F-4C71-4725-17163AB9A888}"/>
                    </a:ext>
                  </a:extLst>
                </p14:cNvPr>
                <p14:cNvContentPartPr/>
                <p14:nvPr/>
              </p14:nvContentPartPr>
              <p14:xfrm>
                <a:off x="6344174" y="1748202"/>
                <a:ext cx="276480" cy="240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38AD94-4CCB-3BDF-3E04-1563F2765A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5534" y="1739562"/>
                  <a:ext cx="294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5B8636-7AB1-6D09-087F-E85B54A217BB}"/>
                    </a:ext>
                  </a:extLst>
                </p14:cNvPr>
                <p14:cNvContentPartPr/>
                <p14:nvPr/>
              </p14:nvContentPartPr>
              <p14:xfrm>
                <a:off x="6099374" y="2123682"/>
                <a:ext cx="146880" cy="132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0DA4FAC-B73D-11F8-0F79-28E8CE8786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90374" y="2115042"/>
                  <a:ext cx="164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8891A1-D671-716B-8C05-A1C7B6E40975}"/>
                    </a:ext>
                  </a:extLst>
                </p14:cNvPr>
                <p14:cNvContentPartPr/>
                <p14:nvPr/>
              </p14:nvContentPartPr>
              <p14:xfrm>
                <a:off x="6213494" y="2110362"/>
                <a:ext cx="303480" cy="147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F71BF7E-1AEC-B871-ED5C-F80D70C5EC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4854" y="2101722"/>
                  <a:ext cx="321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76134B3-5AAD-0FA7-9C73-916F49E51FEE}"/>
                    </a:ext>
                  </a:extLst>
                </p14:cNvPr>
                <p14:cNvContentPartPr/>
                <p14:nvPr/>
              </p14:nvContentPartPr>
              <p14:xfrm>
                <a:off x="6554774" y="2053842"/>
                <a:ext cx="53640" cy="170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F185DC-1EEF-3282-4D8C-40902381AE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5774" y="2045202"/>
                  <a:ext cx="71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6A11EC-736D-7BCA-D4F9-EDD5943387EA}"/>
                    </a:ext>
                  </a:extLst>
                </p14:cNvPr>
                <p14:cNvContentPartPr/>
                <p14:nvPr/>
              </p14:nvContentPartPr>
              <p14:xfrm>
                <a:off x="6603734" y="2116122"/>
                <a:ext cx="164880" cy="127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1B2657-8EAD-5344-EAB1-595FC0ACCD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5094" y="2107482"/>
                  <a:ext cx="182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00CF56-93CB-AC08-9215-9A533EB4559A}"/>
                    </a:ext>
                  </a:extLst>
                </p14:cNvPr>
                <p14:cNvContentPartPr/>
                <p14:nvPr/>
              </p14:nvContentPartPr>
              <p14:xfrm>
                <a:off x="7419494" y="1717602"/>
                <a:ext cx="780840" cy="328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10D94B-0D0F-FBD2-1108-7FF82767EE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0854" y="1708602"/>
                  <a:ext cx="7984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93D028-1116-D3F7-2CDB-20D49D52EB3B}"/>
                    </a:ext>
                  </a:extLst>
                </p14:cNvPr>
                <p14:cNvContentPartPr/>
                <p14:nvPr/>
              </p14:nvContentPartPr>
              <p14:xfrm>
                <a:off x="7433174" y="1961682"/>
                <a:ext cx="189000" cy="527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102EBC6-8698-A311-5469-D42A8E7F08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24174" y="1953042"/>
                  <a:ext cx="2066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05D35A3-BA92-E55D-D078-6B2E53B246FA}"/>
                    </a:ext>
                  </a:extLst>
                </p14:cNvPr>
                <p14:cNvContentPartPr/>
                <p14:nvPr/>
              </p14:nvContentPartPr>
              <p14:xfrm>
                <a:off x="7532174" y="1984362"/>
                <a:ext cx="663120" cy="566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2F1237F-4AD1-23C2-6BBD-76B5412C5E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23534" y="1975362"/>
                  <a:ext cx="68076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AD2D7F-8065-71BB-9717-12574CEF69F1}"/>
                    </a:ext>
                  </a:extLst>
                </p14:cNvPr>
                <p14:cNvContentPartPr/>
                <p14:nvPr/>
              </p14:nvContentPartPr>
              <p14:xfrm>
                <a:off x="7640174" y="2135562"/>
                <a:ext cx="144000" cy="10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779136-388E-BEE1-0F73-6DD0E85C44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31174" y="2126922"/>
                  <a:ext cx="161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23FFD82-654B-0EC5-CFE9-3F72E0651C98}"/>
                    </a:ext>
                  </a:extLst>
                </p14:cNvPr>
                <p14:cNvContentPartPr/>
                <p14:nvPr/>
              </p14:nvContentPartPr>
              <p14:xfrm>
                <a:off x="7851854" y="2145642"/>
                <a:ext cx="104760" cy="85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415D8FF-E4BA-8679-651F-A4490B566A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43214" y="2137002"/>
                  <a:ext cx="122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9A1D86-4C8E-AEEC-1FA7-CB9E67053BFA}"/>
                    </a:ext>
                  </a:extLst>
                </p14:cNvPr>
                <p14:cNvContentPartPr/>
                <p14:nvPr/>
              </p14:nvContentPartPr>
              <p14:xfrm>
                <a:off x="7966334" y="2065722"/>
                <a:ext cx="24120" cy="19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DDD498-744F-2628-2927-806B3C96BD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7694" y="2057082"/>
                  <a:ext cx="41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2A22FE-0989-E651-0986-D77B7F64A55D}"/>
                    </a:ext>
                  </a:extLst>
                </p14:cNvPr>
                <p14:cNvContentPartPr/>
                <p14:nvPr/>
              </p14:nvContentPartPr>
              <p14:xfrm>
                <a:off x="7895054" y="2063202"/>
                <a:ext cx="232920" cy="198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28E7BD2-3F54-6E46-75CD-CE607C3734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6414" y="2054562"/>
                  <a:ext cx="250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570266-D868-6016-FE57-FCD153018950}"/>
                    </a:ext>
                  </a:extLst>
                </p14:cNvPr>
                <p14:cNvContentPartPr/>
                <p14:nvPr/>
              </p14:nvContentPartPr>
              <p14:xfrm>
                <a:off x="6929174" y="2200722"/>
                <a:ext cx="511200" cy="139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791070-C8A3-6A08-18EF-6DBD95DD91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20174" y="2191722"/>
                  <a:ext cx="528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0353D2-7AF9-306A-7596-A04E3AF6BFA2}"/>
                    </a:ext>
                  </a:extLst>
                </p14:cNvPr>
                <p14:cNvContentPartPr/>
                <p14:nvPr/>
              </p14:nvContentPartPr>
              <p14:xfrm>
                <a:off x="4920014" y="2025042"/>
                <a:ext cx="993600" cy="185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8EF6B9-DD56-2191-E91B-C7DB5182ED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11014" y="2016402"/>
                  <a:ext cx="101124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10624E6-FF38-9D8E-5FD8-7600993D5E41}"/>
                  </a:ext>
                </a:extLst>
              </p14:cNvPr>
              <p14:cNvContentPartPr/>
              <p14:nvPr/>
            </p14:nvContentPartPr>
            <p14:xfrm>
              <a:off x="3381014" y="1228733"/>
              <a:ext cx="81360" cy="263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10624E6-FF38-9D8E-5FD8-7600993D5E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72014" y="1219733"/>
                <a:ext cx="990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22814A2-04FD-ECA7-7598-00E0FBB38197}"/>
                  </a:ext>
                </a:extLst>
              </p14:cNvPr>
              <p14:cNvContentPartPr/>
              <p14:nvPr/>
            </p14:nvContentPartPr>
            <p14:xfrm>
              <a:off x="3393614" y="1117493"/>
              <a:ext cx="1613880" cy="412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22814A2-04FD-ECA7-7598-00E0FBB381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84614" y="1108493"/>
                <a:ext cx="16315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F89747F-0F54-EFED-CD29-F70B8A6B8A39}"/>
                  </a:ext>
                </a:extLst>
              </p14:cNvPr>
              <p14:cNvContentPartPr/>
              <p14:nvPr/>
            </p14:nvContentPartPr>
            <p14:xfrm>
              <a:off x="3467774" y="1293893"/>
              <a:ext cx="27360" cy="139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F89747F-0F54-EFED-CD29-F70B8A6B8A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58774" y="1284893"/>
                <a:ext cx="45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AAB8E15-BE51-9FDA-984C-EA94120F3F72}"/>
                  </a:ext>
                </a:extLst>
              </p14:cNvPr>
              <p14:cNvContentPartPr/>
              <p14:nvPr/>
            </p14:nvContentPartPr>
            <p14:xfrm>
              <a:off x="3480734" y="1280933"/>
              <a:ext cx="79560" cy="149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AAB8E15-BE51-9FDA-984C-EA94120F3F7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71734" y="1271955"/>
                <a:ext cx="97200" cy="166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4C41521-DC97-48AB-5D1F-AFDD7FE2923E}"/>
                  </a:ext>
                </a:extLst>
              </p14:cNvPr>
              <p14:cNvContentPartPr/>
              <p14:nvPr/>
            </p14:nvContentPartPr>
            <p14:xfrm>
              <a:off x="3467774" y="1365893"/>
              <a:ext cx="109440" cy="28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4C41521-DC97-48AB-5D1F-AFDD7FE2923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58774" y="1356893"/>
                <a:ext cx="1270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61641CF-605D-141B-C8D0-ECD071482474}"/>
                  </a:ext>
                </a:extLst>
              </p14:cNvPr>
              <p14:cNvContentPartPr/>
              <p14:nvPr/>
            </p14:nvContentPartPr>
            <p14:xfrm>
              <a:off x="3569654" y="1267613"/>
              <a:ext cx="139320" cy="160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61641CF-605D-141B-C8D0-ECD0714824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60654" y="1258613"/>
                <a:ext cx="156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EF96CA-ED3A-E33C-311F-C2F286703B1B}"/>
                  </a:ext>
                </a:extLst>
              </p14:cNvPr>
              <p14:cNvContentPartPr/>
              <p14:nvPr/>
            </p14:nvContentPartPr>
            <p14:xfrm>
              <a:off x="3747134" y="1286693"/>
              <a:ext cx="11880" cy="90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EF96CA-ED3A-E33C-311F-C2F286703B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38134" y="1277729"/>
                <a:ext cx="29520" cy="10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9BFA450-8506-BB6F-61E1-0F22A24D25B6}"/>
                  </a:ext>
                </a:extLst>
              </p14:cNvPr>
              <p14:cNvContentPartPr/>
              <p14:nvPr/>
            </p14:nvContentPartPr>
            <p14:xfrm>
              <a:off x="3653894" y="1264373"/>
              <a:ext cx="189720" cy="47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9BFA450-8506-BB6F-61E1-0F22A24D25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44894" y="1255373"/>
                <a:ext cx="2073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D8CD209-9A61-A2E5-10C0-C945D70FD8A2}"/>
                  </a:ext>
                </a:extLst>
              </p14:cNvPr>
              <p14:cNvContentPartPr/>
              <p14:nvPr/>
            </p14:nvContentPartPr>
            <p14:xfrm>
              <a:off x="3656414" y="1390733"/>
              <a:ext cx="227160" cy="48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D8CD209-9A61-A2E5-10C0-C945D70FD8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7414" y="1381733"/>
                <a:ext cx="2448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3039AB5-4200-2E83-8054-D491ADE96666}"/>
                  </a:ext>
                </a:extLst>
              </p14:cNvPr>
              <p14:cNvContentPartPr/>
              <p14:nvPr/>
            </p14:nvContentPartPr>
            <p14:xfrm>
              <a:off x="3986894" y="1239533"/>
              <a:ext cx="218520" cy="186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3039AB5-4200-2E83-8054-D491ADE966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77909" y="1230533"/>
                <a:ext cx="236131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7EE9DEA-0813-EADA-519A-AB1787A65E1D}"/>
                  </a:ext>
                </a:extLst>
              </p14:cNvPr>
              <p14:cNvContentPartPr/>
              <p14:nvPr/>
            </p14:nvContentPartPr>
            <p14:xfrm>
              <a:off x="4155014" y="1346453"/>
              <a:ext cx="102600" cy="82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7EE9DEA-0813-EADA-519A-AB1787A65E1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6014" y="1337453"/>
                <a:ext cx="120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05EFE95-6CA5-7804-27AE-1E2F4BB23969}"/>
                  </a:ext>
                </a:extLst>
              </p14:cNvPr>
              <p14:cNvContentPartPr/>
              <p14:nvPr/>
            </p14:nvContentPartPr>
            <p14:xfrm>
              <a:off x="4244654" y="1208573"/>
              <a:ext cx="43920" cy="215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05EFE95-6CA5-7804-27AE-1E2F4BB239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35654" y="1199573"/>
                <a:ext cx="615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0D63B71-F782-B324-19DF-3D71C474EEC5}"/>
                  </a:ext>
                </a:extLst>
              </p14:cNvPr>
              <p14:cNvContentPartPr/>
              <p14:nvPr/>
            </p14:nvContentPartPr>
            <p14:xfrm>
              <a:off x="4169054" y="1310093"/>
              <a:ext cx="41760" cy="7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0D63B71-F782-B324-19DF-3D71C474EEC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60054" y="1301484"/>
                <a:ext cx="59400" cy="24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CA42E19-813F-6899-ACEE-6B61C67F2629}"/>
                  </a:ext>
                </a:extLst>
              </p14:cNvPr>
              <p14:cNvContentPartPr/>
              <p14:nvPr/>
            </p14:nvContentPartPr>
            <p14:xfrm>
              <a:off x="4187774" y="1271933"/>
              <a:ext cx="182520" cy="55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CA42E19-813F-6899-ACEE-6B61C67F26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78774" y="1262933"/>
                <a:ext cx="200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8B8AC92-3292-1213-C760-00D355B4C2CD}"/>
                  </a:ext>
                </a:extLst>
              </p14:cNvPr>
              <p14:cNvContentPartPr/>
              <p14:nvPr/>
            </p14:nvContentPartPr>
            <p14:xfrm>
              <a:off x="4322774" y="1290653"/>
              <a:ext cx="173520" cy="121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8B8AC92-3292-1213-C760-00D355B4C2C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13755" y="1281653"/>
                <a:ext cx="191197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BDFA7F2-E1BE-0AB7-D448-CB8E129D1B3E}"/>
                  </a:ext>
                </a:extLst>
              </p14:cNvPr>
              <p14:cNvContentPartPr/>
              <p14:nvPr/>
            </p14:nvContentPartPr>
            <p14:xfrm>
              <a:off x="4516814" y="1282013"/>
              <a:ext cx="227880" cy="127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BDFA7F2-E1BE-0AB7-D448-CB8E129D1B3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07800" y="1273013"/>
                <a:ext cx="245548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1AC46B-EB60-5B58-6E49-E71D20560DD6}"/>
                  </a:ext>
                </a:extLst>
              </p14:cNvPr>
              <p14:cNvContentPartPr/>
              <p14:nvPr/>
            </p14:nvContentPartPr>
            <p14:xfrm>
              <a:off x="4748654" y="1296773"/>
              <a:ext cx="84600" cy="94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1AC46B-EB60-5B58-6E49-E71D20560DD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39654" y="1287773"/>
                <a:ext cx="1022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79D3B13-A2ED-386D-15D2-00AA15ABCABA}"/>
                  </a:ext>
                </a:extLst>
              </p14:cNvPr>
              <p14:cNvContentPartPr/>
              <p14:nvPr/>
            </p14:nvContentPartPr>
            <p14:xfrm>
              <a:off x="4797974" y="1315493"/>
              <a:ext cx="113760" cy="205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79D3B13-A2ED-386D-15D2-00AA15ABCAB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88974" y="1306493"/>
                <a:ext cx="131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121835B-C16A-6F5D-3DBD-BD9E0117A9A1}"/>
                  </a:ext>
                </a:extLst>
              </p14:cNvPr>
              <p14:cNvContentPartPr/>
              <p14:nvPr/>
            </p14:nvContentPartPr>
            <p14:xfrm>
              <a:off x="4079774" y="1490813"/>
              <a:ext cx="214560" cy="310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121835B-C16A-6F5D-3DBD-BD9E0117A9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70789" y="1481803"/>
                <a:ext cx="232170" cy="327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E0AEF33-A613-F87F-4082-AE55202AF733}"/>
                  </a:ext>
                </a:extLst>
              </p14:cNvPr>
              <p14:cNvContentPartPr/>
              <p14:nvPr/>
            </p14:nvContentPartPr>
            <p14:xfrm>
              <a:off x="770654" y="2074373"/>
              <a:ext cx="2644560" cy="1820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E0AEF33-A613-F87F-4082-AE55202AF73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1654" y="2065373"/>
                <a:ext cx="2662200" cy="18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D1498D6D-95E3-8FF1-B6D5-A4A352438595}"/>
              </a:ext>
            </a:extLst>
          </p:cNvPr>
          <p:cNvGrpSpPr/>
          <p:nvPr/>
        </p:nvGrpSpPr>
        <p:grpSpPr>
          <a:xfrm>
            <a:off x="1070534" y="1794653"/>
            <a:ext cx="3895200" cy="3290760"/>
            <a:chOff x="1070534" y="1621482"/>
            <a:chExt cx="3895200" cy="32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AF2100-FE0D-AC0F-0C7C-687D86B17975}"/>
                    </a:ext>
                  </a:extLst>
                </p14:cNvPr>
                <p14:cNvContentPartPr/>
                <p14:nvPr/>
              </p14:nvContentPartPr>
              <p14:xfrm>
                <a:off x="3502694" y="1693842"/>
                <a:ext cx="66600" cy="654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FFE691-5B6E-5F23-A99B-1C9F05A27D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94054" y="1685202"/>
                  <a:ext cx="8424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9EAB208-4311-5349-D9CC-901781DFA90F}"/>
                    </a:ext>
                  </a:extLst>
                </p14:cNvPr>
                <p14:cNvContentPartPr/>
                <p14:nvPr/>
              </p14:nvContentPartPr>
              <p14:xfrm>
                <a:off x="3507734" y="1621482"/>
                <a:ext cx="1458000" cy="106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394715-FC62-1580-EF22-15883160E9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99094" y="1612482"/>
                  <a:ext cx="1475640" cy="10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786E89-0825-23BF-5D39-29D40DCB693D}"/>
                    </a:ext>
                  </a:extLst>
                </p14:cNvPr>
                <p14:cNvContentPartPr/>
                <p14:nvPr/>
              </p14:nvContentPartPr>
              <p14:xfrm>
                <a:off x="3768014" y="1820562"/>
                <a:ext cx="29448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A898E5-37BE-4684-C857-73CE0275D3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59014" y="1811562"/>
                  <a:ext cx="312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1F20E-2905-61CF-BAB2-D07FC30D230E}"/>
                    </a:ext>
                  </a:extLst>
                </p14:cNvPr>
                <p14:cNvContentPartPr/>
                <p14:nvPr/>
              </p14:nvContentPartPr>
              <p14:xfrm>
                <a:off x="4085534" y="1856562"/>
                <a:ext cx="160200" cy="156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13AFBD-BBA8-C007-7206-F1BF611418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76534" y="1847922"/>
                  <a:ext cx="177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578F55-8D54-39EB-69C3-D0770AFEC9BE}"/>
                    </a:ext>
                  </a:extLst>
                </p14:cNvPr>
                <p14:cNvContentPartPr/>
                <p14:nvPr/>
              </p14:nvContentPartPr>
              <p14:xfrm>
                <a:off x="4260134" y="1753242"/>
                <a:ext cx="162720" cy="29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3427F6-734B-4C80-91EF-3FBDF4FF32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51134" y="1744242"/>
                  <a:ext cx="180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D515A2-F3E4-B8A4-A6A0-CF81A8A5E483}"/>
                    </a:ext>
                  </a:extLst>
                </p14:cNvPr>
                <p14:cNvContentPartPr/>
                <p14:nvPr/>
              </p14:nvContentPartPr>
              <p14:xfrm>
                <a:off x="3734174" y="2211162"/>
                <a:ext cx="517680" cy="19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B079EC-3C1C-58A2-9B9B-54AAE72A97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25174" y="2202162"/>
                  <a:ext cx="535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AAD4FAE-4627-F697-9A87-6511FC122834}"/>
                    </a:ext>
                  </a:extLst>
                </p14:cNvPr>
                <p14:cNvContentPartPr/>
                <p14:nvPr/>
              </p14:nvContentPartPr>
              <p14:xfrm>
                <a:off x="4309094" y="2197122"/>
                <a:ext cx="41040" cy="198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04C1F6-9043-1CB9-73E6-955212C486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00454" y="2188122"/>
                  <a:ext cx="58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DCC2C8-6D68-CD27-ED05-A27933C0B777}"/>
                    </a:ext>
                  </a:extLst>
                </p14:cNvPr>
                <p14:cNvContentPartPr/>
                <p14:nvPr/>
              </p14:nvContentPartPr>
              <p14:xfrm>
                <a:off x="4352294" y="2272002"/>
                <a:ext cx="336600" cy="139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636D10-3621-4F5D-0CB9-C76053CA80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43294" y="2263002"/>
                  <a:ext cx="354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A2777E-5CFE-4B30-BC73-861A7C19266D}"/>
                    </a:ext>
                  </a:extLst>
                </p14:cNvPr>
                <p14:cNvContentPartPr/>
                <p14:nvPr/>
              </p14:nvContentPartPr>
              <p14:xfrm>
                <a:off x="1070534" y="2319162"/>
                <a:ext cx="151200" cy="278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07C3367-EE79-D588-B928-54962A45F0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1894" y="2310522"/>
                  <a:ext cx="168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BF8A75-5DD8-1F82-5B7F-1CF53978A7F7}"/>
                    </a:ext>
                  </a:extLst>
                </p14:cNvPr>
                <p14:cNvContentPartPr/>
                <p14:nvPr/>
              </p14:nvContentPartPr>
              <p14:xfrm>
                <a:off x="1221734" y="2268762"/>
                <a:ext cx="83520" cy="129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E4754A8-8FF9-3ABF-521B-94185BC2F7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12734" y="2259762"/>
                  <a:ext cx="101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3DFA80-A671-56EB-3E52-2E034EC78890}"/>
                    </a:ext>
                  </a:extLst>
                </p14:cNvPr>
                <p14:cNvContentPartPr/>
                <p14:nvPr/>
              </p14:nvContentPartPr>
              <p14:xfrm>
                <a:off x="1314614" y="2226642"/>
                <a:ext cx="83160" cy="142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392F174-4633-75A8-6513-75E55AA604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05614" y="2217642"/>
                  <a:ext cx="10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3F8925D-DF1E-B463-DF81-7E464A372622}"/>
                    </a:ext>
                  </a:extLst>
                </p14:cNvPr>
                <p14:cNvContentPartPr/>
                <p14:nvPr/>
              </p14:nvContentPartPr>
              <p14:xfrm>
                <a:off x="1414694" y="2042322"/>
                <a:ext cx="71640" cy="222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ECC4C34-DEEC-D0FE-DAF8-A0C5EDB77D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05694" y="2033682"/>
                  <a:ext cx="89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5E49EB-7FC6-EA2A-C89A-B4EEB1DAE2ED}"/>
                    </a:ext>
                  </a:extLst>
                </p14:cNvPr>
                <p14:cNvContentPartPr/>
                <p14:nvPr/>
              </p14:nvContentPartPr>
              <p14:xfrm>
                <a:off x="1370054" y="2080122"/>
                <a:ext cx="118440" cy="71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0B810F-D77D-D30C-C065-FB5172108E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61054" y="2071122"/>
                  <a:ext cx="136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F072B95-5E42-A01A-D921-B387509F7A7F}"/>
                    </a:ext>
                  </a:extLst>
                </p14:cNvPr>
                <p14:cNvContentPartPr/>
                <p14:nvPr/>
              </p14:nvContentPartPr>
              <p14:xfrm>
                <a:off x="1842014" y="1825242"/>
                <a:ext cx="43920" cy="314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06D44EA-E5AE-C852-A81A-C1291272F3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33374" y="1816242"/>
                  <a:ext cx="61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14854D4-26A7-6E71-9D58-9C9881CF516F}"/>
                    </a:ext>
                  </a:extLst>
                </p14:cNvPr>
                <p14:cNvContentPartPr/>
                <p14:nvPr/>
              </p14:nvContentPartPr>
              <p14:xfrm>
                <a:off x="1959374" y="1901202"/>
                <a:ext cx="118440" cy="134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DE74CD-AB28-6B85-9057-F62076A24C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50374" y="1892562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8DEA9B-AD9F-B4A8-3246-19F2C915CE82}"/>
                    </a:ext>
                  </a:extLst>
                </p14:cNvPr>
                <p14:cNvContentPartPr/>
                <p14:nvPr/>
              </p14:nvContentPartPr>
              <p14:xfrm>
                <a:off x="2102294" y="1856922"/>
                <a:ext cx="108000" cy="117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90197BC-C298-FF75-5C85-5851A9E0E9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93654" y="1848282"/>
                  <a:ext cx="125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258955-D74C-02FE-B2F1-A7C9DD443E11}"/>
                    </a:ext>
                  </a:extLst>
                </p14:cNvPr>
                <p14:cNvContentPartPr/>
                <p14:nvPr/>
              </p14:nvContentPartPr>
              <p14:xfrm>
                <a:off x="2251694" y="1688082"/>
                <a:ext cx="77400" cy="195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74DB5F-F31E-B402-03DE-E0CF397C83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42694" y="1679082"/>
                  <a:ext cx="95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BE2A1AE-4511-11CD-3498-244B676E9847}"/>
                    </a:ext>
                  </a:extLst>
                </p14:cNvPr>
                <p14:cNvContentPartPr/>
                <p14:nvPr/>
              </p14:nvContentPartPr>
              <p14:xfrm>
                <a:off x="2195174" y="1661082"/>
                <a:ext cx="257040" cy="250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8805D4A-05E3-58DA-9EED-9F55024C9DD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86174" y="1652082"/>
                  <a:ext cx="274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F2D3E8-EF76-0520-165C-ADFB7C5CB7ED}"/>
                    </a:ext>
                  </a:extLst>
                </p14:cNvPr>
                <p14:cNvContentPartPr/>
                <p14:nvPr/>
              </p14:nvContentPartPr>
              <p14:xfrm>
                <a:off x="1107254" y="2350482"/>
                <a:ext cx="2436480" cy="1372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8A95DF-555E-2EF6-1A04-42FE0EA55F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8614" y="2341482"/>
                  <a:ext cx="2454120" cy="13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22E04E-9FED-4D86-9254-098B93581619}"/>
                    </a:ext>
                  </a:extLst>
                </p14:cNvPr>
                <p14:cNvContentPartPr/>
                <p14:nvPr/>
              </p14:nvContentPartPr>
              <p14:xfrm>
                <a:off x="1790174" y="2517522"/>
                <a:ext cx="74880" cy="251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032F3DA-00EF-F770-9AFA-45161B760B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81534" y="2508522"/>
                  <a:ext cx="92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D9D5BA-7EDB-6C65-36E2-ECA5DF394D7A}"/>
                    </a:ext>
                  </a:extLst>
                </p14:cNvPr>
                <p14:cNvContentPartPr/>
                <p14:nvPr/>
              </p14:nvContentPartPr>
              <p14:xfrm>
                <a:off x="1659854" y="2605362"/>
                <a:ext cx="311760" cy="14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51A5B28-76A2-C64D-6C97-DB72D3D657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50854" y="2596722"/>
                  <a:ext cx="329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2ED316-6699-3076-3F56-AD04C3F03FC7}"/>
                    </a:ext>
                  </a:extLst>
                </p14:cNvPr>
                <p14:cNvContentPartPr/>
                <p14:nvPr/>
              </p14:nvContentPartPr>
              <p14:xfrm>
                <a:off x="1985294" y="2386122"/>
                <a:ext cx="78480" cy="291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C819C3F-014B-DAEF-1DA2-6F6A9D281D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76294" y="2377122"/>
                  <a:ext cx="96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451828-8010-74DC-1071-E3739C79349C}"/>
                    </a:ext>
                  </a:extLst>
                </p14:cNvPr>
                <p14:cNvContentPartPr/>
                <p14:nvPr/>
              </p14:nvContentPartPr>
              <p14:xfrm>
                <a:off x="2022734" y="2452362"/>
                <a:ext cx="179640" cy="186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D22D644-C9CA-82B2-4591-DE1AFA3120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13734" y="2443362"/>
                  <a:ext cx="197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F7B1E0-81DC-3FB8-48A9-14CA39468880}"/>
                    </a:ext>
                  </a:extLst>
                </p14:cNvPr>
                <p14:cNvContentPartPr/>
                <p14:nvPr/>
              </p14:nvContentPartPr>
              <p14:xfrm>
                <a:off x="2199134" y="2446602"/>
                <a:ext cx="308520" cy="160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B4B292-829B-4A72-83F0-2C50F42EE23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90134" y="2437962"/>
                  <a:ext cx="326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FAFB16E-E9D8-17FE-250D-E31E004C76BB}"/>
                    </a:ext>
                  </a:extLst>
                </p14:cNvPr>
                <p14:cNvContentPartPr/>
                <p14:nvPr/>
              </p14:nvContentPartPr>
              <p14:xfrm>
                <a:off x="2896454" y="2757282"/>
                <a:ext cx="966240" cy="2147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5BC2512-31A5-8163-6B28-7872066DB3E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87454" y="2748642"/>
                  <a:ext cx="983880" cy="21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16A9647-817C-9BF5-7D2E-38850E47FF6E}"/>
                    </a:ext>
                  </a:extLst>
                </p14:cNvPr>
                <p14:cNvContentPartPr/>
                <p14:nvPr/>
              </p14:nvContentPartPr>
              <p14:xfrm>
                <a:off x="3064574" y="2712282"/>
                <a:ext cx="1023840" cy="2199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B2C3071-37D2-2FD0-9D91-708335B71E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5574" y="2703642"/>
                  <a:ext cx="1041480" cy="22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6A6EF43-EF84-67C4-B14E-4F9904B53AD4}"/>
                    </a:ext>
                  </a:extLst>
                </p14:cNvPr>
                <p14:cNvContentPartPr/>
                <p14:nvPr/>
              </p14:nvContentPartPr>
              <p14:xfrm>
                <a:off x="3263654" y="3193602"/>
                <a:ext cx="100080" cy="348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EC6386-3A0C-EFEB-BFE7-146AB3DAA6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54654" y="3184962"/>
                  <a:ext cx="1177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2F71A2E-9DC1-D3FE-4629-4F76CC43F4B0}"/>
                    </a:ext>
                  </a:extLst>
                </p14:cNvPr>
                <p14:cNvContentPartPr/>
                <p14:nvPr/>
              </p14:nvContentPartPr>
              <p14:xfrm>
                <a:off x="3279494" y="3383322"/>
                <a:ext cx="151200" cy="106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99C89F6-719F-89A9-EC9C-DC4A653E633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70494" y="3374682"/>
                  <a:ext cx="168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F448E47-9B3C-F549-77C3-11828EE0E256}"/>
                    </a:ext>
                  </a:extLst>
                </p14:cNvPr>
                <p14:cNvContentPartPr/>
                <p14:nvPr/>
              </p14:nvContentPartPr>
              <p14:xfrm>
                <a:off x="3476774" y="3206202"/>
                <a:ext cx="37800" cy="289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DE8A9E-5F2F-371B-263E-B499AA616D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7774" y="3197202"/>
                  <a:ext cx="55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12C82EE-2077-7E72-F1F7-6339615F9B12}"/>
                    </a:ext>
                  </a:extLst>
                </p14:cNvPr>
                <p14:cNvContentPartPr/>
                <p14:nvPr/>
              </p14:nvContentPartPr>
              <p14:xfrm>
                <a:off x="3481454" y="3269922"/>
                <a:ext cx="255240" cy="234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6C50A5C-06F8-D111-39FA-9A5092685F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72454" y="3260922"/>
                  <a:ext cx="272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5519B8-B824-3649-7EA1-35E75E7A5C84}"/>
                    </a:ext>
                  </a:extLst>
                </p14:cNvPr>
                <p14:cNvContentPartPr/>
                <p14:nvPr/>
              </p14:nvContentPartPr>
              <p14:xfrm>
                <a:off x="4084094" y="3457122"/>
                <a:ext cx="134640" cy="141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CA16A0-A1F7-3EA0-578B-6DBD4248A8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75094" y="3448482"/>
                  <a:ext cx="152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9974DA-15D2-381E-8DAC-513FE1A040B9}"/>
                    </a:ext>
                  </a:extLst>
                </p14:cNvPr>
                <p14:cNvContentPartPr/>
                <p14:nvPr/>
              </p14:nvContentPartPr>
              <p14:xfrm>
                <a:off x="4242494" y="3400242"/>
                <a:ext cx="278640" cy="163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7B9E693-339F-60DD-D81E-981F8F0B7E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33854" y="3391242"/>
                  <a:ext cx="296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346A0F5-E0EB-C77F-3477-3A129FFF8B4B}"/>
                    </a:ext>
                  </a:extLst>
                </p14:cNvPr>
                <p14:cNvContentPartPr/>
                <p14:nvPr/>
              </p14:nvContentPartPr>
              <p14:xfrm>
                <a:off x="4581614" y="3437322"/>
                <a:ext cx="9000" cy="111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D481F2C-A572-28E2-8CB7-404C8EF3B3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72974" y="3428682"/>
                  <a:ext cx="26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031CA3D-1DA2-5A71-B67A-04B3E2431AA1}"/>
                    </a:ext>
                  </a:extLst>
                </p14:cNvPr>
                <p14:cNvContentPartPr/>
                <p14:nvPr/>
              </p14:nvContentPartPr>
              <p14:xfrm>
                <a:off x="4562174" y="3333282"/>
                <a:ext cx="33120" cy="54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DEFE5A0-05F8-6DB7-D359-ECE1B173AAB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53174" y="3324642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6935496-0733-A41C-CF5C-FF19934020EB}"/>
                    </a:ext>
                  </a:extLst>
                </p14:cNvPr>
                <p14:cNvContentPartPr/>
                <p14:nvPr/>
              </p14:nvContentPartPr>
              <p14:xfrm>
                <a:off x="4621934" y="3272802"/>
                <a:ext cx="106560" cy="278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F35E5B0-0CA0-C443-5079-9BFDC23328E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13294" y="3264162"/>
                  <a:ext cx="12420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220972-C7E1-C29F-B0CF-DB2DCF67D460}"/>
              </a:ext>
            </a:extLst>
          </p:cNvPr>
          <p:cNvGrpSpPr/>
          <p:nvPr/>
        </p:nvGrpSpPr>
        <p:grpSpPr>
          <a:xfrm>
            <a:off x="985214" y="5349293"/>
            <a:ext cx="435240" cy="430560"/>
            <a:chOff x="985214" y="5176122"/>
            <a:chExt cx="43524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C2F0170-1147-56C1-9EA0-007114CC0BA0}"/>
                    </a:ext>
                  </a:extLst>
                </p14:cNvPr>
                <p14:cNvContentPartPr/>
                <p14:nvPr/>
              </p14:nvContentPartPr>
              <p14:xfrm>
                <a:off x="1047134" y="5283042"/>
                <a:ext cx="230760" cy="215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6BD0FA7-6E28-9A98-9184-234FDB1E38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8494" y="5274042"/>
                  <a:ext cx="248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3D482C1-4449-358F-97CB-E5BB0C12A576}"/>
                    </a:ext>
                  </a:extLst>
                </p14:cNvPr>
                <p14:cNvContentPartPr/>
                <p14:nvPr/>
              </p14:nvContentPartPr>
              <p14:xfrm>
                <a:off x="985214" y="5176122"/>
                <a:ext cx="435240" cy="430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06CFAB2-65DC-E852-D5E1-38D0445E164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6574" y="5167122"/>
                  <a:ext cx="45288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9EE68B5-5507-BCF1-4A5F-322B4E194A84}"/>
              </a:ext>
            </a:extLst>
          </p:cNvPr>
          <p:cNvGrpSpPr/>
          <p:nvPr/>
        </p:nvGrpSpPr>
        <p:grpSpPr>
          <a:xfrm>
            <a:off x="234254" y="3467573"/>
            <a:ext cx="488880" cy="510840"/>
            <a:chOff x="234254" y="3294402"/>
            <a:chExt cx="48888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7733459-D7DD-825E-6999-86BCB93319AE}"/>
                    </a:ext>
                  </a:extLst>
                </p14:cNvPr>
                <p14:cNvContentPartPr/>
                <p14:nvPr/>
              </p14:nvContentPartPr>
              <p14:xfrm>
                <a:off x="449534" y="3444522"/>
                <a:ext cx="58320" cy="245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333FD63-7841-C6DE-DA7D-756A5D0196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0534" y="3435522"/>
                  <a:ext cx="75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C15060C-1DC8-1EDB-47BE-2BBCB9B60469}"/>
                    </a:ext>
                  </a:extLst>
                </p14:cNvPr>
                <p14:cNvContentPartPr/>
                <p14:nvPr/>
              </p14:nvContentPartPr>
              <p14:xfrm>
                <a:off x="234254" y="3294402"/>
                <a:ext cx="488880" cy="510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17DDAE8-1E4C-33D3-5EA1-21940039F95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5614" y="3285402"/>
                  <a:ext cx="506520" cy="528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46652739-6DB6-59CA-663C-7B0646833273}"/>
              </a:ext>
            </a:extLst>
          </p:cNvPr>
          <p:cNvPicPr>
            <a:picLocks noChangeAspect="1"/>
          </p:cNvPicPr>
          <p:nvPr/>
        </p:nvPicPr>
        <p:blipFill>
          <a:blip r:embed="rId160"/>
          <a:stretch>
            <a:fillRect/>
          </a:stretch>
        </p:blipFill>
        <p:spPr>
          <a:xfrm>
            <a:off x="6629400" y="2611571"/>
            <a:ext cx="508250" cy="501503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3D21DCBC-4E39-64B9-7A90-934B2E51266E}"/>
              </a:ext>
            </a:extLst>
          </p:cNvPr>
          <p:cNvSpPr/>
          <p:nvPr/>
        </p:nvSpPr>
        <p:spPr>
          <a:xfrm>
            <a:off x="3124200" y="935171"/>
            <a:ext cx="5486400" cy="228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83C076BF-8062-C7D6-3627-ECDF27AD194C}"/>
              </a:ext>
            </a:extLst>
          </p:cNvPr>
          <p:cNvPicPr>
            <a:picLocks noChangeAspect="1"/>
          </p:cNvPicPr>
          <p:nvPr/>
        </p:nvPicPr>
        <p:blipFill>
          <a:blip r:embed="rId161"/>
          <a:stretch>
            <a:fillRect/>
          </a:stretch>
        </p:blipFill>
        <p:spPr>
          <a:xfrm>
            <a:off x="64268" y="58871"/>
            <a:ext cx="1717237" cy="2074729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76167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#3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3406D0D-213B-8461-C07F-6A252E36BD75}"/>
              </a:ext>
            </a:extLst>
          </p:cNvPr>
          <p:cNvSpPr txBox="1">
            <a:spLocks/>
          </p:cNvSpPr>
          <p:nvPr/>
        </p:nvSpPr>
        <p:spPr>
          <a:xfrm>
            <a:off x="210403" y="6400800"/>
            <a:ext cx="493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6EE1F18-D098-82DE-5F9F-2B39ED8DE2E3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8382000" cy="1752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Login yields a stateless token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Token itself contains all necessary info --- nothing on server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Encrypted using server's </a:t>
            </a:r>
            <a:r>
              <a:rPr lang="en-US" sz="2200" u="sng" dirty="0"/>
              <a:t>private</a:t>
            </a:r>
            <a:r>
              <a:rPr lang="en-US" sz="2200" dirty="0"/>
              <a:t> key at login, API functions use </a:t>
            </a:r>
            <a:r>
              <a:rPr lang="en-US" sz="2200" u="sng" dirty="0"/>
              <a:t>public</a:t>
            </a:r>
            <a:r>
              <a:rPr lang="en-US" sz="2200" dirty="0"/>
              <a:t> key to validate --- avoids API functions calling auth service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EB53E9-87B8-E2CF-4405-76D513A09174}"/>
              </a:ext>
            </a:extLst>
          </p:cNvPr>
          <p:cNvGrpSpPr/>
          <p:nvPr/>
        </p:nvGrpSpPr>
        <p:grpSpPr>
          <a:xfrm>
            <a:off x="5486400" y="3902029"/>
            <a:ext cx="3048000" cy="1828800"/>
            <a:chOff x="4970063" y="2905600"/>
            <a:chExt cx="3352800" cy="25146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D0BA3F-5E28-74F6-EA50-3134416C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67EAA5-CDD8-5E32-0B28-86466AC8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15" name="Picture 1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4BD89DE-B441-85BF-BA6B-3B8121C9D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5" y="3413078"/>
            <a:ext cx="1120307" cy="23196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C72E76-0766-C073-6238-A741E8511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048" y="4403632"/>
            <a:ext cx="1111275" cy="208919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ED6CC74-00CD-B2A4-6E64-CD6817F0F5E1}"/>
              </a:ext>
            </a:extLst>
          </p:cNvPr>
          <p:cNvSpPr/>
          <p:nvPr/>
        </p:nvSpPr>
        <p:spPr>
          <a:xfrm>
            <a:off x="6322646" y="6016388"/>
            <a:ext cx="2590799" cy="685800"/>
          </a:xfrm>
          <a:prstGeom prst="wedgeRoundRectCallout">
            <a:avLst>
              <a:gd name="adj1" fmla="val -29273"/>
              <a:gd name="adj2" fmla="val -117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tx1"/>
                </a:solidFill>
              </a:rPr>
              <a:t>Example: </a:t>
            </a:r>
            <a:br>
              <a:rPr lang="en-US" b="1" i="1" dirty="0">
                <a:solidFill>
                  <a:schemeClr val="tx1"/>
                </a:solidFill>
              </a:rPr>
            </a:br>
            <a:r>
              <a:rPr lang="en-US" b="1" i="1" dirty="0">
                <a:solidFill>
                  <a:schemeClr val="tx1"/>
                </a:solidFill>
              </a:rPr>
              <a:t>JSON Web Tokens (JWT)</a:t>
            </a:r>
            <a:endParaRPr lang="en-US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66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#3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3406D0D-213B-8461-C07F-6A252E36BD75}"/>
              </a:ext>
            </a:extLst>
          </p:cNvPr>
          <p:cNvSpPr txBox="1">
            <a:spLocks/>
          </p:cNvSpPr>
          <p:nvPr/>
        </p:nvSpPr>
        <p:spPr>
          <a:xfrm>
            <a:off x="210403" y="6400800"/>
            <a:ext cx="493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6EE1F18-D098-82DE-5F9F-2B39ED8DE2E3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8382000" cy="1752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 yields a stateless token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Token itself contains all necessary info --- nothing on 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Encrypted using server's </a:t>
            </a:r>
            <a:r>
              <a:rPr kumimoji="0" lang="en-US" sz="22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private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key at login, API functions use </a:t>
            </a:r>
            <a:r>
              <a:rPr kumimoji="0" lang="en-US" sz="22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public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key to validate --- avoids API functions calling auth service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EB53E9-87B8-E2CF-4405-76D513A09174}"/>
              </a:ext>
            </a:extLst>
          </p:cNvPr>
          <p:cNvGrpSpPr/>
          <p:nvPr/>
        </p:nvGrpSpPr>
        <p:grpSpPr>
          <a:xfrm>
            <a:off x="5486400" y="3902029"/>
            <a:ext cx="3048000" cy="1828800"/>
            <a:chOff x="4970063" y="2905600"/>
            <a:chExt cx="3352800" cy="25146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D0BA3F-5E28-74F6-EA50-3134416C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67EAA5-CDD8-5E32-0B28-86466AC8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15" name="Picture 1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4BD89DE-B441-85BF-BA6B-3B8121C9D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5" y="3413078"/>
            <a:ext cx="1120307" cy="23196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C72E76-0766-C073-6238-A741E8511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048" y="4403632"/>
            <a:ext cx="1111275" cy="208919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ED6CC74-00CD-B2A4-6E64-CD6817F0F5E1}"/>
              </a:ext>
            </a:extLst>
          </p:cNvPr>
          <p:cNvSpPr/>
          <p:nvPr/>
        </p:nvSpPr>
        <p:spPr>
          <a:xfrm>
            <a:off x="6322646" y="6016388"/>
            <a:ext cx="2590799" cy="685800"/>
          </a:xfrm>
          <a:prstGeom prst="wedgeRoundRectCallout">
            <a:avLst>
              <a:gd name="adj1" fmla="val -29273"/>
              <a:gd name="adj2" fmla="val -117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</a:t>
            </a:r>
            <a:b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 Web Tokens (JWT)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C84D23-677E-8D56-616E-B2B9987758AA}"/>
                  </a:ext>
                </a:extLst>
              </p14:cNvPr>
              <p14:cNvContentPartPr/>
              <p14:nvPr/>
            </p14:nvContentPartPr>
            <p14:xfrm>
              <a:off x="2138040" y="3777840"/>
              <a:ext cx="3385800" cy="265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C84D23-677E-8D56-616E-B2B9987758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8680" y="3768480"/>
                <a:ext cx="3404520" cy="26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8080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3406D0D-213B-8461-C07F-6A252E36BD75}"/>
              </a:ext>
            </a:extLst>
          </p:cNvPr>
          <p:cNvSpPr txBox="1">
            <a:spLocks/>
          </p:cNvSpPr>
          <p:nvPr/>
        </p:nvSpPr>
        <p:spPr>
          <a:xfrm>
            <a:off x="210403" y="6400800"/>
            <a:ext cx="493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36EE1F18-D098-82DE-5F9F-2B39ED8DE2E3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8382000" cy="1752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 yields a stateless token…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Can the client modify the token? Change the </a:t>
            </a:r>
            <a:r>
              <a:rPr lang="en-US" sz="3200" dirty="0" err="1">
                <a:solidFill>
                  <a:prstClr val="black"/>
                </a:solidFill>
                <a:latin typeface="Calibri"/>
              </a:rPr>
              <a:t>userid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or expiration?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EB53E9-87B8-E2CF-4405-76D513A09174}"/>
              </a:ext>
            </a:extLst>
          </p:cNvPr>
          <p:cNvGrpSpPr/>
          <p:nvPr/>
        </p:nvGrpSpPr>
        <p:grpSpPr>
          <a:xfrm>
            <a:off x="5486400" y="3902029"/>
            <a:ext cx="3048000" cy="1828800"/>
            <a:chOff x="4970063" y="2905600"/>
            <a:chExt cx="3352800" cy="25146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D0BA3F-5E28-74F6-EA50-3134416C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67EAA5-CDD8-5E32-0B28-86466AC8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15" name="Picture 1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4BD89DE-B441-85BF-BA6B-3B8121C9D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5" y="3413078"/>
            <a:ext cx="1120307" cy="23196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C72E76-0766-C073-6238-A741E8511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048" y="4403632"/>
            <a:ext cx="1111275" cy="20891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513F8B-C2DB-8097-67F8-15F5DA563F9D}"/>
                  </a:ext>
                </a:extLst>
              </p14:cNvPr>
              <p14:cNvContentPartPr/>
              <p14:nvPr/>
            </p14:nvContentPartPr>
            <p14:xfrm>
              <a:off x="2135160" y="3677400"/>
              <a:ext cx="3303000" cy="133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513F8B-C2DB-8097-67F8-15F5DA563F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5800" y="3668040"/>
                <a:ext cx="3321720" cy="1354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58DDF6F-35B9-F4AC-F245-FC737516ABDE}"/>
              </a:ext>
            </a:extLst>
          </p:cNvPr>
          <p:cNvSpPr/>
          <p:nvPr/>
        </p:nvSpPr>
        <p:spPr>
          <a:xfrm>
            <a:off x="5893440" y="2667243"/>
            <a:ext cx="2233920" cy="685800"/>
          </a:xfrm>
          <a:prstGeom prst="wedgeRoundRectCallout">
            <a:avLst>
              <a:gd name="adj1" fmla="val -91794"/>
              <a:gd name="adj2" fmla="val -814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No! But </a:t>
            </a: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w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not?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3411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46187-4BF5-183D-3744-031BCA92F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2CB3B-1395-06B6-9F55-7D30EBB7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220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 "handshake"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783750"/>
          </a:xfrm>
        </p:spPr>
        <p:txBody>
          <a:bodyPr/>
          <a:lstStyle/>
          <a:p>
            <a:r>
              <a:rPr lang="en-US" dirty="0"/>
              <a:t>HTTPS is designed to prove identity *and* encrypt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08EDC-5060-61A9-3AED-9096FF4B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08438"/>
            <a:ext cx="1297021" cy="2438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6248400" y="2171713"/>
            <a:ext cx="2743200" cy="211185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D1819F58-6463-9E9E-F26C-680FFCF1FF85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7362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 "handshake"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783750"/>
          </a:xfrm>
        </p:spPr>
        <p:txBody>
          <a:bodyPr/>
          <a:lstStyle/>
          <a:p>
            <a:r>
              <a:rPr lang="en-US" dirty="0"/>
              <a:t>HTTPS is designed to prove identity *and* encrypt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08EDC-5060-61A9-3AED-9096FF4B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08438"/>
            <a:ext cx="1297021" cy="2438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6248400" y="2171713"/>
            <a:ext cx="2743200" cy="211185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794769-B787-7DCA-C508-ACD38CF43CB4}"/>
                  </a:ext>
                </a:extLst>
              </p14:cNvPr>
              <p14:cNvContentPartPr/>
              <p14:nvPr/>
            </p14:nvContentPartPr>
            <p14:xfrm>
              <a:off x="1487487" y="2442120"/>
              <a:ext cx="4749480" cy="22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794769-B787-7DCA-C508-ACD38CF43C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847" y="2433120"/>
                <a:ext cx="4767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95DCB7-A440-C408-697D-22988BE470E9}"/>
                  </a:ext>
                </a:extLst>
              </p14:cNvPr>
              <p14:cNvContentPartPr/>
              <p14:nvPr/>
            </p14:nvContentPartPr>
            <p14:xfrm>
              <a:off x="1791327" y="2142960"/>
              <a:ext cx="15120" cy="151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95DCB7-A440-C408-697D-22988BE470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2327" y="2133960"/>
                <a:ext cx="327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9ABF3-8EF5-2107-D708-5CDBAD005B05}"/>
                  </a:ext>
                </a:extLst>
              </p14:cNvPr>
              <p14:cNvContentPartPr/>
              <p14:nvPr/>
            </p14:nvContentPartPr>
            <p14:xfrm>
              <a:off x="1598367" y="1986360"/>
              <a:ext cx="432360" cy="376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9ABF3-8EF5-2107-D708-5CDBAD005B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9727" y="1977360"/>
                <a:ext cx="450000" cy="39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212713D-0BC0-4824-9076-55A95F540B9E}"/>
              </a:ext>
            </a:extLst>
          </p:cNvPr>
          <p:cNvGrpSpPr/>
          <p:nvPr/>
        </p:nvGrpSpPr>
        <p:grpSpPr>
          <a:xfrm>
            <a:off x="2232687" y="1905000"/>
            <a:ext cx="3145320" cy="486000"/>
            <a:chOff x="2232687" y="2106362"/>
            <a:chExt cx="31453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AB7996-E6EC-CE5A-BD15-5206C6013B68}"/>
                    </a:ext>
                  </a:extLst>
                </p14:cNvPr>
                <p14:cNvContentPartPr/>
                <p14:nvPr/>
              </p14:nvContentPartPr>
              <p14:xfrm>
                <a:off x="2232687" y="2185922"/>
                <a:ext cx="190440" cy="28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AB7996-E6EC-CE5A-BD15-5206C6013B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3687" y="2176922"/>
                  <a:ext cx="208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BCBA00-40CE-B14F-6D84-06842708B8D4}"/>
                    </a:ext>
                  </a:extLst>
                </p14:cNvPr>
                <p14:cNvContentPartPr/>
                <p14:nvPr/>
              </p14:nvContentPartPr>
              <p14:xfrm>
                <a:off x="2545887" y="2168282"/>
                <a:ext cx="40320" cy="29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BCBA00-40CE-B14F-6D84-06842708B8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6887" y="2159642"/>
                  <a:ext cx="57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093081-0B5B-1085-E905-B21EE70E3CB1}"/>
                    </a:ext>
                  </a:extLst>
                </p14:cNvPr>
                <p14:cNvContentPartPr/>
                <p14:nvPr/>
              </p14:nvContentPartPr>
              <p14:xfrm>
                <a:off x="2433207" y="2278802"/>
                <a:ext cx="198720" cy="33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093081-0B5B-1085-E905-B21EE70E3C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4207" y="2270162"/>
                  <a:ext cx="216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5B0811-4C5F-80A1-86AD-2AC7E58EE719}"/>
                    </a:ext>
                  </a:extLst>
                </p14:cNvPr>
                <p14:cNvContentPartPr/>
                <p14:nvPr/>
              </p14:nvContentPartPr>
              <p14:xfrm>
                <a:off x="2630847" y="2181962"/>
                <a:ext cx="107640" cy="22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5B0811-4C5F-80A1-86AD-2AC7E58EE7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1847" y="2173322"/>
                  <a:ext cx="125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DB0372-8429-E6AB-C85B-57B016EE523E}"/>
                    </a:ext>
                  </a:extLst>
                </p14:cNvPr>
                <p14:cNvContentPartPr/>
                <p14:nvPr/>
              </p14:nvContentPartPr>
              <p14:xfrm>
                <a:off x="2623647" y="2319842"/>
                <a:ext cx="154080" cy="2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DB0372-8429-E6AB-C85B-57B016EE5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4647" y="2310842"/>
                  <a:ext cx="171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ACEC89-8EEF-63A1-E144-EE70AE1456C0}"/>
                    </a:ext>
                  </a:extLst>
                </p14:cNvPr>
                <p14:cNvContentPartPr/>
                <p14:nvPr/>
              </p14:nvContentPartPr>
              <p14:xfrm>
                <a:off x="2786367" y="2304722"/>
                <a:ext cx="152640" cy="287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ACEC89-8EEF-63A1-E144-EE70AE1456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77727" y="2296082"/>
                  <a:ext cx="170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B2D0A1-DB24-5BFA-1265-3CECF47F5316}"/>
                    </a:ext>
                  </a:extLst>
                </p14:cNvPr>
                <p14:cNvContentPartPr/>
                <p14:nvPr/>
              </p14:nvContentPartPr>
              <p14:xfrm>
                <a:off x="2956287" y="2295722"/>
                <a:ext cx="127800" cy="155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B2D0A1-DB24-5BFA-1265-3CECF47F53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7647" y="2286722"/>
                  <a:ext cx="14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A6A741-2BF5-0CF5-66C6-71485EDB9941}"/>
                    </a:ext>
                  </a:extLst>
                </p14:cNvPr>
                <p14:cNvContentPartPr/>
                <p14:nvPr/>
              </p14:nvContentPartPr>
              <p14:xfrm>
                <a:off x="3157887" y="2286002"/>
                <a:ext cx="94680" cy="6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A6A741-2BF5-0CF5-66C6-71485EDB99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247" y="2277362"/>
                  <a:ext cx="112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5A2A1A-527E-FC92-254E-AB42352F8F1A}"/>
                    </a:ext>
                  </a:extLst>
                </p14:cNvPr>
                <p14:cNvContentPartPr/>
                <p14:nvPr/>
              </p14:nvContentPartPr>
              <p14:xfrm>
                <a:off x="3193527" y="2414522"/>
                <a:ext cx="51480" cy="66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5A2A1A-527E-FC92-254E-AB42352F8F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4527" y="2405522"/>
                  <a:ext cx="69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90CF94-EFBD-F55D-9C95-1DFD5F817D81}"/>
                    </a:ext>
                  </a:extLst>
                </p14:cNvPr>
                <p14:cNvContentPartPr/>
                <p14:nvPr/>
              </p14:nvContentPartPr>
              <p14:xfrm>
                <a:off x="3329247" y="2184842"/>
                <a:ext cx="127800" cy="331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90CF94-EFBD-F55D-9C95-1DFD5F817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20607" y="2175842"/>
                  <a:ext cx="145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77A21B-343C-3C98-D28E-65C7B114C256}"/>
                    </a:ext>
                  </a:extLst>
                </p14:cNvPr>
                <p14:cNvContentPartPr/>
                <p14:nvPr/>
              </p14:nvContentPartPr>
              <p14:xfrm>
                <a:off x="3466407" y="2167922"/>
                <a:ext cx="99360" cy="344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77A21B-343C-3C98-D28E-65C7B114C2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7767" y="2159282"/>
                  <a:ext cx="117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9E43B8-7095-A8E3-4812-67780F738035}"/>
                    </a:ext>
                  </a:extLst>
                </p14:cNvPr>
                <p14:cNvContentPartPr/>
                <p14:nvPr/>
              </p14:nvContentPartPr>
              <p14:xfrm>
                <a:off x="3688527" y="2291762"/>
                <a:ext cx="96120" cy="169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9E43B8-7095-A8E3-4812-67780F7380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9527" y="2283122"/>
                  <a:ext cx="113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3DEBE2-DF1E-F663-CCEA-978999AD5A91}"/>
                    </a:ext>
                  </a:extLst>
                </p14:cNvPr>
                <p14:cNvContentPartPr/>
                <p14:nvPr/>
              </p14:nvContentPartPr>
              <p14:xfrm>
                <a:off x="3850527" y="2266922"/>
                <a:ext cx="92520" cy="177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3DEBE2-DF1E-F663-CCEA-978999AD5A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1887" y="2258282"/>
                  <a:ext cx="110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8CDB40-C2D1-E9C4-6722-CE4325FB8F3F}"/>
                    </a:ext>
                  </a:extLst>
                </p14:cNvPr>
                <p14:cNvContentPartPr/>
                <p14:nvPr/>
              </p14:nvContentPartPr>
              <p14:xfrm>
                <a:off x="3950967" y="2130842"/>
                <a:ext cx="165960" cy="28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8CDB40-C2D1-E9C4-6722-CE4325FB8F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41967" y="2122202"/>
                  <a:ext cx="183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944544-911E-F52B-C484-EFCFCAEEBF5E}"/>
                    </a:ext>
                  </a:extLst>
                </p14:cNvPr>
                <p14:cNvContentPartPr/>
                <p14:nvPr/>
              </p14:nvContentPartPr>
              <p14:xfrm>
                <a:off x="4132047" y="2272322"/>
                <a:ext cx="141480" cy="13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944544-911E-F52B-C484-EFCFCAEEBF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23047" y="2263322"/>
                  <a:ext cx="159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DFEDF8-53DB-327F-CEF6-9B101E5C6A8E}"/>
                    </a:ext>
                  </a:extLst>
                </p14:cNvPr>
                <p14:cNvContentPartPr/>
                <p14:nvPr/>
              </p14:nvContentPartPr>
              <p14:xfrm>
                <a:off x="4300527" y="2299682"/>
                <a:ext cx="142560" cy="105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DFEDF8-53DB-327F-CEF6-9B101E5C6A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91887" y="2291042"/>
                  <a:ext cx="160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2F7A29-A596-1B20-CE41-1432CDA14B4E}"/>
                    </a:ext>
                  </a:extLst>
                </p14:cNvPr>
                <p14:cNvContentPartPr/>
                <p14:nvPr/>
              </p14:nvContentPartPr>
              <p14:xfrm>
                <a:off x="4470087" y="2106362"/>
                <a:ext cx="64080" cy="357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2F7A29-A596-1B20-CE41-1432CDA14B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61087" y="2097722"/>
                  <a:ext cx="817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36CB8A-148D-BC93-CFF9-4DFF4746FF21}"/>
                    </a:ext>
                  </a:extLst>
                </p14:cNvPr>
                <p14:cNvContentPartPr/>
                <p14:nvPr/>
              </p14:nvContentPartPr>
              <p14:xfrm>
                <a:off x="4498167" y="2224442"/>
                <a:ext cx="140040" cy="18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36CB8A-148D-BC93-CFF9-4DFF4746FF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9527" y="2215802"/>
                  <a:ext cx="157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E3E798-38B7-E9E0-4F43-363738F7D0FB}"/>
                    </a:ext>
                  </a:extLst>
                </p14:cNvPr>
                <p14:cNvContentPartPr/>
                <p14:nvPr/>
              </p14:nvContentPartPr>
              <p14:xfrm>
                <a:off x="4740087" y="2397962"/>
                <a:ext cx="11160" cy="2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E3E798-38B7-E9E0-4F43-363738F7D0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1447" y="2389322"/>
                  <a:ext cx="28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2A53F5-E0AA-F315-6D87-46B5C3807D36}"/>
                    </a:ext>
                  </a:extLst>
                </p14:cNvPr>
                <p14:cNvContentPartPr/>
                <p14:nvPr/>
              </p14:nvContentPartPr>
              <p14:xfrm>
                <a:off x="4845207" y="2286362"/>
                <a:ext cx="110160" cy="16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2A53F5-E0AA-F315-6D87-46B5C3807D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36207" y="2277722"/>
                  <a:ext cx="127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DA4D47-FE43-82B9-D88F-434CDB744350}"/>
                    </a:ext>
                  </a:extLst>
                </p14:cNvPr>
                <p14:cNvContentPartPr/>
                <p14:nvPr/>
              </p14:nvContentPartPr>
              <p14:xfrm>
                <a:off x="4937727" y="2313362"/>
                <a:ext cx="135360" cy="11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DA4D47-FE43-82B9-D88F-434CDB7443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28727" y="2304362"/>
                  <a:ext cx="153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627E02-B584-7091-433A-799A3A939F36}"/>
                    </a:ext>
                  </a:extLst>
                </p14:cNvPr>
                <p14:cNvContentPartPr/>
                <p14:nvPr/>
              </p14:nvContentPartPr>
              <p14:xfrm>
                <a:off x="5087487" y="2331362"/>
                <a:ext cx="290520" cy="147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627E02-B584-7091-433A-799A3A939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78847" y="2322362"/>
                  <a:ext cx="30816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999CC6-097D-D904-C9EF-2E8E7331F53E}"/>
                  </a:ext>
                </a:extLst>
              </p14:cNvPr>
              <p14:cNvContentPartPr/>
              <p14:nvPr/>
            </p14:nvContentPartPr>
            <p14:xfrm>
              <a:off x="1452567" y="2856840"/>
              <a:ext cx="4791240" cy="267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999CC6-097D-D904-C9EF-2E8E7331F53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43927" y="2847840"/>
                <a:ext cx="480888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791F18C-111C-45A9-3F1C-3FA2670F206E}"/>
              </a:ext>
            </a:extLst>
          </p:cNvPr>
          <p:cNvGrpSpPr/>
          <p:nvPr/>
        </p:nvGrpSpPr>
        <p:grpSpPr>
          <a:xfrm>
            <a:off x="2419527" y="2967720"/>
            <a:ext cx="981360" cy="267120"/>
            <a:chOff x="2419527" y="3169082"/>
            <a:chExt cx="9813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14B845-B2F6-FCA1-BAFB-296B4585CB27}"/>
                    </a:ext>
                  </a:extLst>
                </p14:cNvPr>
                <p14:cNvContentPartPr/>
                <p14:nvPr/>
              </p14:nvContentPartPr>
              <p14:xfrm>
                <a:off x="2419527" y="3238562"/>
                <a:ext cx="367920" cy="155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14B845-B2F6-FCA1-BAFB-296B4585CB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10527" y="3229562"/>
                  <a:ext cx="38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90DEEC-5952-28AC-BCC0-FB2653FE7444}"/>
                    </a:ext>
                  </a:extLst>
                </p14:cNvPr>
                <p14:cNvContentPartPr/>
                <p14:nvPr/>
              </p14:nvContentPartPr>
              <p14:xfrm>
                <a:off x="2822367" y="3169082"/>
                <a:ext cx="101880" cy="26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90DEEC-5952-28AC-BCC0-FB2653FE74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13727" y="3160082"/>
                  <a:ext cx="119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C394BD-EEDD-25D9-AB1F-BBF2D678B712}"/>
                    </a:ext>
                  </a:extLst>
                </p14:cNvPr>
                <p14:cNvContentPartPr/>
                <p14:nvPr/>
              </p14:nvContentPartPr>
              <p14:xfrm>
                <a:off x="2762967" y="3255122"/>
                <a:ext cx="202680" cy="25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C394BD-EEDD-25D9-AB1F-BBF2D678B7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967" y="3246122"/>
                  <a:ext cx="220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F4BD72-6720-DA91-7FF4-5384BBAB9FDD}"/>
                    </a:ext>
                  </a:extLst>
                </p14:cNvPr>
                <p14:cNvContentPartPr/>
                <p14:nvPr/>
              </p14:nvContentPartPr>
              <p14:xfrm>
                <a:off x="2969247" y="3277442"/>
                <a:ext cx="157320" cy="129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F4BD72-6720-DA91-7FF4-5384BBAB9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60607" y="3268802"/>
                  <a:ext cx="174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285EB5-6892-F7DC-12A5-14F2E9F6A3BC}"/>
                    </a:ext>
                  </a:extLst>
                </p14:cNvPr>
                <p14:cNvContentPartPr/>
                <p14:nvPr/>
              </p14:nvContentPartPr>
              <p14:xfrm>
                <a:off x="3150327" y="3250442"/>
                <a:ext cx="85320" cy="146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285EB5-6892-F7DC-12A5-14F2E9F6A3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41687" y="3241442"/>
                  <a:ext cx="102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AD0DE9-4FDA-B0FF-9A88-47F98723FBF9}"/>
                    </a:ext>
                  </a:extLst>
                </p14:cNvPr>
                <p14:cNvContentPartPr/>
                <p14:nvPr/>
              </p14:nvContentPartPr>
              <p14:xfrm>
                <a:off x="3285327" y="3295082"/>
                <a:ext cx="115560" cy="120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AD0DE9-4FDA-B0FF-9A88-47F98723FB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6687" y="3286442"/>
                  <a:ext cx="1332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27DFF3-918D-CBFA-A7D6-4EBA78D00016}"/>
              </a:ext>
            </a:extLst>
          </p:cNvPr>
          <p:cNvGrpSpPr/>
          <p:nvPr/>
        </p:nvGrpSpPr>
        <p:grpSpPr>
          <a:xfrm>
            <a:off x="3834687" y="2936040"/>
            <a:ext cx="1536840" cy="354960"/>
            <a:chOff x="3834687" y="3137402"/>
            <a:chExt cx="15368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93D942-ACA6-B06B-7E77-37C1EEF41C4D}"/>
                    </a:ext>
                  </a:extLst>
                </p14:cNvPr>
                <p14:cNvContentPartPr/>
                <p14:nvPr/>
              </p14:nvContentPartPr>
              <p14:xfrm>
                <a:off x="3834687" y="3256562"/>
                <a:ext cx="96480" cy="151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93D942-ACA6-B06B-7E77-37C1EEF41C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5687" y="3247922"/>
                  <a:ext cx="114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8E22A9-1FFF-9333-3BA0-E4438FE54BE8}"/>
                    </a:ext>
                  </a:extLst>
                </p14:cNvPr>
                <p14:cNvContentPartPr/>
                <p14:nvPr/>
              </p14:nvContentPartPr>
              <p14:xfrm>
                <a:off x="3985887" y="3278522"/>
                <a:ext cx="222480" cy="128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8E22A9-1FFF-9333-3BA0-E4438FE54B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76887" y="3269882"/>
                  <a:ext cx="240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CB4AE6-E3F6-AF08-9AD8-59EC4F3B386A}"/>
                    </a:ext>
                  </a:extLst>
                </p14:cNvPr>
                <p14:cNvContentPartPr/>
                <p14:nvPr/>
              </p14:nvContentPartPr>
              <p14:xfrm>
                <a:off x="4258767" y="3199682"/>
                <a:ext cx="69480" cy="21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CB4AE6-E3F6-AF08-9AD8-59EC4F3B38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49767" y="3190682"/>
                  <a:ext cx="87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7225C3-2445-9240-397A-FE0A56EF4A32}"/>
                    </a:ext>
                  </a:extLst>
                </p14:cNvPr>
                <p14:cNvContentPartPr/>
                <p14:nvPr/>
              </p14:nvContentPartPr>
              <p14:xfrm>
                <a:off x="4209807" y="3284642"/>
                <a:ext cx="165960" cy="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7225C3-2445-9240-397A-FE0A56EF4A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0807" y="3275642"/>
                  <a:ext cx="183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053F404-0310-425B-8DCB-6B4F489739F3}"/>
                    </a:ext>
                  </a:extLst>
                </p14:cNvPr>
                <p14:cNvContentPartPr/>
                <p14:nvPr/>
              </p14:nvContentPartPr>
              <p14:xfrm>
                <a:off x="4415007" y="3307682"/>
                <a:ext cx="48240" cy="128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053F404-0310-425B-8DCB-6B4F489739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06367" y="3298682"/>
                  <a:ext cx="65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1AF8BA-84B3-B08D-6B50-223E4CBB7684}"/>
                    </a:ext>
                  </a:extLst>
                </p14:cNvPr>
                <p14:cNvContentPartPr/>
                <p14:nvPr/>
              </p14:nvContentPartPr>
              <p14:xfrm>
                <a:off x="4461087" y="3165482"/>
                <a:ext cx="6840" cy="52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1AF8BA-84B3-B08D-6B50-223E4CBB768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52447" y="3156482"/>
                  <a:ext cx="24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01D71D4-1FFE-CF81-3219-16D7F92E19E4}"/>
                    </a:ext>
                  </a:extLst>
                </p14:cNvPr>
                <p14:cNvContentPartPr/>
                <p14:nvPr/>
              </p14:nvContentPartPr>
              <p14:xfrm>
                <a:off x="4564767" y="3137402"/>
                <a:ext cx="113760" cy="312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01D71D4-1FFE-CF81-3219-16D7F92E19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56127" y="3128402"/>
                  <a:ext cx="131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97E005-4EBD-4FAF-C892-2C09421A78D9}"/>
                    </a:ext>
                  </a:extLst>
                </p14:cNvPr>
                <p14:cNvContentPartPr/>
                <p14:nvPr/>
              </p14:nvContentPartPr>
              <p14:xfrm>
                <a:off x="4504647" y="3305882"/>
                <a:ext cx="267480" cy="133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97E005-4EBD-4FAF-C892-2C09421A78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96007" y="3296882"/>
                  <a:ext cx="285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114551-0410-8C62-4FE2-8B2C186CF841}"/>
                    </a:ext>
                  </a:extLst>
                </p14:cNvPr>
                <p14:cNvContentPartPr/>
                <p14:nvPr/>
              </p14:nvContentPartPr>
              <p14:xfrm>
                <a:off x="4762047" y="3243242"/>
                <a:ext cx="18720" cy="4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114551-0410-8C62-4FE2-8B2C186CF8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53047" y="3234602"/>
                  <a:ext cx="36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42D2D6-D6F4-7FC9-B9BC-0FCD0B75616E}"/>
                    </a:ext>
                  </a:extLst>
                </p14:cNvPr>
                <p14:cNvContentPartPr/>
                <p14:nvPr/>
              </p14:nvContentPartPr>
              <p14:xfrm>
                <a:off x="4811367" y="3304082"/>
                <a:ext cx="86400" cy="14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42D2D6-D6F4-7FC9-B9BC-0FCD0B7561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02727" y="3295442"/>
                  <a:ext cx="104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995CC4-4584-C7EE-E3B7-30C2D3FEFC50}"/>
                    </a:ext>
                  </a:extLst>
                </p14:cNvPr>
                <p14:cNvContentPartPr/>
                <p14:nvPr/>
              </p14:nvContentPartPr>
              <p14:xfrm>
                <a:off x="4889487" y="3343322"/>
                <a:ext cx="147240" cy="139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995CC4-4584-C7EE-E3B7-30C2D3FEFC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80487" y="3334322"/>
                  <a:ext cx="164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778B26-C375-9C59-AC14-E719FC6BC78D}"/>
                    </a:ext>
                  </a:extLst>
                </p14:cNvPr>
                <p14:cNvContentPartPr/>
                <p14:nvPr/>
              </p14:nvContentPartPr>
              <p14:xfrm>
                <a:off x="5055087" y="3166202"/>
                <a:ext cx="60480" cy="285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778B26-C375-9C59-AC14-E719FC6BC7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46447" y="3157202"/>
                  <a:ext cx="78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7867EA-E0A7-19B1-B10A-A782A5C49B2E}"/>
                    </a:ext>
                  </a:extLst>
                </p14:cNvPr>
                <p14:cNvContentPartPr/>
                <p14:nvPr/>
              </p14:nvContentPartPr>
              <p14:xfrm>
                <a:off x="4964727" y="3284282"/>
                <a:ext cx="406800" cy="20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7867EA-E0A7-19B1-B10A-A782A5C49B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56087" y="3275642"/>
                  <a:ext cx="4244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3875DB-DCFA-42BD-497B-8197184BD8A0}"/>
              </a:ext>
            </a:extLst>
          </p:cNvPr>
          <p:cNvGrpSpPr/>
          <p:nvPr/>
        </p:nvGrpSpPr>
        <p:grpSpPr>
          <a:xfrm>
            <a:off x="1388847" y="3612480"/>
            <a:ext cx="2702520" cy="549000"/>
            <a:chOff x="1388847" y="3813842"/>
            <a:chExt cx="2702520" cy="54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B86CF8-E6AC-A3EE-5E22-DBBC4CFAD6C6}"/>
                    </a:ext>
                  </a:extLst>
                </p14:cNvPr>
                <p14:cNvContentPartPr/>
                <p14:nvPr/>
              </p14:nvContentPartPr>
              <p14:xfrm>
                <a:off x="1591167" y="4010762"/>
                <a:ext cx="164880" cy="18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B86CF8-E6AC-A3EE-5E22-DBBC4CFAD6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82527" y="4001762"/>
                  <a:ext cx="182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E0BB3A-24A4-4733-0052-CDB80375779F}"/>
                    </a:ext>
                  </a:extLst>
                </p14:cNvPr>
                <p14:cNvContentPartPr/>
                <p14:nvPr/>
              </p14:nvContentPartPr>
              <p14:xfrm>
                <a:off x="1388847" y="3846602"/>
                <a:ext cx="518400" cy="516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E0BB3A-24A4-4733-0052-CDB8037577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80207" y="3837602"/>
                  <a:ext cx="536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7B009A-DE65-192B-8A6B-2D3C6503494F}"/>
                    </a:ext>
                  </a:extLst>
                </p14:cNvPr>
                <p14:cNvContentPartPr/>
                <p14:nvPr/>
              </p14:nvContentPartPr>
              <p14:xfrm>
                <a:off x="2095167" y="4064402"/>
                <a:ext cx="66960" cy="127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7B009A-DE65-192B-8A6B-2D3C650349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86167" y="4055762"/>
                  <a:ext cx="84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24E473-836F-02AA-9C6C-4E9EE58D602F}"/>
                    </a:ext>
                  </a:extLst>
                </p14:cNvPr>
                <p14:cNvContentPartPr/>
                <p14:nvPr/>
              </p14:nvContentPartPr>
              <p14:xfrm>
                <a:off x="2135847" y="3933362"/>
                <a:ext cx="20520" cy="34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24E473-836F-02AA-9C6C-4E9EE58D60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26847" y="3924362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FD1B31-91EC-B9D1-D1E4-EADF511A8DF5}"/>
                    </a:ext>
                  </a:extLst>
                </p14:cNvPr>
                <p14:cNvContentPartPr/>
                <p14:nvPr/>
              </p14:nvContentPartPr>
              <p14:xfrm>
                <a:off x="2233047" y="4030562"/>
                <a:ext cx="121320" cy="163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FD1B31-91EC-B9D1-D1E4-EADF511A8DF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24407" y="4021562"/>
                  <a:ext cx="138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995687-E00E-B8DB-82E4-BE415FFC5FA4}"/>
                    </a:ext>
                  </a:extLst>
                </p14:cNvPr>
                <p14:cNvContentPartPr/>
                <p14:nvPr/>
              </p14:nvContentPartPr>
              <p14:xfrm>
                <a:off x="2644887" y="4047482"/>
                <a:ext cx="69840" cy="150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995687-E00E-B8DB-82E4-BE415FFC5F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36247" y="4038842"/>
                  <a:ext cx="87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1AF7C9-8F68-5107-2319-30AE732BB89B}"/>
                    </a:ext>
                  </a:extLst>
                </p14:cNvPr>
                <p14:cNvContentPartPr/>
                <p14:nvPr/>
              </p14:nvContentPartPr>
              <p14:xfrm>
                <a:off x="2810487" y="4048562"/>
                <a:ext cx="263160" cy="158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1AF7C9-8F68-5107-2319-30AE732BB8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01487" y="4039562"/>
                  <a:ext cx="280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6BDE1D-7A70-A91B-FA77-CF474D0905F8}"/>
                    </a:ext>
                  </a:extLst>
                </p14:cNvPr>
                <p14:cNvContentPartPr/>
                <p14:nvPr/>
              </p14:nvContentPartPr>
              <p14:xfrm>
                <a:off x="3131607" y="3848042"/>
                <a:ext cx="37440" cy="28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6BDE1D-7A70-A91B-FA77-CF474D0905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22607" y="3839042"/>
                  <a:ext cx="55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B6B5ED6-CE54-76A5-A376-5179FB51F5BC}"/>
                    </a:ext>
                  </a:extLst>
                </p14:cNvPr>
                <p14:cNvContentPartPr/>
                <p14:nvPr/>
              </p14:nvContentPartPr>
              <p14:xfrm>
                <a:off x="3047727" y="4010042"/>
                <a:ext cx="189000" cy="72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B6B5ED6-CE54-76A5-A376-5179FB51F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39087" y="4001042"/>
                  <a:ext cx="206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C15C475-3192-C8AC-D552-AFE69A175F7D}"/>
                    </a:ext>
                  </a:extLst>
                </p14:cNvPr>
                <p14:cNvContentPartPr/>
                <p14:nvPr/>
              </p14:nvContentPartPr>
              <p14:xfrm>
                <a:off x="3273807" y="4005362"/>
                <a:ext cx="30600" cy="147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C15C475-3192-C8AC-D552-AFE69A175F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64807" y="3996722"/>
                  <a:ext cx="48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EA85CD-C469-7B0A-FD69-38E1E036FCFB}"/>
                    </a:ext>
                  </a:extLst>
                </p14:cNvPr>
                <p14:cNvContentPartPr/>
                <p14:nvPr/>
              </p14:nvContentPartPr>
              <p14:xfrm>
                <a:off x="3298287" y="3907082"/>
                <a:ext cx="4320" cy="8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EA85CD-C469-7B0A-FD69-38E1E036FC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89647" y="3898082"/>
                  <a:ext cx="21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1059436-A662-0B27-5FC5-7DB845BD94F7}"/>
                    </a:ext>
                  </a:extLst>
                </p14:cNvPr>
                <p14:cNvContentPartPr/>
                <p14:nvPr/>
              </p14:nvContentPartPr>
              <p14:xfrm>
                <a:off x="3339687" y="3844442"/>
                <a:ext cx="147600" cy="347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1059436-A662-0B27-5FC5-7DB845BD94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30687" y="3835442"/>
                  <a:ext cx="165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2FE6F1-A221-547C-86A1-CD07ED78EC41}"/>
                    </a:ext>
                  </a:extLst>
                </p14:cNvPr>
                <p14:cNvContentPartPr/>
                <p14:nvPr/>
              </p14:nvContentPartPr>
              <p14:xfrm>
                <a:off x="3265527" y="4031282"/>
                <a:ext cx="176760" cy="22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2FE6F1-A221-547C-86A1-CD07ED78EC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56527" y="4022642"/>
                  <a:ext cx="194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7E2C184-92C3-4A63-E3A4-8A47AEA7100F}"/>
                    </a:ext>
                  </a:extLst>
                </p14:cNvPr>
                <p14:cNvContentPartPr/>
                <p14:nvPr/>
              </p14:nvContentPartPr>
              <p14:xfrm>
                <a:off x="3530127" y="3977282"/>
                <a:ext cx="3204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7E2C184-92C3-4A63-E3A4-8A47AEA710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21487" y="3968282"/>
                  <a:ext cx="49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84EBEAD-787C-D072-C2AE-D8C2933AAA53}"/>
                    </a:ext>
                  </a:extLst>
                </p14:cNvPr>
                <p14:cNvContentPartPr/>
                <p14:nvPr/>
              </p14:nvContentPartPr>
              <p14:xfrm>
                <a:off x="3641727" y="4016162"/>
                <a:ext cx="92880" cy="150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84EBEAD-787C-D072-C2AE-D8C2933AAA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33087" y="4007162"/>
                  <a:ext cx="110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8C09FE-6822-3F66-EAAE-FBB87857FA77}"/>
                    </a:ext>
                  </a:extLst>
                </p14:cNvPr>
                <p14:cNvContentPartPr/>
                <p14:nvPr/>
              </p14:nvContentPartPr>
              <p14:xfrm>
                <a:off x="3722727" y="4043882"/>
                <a:ext cx="131400" cy="111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8C09FE-6822-3F66-EAAE-FBB87857FA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13727" y="4034882"/>
                  <a:ext cx="149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72D9BF-B8F6-4B43-DDD7-EC0E42314CCE}"/>
                    </a:ext>
                  </a:extLst>
                </p14:cNvPr>
                <p14:cNvContentPartPr/>
                <p14:nvPr/>
              </p14:nvContentPartPr>
              <p14:xfrm>
                <a:off x="3882927" y="3813842"/>
                <a:ext cx="58680" cy="353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72D9BF-B8F6-4B43-DDD7-EC0E42314C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74287" y="3804842"/>
                  <a:ext cx="76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B7448FA-EA13-0F3C-5E40-7AAC4F46371C}"/>
                    </a:ext>
                  </a:extLst>
                </p14:cNvPr>
                <p14:cNvContentPartPr/>
                <p14:nvPr/>
              </p14:nvContentPartPr>
              <p14:xfrm>
                <a:off x="3795807" y="4004282"/>
                <a:ext cx="295560" cy="162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B7448FA-EA13-0F3C-5E40-7AAC4F4637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86807" y="3995642"/>
                  <a:ext cx="3132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C64AB14-B6FF-9ED9-2D79-CBB467510AB2}"/>
              </a:ext>
            </a:extLst>
          </p:cNvPr>
          <p:cNvGrpSpPr/>
          <p:nvPr/>
        </p:nvGrpSpPr>
        <p:grpSpPr>
          <a:xfrm>
            <a:off x="4344807" y="3674040"/>
            <a:ext cx="758520" cy="498600"/>
            <a:chOff x="4344807" y="3875402"/>
            <a:chExt cx="75852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6B1116-8864-D459-CDFC-2E47D43B25C6}"/>
                    </a:ext>
                  </a:extLst>
                </p14:cNvPr>
                <p14:cNvContentPartPr/>
                <p14:nvPr/>
              </p14:nvContentPartPr>
              <p14:xfrm>
                <a:off x="4344807" y="4012202"/>
                <a:ext cx="118440" cy="134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6B1116-8864-D459-CDFC-2E47D43B25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36167" y="4003562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40D0865-DC85-5C05-83F8-6CC1FE437F90}"/>
                    </a:ext>
                  </a:extLst>
                </p14:cNvPr>
                <p14:cNvContentPartPr/>
                <p14:nvPr/>
              </p14:nvContentPartPr>
              <p14:xfrm>
                <a:off x="4521927" y="4055042"/>
                <a:ext cx="30600" cy="9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40D0865-DC85-5C05-83F8-6CC1FE437F9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12927" y="4046042"/>
                  <a:ext cx="48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AA65529-AA67-7670-F8C8-E75A29803327}"/>
                    </a:ext>
                  </a:extLst>
                </p14:cNvPr>
                <p14:cNvContentPartPr/>
                <p14:nvPr/>
              </p14:nvContentPartPr>
              <p14:xfrm>
                <a:off x="4519047" y="3970082"/>
                <a:ext cx="3240" cy="2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AA65529-AA67-7670-F8C8-E75A298033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10047" y="3961082"/>
                  <a:ext cx="20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86A3EF-E314-276D-FA84-5CA897A7D103}"/>
                    </a:ext>
                  </a:extLst>
                </p14:cNvPr>
                <p14:cNvContentPartPr/>
                <p14:nvPr/>
              </p14:nvContentPartPr>
              <p14:xfrm>
                <a:off x="4566567" y="4021922"/>
                <a:ext cx="132120" cy="35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86A3EF-E314-276D-FA84-5CA897A7D1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7927" y="4013282"/>
                  <a:ext cx="1497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2B968D-937A-B18A-F147-A141BB4C263C}"/>
                    </a:ext>
                  </a:extLst>
                </p14:cNvPr>
                <p14:cNvContentPartPr/>
                <p14:nvPr/>
              </p14:nvContentPartPr>
              <p14:xfrm>
                <a:off x="4759527" y="4023722"/>
                <a:ext cx="215280" cy="142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2B968D-937A-B18A-F147-A141BB4C263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50527" y="4015082"/>
                  <a:ext cx="232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94B7DE-EB25-003E-2C4D-94FCBF2BD17D}"/>
                    </a:ext>
                  </a:extLst>
                </p14:cNvPr>
                <p14:cNvContentPartPr/>
                <p14:nvPr/>
              </p14:nvContentPartPr>
              <p14:xfrm>
                <a:off x="4970127" y="3875402"/>
                <a:ext cx="133200" cy="285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94B7DE-EB25-003E-2C4D-94FCBF2BD17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61487" y="3866762"/>
                  <a:ext cx="15084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ADCA7AF-43CF-F60E-7969-46C1EF2E5BE4}"/>
              </a:ext>
            </a:extLst>
          </p:cNvPr>
          <p:cNvGrpSpPr/>
          <p:nvPr/>
        </p:nvGrpSpPr>
        <p:grpSpPr>
          <a:xfrm>
            <a:off x="1915527" y="4210080"/>
            <a:ext cx="331560" cy="372960"/>
            <a:chOff x="1915527" y="4411442"/>
            <a:chExt cx="3315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2EBAEE-E319-A9AD-20B7-C7A718FD496C}"/>
                    </a:ext>
                  </a:extLst>
                </p14:cNvPr>
                <p14:cNvContentPartPr/>
                <p14:nvPr/>
              </p14:nvContentPartPr>
              <p14:xfrm>
                <a:off x="1915527" y="4411442"/>
                <a:ext cx="162360" cy="241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2EBAEE-E319-A9AD-20B7-C7A718FD496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06527" y="4402802"/>
                  <a:ext cx="180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F10DB5C-7B25-31D7-1BD4-7388421C2C63}"/>
                    </a:ext>
                  </a:extLst>
                </p14:cNvPr>
                <p14:cNvContentPartPr/>
                <p14:nvPr/>
              </p14:nvContentPartPr>
              <p14:xfrm>
                <a:off x="2112807" y="4538882"/>
                <a:ext cx="134280" cy="245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F10DB5C-7B25-31D7-1BD4-7388421C2C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03807" y="4530242"/>
                  <a:ext cx="15192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6AA5E39-11C5-8A32-FCFC-50475F2DA52C}"/>
              </a:ext>
            </a:extLst>
          </p:cNvPr>
          <p:cNvGrpSpPr/>
          <p:nvPr/>
        </p:nvGrpSpPr>
        <p:grpSpPr>
          <a:xfrm>
            <a:off x="2536887" y="4149600"/>
            <a:ext cx="1470960" cy="337680"/>
            <a:chOff x="2536887" y="4350962"/>
            <a:chExt cx="147096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97CA03-66CB-04AC-5377-D17158B7786F}"/>
                    </a:ext>
                  </a:extLst>
                </p14:cNvPr>
                <p14:cNvContentPartPr/>
                <p14:nvPr/>
              </p14:nvContentPartPr>
              <p14:xfrm>
                <a:off x="2536887" y="4536002"/>
                <a:ext cx="193320" cy="131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97CA03-66CB-04AC-5377-D17158B778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28247" y="4527002"/>
                  <a:ext cx="210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703DA9A-A8BE-CC8A-867A-5C8E9F6F38C6}"/>
                    </a:ext>
                  </a:extLst>
                </p14:cNvPr>
                <p14:cNvContentPartPr/>
                <p14:nvPr/>
              </p14:nvContentPartPr>
              <p14:xfrm>
                <a:off x="2973927" y="4362842"/>
                <a:ext cx="88200" cy="270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703DA9A-A8BE-CC8A-867A-5C8E9F6F38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65287" y="4354202"/>
                  <a:ext cx="105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2CD9C3-BEE5-3188-450E-013403BA4191}"/>
                    </a:ext>
                  </a:extLst>
                </p14:cNvPr>
                <p14:cNvContentPartPr/>
                <p14:nvPr/>
              </p14:nvContentPartPr>
              <p14:xfrm>
                <a:off x="2927487" y="4478042"/>
                <a:ext cx="219960" cy="24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2CD9C3-BEE5-3188-450E-013403BA41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18487" y="4469042"/>
                  <a:ext cx="237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CC30AB-CB13-2CA2-BC77-F0EB4E924AFA}"/>
                    </a:ext>
                  </a:extLst>
                </p14:cNvPr>
                <p14:cNvContentPartPr/>
                <p14:nvPr/>
              </p14:nvContentPartPr>
              <p14:xfrm>
                <a:off x="3208647" y="4461482"/>
                <a:ext cx="74520" cy="149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CC30AB-CB13-2CA2-BC77-F0EB4E924A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00007" y="4452842"/>
                  <a:ext cx="92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E95B4D4-5A43-250B-53CC-158CB23964E2}"/>
                    </a:ext>
                  </a:extLst>
                </p14:cNvPr>
                <p14:cNvContentPartPr/>
                <p14:nvPr/>
              </p14:nvContentPartPr>
              <p14:xfrm>
                <a:off x="3328527" y="4502162"/>
                <a:ext cx="113040" cy="126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E95B4D4-5A43-250B-53CC-158CB23964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19527" y="4493162"/>
                  <a:ext cx="130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9FEEA1-D228-1B21-1689-768EEB08E615}"/>
                    </a:ext>
                  </a:extLst>
                </p14:cNvPr>
                <p14:cNvContentPartPr/>
                <p14:nvPr/>
              </p14:nvContentPartPr>
              <p14:xfrm>
                <a:off x="3489447" y="4494962"/>
                <a:ext cx="58320" cy="193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9FEEA1-D228-1B21-1689-768EEB08E6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80807" y="4486322"/>
                  <a:ext cx="75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E1EE435-5A19-1773-B9EE-9520FE3DDDA0}"/>
                    </a:ext>
                  </a:extLst>
                </p14:cNvPr>
                <p14:cNvContentPartPr/>
                <p14:nvPr/>
              </p14:nvContentPartPr>
              <p14:xfrm>
                <a:off x="3641007" y="4375442"/>
                <a:ext cx="43920" cy="290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E1EE435-5A19-1773-B9EE-9520FE3DDD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32367" y="4366442"/>
                  <a:ext cx="6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2C48C7-F187-CE96-6F89-9B1E3F774939}"/>
                    </a:ext>
                  </a:extLst>
                </p14:cNvPr>
                <p14:cNvContentPartPr/>
                <p14:nvPr/>
              </p14:nvContentPartPr>
              <p14:xfrm>
                <a:off x="3528327" y="4495322"/>
                <a:ext cx="243360" cy="134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2C48C7-F187-CE96-6F89-9B1E3F7749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19687" y="4486322"/>
                  <a:ext cx="261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41CF880-C72A-B67E-8731-C96CCE6D994B}"/>
                    </a:ext>
                  </a:extLst>
                </p14:cNvPr>
                <p14:cNvContentPartPr/>
                <p14:nvPr/>
              </p14:nvContentPartPr>
              <p14:xfrm>
                <a:off x="3836847" y="4350962"/>
                <a:ext cx="171000" cy="267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41CF880-C72A-B67E-8731-C96CCE6D99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28207" y="4342322"/>
                  <a:ext cx="18864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DA5523-DCC4-9018-A04D-95356ECBEBB0}"/>
              </a:ext>
            </a:extLst>
          </p:cNvPr>
          <p:cNvGrpSpPr/>
          <p:nvPr/>
        </p:nvGrpSpPr>
        <p:grpSpPr>
          <a:xfrm>
            <a:off x="4406007" y="4164720"/>
            <a:ext cx="807480" cy="325800"/>
            <a:chOff x="4406007" y="4366082"/>
            <a:chExt cx="80748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0165EDD-C9C5-23FA-C787-383620526268}"/>
                    </a:ext>
                  </a:extLst>
                </p14:cNvPr>
                <p14:cNvContentPartPr/>
                <p14:nvPr/>
              </p14:nvContentPartPr>
              <p14:xfrm>
                <a:off x="4406007" y="4419722"/>
                <a:ext cx="207000" cy="244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0165EDD-C9C5-23FA-C787-38362052626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97007" y="4411082"/>
                  <a:ext cx="22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CD7D21E-9334-3330-66B8-095D34448676}"/>
                    </a:ext>
                  </a:extLst>
                </p14:cNvPr>
                <p14:cNvContentPartPr/>
                <p14:nvPr/>
              </p14:nvContentPartPr>
              <p14:xfrm>
                <a:off x="4698687" y="4422602"/>
                <a:ext cx="40680" cy="269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CD7D21E-9334-3330-66B8-095D344486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90047" y="4413602"/>
                  <a:ext cx="58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EF50A7-B0EF-974A-EEA9-2906417BBABF}"/>
                    </a:ext>
                  </a:extLst>
                </p14:cNvPr>
                <p14:cNvContentPartPr/>
                <p14:nvPr/>
              </p14:nvContentPartPr>
              <p14:xfrm>
                <a:off x="4754847" y="4419722"/>
                <a:ext cx="141480" cy="242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EF50A7-B0EF-974A-EEA9-2906417BBA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46207" y="4410722"/>
                  <a:ext cx="159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0F7E6A-A4CE-599B-1AD8-49D545441A20}"/>
                    </a:ext>
                  </a:extLst>
                </p14:cNvPr>
                <p14:cNvContentPartPr/>
                <p14:nvPr/>
              </p14:nvContentPartPr>
              <p14:xfrm>
                <a:off x="4746567" y="4586042"/>
                <a:ext cx="171000" cy="28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0F7E6A-A4CE-599B-1AD8-49D545441A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37927" y="4577042"/>
                  <a:ext cx="188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DFFDC18-3C60-5AC0-DD1F-69CFB3E78066}"/>
                    </a:ext>
                  </a:extLst>
                </p14:cNvPr>
                <p14:cNvContentPartPr/>
                <p14:nvPr/>
              </p14:nvContentPartPr>
              <p14:xfrm>
                <a:off x="4992087" y="4366082"/>
                <a:ext cx="221400" cy="185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DFFDC18-3C60-5AC0-DD1F-69CFB3E7806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83087" y="4357442"/>
                  <a:ext cx="239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759237C-4E4F-7C76-33E4-307903AB54EE}"/>
                    </a:ext>
                  </a:extLst>
                </p14:cNvPr>
                <p14:cNvContentPartPr/>
                <p14:nvPr/>
              </p14:nvContentPartPr>
              <p14:xfrm>
                <a:off x="5119887" y="4667402"/>
                <a:ext cx="10440" cy="19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759237C-4E4F-7C76-33E4-307903AB54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11247" y="4658762"/>
                  <a:ext cx="2808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C0324A4-57A7-5DBE-15D0-379E56DCC7D7}"/>
                  </a:ext>
                </a:extLst>
              </p14:cNvPr>
              <p14:cNvContentPartPr/>
              <p14:nvPr/>
            </p14:nvContentPartPr>
            <p14:xfrm>
              <a:off x="935247" y="4932960"/>
              <a:ext cx="282960" cy="44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C0324A4-57A7-5DBE-15D0-379E56DCC7D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26607" y="4924320"/>
                <a:ext cx="300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656CF94-975D-6F2E-B888-1A3DA3821EC5}"/>
                  </a:ext>
                </a:extLst>
              </p14:cNvPr>
              <p14:cNvContentPartPr/>
              <p14:nvPr/>
            </p14:nvContentPartPr>
            <p14:xfrm>
              <a:off x="955767" y="5414280"/>
              <a:ext cx="324360" cy="36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656CF94-975D-6F2E-B888-1A3DA3821EC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7127" y="5405640"/>
                <a:ext cx="3420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6F747-423E-7B3E-2869-3A8925E74272}"/>
              </a:ext>
            </a:extLst>
          </p:cNvPr>
          <p:cNvGrpSpPr/>
          <p:nvPr/>
        </p:nvGrpSpPr>
        <p:grpSpPr>
          <a:xfrm>
            <a:off x="1454367" y="4662240"/>
            <a:ext cx="261720" cy="350280"/>
            <a:chOff x="1454367" y="4863602"/>
            <a:chExt cx="261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14F05E-9BE9-CDCD-F430-0B2889B13FD7}"/>
                    </a:ext>
                  </a:extLst>
                </p14:cNvPr>
                <p14:cNvContentPartPr/>
                <p14:nvPr/>
              </p14:nvContentPartPr>
              <p14:xfrm>
                <a:off x="1467327" y="5107322"/>
                <a:ext cx="82800" cy="10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14F05E-9BE9-CDCD-F430-0B2889B13F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58687" y="5098682"/>
                  <a:ext cx="100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90605B4-1EC8-F786-64C9-CE1A720C5F5B}"/>
                    </a:ext>
                  </a:extLst>
                </p14:cNvPr>
                <p14:cNvContentPartPr/>
                <p14:nvPr/>
              </p14:nvContentPartPr>
              <p14:xfrm>
                <a:off x="1561647" y="4863602"/>
                <a:ext cx="54000" cy="343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90605B4-1EC8-F786-64C9-CE1A720C5F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53007" y="4854962"/>
                  <a:ext cx="71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A9643B-7947-64FA-8BAD-D199990AB7FA}"/>
                    </a:ext>
                  </a:extLst>
                </p14:cNvPr>
                <p14:cNvContentPartPr/>
                <p14:nvPr/>
              </p14:nvContentPartPr>
              <p14:xfrm>
                <a:off x="1555887" y="4941002"/>
                <a:ext cx="160200" cy="58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A9643B-7947-64FA-8BAD-D199990AB7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47247" y="4932362"/>
                  <a:ext cx="177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0D8F474-2E31-28DD-E60E-CA7C25328C2D}"/>
                    </a:ext>
                  </a:extLst>
                </p14:cNvPr>
                <p14:cNvContentPartPr/>
                <p14:nvPr/>
              </p14:nvContentPartPr>
              <p14:xfrm>
                <a:off x="1454367" y="4917962"/>
                <a:ext cx="15120" cy="9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0D8F474-2E31-28DD-E60E-CA7C25328C2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45727" y="4909322"/>
                  <a:ext cx="3276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BE0DABC-5D8E-740E-CA1B-A90DD17DB343}"/>
              </a:ext>
            </a:extLst>
          </p:cNvPr>
          <p:cNvGrpSpPr/>
          <p:nvPr/>
        </p:nvGrpSpPr>
        <p:grpSpPr>
          <a:xfrm>
            <a:off x="1996527" y="4740720"/>
            <a:ext cx="554760" cy="195120"/>
            <a:chOff x="1996527" y="4942082"/>
            <a:chExt cx="55476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CE1EBC8-6F64-951E-C805-29916A0986BA}"/>
                    </a:ext>
                  </a:extLst>
                </p14:cNvPr>
                <p14:cNvContentPartPr/>
                <p14:nvPr/>
              </p14:nvContentPartPr>
              <p14:xfrm>
                <a:off x="1996527" y="4965842"/>
                <a:ext cx="267840" cy="171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CE1EBC8-6F64-951E-C805-29916A0986B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87887" y="4956842"/>
                  <a:ext cx="285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F5F2D1E-1B91-A5D5-E1DA-D081D2254847}"/>
                    </a:ext>
                  </a:extLst>
                </p14:cNvPr>
                <p14:cNvContentPartPr/>
                <p14:nvPr/>
              </p14:nvContentPartPr>
              <p14:xfrm>
                <a:off x="2271927" y="4947842"/>
                <a:ext cx="143280" cy="155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F5F2D1E-1B91-A5D5-E1DA-D081D225484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63287" y="4938842"/>
                  <a:ext cx="160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8CE09F0-D6B8-831A-6AB1-0DA84AFD7832}"/>
                    </a:ext>
                  </a:extLst>
                </p14:cNvPr>
                <p14:cNvContentPartPr/>
                <p14:nvPr/>
              </p14:nvContentPartPr>
              <p14:xfrm>
                <a:off x="2455167" y="4942082"/>
                <a:ext cx="96120" cy="17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8CE09F0-D6B8-831A-6AB1-0DA84AFD783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46527" y="4933442"/>
                  <a:ext cx="11376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249BB6C-0D57-0328-0400-4A2596593AB8}"/>
                  </a:ext>
                </a:extLst>
              </p14:cNvPr>
              <p14:cNvContentPartPr/>
              <p14:nvPr/>
            </p14:nvContentPartPr>
            <p14:xfrm>
              <a:off x="1510887" y="5286120"/>
              <a:ext cx="108360" cy="152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249BB6C-0D57-0328-0400-4A2596593AB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502247" y="5277120"/>
                <a:ext cx="126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57C4BE6-8B10-444E-9C93-602DE35D23B8}"/>
                  </a:ext>
                </a:extLst>
              </p14:cNvPr>
              <p14:cNvContentPartPr/>
              <p14:nvPr/>
            </p14:nvContentPartPr>
            <p14:xfrm>
              <a:off x="1603047" y="5209080"/>
              <a:ext cx="156600" cy="209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57C4BE6-8B10-444E-9C93-602DE35D23B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594407" y="5200440"/>
                <a:ext cx="174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FC7D080-2B20-F2E1-0A7F-32452F260DE6}"/>
                  </a:ext>
                </a:extLst>
              </p14:cNvPr>
              <p14:cNvContentPartPr/>
              <p14:nvPr/>
            </p14:nvContentPartPr>
            <p14:xfrm>
              <a:off x="1765767" y="5189640"/>
              <a:ext cx="120240" cy="2412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FC7D080-2B20-F2E1-0A7F-32452F260DE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757127" y="5181000"/>
                <a:ext cx="1378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451DB2F-3F52-1554-F09D-B076B45F67DB}"/>
                  </a:ext>
                </a:extLst>
              </p14:cNvPr>
              <p14:cNvContentPartPr/>
              <p14:nvPr/>
            </p14:nvContentPartPr>
            <p14:xfrm>
              <a:off x="1782327" y="5300520"/>
              <a:ext cx="133920" cy="201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451DB2F-3F52-1554-F09D-B076B45F67D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73687" y="5291880"/>
                <a:ext cx="151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3597935-F8EA-8945-0F7E-9EF8A8B06A3D}"/>
                  </a:ext>
                </a:extLst>
              </p14:cNvPr>
              <p14:cNvContentPartPr/>
              <p14:nvPr/>
            </p14:nvContentPartPr>
            <p14:xfrm>
              <a:off x="1914087" y="5301960"/>
              <a:ext cx="152640" cy="100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3597935-F8EA-8945-0F7E-9EF8A8B06A3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905087" y="5292960"/>
                <a:ext cx="17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560435A-3A9C-D986-A7DC-A6B5DC8694A4}"/>
                  </a:ext>
                </a:extLst>
              </p14:cNvPr>
              <p14:cNvContentPartPr/>
              <p14:nvPr/>
            </p14:nvContentPartPr>
            <p14:xfrm>
              <a:off x="2081487" y="5318880"/>
              <a:ext cx="42840" cy="759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560435A-3A9C-D986-A7DC-A6B5DC8694A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072847" y="5310240"/>
                <a:ext cx="60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E1B35B8-E4FF-3F47-E860-1B5E3C6030CA}"/>
                  </a:ext>
                </a:extLst>
              </p14:cNvPr>
              <p14:cNvContentPartPr/>
              <p14:nvPr/>
            </p14:nvContentPartPr>
            <p14:xfrm>
              <a:off x="2145927" y="5294760"/>
              <a:ext cx="186120" cy="788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E1B35B8-E4FF-3F47-E860-1B5E3C6030C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36927" y="5285760"/>
                <a:ext cx="2037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2156FC5-89BD-2A46-D45D-85C179689692}"/>
                  </a:ext>
                </a:extLst>
              </p14:cNvPr>
              <p14:cNvContentPartPr/>
              <p14:nvPr/>
            </p14:nvContentPartPr>
            <p14:xfrm>
              <a:off x="2136927" y="5200800"/>
              <a:ext cx="14040" cy="32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2156FC5-89BD-2A46-D45D-85C17968969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128287" y="5192160"/>
                <a:ext cx="31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3037CE8-68AD-7DAA-A63A-777FBD24C033}"/>
                  </a:ext>
                </a:extLst>
              </p14:cNvPr>
              <p14:cNvContentPartPr/>
              <p14:nvPr/>
            </p14:nvContentPartPr>
            <p14:xfrm>
              <a:off x="1048647" y="5764920"/>
              <a:ext cx="304560" cy="435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3037CE8-68AD-7DAA-A63A-777FBD24C03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39647" y="5755920"/>
                <a:ext cx="3222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D0D40E7-5B00-E4F4-94D7-7C91BEB69FBB}"/>
                  </a:ext>
                </a:extLst>
              </p14:cNvPr>
              <p14:cNvContentPartPr/>
              <p14:nvPr/>
            </p14:nvContentPartPr>
            <p14:xfrm>
              <a:off x="1595487" y="5648640"/>
              <a:ext cx="420480" cy="1980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D0D40E7-5B00-E4F4-94D7-7C91BEB69FB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586487" y="5640000"/>
                <a:ext cx="4381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204B78E-3484-CE93-ACFA-6554BF916376}"/>
                  </a:ext>
                </a:extLst>
              </p14:cNvPr>
              <p14:cNvContentPartPr/>
              <p14:nvPr/>
            </p14:nvContentPartPr>
            <p14:xfrm>
              <a:off x="2092647" y="5711640"/>
              <a:ext cx="35640" cy="799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204B78E-3484-CE93-ACFA-6554BF91637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084007" y="5703000"/>
                <a:ext cx="532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2D1FD02-EC4E-D9E9-10E7-D8B22F3FE2E4}"/>
                  </a:ext>
                </a:extLst>
              </p14:cNvPr>
              <p14:cNvContentPartPr/>
              <p14:nvPr/>
            </p14:nvContentPartPr>
            <p14:xfrm>
              <a:off x="2100567" y="5583840"/>
              <a:ext cx="14400" cy="612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2D1FD02-EC4E-D9E9-10E7-D8B22F3FE2E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091567" y="5574840"/>
                <a:ext cx="32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6C4AC9F-34A1-2C66-9463-3B7382096D06}"/>
                  </a:ext>
                </a:extLst>
              </p14:cNvPr>
              <p14:cNvContentPartPr/>
              <p14:nvPr/>
            </p14:nvContentPartPr>
            <p14:xfrm>
              <a:off x="2222607" y="5496360"/>
              <a:ext cx="101160" cy="3301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6C4AC9F-34A1-2C66-9463-3B7382096D0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213607" y="5487720"/>
                <a:ext cx="118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200EAD6-1635-D116-09FC-67770EAE074C}"/>
                  </a:ext>
                </a:extLst>
              </p14:cNvPr>
              <p14:cNvContentPartPr/>
              <p14:nvPr/>
            </p14:nvContentPartPr>
            <p14:xfrm>
              <a:off x="2161767" y="5692200"/>
              <a:ext cx="165600" cy="295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200EAD6-1635-D116-09FC-67770EAE074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52767" y="5683560"/>
                <a:ext cx="1832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1AD5AD3-FE97-085A-69BD-CC56BA8802FE}"/>
                  </a:ext>
                </a:extLst>
              </p14:cNvPr>
              <p14:cNvContentPartPr/>
              <p14:nvPr/>
            </p14:nvContentPartPr>
            <p14:xfrm>
              <a:off x="2354007" y="5646480"/>
              <a:ext cx="119880" cy="324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1AD5AD3-FE97-085A-69BD-CC56BA8802F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45367" y="5637480"/>
                <a:ext cx="1375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B450CCA-6086-3C8E-08FD-AA6CB3DC7B7A}"/>
                  </a:ext>
                </a:extLst>
              </p14:cNvPr>
              <p14:cNvContentPartPr/>
              <p14:nvPr/>
            </p14:nvContentPartPr>
            <p14:xfrm>
              <a:off x="2871327" y="4770240"/>
              <a:ext cx="138960" cy="1544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B450CCA-6086-3C8E-08FD-AA6CB3DC7B7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862687" y="4761600"/>
                <a:ext cx="156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716E487-5785-B3BC-1F38-E774BB8F1FC4}"/>
                  </a:ext>
                </a:extLst>
              </p14:cNvPr>
              <p14:cNvContentPartPr/>
              <p14:nvPr/>
            </p14:nvContentPartPr>
            <p14:xfrm>
              <a:off x="3083007" y="4769160"/>
              <a:ext cx="13320" cy="107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716E487-5785-B3BC-1F38-E774BB8F1FC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74367" y="4760160"/>
                <a:ext cx="309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BC1E357-1668-D46A-BB8D-0B1F4C1BBEBE}"/>
                  </a:ext>
                </a:extLst>
              </p14:cNvPr>
              <p14:cNvContentPartPr/>
              <p14:nvPr/>
            </p14:nvContentPartPr>
            <p14:xfrm>
              <a:off x="3060687" y="4664760"/>
              <a:ext cx="15120" cy="1008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BC1E357-1668-D46A-BB8D-0B1F4C1BBEB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052047" y="4655760"/>
                <a:ext cx="32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19D2AA6-4907-973E-51B0-ADBD98B55099}"/>
                  </a:ext>
                </a:extLst>
              </p14:cNvPr>
              <p14:cNvContentPartPr/>
              <p14:nvPr/>
            </p14:nvContentPartPr>
            <p14:xfrm>
              <a:off x="3123327" y="4743960"/>
              <a:ext cx="165960" cy="305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19D2AA6-4907-973E-51B0-ADBD98B5509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114687" y="4734960"/>
                <a:ext cx="1836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9D6B906-A518-52F8-37B4-E29753C40C8D}"/>
                  </a:ext>
                </a:extLst>
              </p14:cNvPr>
              <p14:cNvContentPartPr/>
              <p14:nvPr/>
            </p14:nvContentPartPr>
            <p14:xfrm>
              <a:off x="3319527" y="4761600"/>
              <a:ext cx="252720" cy="131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9D6B906-A518-52F8-37B4-E29753C40C8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310887" y="4752600"/>
                <a:ext cx="270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3403014-E835-1BA4-6FAA-6A127BE9201D}"/>
                  </a:ext>
                </a:extLst>
              </p14:cNvPr>
              <p14:cNvContentPartPr/>
              <p14:nvPr/>
            </p14:nvContentPartPr>
            <p14:xfrm>
              <a:off x="3638487" y="4642080"/>
              <a:ext cx="173160" cy="2498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3403014-E835-1BA4-6FAA-6A127BE9201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629487" y="4633440"/>
                <a:ext cx="1908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93F1270-9DE8-264C-5CC4-ECEB885CB08F}"/>
                  </a:ext>
                </a:extLst>
              </p14:cNvPr>
              <p14:cNvContentPartPr/>
              <p14:nvPr/>
            </p14:nvContentPartPr>
            <p14:xfrm>
              <a:off x="4070487" y="4805160"/>
              <a:ext cx="158400" cy="1094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93F1270-9DE8-264C-5CC4-ECEB885CB08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061847" y="4796520"/>
                <a:ext cx="176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4FFA10B-A331-CC93-911C-E7AC75F9B011}"/>
                  </a:ext>
                </a:extLst>
              </p14:cNvPr>
              <p14:cNvContentPartPr/>
              <p14:nvPr/>
            </p14:nvContentPartPr>
            <p14:xfrm>
              <a:off x="4259487" y="4799760"/>
              <a:ext cx="75240" cy="131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4FFA10B-A331-CC93-911C-E7AC75F9B01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250487" y="4791120"/>
                <a:ext cx="92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C2F9DF5-333A-C742-5894-6EE78B5848D3}"/>
                  </a:ext>
                </a:extLst>
              </p14:cNvPr>
              <p14:cNvContentPartPr/>
              <p14:nvPr/>
            </p14:nvContentPartPr>
            <p14:xfrm>
              <a:off x="4380447" y="4696080"/>
              <a:ext cx="236160" cy="210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C2F9DF5-333A-C742-5894-6EE78B5848D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371447" y="4687440"/>
                <a:ext cx="25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8FF1227-443F-D120-94A7-372ED1781C46}"/>
                  </a:ext>
                </a:extLst>
              </p14:cNvPr>
              <p14:cNvContentPartPr/>
              <p14:nvPr/>
            </p14:nvContentPartPr>
            <p14:xfrm>
              <a:off x="4609767" y="4792920"/>
              <a:ext cx="149040" cy="310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8FF1227-443F-D120-94A7-372ED1781C4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600767" y="4783920"/>
                <a:ext cx="1666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23C5E88-2758-E6B3-4A13-E9D69FFFB23A}"/>
                  </a:ext>
                </a:extLst>
              </p14:cNvPr>
              <p14:cNvContentPartPr/>
              <p14:nvPr/>
            </p14:nvContentPartPr>
            <p14:xfrm>
              <a:off x="4743687" y="5115480"/>
              <a:ext cx="104040" cy="2386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23C5E88-2758-E6B3-4A13-E9D69FFFB23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734687" y="5106480"/>
                <a:ext cx="1216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33A8113-E6DF-2088-A1BE-7780642996AF}"/>
                  </a:ext>
                </a:extLst>
              </p14:cNvPr>
              <p14:cNvContentPartPr/>
              <p14:nvPr/>
            </p14:nvContentPartPr>
            <p14:xfrm>
              <a:off x="4853847" y="5164800"/>
              <a:ext cx="364320" cy="3384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33A8113-E6DF-2088-A1BE-7780642996A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844847" y="5156160"/>
                <a:ext cx="3819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7DE876F-D1F2-098D-0CAC-8F8122C95618}"/>
                  </a:ext>
                </a:extLst>
              </p14:cNvPr>
              <p14:cNvContentPartPr/>
              <p14:nvPr/>
            </p14:nvContentPartPr>
            <p14:xfrm>
              <a:off x="2663247" y="5161200"/>
              <a:ext cx="148320" cy="218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7DE876F-D1F2-098D-0CAC-8F8122C9561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654247" y="5152560"/>
                <a:ext cx="165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8E787CB-1BA1-210B-45DF-86EFD1C80DBC}"/>
                  </a:ext>
                </a:extLst>
              </p14:cNvPr>
              <p14:cNvContentPartPr/>
              <p14:nvPr/>
            </p14:nvContentPartPr>
            <p14:xfrm>
              <a:off x="2862687" y="5133840"/>
              <a:ext cx="27720" cy="2746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8E787CB-1BA1-210B-45DF-86EFD1C80DB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853687" y="5124840"/>
                <a:ext cx="453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B2C17AE-E003-BFC6-BB72-50099A36144C}"/>
                  </a:ext>
                </a:extLst>
              </p14:cNvPr>
              <p14:cNvContentPartPr/>
              <p14:nvPr/>
            </p14:nvContentPartPr>
            <p14:xfrm>
              <a:off x="2878887" y="5128440"/>
              <a:ext cx="150120" cy="207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B2C17AE-E003-BFC6-BB72-50099A36144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870247" y="5119440"/>
                <a:ext cx="1677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92BC2AE-1E07-0651-18DD-4CC8CAF60815}"/>
                  </a:ext>
                </a:extLst>
              </p14:cNvPr>
              <p14:cNvContentPartPr/>
              <p14:nvPr/>
            </p14:nvContentPartPr>
            <p14:xfrm>
              <a:off x="2876727" y="5278200"/>
              <a:ext cx="159840" cy="410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92BC2AE-1E07-0651-18DD-4CC8CAF6081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867727" y="5269560"/>
                <a:ext cx="177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9CB1825-6653-9D7E-67D9-C09F4576F32D}"/>
                  </a:ext>
                </a:extLst>
              </p14:cNvPr>
              <p14:cNvContentPartPr/>
              <p14:nvPr/>
            </p14:nvContentPartPr>
            <p14:xfrm>
              <a:off x="3015327" y="5116560"/>
              <a:ext cx="32760" cy="74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9CB1825-6653-9D7E-67D9-C09F4576F32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006327" y="5107920"/>
                <a:ext cx="50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9C8A721-8D16-DD72-6057-D402B1CA4E67}"/>
                  </a:ext>
                </a:extLst>
              </p14:cNvPr>
              <p14:cNvContentPartPr/>
              <p14:nvPr/>
            </p14:nvContentPartPr>
            <p14:xfrm>
              <a:off x="3141687" y="5262720"/>
              <a:ext cx="105480" cy="103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9C8A721-8D16-DD72-6057-D402B1CA4E6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132687" y="5254080"/>
                <a:ext cx="1231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810AABF-1021-E1A7-5ED0-9D21719F2F4C}"/>
                  </a:ext>
                </a:extLst>
              </p14:cNvPr>
              <p14:cNvContentPartPr/>
              <p14:nvPr/>
            </p14:nvContentPartPr>
            <p14:xfrm>
              <a:off x="3520767" y="5265960"/>
              <a:ext cx="226800" cy="1612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810AABF-1021-E1A7-5ED0-9D21719F2F4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512127" y="5257320"/>
                <a:ext cx="244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4188CF2-1051-3862-0D2A-2430959A2EE7}"/>
                  </a:ext>
                </a:extLst>
              </p14:cNvPr>
              <p14:cNvContentPartPr/>
              <p14:nvPr/>
            </p14:nvContentPartPr>
            <p14:xfrm>
              <a:off x="3770967" y="5125560"/>
              <a:ext cx="295200" cy="225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4188CF2-1051-3862-0D2A-2430959A2EE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61967" y="5116560"/>
                <a:ext cx="3128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DCC3BE5-21A9-6264-E185-C7AB76CA4FBB}"/>
                  </a:ext>
                </a:extLst>
              </p14:cNvPr>
              <p14:cNvContentPartPr/>
              <p14:nvPr/>
            </p14:nvContentPartPr>
            <p14:xfrm>
              <a:off x="4084167" y="5153280"/>
              <a:ext cx="77040" cy="2109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DCC3BE5-21A9-6264-E185-C7AB76CA4FB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075167" y="5144280"/>
                <a:ext cx="946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8A946C2-8470-4ADE-4431-E2C61FDCAB0D}"/>
                  </a:ext>
                </a:extLst>
              </p14:cNvPr>
              <p14:cNvContentPartPr/>
              <p14:nvPr/>
            </p14:nvContentPartPr>
            <p14:xfrm>
              <a:off x="4200807" y="5238240"/>
              <a:ext cx="34560" cy="108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8A946C2-8470-4ADE-4431-E2C61FDCAB0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192167" y="5229240"/>
                <a:ext cx="52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C93613C-D7FF-4D4A-656C-6891A636E63F}"/>
                  </a:ext>
                </a:extLst>
              </p14:cNvPr>
              <p14:cNvContentPartPr/>
              <p14:nvPr/>
            </p14:nvContentPartPr>
            <p14:xfrm>
              <a:off x="4200807" y="5171280"/>
              <a:ext cx="205560" cy="1904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C93613C-D7FF-4D4A-656C-6891A636E63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192167" y="5162640"/>
                <a:ext cx="2232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F0A0D2F-15EB-D3D9-45B4-F96AC0DB5F41}"/>
                  </a:ext>
                </a:extLst>
              </p14:cNvPr>
              <p14:cNvContentPartPr/>
              <p14:nvPr/>
            </p14:nvContentPartPr>
            <p14:xfrm>
              <a:off x="2856567" y="5633880"/>
              <a:ext cx="127440" cy="1281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F0A0D2F-15EB-D3D9-45B4-F96AC0DB5F4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847927" y="5625240"/>
                <a:ext cx="1450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C6691D3-C779-48A8-2AAB-6D0C294F8E64}"/>
                  </a:ext>
                </a:extLst>
              </p14:cNvPr>
              <p14:cNvContentPartPr/>
              <p14:nvPr/>
            </p14:nvContentPartPr>
            <p14:xfrm>
              <a:off x="3091287" y="5619120"/>
              <a:ext cx="17640" cy="1483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C6691D3-C779-48A8-2AAB-6D0C294F8E6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082647" y="5610480"/>
                <a:ext cx="352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1FF327C-34BE-9E4C-7F17-581C865AC92F}"/>
                  </a:ext>
                </a:extLst>
              </p14:cNvPr>
              <p14:cNvContentPartPr/>
              <p14:nvPr/>
            </p14:nvContentPartPr>
            <p14:xfrm>
              <a:off x="3073647" y="5517240"/>
              <a:ext cx="6840" cy="20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1FF327C-34BE-9E4C-7F17-581C865AC92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065007" y="5508240"/>
                <a:ext cx="24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8956F91-2273-BC3A-D282-BC7B73C12592}"/>
                  </a:ext>
                </a:extLst>
              </p14:cNvPr>
              <p14:cNvContentPartPr/>
              <p14:nvPr/>
            </p14:nvContentPartPr>
            <p14:xfrm>
              <a:off x="3178047" y="5602560"/>
              <a:ext cx="125280" cy="3027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8956F91-2273-BC3A-D282-BC7B73C1259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169407" y="5593920"/>
                <a:ext cx="1429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0D6232B-3B33-7176-9CE4-270E0C2EA181}"/>
                  </a:ext>
                </a:extLst>
              </p14:cNvPr>
              <p14:cNvContentPartPr/>
              <p14:nvPr/>
            </p14:nvContentPartPr>
            <p14:xfrm>
              <a:off x="3327807" y="5618040"/>
              <a:ext cx="179640" cy="133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0D6232B-3B33-7176-9CE4-270E0C2EA18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319167" y="5609040"/>
                <a:ext cx="1972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5853C52-3D1D-1F56-A933-1EC5BF4F2349}"/>
                  </a:ext>
                </a:extLst>
              </p14:cNvPr>
              <p14:cNvContentPartPr/>
              <p14:nvPr/>
            </p14:nvContentPartPr>
            <p14:xfrm>
              <a:off x="3549207" y="5636040"/>
              <a:ext cx="182160" cy="1544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5853C52-3D1D-1F56-A933-1EC5BF4F234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540207" y="5627400"/>
                <a:ext cx="199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10ED89F-7A0E-F392-2181-6637BD1A4375}"/>
                  </a:ext>
                </a:extLst>
              </p14:cNvPr>
              <p14:cNvContentPartPr/>
              <p14:nvPr/>
            </p14:nvContentPartPr>
            <p14:xfrm>
              <a:off x="3747207" y="5497800"/>
              <a:ext cx="95760" cy="2804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10ED89F-7A0E-F392-2181-6637BD1A437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738567" y="5488800"/>
                <a:ext cx="1134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BD6A060-60AF-CA54-2A13-63E87FD4F805}"/>
                  </a:ext>
                </a:extLst>
              </p14:cNvPr>
              <p14:cNvContentPartPr/>
              <p14:nvPr/>
            </p14:nvContentPartPr>
            <p14:xfrm>
              <a:off x="3683487" y="5601840"/>
              <a:ext cx="236160" cy="36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BD6A060-60AF-CA54-2A13-63E87FD4F80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674847" y="5592840"/>
                <a:ext cx="2538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40655D5-1C42-BB64-269A-0922FEAEE268}"/>
                  </a:ext>
                </a:extLst>
              </p14:cNvPr>
              <p14:cNvContentPartPr/>
              <p14:nvPr/>
            </p14:nvContentPartPr>
            <p14:xfrm>
              <a:off x="3949527" y="5628480"/>
              <a:ext cx="121680" cy="1458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40655D5-1C42-BB64-269A-0922FEAEE26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940887" y="5619480"/>
                <a:ext cx="139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C95656C-0F64-2385-EFF0-7F55A0986390}"/>
                  </a:ext>
                </a:extLst>
              </p14:cNvPr>
              <p14:cNvContentPartPr/>
              <p14:nvPr/>
            </p14:nvContentPartPr>
            <p14:xfrm>
              <a:off x="4089927" y="5616600"/>
              <a:ext cx="262800" cy="1551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C95656C-0F64-2385-EFF0-7F55A098639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081287" y="5607600"/>
                <a:ext cx="2804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D29B1241-A1A2-EE4D-1DF0-5DFA111F2F15}"/>
              </a:ext>
            </a:extLst>
          </p:cNvPr>
          <p:cNvGrpSpPr/>
          <p:nvPr/>
        </p:nvGrpSpPr>
        <p:grpSpPr>
          <a:xfrm>
            <a:off x="5060487" y="4605720"/>
            <a:ext cx="2325600" cy="773640"/>
            <a:chOff x="5060487" y="4807082"/>
            <a:chExt cx="2325600" cy="77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FDC0FDA-4F90-393C-4BB2-67C7F14C6B1B}"/>
                    </a:ext>
                  </a:extLst>
                </p14:cNvPr>
                <p14:cNvContentPartPr/>
                <p14:nvPr/>
              </p14:nvContentPartPr>
              <p14:xfrm>
                <a:off x="6344607" y="4906082"/>
                <a:ext cx="92520" cy="266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FDC0FDA-4F90-393C-4BB2-67C7F14C6B1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35607" y="4897442"/>
                  <a:ext cx="110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36B9752-07F7-8719-024B-B7A26640D168}"/>
                    </a:ext>
                  </a:extLst>
                </p14:cNvPr>
                <p14:cNvContentPartPr/>
                <p14:nvPr/>
              </p14:nvContentPartPr>
              <p14:xfrm>
                <a:off x="6425247" y="4937402"/>
                <a:ext cx="373320" cy="397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36B9752-07F7-8719-024B-B7A26640D1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16607" y="4928762"/>
                  <a:ext cx="390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7C317A3-A0CD-3EB9-E7E2-0E4FD26FFA53}"/>
                    </a:ext>
                  </a:extLst>
                </p14:cNvPr>
                <p14:cNvContentPartPr/>
                <p14:nvPr/>
              </p14:nvContentPartPr>
              <p14:xfrm>
                <a:off x="5060487" y="5003282"/>
                <a:ext cx="212760" cy="263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7C317A3-A0CD-3EB9-E7E2-0E4FD26FFA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51487" y="4994642"/>
                  <a:ext cx="230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D0CF6AD-1A21-2D2E-C5B5-8456E2A6FC7C}"/>
                    </a:ext>
                  </a:extLst>
                </p14:cNvPr>
                <p14:cNvContentPartPr/>
                <p14:nvPr/>
              </p14:nvContentPartPr>
              <p14:xfrm>
                <a:off x="5270367" y="5007602"/>
                <a:ext cx="131760" cy="157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D0CF6AD-1A21-2D2E-C5B5-8456E2A6FC7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261727" y="4998602"/>
                  <a:ext cx="149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6506F7-BDC6-CB31-712F-AB13D5A9CA4D}"/>
                    </a:ext>
                  </a:extLst>
                </p14:cNvPr>
                <p14:cNvContentPartPr/>
                <p14:nvPr/>
              </p14:nvContentPartPr>
              <p14:xfrm>
                <a:off x="5452167" y="4952162"/>
                <a:ext cx="189720" cy="210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6506F7-BDC6-CB31-712F-AB13D5A9CA4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443167" y="4943522"/>
                  <a:ext cx="207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E2F591F-5585-40FC-277A-2776F4D791AF}"/>
                    </a:ext>
                  </a:extLst>
                </p14:cNvPr>
                <p14:cNvContentPartPr/>
                <p14:nvPr/>
              </p14:nvContentPartPr>
              <p14:xfrm>
                <a:off x="5681127" y="4991042"/>
                <a:ext cx="147600" cy="111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E2F591F-5585-40FC-277A-2776F4D791A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72127" y="4982402"/>
                  <a:ext cx="165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7B230A2-AAF0-1779-5F97-2288E8CB8BC8}"/>
                    </a:ext>
                  </a:extLst>
                </p14:cNvPr>
                <p14:cNvContentPartPr/>
                <p14:nvPr/>
              </p14:nvContentPartPr>
              <p14:xfrm>
                <a:off x="5840247" y="4807082"/>
                <a:ext cx="84240" cy="305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7B230A2-AAF0-1779-5F97-2288E8CB8BC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31247" y="4798442"/>
                  <a:ext cx="101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24249D6-5ADD-8B97-CA8A-FA56A5EE3577}"/>
                    </a:ext>
                  </a:extLst>
                </p14:cNvPr>
                <p14:cNvContentPartPr/>
                <p14:nvPr/>
              </p14:nvContentPartPr>
              <p14:xfrm>
                <a:off x="5784807" y="4971242"/>
                <a:ext cx="323640" cy="142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24249D6-5ADD-8B97-CA8A-FA56A5EE357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75807" y="4962242"/>
                  <a:ext cx="341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1B2CB58-DE9B-1B29-F911-8882F3F32DC6}"/>
                    </a:ext>
                  </a:extLst>
                </p14:cNvPr>
                <p14:cNvContentPartPr/>
                <p14:nvPr/>
              </p14:nvContentPartPr>
              <p14:xfrm>
                <a:off x="5586447" y="5292002"/>
                <a:ext cx="107280" cy="2887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1B2CB58-DE9B-1B29-F911-8882F3F32DC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77807" y="5283002"/>
                  <a:ext cx="124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BC074F2-3A5F-91E0-8B1D-D1EE50AFB452}"/>
                    </a:ext>
                  </a:extLst>
                </p14:cNvPr>
                <p14:cNvContentPartPr/>
                <p14:nvPr/>
              </p14:nvContentPartPr>
              <p14:xfrm>
                <a:off x="5481687" y="5410442"/>
                <a:ext cx="254160" cy="568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BC074F2-3A5F-91E0-8B1D-D1EE50AFB45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72687" y="5401802"/>
                  <a:ext cx="271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7359216-415B-7DDE-7DD6-9407CE9907A0}"/>
                    </a:ext>
                  </a:extLst>
                </p14:cNvPr>
                <p14:cNvContentPartPr/>
                <p14:nvPr/>
              </p14:nvContentPartPr>
              <p14:xfrm>
                <a:off x="5735127" y="5366882"/>
                <a:ext cx="104760" cy="151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7359216-415B-7DDE-7DD6-9407CE9907A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26487" y="5358242"/>
                  <a:ext cx="122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956AE56-8BF8-D7A2-9EA8-1FA0493FDF74}"/>
                    </a:ext>
                  </a:extLst>
                </p14:cNvPr>
                <p14:cNvContentPartPr/>
                <p14:nvPr/>
              </p14:nvContentPartPr>
              <p14:xfrm>
                <a:off x="5847807" y="5408642"/>
                <a:ext cx="344160" cy="110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956AE56-8BF8-D7A2-9EA8-1FA0493FDF7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839167" y="5400002"/>
                  <a:ext cx="361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74B530A-D6F9-B2A8-9F7F-A473A021C131}"/>
                    </a:ext>
                  </a:extLst>
                </p14:cNvPr>
                <p14:cNvContentPartPr/>
                <p14:nvPr/>
              </p14:nvContentPartPr>
              <p14:xfrm>
                <a:off x="6465567" y="5308562"/>
                <a:ext cx="93600" cy="226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74B530A-D6F9-B2A8-9F7F-A473A021C13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456567" y="5299562"/>
                  <a:ext cx="111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E5B59DE-67BD-F33D-377D-2D59CBCA5F58}"/>
                    </a:ext>
                  </a:extLst>
                </p14:cNvPr>
                <p14:cNvContentPartPr/>
                <p14:nvPr/>
              </p14:nvContentPartPr>
              <p14:xfrm>
                <a:off x="6378807" y="5402882"/>
                <a:ext cx="240480" cy="33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E5B59DE-67BD-F33D-377D-2D59CBCA5F5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369807" y="5394242"/>
                  <a:ext cx="258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8F02CEB-0C74-9E56-5A06-D2B157037B93}"/>
                    </a:ext>
                  </a:extLst>
                </p14:cNvPr>
                <p14:cNvContentPartPr/>
                <p14:nvPr/>
              </p14:nvContentPartPr>
              <p14:xfrm>
                <a:off x="6671847" y="5371562"/>
                <a:ext cx="88920" cy="1389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8F02CEB-0C74-9E56-5A06-D2B157037B9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63207" y="5362922"/>
                  <a:ext cx="106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8274580-4DF5-0A97-A707-3D92424156B5}"/>
                    </a:ext>
                  </a:extLst>
                </p14:cNvPr>
                <p14:cNvContentPartPr/>
                <p14:nvPr/>
              </p14:nvContentPartPr>
              <p14:xfrm>
                <a:off x="6804687" y="5420522"/>
                <a:ext cx="121680" cy="102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8274580-4DF5-0A97-A707-3D92424156B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96047" y="5411522"/>
                  <a:ext cx="139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CE916F8-A0D3-39F5-55F0-1EF12BF6710E}"/>
                    </a:ext>
                  </a:extLst>
                </p14:cNvPr>
                <p14:cNvContentPartPr/>
                <p14:nvPr/>
              </p14:nvContentPartPr>
              <p14:xfrm>
                <a:off x="6965607" y="5394602"/>
                <a:ext cx="54000" cy="131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CE916F8-A0D3-39F5-55F0-1EF12BF6710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956967" y="5385962"/>
                  <a:ext cx="71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461B266-C632-E09C-F009-BEF154513241}"/>
                    </a:ext>
                  </a:extLst>
                </p14:cNvPr>
                <p14:cNvContentPartPr/>
                <p14:nvPr/>
              </p14:nvContentPartPr>
              <p14:xfrm>
                <a:off x="7057047" y="5238362"/>
                <a:ext cx="66960" cy="309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461B266-C632-E09C-F009-BEF15451324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048407" y="5229362"/>
                  <a:ext cx="84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4B01E45-38E1-3FEB-67D6-12FCB5741162}"/>
                    </a:ext>
                  </a:extLst>
                </p14:cNvPr>
                <p14:cNvContentPartPr/>
                <p14:nvPr/>
              </p14:nvContentPartPr>
              <p14:xfrm>
                <a:off x="7012767" y="5374802"/>
                <a:ext cx="223920" cy="135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4B01E45-38E1-3FEB-67D6-12FCB574116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04127" y="5366162"/>
                  <a:ext cx="241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6D93E32-90D8-38EB-8AA7-68FF5E5009DB}"/>
                    </a:ext>
                  </a:extLst>
                </p14:cNvPr>
                <p14:cNvContentPartPr/>
                <p14:nvPr/>
              </p14:nvContentPartPr>
              <p14:xfrm>
                <a:off x="7232367" y="5248802"/>
                <a:ext cx="153720" cy="276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6D93E32-90D8-38EB-8AA7-68FF5E5009D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223367" y="5240162"/>
                  <a:ext cx="17136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5508B2D-C02E-F23F-5A42-D4A136B19BA3}"/>
              </a:ext>
            </a:extLst>
          </p:cNvPr>
          <p:cNvGrpSpPr/>
          <p:nvPr/>
        </p:nvGrpSpPr>
        <p:grpSpPr>
          <a:xfrm>
            <a:off x="7611807" y="5170200"/>
            <a:ext cx="870480" cy="178920"/>
            <a:chOff x="7611807" y="5371562"/>
            <a:chExt cx="87048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F789398-888C-2888-0A05-E4228E6610EC}"/>
                    </a:ext>
                  </a:extLst>
                </p14:cNvPr>
                <p14:cNvContentPartPr/>
                <p14:nvPr/>
              </p14:nvContentPartPr>
              <p14:xfrm>
                <a:off x="7611807" y="5383442"/>
                <a:ext cx="116640" cy="154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F789398-888C-2888-0A05-E4228E6610E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602807" y="5374802"/>
                  <a:ext cx="134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DA8F1A2-BD25-025D-BCD3-70096D91F148}"/>
                    </a:ext>
                  </a:extLst>
                </p14:cNvPr>
                <p14:cNvContentPartPr/>
                <p14:nvPr/>
              </p14:nvContentPartPr>
              <p14:xfrm>
                <a:off x="7756887" y="5419442"/>
                <a:ext cx="124560" cy="87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DA8F1A2-BD25-025D-BCD3-70096D91F14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47887" y="5410442"/>
                  <a:ext cx="14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05CF2CD-6C23-D6F4-A8EE-B8FEA4A55D2A}"/>
                    </a:ext>
                  </a:extLst>
                </p14:cNvPr>
                <p14:cNvContentPartPr/>
                <p14:nvPr/>
              </p14:nvContentPartPr>
              <p14:xfrm>
                <a:off x="7882527" y="5382362"/>
                <a:ext cx="266400" cy="165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05CF2CD-6C23-D6F4-A8EE-B8FEA4A55D2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73527" y="5373362"/>
                  <a:ext cx="284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E94AC14-64F9-1209-718B-ABBF0D9522E1}"/>
                    </a:ext>
                  </a:extLst>
                </p14:cNvPr>
                <p14:cNvContentPartPr/>
                <p14:nvPr/>
              </p14:nvContentPartPr>
              <p14:xfrm>
                <a:off x="8161527" y="5371562"/>
                <a:ext cx="320760" cy="178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E94AC14-64F9-1209-718B-ABBF0D9522E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152527" y="5362562"/>
                  <a:ext cx="3384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79873EE-CB4C-4E6B-2118-117AB251D3CA}"/>
              </a:ext>
            </a:extLst>
          </p:cNvPr>
          <p:cNvGrpSpPr/>
          <p:nvPr/>
        </p:nvGrpSpPr>
        <p:grpSpPr>
          <a:xfrm>
            <a:off x="4723527" y="5485200"/>
            <a:ext cx="321120" cy="407520"/>
            <a:chOff x="4723527" y="5686562"/>
            <a:chExt cx="32112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F1A31A2-13CD-CAB2-5765-E0B60F5BAD7B}"/>
                    </a:ext>
                  </a:extLst>
                </p14:cNvPr>
                <p14:cNvContentPartPr/>
                <p14:nvPr/>
              </p14:nvContentPartPr>
              <p14:xfrm>
                <a:off x="4723527" y="5686562"/>
                <a:ext cx="107280" cy="243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F1A31A2-13CD-CAB2-5765-E0B60F5BAD7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714887" y="5677922"/>
                  <a:ext cx="124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F921DEB-AB5F-B578-237A-8381B4487152}"/>
                    </a:ext>
                  </a:extLst>
                </p14:cNvPr>
                <p14:cNvContentPartPr/>
                <p14:nvPr/>
              </p14:nvContentPartPr>
              <p14:xfrm>
                <a:off x="4875087" y="5832362"/>
                <a:ext cx="169560" cy="2617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F921DEB-AB5F-B578-237A-8381B448715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866447" y="5823362"/>
                  <a:ext cx="18720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295E7D0-F36E-334B-ECB9-E56890FFA296}"/>
              </a:ext>
            </a:extLst>
          </p:cNvPr>
          <p:cNvGrpSpPr/>
          <p:nvPr/>
        </p:nvGrpSpPr>
        <p:grpSpPr>
          <a:xfrm>
            <a:off x="5391327" y="5481600"/>
            <a:ext cx="1197360" cy="483480"/>
            <a:chOff x="5391327" y="5682962"/>
            <a:chExt cx="119736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3DAD5F2-4E98-7BB8-BC59-AB9CB670A365}"/>
                    </a:ext>
                  </a:extLst>
                </p14:cNvPr>
                <p14:cNvContentPartPr/>
                <p14:nvPr/>
              </p14:nvContentPartPr>
              <p14:xfrm>
                <a:off x="5391327" y="5817962"/>
                <a:ext cx="262800" cy="348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3DAD5F2-4E98-7BB8-BC59-AB9CB670A36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2687" y="5809322"/>
                  <a:ext cx="280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21459F7-51C3-D254-340A-323C797F06D5}"/>
                    </a:ext>
                  </a:extLst>
                </p14:cNvPr>
                <p14:cNvContentPartPr/>
                <p14:nvPr/>
              </p14:nvContentPartPr>
              <p14:xfrm>
                <a:off x="5666367" y="5862602"/>
                <a:ext cx="169920" cy="243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21459F7-51C3-D254-340A-323C797F06D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657367" y="5853962"/>
                  <a:ext cx="187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F7E9185-FFD2-C539-0F99-611E80A5E945}"/>
                    </a:ext>
                  </a:extLst>
                </p14:cNvPr>
                <p14:cNvContentPartPr/>
                <p14:nvPr/>
              </p14:nvContentPartPr>
              <p14:xfrm>
                <a:off x="5861487" y="5682962"/>
                <a:ext cx="30600" cy="284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F7E9185-FFD2-C539-0F99-611E80A5E94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852487" y="5674322"/>
                  <a:ext cx="48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BBF435C-8B8B-ECFC-9EA8-5B5A0E43BEEE}"/>
                    </a:ext>
                  </a:extLst>
                </p14:cNvPr>
                <p14:cNvContentPartPr/>
                <p14:nvPr/>
              </p14:nvContentPartPr>
              <p14:xfrm>
                <a:off x="5935647" y="5841362"/>
                <a:ext cx="104400" cy="604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BBF435C-8B8B-ECFC-9EA8-5B5A0E43BEE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27007" y="5832362"/>
                  <a:ext cx="122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51F25F3-B940-094C-9A04-28251BA36E05}"/>
                    </a:ext>
                  </a:extLst>
                </p14:cNvPr>
                <p14:cNvContentPartPr/>
                <p14:nvPr/>
              </p14:nvContentPartPr>
              <p14:xfrm>
                <a:off x="5957607" y="5809682"/>
                <a:ext cx="113760" cy="3020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51F25F3-B940-094C-9A04-28251BA36E0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948607" y="5800682"/>
                  <a:ext cx="1314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7272C9F-3EB6-1D32-9EE9-A8CD3B6A5BA3}"/>
                    </a:ext>
                  </a:extLst>
                </p14:cNvPr>
                <p14:cNvContentPartPr/>
                <p14:nvPr/>
              </p14:nvContentPartPr>
              <p14:xfrm>
                <a:off x="6145167" y="5829842"/>
                <a:ext cx="16920" cy="102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7272C9F-3EB6-1D32-9EE9-A8CD3B6A5BA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36527" y="5821202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C7B9304-52D2-0530-63F9-5F0A821A5FB9}"/>
                    </a:ext>
                  </a:extLst>
                </p14:cNvPr>
                <p14:cNvContentPartPr/>
                <p14:nvPr/>
              </p14:nvContentPartPr>
              <p14:xfrm>
                <a:off x="6165687" y="5707442"/>
                <a:ext cx="189720" cy="195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C7B9304-52D2-0530-63F9-5F0A821A5FB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157047" y="5698442"/>
                  <a:ext cx="20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0F95B26-9C97-3112-8504-5BDBBB5F1538}"/>
                    </a:ext>
                  </a:extLst>
                </p14:cNvPr>
                <p14:cNvContentPartPr/>
                <p14:nvPr/>
              </p14:nvContentPartPr>
              <p14:xfrm>
                <a:off x="6372327" y="5818682"/>
                <a:ext cx="216360" cy="346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0F95B26-9C97-3112-8504-5BDBBB5F153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363327" y="5810042"/>
                  <a:ext cx="23400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9162992-3E97-8343-CD8A-CA520367C4C2}"/>
              </a:ext>
            </a:extLst>
          </p:cNvPr>
          <p:cNvGrpSpPr/>
          <p:nvPr/>
        </p:nvGrpSpPr>
        <p:grpSpPr>
          <a:xfrm>
            <a:off x="6892527" y="5455680"/>
            <a:ext cx="789840" cy="400320"/>
            <a:chOff x="6892527" y="5657042"/>
            <a:chExt cx="78984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F5F3433-6599-EEA7-A387-5B2385820D5C}"/>
                    </a:ext>
                  </a:extLst>
                </p14:cNvPr>
                <p14:cNvContentPartPr/>
                <p14:nvPr/>
              </p14:nvContentPartPr>
              <p14:xfrm>
                <a:off x="6892527" y="5838122"/>
                <a:ext cx="161280" cy="2192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F5F3433-6599-EEA7-A387-5B2385820D5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883887" y="5829482"/>
                  <a:ext cx="178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5D34392-2A55-C9F9-6788-15BDBB444994}"/>
                    </a:ext>
                  </a:extLst>
                </p14:cNvPr>
                <p14:cNvContentPartPr/>
                <p14:nvPr/>
              </p14:nvContentPartPr>
              <p14:xfrm>
                <a:off x="7086567" y="5713922"/>
                <a:ext cx="239760" cy="2455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5D34392-2A55-C9F9-6788-15BDBB44499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077927" y="5704922"/>
                  <a:ext cx="257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6E50AB4-A587-C3E8-F9F5-964D33D69198}"/>
                    </a:ext>
                  </a:extLst>
                </p14:cNvPr>
                <p14:cNvContentPartPr/>
                <p14:nvPr/>
              </p14:nvContentPartPr>
              <p14:xfrm>
                <a:off x="7360887" y="5703122"/>
                <a:ext cx="42120" cy="2361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6E50AB4-A587-C3E8-F9F5-964D33D6919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52247" y="5694482"/>
                  <a:ext cx="59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8DC50C1-F497-390A-1399-03CA4B7D1465}"/>
                    </a:ext>
                  </a:extLst>
                </p14:cNvPr>
                <p14:cNvContentPartPr/>
                <p14:nvPr/>
              </p14:nvContentPartPr>
              <p14:xfrm>
                <a:off x="7463487" y="5756402"/>
                <a:ext cx="33480" cy="162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8DC50C1-F497-390A-1399-03CA4B7D146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54847" y="5747402"/>
                  <a:ext cx="5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8AA111A-8BC4-9F7E-14BA-635895974D25}"/>
                    </a:ext>
                  </a:extLst>
                </p14:cNvPr>
                <p14:cNvContentPartPr/>
                <p14:nvPr/>
              </p14:nvContentPartPr>
              <p14:xfrm>
                <a:off x="7545567" y="5820122"/>
                <a:ext cx="136800" cy="121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8AA111A-8BC4-9F7E-14BA-635895974D2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536927" y="5811122"/>
                  <a:ext cx="154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598BFAC-AEA3-2528-C782-23C457DD2F3E}"/>
                    </a:ext>
                  </a:extLst>
                </p14:cNvPr>
                <p14:cNvContentPartPr/>
                <p14:nvPr/>
              </p14:nvContentPartPr>
              <p14:xfrm>
                <a:off x="7495527" y="5657042"/>
                <a:ext cx="14040" cy="39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598BFAC-AEA3-2528-C782-23C457DD2F3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486527" y="5648402"/>
                  <a:ext cx="316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A04B80F-DA56-6B59-5EED-23CA37BB9115}"/>
              </a:ext>
            </a:extLst>
          </p:cNvPr>
          <p:cNvGrpSpPr/>
          <p:nvPr/>
        </p:nvGrpSpPr>
        <p:grpSpPr>
          <a:xfrm>
            <a:off x="7980087" y="5488800"/>
            <a:ext cx="475920" cy="479880"/>
            <a:chOff x="7980087" y="5690162"/>
            <a:chExt cx="47592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FD68B7F-71FF-7C2B-5F79-9A1188D5EB2F}"/>
                    </a:ext>
                  </a:extLst>
                </p14:cNvPr>
                <p14:cNvContentPartPr/>
                <p14:nvPr/>
              </p14:nvContentPartPr>
              <p14:xfrm>
                <a:off x="7980087" y="5690162"/>
                <a:ext cx="36720" cy="2484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FD68B7F-71FF-7C2B-5F79-9A1188D5EB2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71087" y="5681522"/>
                  <a:ext cx="54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0A6D7F4-954B-2C22-BBF5-C59EAD561A96}"/>
                    </a:ext>
                  </a:extLst>
                </p14:cNvPr>
                <p14:cNvContentPartPr/>
                <p14:nvPr/>
              </p14:nvContentPartPr>
              <p14:xfrm>
                <a:off x="7990887" y="5729762"/>
                <a:ext cx="123120" cy="164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0A6D7F4-954B-2C22-BBF5-C59EAD561A9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982247" y="5720762"/>
                  <a:ext cx="140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310805B-9E6E-BFFB-FCBE-30D8EE6EED24}"/>
                    </a:ext>
                  </a:extLst>
                </p14:cNvPr>
                <p14:cNvContentPartPr/>
                <p14:nvPr/>
              </p14:nvContentPartPr>
              <p14:xfrm>
                <a:off x="8141367" y="5791322"/>
                <a:ext cx="122400" cy="1378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310805B-9E6E-BFFB-FCBE-30D8EE6EED2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132367" y="5782682"/>
                  <a:ext cx="140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405AD12-DE9F-AD4C-C562-D3CA9643F2A7}"/>
                    </a:ext>
                  </a:extLst>
                </p14:cNvPr>
                <p14:cNvContentPartPr/>
                <p14:nvPr/>
              </p14:nvContentPartPr>
              <p14:xfrm>
                <a:off x="8281767" y="5829842"/>
                <a:ext cx="174240" cy="3402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405AD12-DE9F-AD4C-C562-D3CA9643F2A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272767" y="5820842"/>
                  <a:ext cx="19188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33C8C53-49D9-C395-58CD-C3CEE79B9018}"/>
              </a:ext>
            </a:extLst>
          </p:cNvPr>
          <p:cNvGrpSpPr/>
          <p:nvPr/>
        </p:nvGrpSpPr>
        <p:grpSpPr>
          <a:xfrm>
            <a:off x="313887" y="6097560"/>
            <a:ext cx="1949760" cy="462600"/>
            <a:chOff x="313887" y="6298922"/>
            <a:chExt cx="194976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888804D-0BA2-46A4-139F-C64E127BB9AE}"/>
                    </a:ext>
                  </a:extLst>
                </p14:cNvPr>
                <p14:cNvContentPartPr/>
                <p14:nvPr/>
              </p14:nvContentPartPr>
              <p14:xfrm>
                <a:off x="523767" y="6455162"/>
                <a:ext cx="126000" cy="177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888804D-0BA2-46A4-139F-C64E127BB9A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4767" y="6446522"/>
                  <a:ext cx="143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3503D99-E958-7E6E-E56A-42E7365B458C}"/>
                    </a:ext>
                  </a:extLst>
                </p14:cNvPr>
                <p14:cNvContentPartPr/>
                <p14:nvPr/>
              </p14:nvContentPartPr>
              <p14:xfrm>
                <a:off x="313887" y="6302882"/>
                <a:ext cx="478800" cy="458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3503D99-E958-7E6E-E56A-42E7365B458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4887" y="6293882"/>
                  <a:ext cx="4964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C1328EE-F257-5B53-5C84-1F4F812EA1FC}"/>
                    </a:ext>
                  </a:extLst>
                </p14:cNvPr>
                <p14:cNvContentPartPr/>
                <p14:nvPr/>
              </p14:nvContentPartPr>
              <p14:xfrm>
                <a:off x="907167" y="6468482"/>
                <a:ext cx="122040" cy="170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C1328EE-F257-5B53-5C84-1F4F812EA1F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98167" y="6459482"/>
                  <a:ext cx="139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7ACD2A9-2DB5-DF8C-14E7-4DB268C374C7}"/>
                    </a:ext>
                  </a:extLst>
                </p14:cNvPr>
                <p14:cNvContentPartPr/>
                <p14:nvPr/>
              </p14:nvContentPartPr>
              <p14:xfrm>
                <a:off x="1052607" y="6489362"/>
                <a:ext cx="209160" cy="1422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7ACD2A9-2DB5-DF8C-14E7-4DB268C374C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3967" y="6480722"/>
                  <a:ext cx="226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90127F4-5D5F-8006-0E7C-5D8AD2F19AC5}"/>
                    </a:ext>
                  </a:extLst>
                </p14:cNvPr>
                <p14:cNvContentPartPr/>
                <p14:nvPr/>
              </p14:nvContentPartPr>
              <p14:xfrm>
                <a:off x="1292367" y="6298922"/>
                <a:ext cx="82800" cy="334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90127F4-5D5F-8006-0E7C-5D8AD2F19AC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283367" y="6290282"/>
                  <a:ext cx="100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7E2E579-CA59-5329-4CEB-5D48273E94E4}"/>
                    </a:ext>
                  </a:extLst>
                </p14:cNvPr>
                <p14:cNvContentPartPr/>
                <p14:nvPr/>
              </p14:nvContentPartPr>
              <p14:xfrm>
                <a:off x="1200927" y="6443642"/>
                <a:ext cx="212760" cy="126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7E2E579-CA59-5329-4CEB-5D48273E94E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91927" y="6434642"/>
                  <a:ext cx="230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BD0D7B3-280D-BD2A-1868-B69232C5F07E}"/>
                    </a:ext>
                  </a:extLst>
                </p14:cNvPr>
                <p14:cNvContentPartPr/>
                <p14:nvPr/>
              </p14:nvContentPartPr>
              <p14:xfrm>
                <a:off x="1478127" y="6480002"/>
                <a:ext cx="56880" cy="1645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BD0D7B3-280D-BD2A-1868-B69232C5F07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469127" y="6471362"/>
                  <a:ext cx="74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44A7E9D-5A2F-D853-0453-73BF49293FAB}"/>
                    </a:ext>
                  </a:extLst>
                </p14:cNvPr>
                <p14:cNvContentPartPr/>
                <p14:nvPr/>
              </p14:nvContentPartPr>
              <p14:xfrm>
                <a:off x="1475607" y="6304322"/>
                <a:ext cx="13320" cy="56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44A7E9D-5A2F-D853-0453-73BF49293FA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466967" y="6295322"/>
                  <a:ext cx="3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A9C79CA-1CC9-86BA-FCAF-870EA2DE1663}"/>
                    </a:ext>
                  </a:extLst>
                </p14:cNvPr>
                <p14:cNvContentPartPr/>
                <p14:nvPr/>
              </p14:nvContentPartPr>
              <p14:xfrm>
                <a:off x="1539687" y="6312242"/>
                <a:ext cx="128160" cy="3600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A9C79CA-1CC9-86BA-FCAF-870EA2DE166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530687" y="6303602"/>
                  <a:ext cx="145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21D3CF9-9AB3-174B-E6A9-53684D5661AB}"/>
                    </a:ext>
                  </a:extLst>
                </p14:cNvPr>
                <p14:cNvContentPartPr/>
                <p14:nvPr/>
              </p14:nvContentPartPr>
              <p14:xfrm>
                <a:off x="1463367" y="6384602"/>
                <a:ext cx="291240" cy="215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21D3CF9-9AB3-174B-E6A9-53684D5661A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454367" y="6375602"/>
                  <a:ext cx="308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173F0B2-5CCB-54D9-1038-D5CEDD8BA69F}"/>
                    </a:ext>
                  </a:extLst>
                </p14:cNvPr>
                <p14:cNvContentPartPr/>
                <p14:nvPr/>
              </p14:nvContentPartPr>
              <p14:xfrm>
                <a:off x="1827687" y="6499802"/>
                <a:ext cx="93600" cy="114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173F0B2-5CCB-54D9-1038-D5CEDD8BA69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819047" y="6491162"/>
                  <a:ext cx="111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A8F6982-6E5B-8E1D-AC7B-4840861B6A08}"/>
                    </a:ext>
                  </a:extLst>
                </p14:cNvPr>
                <p14:cNvContentPartPr/>
                <p14:nvPr/>
              </p14:nvContentPartPr>
              <p14:xfrm>
                <a:off x="1928847" y="6499442"/>
                <a:ext cx="145440" cy="118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A8F6982-6E5B-8E1D-AC7B-4840861B6A0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919847" y="6490802"/>
                  <a:ext cx="163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29E669A-6332-E325-0107-F8C95A896843}"/>
                    </a:ext>
                  </a:extLst>
                </p14:cNvPr>
                <p14:cNvContentPartPr/>
                <p14:nvPr/>
              </p14:nvContentPartPr>
              <p14:xfrm>
                <a:off x="2054847" y="6300002"/>
                <a:ext cx="67680" cy="2952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29E669A-6332-E325-0107-F8C95A89684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046207" y="6291362"/>
                  <a:ext cx="85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4A6D904-C91B-FBE2-A0FB-3F3F411A5DCC}"/>
                    </a:ext>
                  </a:extLst>
                </p14:cNvPr>
                <p14:cNvContentPartPr/>
                <p14:nvPr/>
              </p14:nvContentPartPr>
              <p14:xfrm>
                <a:off x="2000127" y="6447242"/>
                <a:ext cx="263520" cy="1630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4A6D904-C91B-FBE2-A0FB-3F3F411A5DC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991127" y="6438242"/>
                  <a:ext cx="2811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179B2C13-7D6C-4187-A96F-4F2B9888FBDF}"/>
              </a:ext>
            </a:extLst>
          </p:cNvPr>
          <p:cNvGrpSpPr/>
          <p:nvPr/>
        </p:nvGrpSpPr>
        <p:grpSpPr>
          <a:xfrm>
            <a:off x="2465967" y="6110520"/>
            <a:ext cx="498960" cy="358920"/>
            <a:chOff x="2465967" y="6311882"/>
            <a:chExt cx="49896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18CECD-C1FF-CA31-CA1B-2A43B5AC47E6}"/>
                    </a:ext>
                  </a:extLst>
                </p14:cNvPr>
                <p14:cNvContentPartPr/>
                <p14:nvPr/>
              </p14:nvContentPartPr>
              <p14:xfrm>
                <a:off x="2465967" y="6311882"/>
                <a:ext cx="211680" cy="314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18CECD-C1FF-CA31-CA1B-2A43B5AC47E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457327" y="6303242"/>
                  <a:ext cx="229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F065D62-59F5-1014-F4D1-117C2485165B}"/>
                    </a:ext>
                  </a:extLst>
                </p14:cNvPr>
                <p14:cNvContentPartPr/>
                <p14:nvPr/>
              </p14:nvContentPartPr>
              <p14:xfrm>
                <a:off x="2716887" y="6505562"/>
                <a:ext cx="123480" cy="1184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F065D62-59F5-1014-F4D1-117C2485165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707887" y="6496562"/>
                  <a:ext cx="141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E5D8B6F-C79B-D23D-7C77-F6901CA9114C}"/>
                    </a:ext>
                  </a:extLst>
                </p14:cNvPr>
                <p14:cNvContentPartPr/>
                <p14:nvPr/>
              </p14:nvContentPartPr>
              <p14:xfrm>
                <a:off x="2870607" y="6506642"/>
                <a:ext cx="94320" cy="1641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E5D8B6F-C79B-D23D-7C77-F6901CA9114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861967" y="6498002"/>
                  <a:ext cx="11196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2AE8BC2-7C4F-5296-447E-C2611B80C717}"/>
              </a:ext>
            </a:extLst>
          </p:cNvPr>
          <p:cNvGrpSpPr/>
          <p:nvPr/>
        </p:nvGrpSpPr>
        <p:grpSpPr>
          <a:xfrm>
            <a:off x="3326727" y="6111600"/>
            <a:ext cx="1226160" cy="344160"/>
            <a:chOff x="3326727" y="6312962"/>
            <a:chExt cx="12261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34119F2-4640-0007-3FE1-D75D73FA4269}"/>
                    </a:ext>
                  </a:extLst>
                </p14:cNvPr>
                <p14:cNvContentPartPr/>
                <p14:nvPr/>
              </p14:nvContentPartPr>
              <p14:xfrm>
                <a:off x="3326727" y="6470642"/>
                <a:ext cx="130680" cy="147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34119F2-4640-0007-3FE1-D75D73FA426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18087" y="6462002"/>
                  <a:ext cx="148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FD5C30F-D6E9-7C01-D62A-F78DFFACF8E2}"/>
                    </a:ext>
                  </a:extLst>
                </p14:cNvPr>
                <p14:cNvContentPartPr/>
                <p14:nvPr/>
              </p14:nvContentPartPr>
              <p14:xfrm>
                <a:off x="3521487" y="6473882"/>
                <a:ext cx="108360" cy="1234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FD5C30F-D6E9-7C01-D62A-F78DFFACF8E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512487" y="6464882"/>
                  <a:ext cx="12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375F63E-F857-B608-5148-BB0348BBCF79}"/>
                    </a:ext>
                  </a:extLst>
                </p14:cNvPr>
                <p14:cNvContentPartPr/>
                <p14:nvPr/>
              </p14:nvContentPartPr>
              <p14:xfrm>
                <a:off x="3646047" y="6312962"/>
                <a:ext cx="237960" cy="276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375F63E-F857-B608-5148-BB0348BBCF7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637047" y="6304322"/>
                  <a:ext cx="255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39C4BFE-9C8B-E20B-2DFA-F869C6D79B3F}"/>
                    </a:ext>
                  </a:extLst>
                </p14:cNvPr>
                <p14:cNvContentPartPr/>
                <p14:nvPr/>
              </p14:nvContentPartPr>
              <p14:xfrm>
                <a:off x="3907047" y="6467402"/>
                <a:ext cx="127440" cy="124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39C4BFE-9C8B-E20B-2DFA-F869C6D79B3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898407" y="6458402"/>
                  <a:ext cx="145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727B46F-4872-8ED1-19AC-4AA11EEDB76E}"/>
                    </a:ext>
                  </a:extLst>
                </p14:cNvPr>
                <p14:cNvContentPartPr/>
                <p14:nvPr/>
              </p14:nvContentPartPr>
              <p14:xfrm>
                <a:off x="4079487" y="6496562"/>
                <a:ext cx="139680" cy="107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727B46F-4872-8ED1-19AC-4AA11EEDB76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070487" y="6487562"/>
                  <a:ext cx="157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27A79A4-7DFB-F0FA-8927-6DEF22A94A89}"/>
                    </a:ext>
                  </a:extLst>
                </p14:cNvPr>
                <p14:cNvContentPartPr/>
                <p14:nvPr/>
              </p14:nvContentPartPr>
              <p14:xfrm>
                <a:off x="4183887" y="6340682"/>
                <a:ext cx="135000" cy="3164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27A79A4-7DFB-F0FA-8927-6DEF22A94A8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174887" y="6332042"/>
                  <a:ext cx="152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75E2104-D11F-E2A9-9E7F-EBFA4799B629}"/>
                    </a:ext>
                  </a:extLst>
                </p14:cNvPr>
                <p14:cNvContentPartPr/>
                <p14:nvPr/>
              </p14:nvContentPartPr>
              <p14:xfrm>
                <a:off x="4253367" y="6445802"/>
                <a:ext cx="154080" cy="1440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75E2104-D11F-E2A9-9E7F-EBFA4799B62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244727" y="6437162"/>
                  <a:ext cx="171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DFE7C4A-574B-6FBB-2FF1-7512B5E15756}"/>
                    </a:ext>
                  </a:extLst>
                </p14:cNvPr>
                <p14:cNvContentPartPr/>
                <p14:nvPr/>
              </p14:nvContentPartPr>
              <p14:xfrm>
                <a:off x="4395567" y="6343202"/>
                <a:ext cx="20880" cy="159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DFE7C4A-574B-6FBB-2FF1-7512B5E1575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386927" y="6334202"/>
                  <a:ext cx="38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A26451D-8D8A-0066-500F-BB988D5613C8}"/>
                    </a:ext>
                  </a:extLst>
                </p14:cNvPr>
                <p14:cNvContentPartPr/>
                <p14:nvPr/>
              </p14:nvContentPartPr>
              <p14:xfrm>
                <a:off x="4440567" y="6490082"/>
                <a:ext cx="112320" cy="14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A26451D-8D8A-0066-500F-BB988D5613C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431567" y="6481082"/>
                  <a:ext cx="1299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34CFF03B-45D5-F587-E91C-C0AD1CBE42CF}"/>
              </a:ext>
            </a:extLst>
          </p:cNvPr>
          <p:cNvGrpSpPr/>
          <p:nvPr/>
        </p:nvGrpSpPr>
        <p:grpSpPr>
          <a:xfrm>
            <a:off x="4864647" y="6214560"/>
            <a:ext cx="797040" cy="295200"/>
            <a:chOff x="4864647" y="6415922"/>
            <a:chExt cx="79704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695A4A3-7BCA-7C58-3609-BD4AE3D20BBE}"/>
                    </a:ext>
                  </a:extLst>
                </p14:cNvPr>
                <p14:cNvContentPartPr/>
                <p14:nvPr/>
              </p14:nvContentPartPr>
              <p14:xfrm>
                <a:off x="4864647" y="6510242"/>
                <a:ext cx="186120" cy="2008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695A4A3-7BCA-7C58-3609-BD4AE3D20BB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55647" y="6501242"/>
                  <a:ext cx="203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83D6177-4690-F5C1-3E60-94A2296121D3}"/>
                    </a:ext>
                  </a:extLst>
                </p14:cNvPr>
                <p14:cNvContentPartPr/>
                <p14:nvPr/>
              </p14:nvContentPartPr>
              <p14:xfrm>
                <a:off x="5036727" y="6415922"/>
                <a:ext cx="321120" cy="225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83D6177-4690-F5C1-3E60-94A2296121D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028087" y="6406922"/>
                  <a:ext cx="338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A5C6CD8-E935-BD76-BF23-D5E8F47EBD75}"/>
                    </a:ext>
                  </a:extLst>
                </p14:cNvPr>
                <p14:cNvContentPartPr/>
                <p14:nvPr/>
              </p14:nvContentPartPr>
              <p14:xfrm>
                <a:off x="5364687" y="6419882"/>
                <a:ext cx="78120" cy="2174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A5C6CD8-E935-BD76-BF23-D5E8F47EBD7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56047" y="6410882"/>
                  <a:ext cx="95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5656E2C-38DA-BCF9-99A1-20E37763103C}"/>
                    </a:ext>
                  </a:extLst>
                </p14:cNvPr>
                <p14:cNvContentPartPr/>
                <p14:nvPr/>
              </p14:nvContentPartPr>
              <p14:xfrm>
                <a:off x="5471607" y="6499082"/>
                <a:ext cx="34560" cy="98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5656E2C-38DA-BCF9-99A1-20E37763103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462607" y="6490082"/>
                  <a:ext cx="52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DB6645D-3300-FC75-E140-1B5E81CD503C}"/>
                    </a:ext>
                  </a:extLst>
                </p14:cNvPr>
                <p14:cNvContentPartPr/>
                <p14:nvPr/>
              </p14:nvContentPartPr>
              <p14:xfrm>
                <a:off x="5516967" y="6454802"/>
                <a:ext cx="144720" cy="160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DB6645D-3300-FC75-E140-1B5E81CD503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508327" y="6445802"/>
                  <a:ext cx="1623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08CCA02-57B1-CBCD-648E-B0FC9866B568}"/>
              </a:ext>
            </a:extLst>
          </p:cNvPr>
          <p:cNvGrpSpPr/>
          <p:nvPr/>
        </p:nvGrpSpPr>
        <p:grpSpPr>
          <a:xfrm>
            <a:off x="5846007" y="6176040"/>
            <a:ext cx="461520" cy="383040"/>
            <a:chOff x="5846007" y="6377402"/>
            <a:chExt cx="46152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AD00C28-2CC6-A68A-54A3-F2584D2212E7}"/>
                    </a:ext>
                  </a:extLst>
                </p14:cNvPr>
                <p14:cNvContentPartPr/>
                <p14:nvPr/>
              </p14:nvContentPartPr>
              <p14:xfrm>
                <a:off x="5846007" y="6377402"/>
                <a:ext cx="45720" cy="2480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AD00C28-2CC6-A68A-54A3-F2584D2212E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37367" y="6368762"/>
                  <a:ext cx="63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19AB4F5E-A9F5-BFBD-1D72-461C87F91F8C}"/>
                    </a:ext>
                  </a:extLst>
                </p14:cNvPr>
                <p14:cNvContentPartPr/>
                <p14:nvPr/>
              </p14:nvContentPartPr>
              <p14:xfrm>
                <a:off x="5901447" y="6406202"/>
                <a:ext cx="406080" cy="3542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19AB4F5E-A9F5-BFBD-1D72-461C87F91F8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892807" y="6397562"/>
                  <a:ext cx="42372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E683EE9-E954-6922-F052-78F05ADC09CF}"/>
                  </a:ext>
                </a:extLst>
              </p14:cNvPr>
              <p14:cNvContentPartPr/>
              <p14:nvPr/>
            </p14:nvContentPartPr>
            <p14:xfrm>
              <a:off x="6449007" y="6305640"/>
              <a:ext cx="401400" cy="262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E683EE9-E954-6922-F052-78F05ADC09CF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6440007" y="6297000"/>
                <a:ext cx="4190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B4157983-5C50-A3FB-6EB8-598B7D6FE976}"/>
              </a:ext>
            </a:extLst>
          </p:cNvPr>
          <p:cNvGrpSpPr/>
          <p:nvPr/>
        </p:nvGrpSpPr>
        <p:grpSpPr>
          <a:xfrm>
            <a:off x="6601647" y="6087840"/>
            <a:ext cx="2310840" cy="543960"/>
            <a:chOff x="6601647" y="6289202"/>
            <a:chExt cx="231084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2B8380F-162C-137B-40CF-CB334A14EB75}"/>
                    </a:ext>
                  </a:extLst>
                </p14:cNvPr>
                <p14:cNvContentPartPr/>
                <p14:nvPr/>
              </p14:nvContentPartPr>
              <p14:xfrm>
                <a:off x="7045167" y="6358322"/>
                <a:ext cx="191880" cy="123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2B8380F-162C-137B-40CF-CB334A14EB7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036167" y="6349682"/>
                  <a:ext cx="209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CF246FA-3E4B-15CD-8A93-B4B6D4EC3407}"/>
                    </a:ext>
                  </a:extLst>
                </p14:cNvPr>
                <p14:cNvContentPartPr/>
                <p14:nvPr/>
              </p14:nvContentPartPr>
              <p14:xfrm>
                <a:off x="7313727" y="6345722"/>
                <a:ext cx="84960" cy="131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CF246FA-3E4B-15CD-8A93-B4B6D4EC340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305087" y="6336722"/>
                  <a:ext cx="102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6ED72AF-65F3-2630-A7C9-3C5D97A20479}"/>
                    </a:ext>
                  </a:extLst>
                </p14:cNvPr>
                <p14:cNvContentPartPr/>
                <p14:nvPr/>
              </p14:nvContentPartPr>
              <p14:xfrm>
                <a:off x="7417407" y="6327362"/>
                <a:ext cx="300600" cy="120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6ED72AF-65F3-2630-A7C9-3C5D97A2047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408767" y="6318362"/>
                  <a:ext cx="318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F041D9E-B9B9-A13D-6307-BBD8718179DC}"/>
                    </a:ext>
                  </a:extLst>
                </p14:cNvPr>
                <p14:cNvContentPartPr/>
                <p14:nvPr/>
              </p14:nvContentPartPr>
              <p14:xfrm>
                <a:off x="7988367" y="6312242"/>
                <a:ext cx="317160" cy="1454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F041D9E-B9B9-A13D-6307-BBD8718179D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979727" y="6303602"/>
                  <a:ext cx="334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83184B0-BB63-7290-86F8-649C55EEB89A}"/>
                    </a:ext>
                  </a:extLst>
                </p14:cNvPr>
                <p14:cNvContentPartPr/>
                <p14:nvPr/>
              </p14:nvContentPartPr>
              <p14:xfrm>
                <a:off x="8529447" y="6289202"/>
                <a:ext cx="114120" cy="1584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83184B0-BB63-7290-86F8-649C55EEB89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20807" y="6280202"/>
                  <a:ext cx="131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04EECAA-7E69-90A1-A9C4-4B62539DD37C}"/>
                    </a:ext>
                  </a:extLst>
                </p14:cNvPr>
                <p14:cNvContentPartPr/>
                <p14:nvPr/>
              </p14:nvContentPartPr>
              <p14:xfrm>
                <a:off x="8646807" y="6297122"/>
                <a:ext cx="102240" cy="1198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04EECAA-7E69-90A1-A9C4-4B62539DD37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38167" y="6288482"/>
                  <a:ext cx="119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2C545D3-2A05-D620-2E46-6B7E554BBD3D}"/>
                    </a:ext>
                  </a:extLst>
                </p14:cNvPr>
                <p14:cNvContentPartPr/>
                <p14:nvPr/>
              </p14:nvContentPartPr>
              <p14:xfrm>
                <a:off x="8800167" y="6298202"/>
                <a:ext cx="112320" cy="99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2C545D3-2A05-D620-2E46-6B7E554BBD3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791527" y="6289562"/>
                  <a:ext cx="129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D24BEAA-E22A-D256-BFAD-14FE6BE70D7A}"/>
                    </a:ext>
                  </a:extLst>
                </p14:cNvPr>
                <p14:cNvContentPartPr/>
                <p14:nvPr/>
              </p14:nvContentPartPr>
              <p14:xfrm>
                <a:off x="6601647" y="6639122"/>
                <a:ext cx="74520" cy="1332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D24BEAA-E22A-D256-BFAD-14FE6BE70D7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593007" y="6630122"/>
                  <a:ext cx="92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20F7756-107C-911E-33CD-9DB5EF9FA019}"/>
                    </a:ext>
                  </a:extLst>
                </p14:cNvPr>
                <p14:cNvContentPartPr/>
                <p14:nvPr/>
              </p14:nvContentPartPr>
              <p14:xfrm>
                <a:off x="6739167" y="6639122"/>
                <a:ext cx="134640" cy="1080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20F7756-107C-911E-33CD-9DB5EF9FA01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730527" y="6630482"/>
                  <a:ext cx="152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332F7061-951C-ED36-56B1-22B7625CA0D1}"/>
                    </a:ext>
                  </a:extLst>
                </p14:cNvPr>
                <p14:cNvContentPartPr/>
                <p14:nvPr/>
              </p14:nvContentPartPr>
              <p14:xfrm>
                <a:off x="6904407" y="6630482"/>
                <a:ext cx="248040" cy="129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332F7061-951C-ED36-56B1-22B7625CA0D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895407" y="6621482"/>
                  <a:ext cx="265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9E34D72-7D9C-A54C-F016-24839981F393}"/>
                    </a:ext>
                  </a:extLst>
                </p14:cNvPr>
                <p14:cNvContentPartPr/>
                <p14:nvPr/>
              </p14:nvContentPartPr>
              <p14:xfrm>
                <a:off x="7197087" y="6619322"/>
                <a:ext cx="235080" cy="982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9E34D72-7D9C-A54C-F016-24839981F39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188087" y="6610322"/>
                  <a:ext cx="252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B37BA35-93CC-6079-7CB4-9DEAB312D298}"/>
                    </a:ext>
                  </a:extLst>
                </p14:cNvPr>
                <p14:cNvContentPartPr/>
                <p14:nvPr/>
              </p14:nvContentPartPr>
              <p14:xfrm>
                <a:off x="7727367" y="6621122"/>
                <a:ext cx="104040" cy="156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B37BA35-93CC-6079-7CB4-9DEAB312D29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18727" y="6612122"/>
                  <a:ext cx="121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C4DF35B-A9B4-FD8B-37DE-086B6BFC42F4}"/>
                    </a:ext>
                  </a:extLst>
                </p14:cNvPr>
                <p14:cNvContentPartPr/>
                <p14:nvPr/>
              </p14:nvContentPartPr>
              <p14:xfrm>
                <a:off x="7825287" y="6639122"/>
                <a:ext cx="97560" cy="1339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C4DF35B-A9B4-FD8B-37DE-086B6BFC42F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16287" y="6630482"/>
                  <a:ext cx="115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E280928-71F5-8827-1F11-9A7441D793D9}"/>
                    </a:ext>
                  </a:extLst>
                </p14:cNvPr>
                <p14:cNvContentPartPr/>
                <p14:nvPr/>
              </p14:nvContentPartPr>
              <p14:xfrm>
                <a:off x="7943727" y="6620762"/>
                <a:ext cx="97200" cy="1504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E280928-71F5-8827-1F11-9A7441D793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35087" y="6612122"/>
                  <a:ext cx="114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697244A-F3E5-1455-8C5A-08C0D362E9A6}"/>
                    </a:ext>
                  </a:extLst>
                </p14:cNvPr>
                <p14:cNvContentPartPr/>
                <p14:nvPr/>
              </p14:nvContentPartPr>
              <p14:xfrm>
                <a:off x="8063967" y="6608522"/>
                <a:ext cx="306000" cy="140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697244A-F3E5-1455-8C5A-08C0D362E9A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055327" y="6599522"/>
                  <a:ext cx="323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F332B0E-2EE6-5D04-E378-E2831CE9BA84}"/>
                    </a:ext>
                  </a:extLst>
                </p14:cNvPr>
                <p14:cNvContentPartPr/>
                <p14:nvPr/>
              </p14:nvContentPartPr>
              <p14:xfrm>
                <a:off x="8376807" y="6500162"/>
                <a:ext cx="41040" cy="2239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F332B0E-2EE6-5D04-E378-E2831CE9BA8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67807" y="6491162"/>
                  <a:ext cx="58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A1298E2-B8A8-3BF2-B544-0FE6D9CA3E44}"/>
                    </a:ext>
                  </a:extLst>
                </p14:cNvPr>
                <p14:cNvContentPartPr/>
                <p14:nvPr/>
              </p14:nvContentPartPr>
              <p14:xfrm>
                <a:off x="8464647" y="6573962"/>
                <a:ext cx="191880" cy="2592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A1298E2-B8A8-3BF2-B544-0FE6D9CA3E4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455647" y="6564962"/>
                  <a:ext cx="209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AD6BC02-18AA-1937-994A-C21618E65347}"/>
                    </a:ext>
                  </a:extLst>
                </p14:cNvPr>
                <p14:cNvContentPartPr/>
                <p14:nvPr/>
              </p14:nvContentPartPr>
              <p14:xfrm>
                <a:off x="8816367" y="6482942"/>
                <a:ext cx="32760" cy="1648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AD6BC02-18AA-1937-994A-C21618E6534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07367" y="6474302"/>
                  <a:ext cx="50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DDE574F-AAF6-EDD3-37AB-96F98E5263EF}"/>
                    </a:ext>
                  </a:extLst>
                </p14:cNvPr>
                <p14:cNvContentPartPr/>
                <p14:nvPr/>
              </p14:nvContentPartPr>
              <p14:xfrm>
                <a:off x="8857047" y="6733142"/>
                <a:ext cx="51480" cy="363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DDE574F-AAF6-EDD3-37AB-96F98E5263E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848047" y="6724142"/>
                  <a:ext cx="6912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807801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encryption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2349"/>
            <a:ext cx="8305800" cy="1339851"/>
          </a:xfrm>
        </p:spPr>
        <p:txBody>
          <a:bodyPr/>
          <a:lstStyle/>
          <a:p>
            <a:r>
              <a:rPr lang="en-US" dirty="0"/>
              <a:t>After HTTPS handshake, client and server exchange a single key for faster symmetric encryption</a:t>
            </a:r>
          </a:p>
          <a:p>
            <a:pPr lvl="1"/>
            <a:r>
              <a:rPr lang="en-US" dirty="0"/>
              <a:t>Single key can be used by both parties to encrypt &amp; decrypt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68927-A4D1-B3D5-ECB8-80F87E03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1297021" cy="2438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6E023C-0E5A-1103-0A2C-6993BED55C62}"/>
              </a:ext>
            </a:extLst>
          </p:cNvPr>
          <p:cNvGrpSpPr/>
          <p:nvPr/>
        </p:nvGrpSpPr>
        <p:grpSpPr>
          <a:xfrm>
            <a:off x="6248400" y="3287475"/>
            <a:ext cx="2743200" cy="2111850"/>
            <a:chOff x="4970063" y="2905600"/>
            <a:chExt cx="3352800" cy="2514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2933DB-8D38-7455-7AC9-5DAA8ED15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665820-551D-3A44-1605-E6707F5D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3303BD-04CD-D066-A580-86571C3B0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654" y="4990928"/>
            <a:ext cx="2832633" cy="15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534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 encryption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599"/>
            <a:ext cx="8153400" cy="1499645"/>
          </a:xfrm>
        </p:spPr>
        <p:txBody>
          <a:bodyPr/>
          <a:lstStyle/>
          <a:p>
            <a:r>
              <a:rPr lang="en-US" dirty="0"/>
              <a:t>After HTTPS handshake, client and server exchange a single key for faster symmetric encryption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68927-A4D1-B3D5-ECB8-80F87E03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1297021" cy="2438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6E023C-0E5A-1103-0A2C-6993BED55C62}"/>
              </a:ext>
            </a:extLst>
          </p:cNvPr>
          <p:cNvGrpSpPr/>
          <p:nvPr/>
        </p:nvGrpSpPr>
        <p:grpSpPr>
          <a:xfrm>
            <a:off x="6248400" y="3287475"/>
            <a:ext cx="2743200" cy="2111850"/>
            <a:chOff x="4970063" y="2905600"/>
            <a:chExt cx="3352800" cy="2514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2933DB-8D38-7455-7AC9-5DAA8ED15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665820-551D-3A44-1605-E6707F5D4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2D9A761-54F8-7999-C322-EEC7D2BE0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823" y="4969358"/>
            <a:ext cx="3714922" cy="156955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606A218-A594-E891-CD12-B9C4337799C7}"/>
              </a:ext>
            </a:extLst>
          </p:cNvPr>
          <p:cNvGrpSpPr/>
          <p:nvPr/>
        </p:nvGrpSpPr>
        <p:grpSpPr>
          <a:xfrm>
            <a:off x="1457607" y="2532602"/>
            <a:ext cx="2464200" cy="567720"/>
            <a:chOff x="1457607" y="2532602"/>
            <a:chExt cx="246420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95279B-864D-0F07-812D-CC7C73F35F64}"/>
                    </a:ext>
                  </a:extLst>
                </p14:cNvPr>
                <p14:cNvContentPartPr/>
                <p14:nvPr/>
              </p14:nvContentPartPr>
              <p14:xfrm>
                <a:off x="1670367" y="2864882"/>
                <a:ext cx="41400" cy="11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95279B-864D-0F07-812D-CC7C73F35F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61367" y="2856242"/>
                  <a:ext cx="59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8167D6-A33B-A895-FDDF-8CD8ABF556CB}"/>
                    </a:ext>
                  </a:extLst>
                </p14:cNvPr>
                <p14:cNvContentPartPr/>
                <p14:nvPr/>
              </p14:nvContentPartPr>
              <p14:xfrm>
                <a:off x="1457607" y="2692082"/>
                <a:ext cx="411120" cy="40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8167D6-A33B-A895-FDDF-8CD8ABF556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8967" y="2683442"/>
                  <a:ext cx="428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58F9DA-E695-0C45-45E8-551632AF6F57}"/>
                    </a:ext>
                  </a:extLst>
                </p14:cNvPr>
                <p14:cNvContentPartPr/>
                <p14:nvPr/>
              </p14:nvContentPartPr>
              <p14:xfrm>
                <a:off x="1987887" y="2779202"/>
                <a:ext cx="162720" cy="16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58F9DA-E695-0C45-45E8-551632AF6F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78887" y="2770562"/>
                  <a:ext cx="180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717289-9BAF-35CD-712B-AE24E1C0B123}"/>
                    </a:ext>
                  </a:extLst>
                </p14:cNvPr>
                <p14:cNvContentPartPr/>
                <p14:nvPr/>
              </p14:nvContentPartPr>
              <p14:xfrm>
                <a:off x="2184087" y="2604962"/>
                <a:ext cx="47520" cy="29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717289-9BAF-35CD-712B-AE24E1C0B1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5447" y="2596322"/>
                  <a:ext cx="65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ECBDD3-E43F-79B1-7ECE-78AB7959748D}"/>
                    </a:ext>
                  </a:extLst>
                </p14:cNvPr>
                <p14:cNvContentPartPr/>
                <p14:nvPr/>
              </p14:nvContentPartPr>
              <p14:xfrm>
                <a:off x="2264367" y="2782082"/>
                <a:ext cx="45360" cy="9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ECBDD3-E43F-79B1-7ECE-78AB795974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55727" y="2773082"/>
                  <a:ext cx="63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4977D4-F11F-2DA2-220A-E730BF0A3DA5}"/>
                    </a:ext>
                  </a:extLst>
                </p14:cNvPr>
                <p14:cNvContentPartPr/>
                <p14:nvPr/>
              </p14:nvContentPartPr>
              <p14:xfrm>
                <a:off x="2317287" y="2698922"/>
                <a:ext cx="249480" cy="20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4977D4-F11F-2DA2-220A-E730BF0A3D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8287" y="2689922"/>
                  <a:ext cx="267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46D44B-DD6F-1C70-DBF7-8D3CE46E3C10}"/>
                    </a:ext>
                  </a:extLst>
                </p14:cNvPr>
                <p14:cNvContentPartPr/>
                <p14:nvPr/>
              </p14:nvContentPartPr>
              <p14:xfrm>
                <a:off x="2611047" y="2562482"/>
                <a:ext cx="32040" cy="33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46D44B-DD6F-1C70-DBF7-8D3CE46E3C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02407" y="2553842"/>
                  <a:ext cx="49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24FCED-32AF-3E40-C131-432E300F2EF2}"/>
                    </a:ext>
                  </a:extLst>
                </p14:cNvPr>
                <p14:cNvContentPartPr/>
                <p14:nvPr/>
              </p14:nvContentPartPr>
              <p14:xfrm>
                <a:off x="2551647" y="2725922"/>
                <a:ext cx="201960" cy="2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24FCED-32AF-3E40-C131-432E300F2E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43007" y="2717282"/>
                  <a:ext cx="219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E70C58-AA84-ACBD-F763-7002720D52EC}"/>
                    </a:ext>
                  </a:extLst>
                </p14:cNvPr>
                <p14:cNvContentPartPr/>
                <p14:nvPr/>
              </p14:nvContentPartPr>
              <p14:xfrm>
                <a:off x="2945847" y="2735282"/>
                <a:ext cx="620280" cy="290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E70C58-AA84-ACBD-F763-7002720D52E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37207" y="2726642"/>
                  <a:ext cx="637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59ED66-2226-AB3E-FEDE-8187D782F162}"/>
                    </a:ext>
                  </a:extLst>
                </p14:cNvPr>
                <p14:cNvContentPartPr/>
                <p14:nvPr/>
              </p14:nvContentPartPr>
              <p14:xfrm>
                <a:off x="3537327" y="2757602"/>
                <a:ext cx="155520" cy="139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59ED66-2226-AB3E-FEDE-8187D782F1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28687" y="2748962"/>
                  <a:ext cx="173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C44F83-DA5C-1AF1-A319-F5C34AC82006}"/>
                    </a:ext>
                  </a:extLst>
                </p14:cNvPr>
                <p14:cNvContentPartPr/>
                <p14:nvPr/>
              </p14:nvContentPartPr>
              <p14:xfrm>
                <a:off x="3679887" y="2532602"/>
                <a:ext cx="34560" cy="343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C44F83-DA5C-1AF1-A319-F5C34AC820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71247" y="2523602"/>
                  <a:ext cx="52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859E7E-D1EB-37AE-AC13-E573F632D6E2}"/>
                    </a:ext>
                  </a:extLst>
                </p14:cNvPr>
                <p14:cNvContentPartPr/>
                <p14:nvPr/>
              </p14:nvContentPartPr>
              <p14:xfrm>
                <a:off x="3588807" y="2698562"/>
                <a:ext cx="221400" cy="132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859E7E-D1EB-37AE-AC13-E573F632D6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79807" y="2689922"/>
                  <a:ext cx="239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932181-C4FC-277A-E86A-BBD63141FB96}"/>
                    </a:ext>
                  </a:extLst>
                </p14:cNvPr>
                <p14:cNvContentPartPr/>
                <p14:nvPr/>
              </p14:nvContentPartPr>
              <p14:xfrm>
                <a:off x="3806247" y="2687402"/>
                <a:ext cx="115560" cy="156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932181-C4FC-277A-E86A-BBD63141FB9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97607" y="2678762"/>
                  <a:ext cx="13320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D81E36-68B1-8FC8-A0C4-E4E34D13828B}"/>
              </a:ext>
            </a:extLst>
          </p:cNvPr>
          <p:cNvGrpSpPr/>
          <p:nvPr/>
        </p:nvGrpSpPr>
        <p:grpSpPr>
          <a:xfrm>
            <a:off x="4249767" y="2408042"/>
            <a:ext cx="1310760" cy="567360"/>
            <a:chOff x="4249767" y="2408042"/>
            <a:chExt cx="131076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217497-15FA-D3F2-CAAA-74D7BFF147B2}"/>
                    </a:ext>
                  </a:extLst>
                </p14:cNvPr>
                <p14:cNvContentPartPr/>
                <p14:nvPr/>
              </p14:nvContentPartPr>
              <p14:xfrm>
                <a:off x="4249767" y="2653202"/>
                <a:ext cx="108720" cy="125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217497-15FA-D3F2-CAAA-74D7BFF147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41127" y="2644562"/>
                  <a:ext cx="126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54BA51-5E98-73C6-3B9A-0351CD8C8F16}"/>
                    </a:ext>
                  </a:extLst>
                </p14:cNvPr>
                <p14:cNvContentPartPr/>
                <p14:nvPr/>
              </p14:nvContentPartPr>
              <p14:xfrm>
                <a:off x="4449207" y="2645642"/>
                <a:ext cx="87120" cy="32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54BA51-5E98-73C6-3B9A-0351CD8C8F1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0567" y="2637002"/>
                  <a:ext cx="104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2D1817-D50D-FAA9-1E07-79A09F4040B2}"/>
                    </a:ext>
                  </a:extLst>
                </p14:cNvPr>
                <p14:cNvContentPartPr/>
                <p14:nvPr/>
              </p14:nvContentPartPr>
              <p14:xfrm>
                <a:off x="4526607" y="2673722"/>
                <a:ext cx="185040" cy="124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2D1817-D50D-FAA9-1E07-79A09F4040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17607" y="2664722"/>
                  <a:ext cx="202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547053-32DD-7583-AF29-8D0E3EC09911}"/>
                    </a:ext>
                  </a:extLst>
                </p14:cNvPr>
                <p14:cNvContentPartPr/>
                <p14:nvPr/>
              </p14:nvContentPartPr>
              <p14:xfrm>
                <a:off x="4743687" y="2671562"/>
                <a:ext cx="18792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547053-32DD-7583-AF29-8D0E3EC099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34687" y="2662922"/>
                  <a:ext cx="205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18B2AB-5C66-8207-85D8-7DAF97666B27}"/>
                    </a:ext>
                  </a:extLst>
                </p14:cNvPr>
                <p14:cNvContentPartPr/>
                <p14:nvPr/>
              </p14:nvContentPartPr>
              <p14:xfrm>
                <a:off x="4941687" y="2620802"/>
                <a:ext cx="222840" cy="19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18B2AB-5C66-8207-85D8-7DAF97666B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33047" y="2612162"/>
                  <a:ext cx="240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71BB5D-6A1E-3C4F-10CF-4CCE6FB8618A}"/>
                    </a:ext>
                  </a:extLst>
                </p14:cNvPr>
                <p14:cNvContentPartPr/>
                <p14:nvPr/>
              </p14:nvContentPartPr>
              <p14:xfrm>
                <a:off x="5113047" y="2408042"/>
                <a:ext cx="81000" cy="34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71BB5D-6A1E-3C4F-10CF-4CCE6FB861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04047" y="2399042"/>
                  <a:ext cx="986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AB0882-C0DA-D817-438A-39566D23C09D}"/>
                    </a:ext>
                  </a:extLst>
                </p14:cNvPr>
                <p14:cNvContentPartPr/>
                <p14:nvPr/>
              </p14:nvContentPartPr>
              <p14:xfrm>
                <a:off x="5023407" y="2570042"/>
                <a:ext cx="329040" cy="14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AB0882-C0DA-D817-438A-39566D23C0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14407" y="2561402"/>
                  <a:ext cx="346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DDD23F-D3F6-150A-0A6F-81B0070F7FE2}"/>
                    </a:ext>
                  </a:extLst>
                </p14:cNvPr>
                <p14:cNvContentPartPr/>
                <p14:nvPr/>
              </p14:nvContentPartPr>
              <p14:xfrm>
                <a:off x="5374767" y="2513522"/>
                <a:ext cx="32400" cy="218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DDD23F-D3F6-150A-0A6F-81B0070F7F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6127" y="2504882"/>
                  <a:ext cx="50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7A80E3-F6E9-EAE5-038E-8BB8B77393EE}"/>
                    </a:ext>
                  </a:extLst>
                </p14:cNvPr>
                <p14:cNvContentPartPr/>
                <p14:nvPr/>
              </p14:nvContentPartPr>
              <p14:xfrm>
                <a:off x="5403567" y="2613242"/>
                <a:ext cx="15696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7A80E3-F6E9-EAE5-038E-8BB8B77393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94927" y="2604602"/>
                  <a:ext cx="1746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A15533-B2E6-29F7-D725-D3F39920F64B}"/>
              </a:ext>
            </a:extLst>
          </p:cNvPr>
          <p:cNvGrpSpPr/>
          <p:nvPr/>
        </p:nvGrpSpPr>
        <p:grpSpPr>
          <a:xfrm>
            <a:off x="5887407" y="2428562"/>
            <a:ext cx="553680" cy="376560"/>
            <a:chOff x="5887407" y="2428562"/>
            <a:chExt cx="55368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CADA35-1D19-7366-2A8C-245B346B5828}"/>
                    </a:ext>
                  </a:extLst>
                </p14:cNvPr>
                <p14:cNvContentPartPr/>
                <p14:nvPr/>
              </p14:nvContentPartPr>
              <p14:xfrm>
                <a:off x="5887407" y="2428562"/>
                <a:ext cx="70560" cy="298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CADA35-1D19-7366-2A8C-245B346B58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78767" y="2419922"/>
                  <a:ext cx="88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DDF239-78F3-91BE-885F-90B9FF398E8E}"/>
                    </a:ext>
                  </a:extLst>
                </p14:cNvPr>
                <p14:cNvContentPartPr/>
                <p14:nvPr/>
              </p14:nvContentPartPr>
              <p14:xfrm>
                <a:off x="5952927" y="2503802"/>
                <a:ext cx="153000" cy="19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DDF239-78F3-91BE-885F-90B9FF398E8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43927" y="2495162"/>
                  <a:ext cx="170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51E75-367C-AD87-D166-AAD09CCD2BE8}"/>
                    </a:ext>
                  </a:extLst>
                </p14:cNvPr>
                <p14:cNvContentPartPr/>
                <p14:nvPr/>
              </p14:nvContentPartPr>
              <p14:xfrm>
                <a:off x="6128607" y="2575802"/>
                <a:ext cx="235800" cy="104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51E75-367C-AD87-D166-AAD09CCD2BE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19967" y="2566802"/>
                  <a:ext cx="253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B9B4EE-FE64-1A64-D8E2-29E35A7D9763}"/>
                    </a:ext>
                  </a:extLst>
                </p14:cNvPr>
                <p14:cNvContentPartPr/>
                <p14:nvPr/>
              </p14:nvContentPartPr>
              <p14:xfrm>
                <a:off x="6271527" y="2611442"/>
                <a:ext cx="145440" cy="72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B9B4EE-FE64-1A64-D8E2-29E35A7D976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62527" y="2602802"/>
                  <a:ext cx="163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1533EA-2DFF-195D-E8FB-8A9406F72258}"/>
                    </a:ext>
                  </a:extLst>
                </p14:cNvPr>
                <p14:cNvContentPartPr/>
                <p14:nvPr/>
              </p14:nvContentPartPr>
              <p14:xfrm>
                <a:off x="6322287" y="2570762"/>
                <a:ext cx="118800" cy="234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1533EA-2DFF-195D-E8FB-8A9406F722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13287" y="2561762"/>
                  <a:ext cx="13644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0D84DD-60B7-65FB-5AB6-9A6D8EEF376C}"/>
              </a:ext>
            </a:extLst>
          </p:cNvPr>
          <p:cNvGrpSpPr/>
          <p:nvPr/>
        </p:nvGrpSpPr>
        <p:grpSpPr>
          <a:xfrm>
            <a:off x="1385607" y="3231362"/>
            <a:ext cx="4797000" cy="868680"/>
            <a:chOff x="1385607" y="3231362"/>
            <a:chExt cx="4797000" cy="86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5F5747-3BF6-8D20-DD60-AE2D89811480}"/>
                    </a:ext>
                  </a:extLst>
                </p14:cNvPr>
                <p14:cNvContentPartPr/>
                <p14:nvPr/>
              </p14:nvContentPartPr>
              <p14:xfrm>
                <a:off x="1573167" y="3445562"/>
                <a:ext cx="147960" cy="198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5F5747-3BF6-8D20-DD60-AE2D898114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64167" y="3436922"/>
                  <a:ext cx="165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F9F0F4-AFBA-FAD7-E92C-9F379E3149B4}"/>
                    </a:ext>
                  </a:extLst>
                </p14:cNvPr>
                <p14:cNvContentPartPr/>
                <p14:nvPr/>
              </p14:nvContentPartPr>
              <p14:xfrm>
                <a:off x="1385607" y="3301922"/>
                <a:ext cx="408960" cy="500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F9F0F4-AFBA-FAD7-E92C-9F379E3149B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76607" y="3293282"/>
                  <a:ext cx="4266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7F8FC3-8C73-1530-5F1E-E5656E0F9205}"/>
                    </a:ext>
                  </a:extLst>
                </p14:cNvPr>
                <p14:cNvContentPartPr/>
                <p14:nvPr/>
              </p14:nvContentPartPr>
              <p14:xfrm>
                <a:off x="1876647" y="3449882"/>
                <a:ext cx="35604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7F8FC3-8C73-1530-5F1E-E5656E0F92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68007" y="3440882"/>
                  <a:ext cx="373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BCD204-5084-77A5-19C9-0D312EA0B7CB}"/>
                    </a:ext>
                  </a:extLst>
                </p14:cNvPr>
                <p14:cNvContentPartPr/>
                <p14:nvPr/>
              </p14:nvContentPartPr>
              <p14:xfrm>
                <a:off x="2204247" y="3447722"/>
                <a:ext cx="344880" cy="33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BCD204-5084-77A5-19C9-0D312EA0B7C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95247" y="3438722"/>
                  <a:ext cx="362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81C5D0-890B-3B04-1D56-DE18ECDE323D}"/>
                    </a:ext>
                  </a:extLst>
                </p14:cNvPr>
                <p14:cNvContentPartPr/>
                <p14:nvPr/>
              </p14:nvContentPartPr>
              <p14:xfrm>
                <a:off x="2557047" y="3486962"/>
                <a:ext cx="118440" cy="270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81C5D0-890B-3B04-1D56-DE18ECDE32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48047" y="3477962"/>
                  <a:ext cx="1360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23FEBB-BFBA-E9EE-446E-161B8C05F547}"/>
                    </a:ext>
                  </a:extLst>
                </p14:cNvPr>
                <p14:cNvContentPartPr/>
                <p14:nvPr/>
              </p14:nvContentPartPr>
              <p14:xfrm>
                <a:off x="2675487" y="3260882"/>
                <a:ext cx="42120" cy="31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23FEBB-BFBA-E9EE-446E-161B8C05F54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66847" y="3252242"/>
                  <a:ext cx="59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FE0463-D2C2-8185-97EE-336682059692}"/>
                    </a:ext>
                  </a:extLst>
                </p14:cNvPr>
                <p14:cNvContentPartPr/>
                <p14:nvPr/>
              </p14:nvContentPartPr>
              <p14:xfrm>
                <a:off x="2565327" y="3433322"/>
                <a:ext cx="247680" cy="22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FE0463-D2C2-8185-97EE-33668205969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56327" y="3424322"/>
                  <a:ext cx="265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0C70D65-2A25-5F6F-E073-B20AF0ED8616}"/>
                    </a:ext>
                  </a:extLst>
                </p14:cNvPr>
                <p14:cNvContentPartPr/>
                <p14:nvPr/>
              </p14:nvContentPartPr>
              <p14:xfrm>
                <a:off x="3033687" y="3410282"/>
                <a:ext cx="221400" cy="117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0C70D65-2A25-5F6F-E073-B20AF0ED861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24687" y="3401282"/>
                  <a:ext cx="239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5D4F45-732B-7068-9506-A132395CB68B}"/>
                    </a:ext>
                  </a:extLst>
                </p14:cNvPr>
                <p14:cNvContentPartPr/>
                <p14:nvPr/>
              </p14:nvContentPartPr>
              <p14:xfrm>
                <a:off x="3298287" y="3442682"/>
                <a:ext cx="50400" cy="82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5D4F45-732B-7068-9506-A132395CB68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89647" y="3434042"/>
                  <a:ext cx="68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44F558-ED3F-EA66-6DA1-407BEFBE29F5}"/>
                    </a:ext>
                  </a:extLst>
                </p14:cNvPr>
                <p14:cNvContentPartPr/>
                <p14:nvPr/>
              </p14:nvContentPartPr>
              <p14:xfrm>
                <a:off x="3346167" y="3342962"/>
                <a:ext cx="9720" cy="2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44F558-ED3F-EA66-6DA1-407BEFBE29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37527" y="3334322"/>
                  <a:ext cx="27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19E9AE-F011-A153-78BA-4E541159ED50}"/>
                    </a:ext>
                  </a:extLst>
                </p14:cNvPr>
                <p14:cNvContentPartPr/>
                <p14:nvPr/>
              </p14:nvContentPartPr>
              <p14:xfrm>
                <a:off x="3402327" y="3231362"/>
                <a:ext cx="311400" cy="296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19E9AE-F011-A153-78BA-4E541159ED5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93327" y="3222722"/>
                  <a:ext cx="329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0DCB96-922D-C7EE-771F-2FC9B823C77A}"/>
                    </a:ext>
                  </a:extLst>
                </p14:cNvPr>
                <p14:cNvContentPartPr/>
                <p14:nvPr/>
              </p14:nvContentPartPr>
              <p14:xfrm>
                <a:off x="1870167" y="3796202"/>
                <a:ext cx="180360" cy="18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0DCB96-922D-C7EE-771F-2FC9B823C77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61527" y="3787202"/>
                  <a:ext cx="198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52D1AD-C08C-9D72-172C-689F1D08E24E}"/>
                    </a:ext>
                  </a:extLst>
                </p14:cNvPr>
                <p14:cNvContentPartPr/>
                <p14:nvPr/>
              </p14:nvContentPartPr>
              <p14:xfrm>
                <a:off x="2107407" y="3761642"/>
                <a:ext cx="70560" cy="19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52D1AD-C08C-9D72-172C-689F1D08E24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98767" y="3753002"/>
                  <a:ext cx="88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AE4A68-0EA4-A6FA-9C6B-6083E39CA1FE}"/>
                    </a:ext>
                  </a:extLst>
                </p14:cNvPr>
                <p14:cNvContentPartPr/>
                <p14:nvPr/>
              </p14:nvContentPartPr>
              <p14:xfrm>
                <a:off x="2332047" y="3742922"/>
                <a:ext cx="185760" cy="23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AE4A68-0EA4-A6FA-9C6B-6083E39CA1F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23407" y="3734282"/>
                  <a:ext cx="203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4E0FDDA-1C51-5B0C-2FE6-B19A69377F24}"/>
                    </a:ext>
                  </a:extLst>
                </p14:cNvPr>
                <p14:cNvContentPartPr/>
                <p14:nvPr/>
              </p14:nvContentPartPr>
              <p14:xfrm>
                <a:off x="2521407" y="3844802"/>
                <a:ext cx="91800" cy="114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4E0FDDA-1C51-5B0C-2FE6-B19A69377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12767" y="3835802"/>
                  <a:ext cx="109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9821C4-9E47-C992-9857-58D239705116}"/>
                    </a:ext>
                  </a:extLst>
                </p14:cNvPr>
                <p14:cNvContentPartPr/>
                <p14:nvPr/>
              </p14:nvContentPartPr>
              <p14:xfrm>
                <a:off x="2652447" y="3866762"/>
                <a:ext cx="115560" cy="109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9821C4-9E47-C992-9857-58D2397051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43807" y="3858122"/>
                  <a:ext cx="133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EBF767-1C54-F231-5A5A-76373D264365}"/>
                    </a:ext>
                  </a:extLst>
                </p14:cNvPr>
                <p14:cNvContentPartPr/>
                <p14:nvPr/>
              </p14:nvContentPartPr>
              <p14:xfrm>
                <a:off x="2826687" y="3714122"/>
                <a:ext cx="14400" cy="255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EBF767-1C54-F231-5A5A-76373D26436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17687" y="3705122"/>
                  <a:ext cx="32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C6AF5D-2DC8-8BEA-D12E-7FBD33689797}"/>
                    </a:ext>
                  </a:extLst>
                </p14:cNvPr>
                <p14:cNvContentPartPr/>
                <p14:nvPr/>
              </p14:nvContentPartPr>
              <p14:xfrm>
                <a:off x="2804727" y="3771722"/>
                <a:ext cx="144360" cy="149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C6AF5D-2DC8-8BEA-D12E-7FBD336897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95727" y="3763082"/>
                  <a:ext cx="162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E07DB0-1B92-1728-CCAB-3C898FE1365E}"/>
                    </a:ext>
                  </a:extLst>
                </p14:cNvPr>
                <p14:cNvContentPartPr/>
                <p14:nvPr/>
              </p14:nvContentPartPr>
              <p14:xfrm>
                <a:off x="3065007" y="3827162"/>
                <a:ext cx="118440" cy="195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E07DB0-1B92-1728-CCAB-3C898FE1365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56007" y="3818522"/>
                  <a:ext cx="136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A94048-222C-E1F8-81F5-46AD3AEF63A3}"/>
                    </a:ext>
                  </a:extLst>
                </p14:cNvPr>
                <p14:cNvContentPartPr/>
                <p14:nvPr/>
              </p14:nvContentPartPr>
              <p14:xfrm>
                <a:off x="3229527" y="3722762"/>
                <a:ext cx="144360" cy="234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A94048-222C-E1F8-81F5-46AD3AEF63A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20527" y="3714122"/>
                  <a:ext cx="162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1BCF8E-E1DA-1D64-8505-8EB848FFEB34}"/>
                    </a:ext>
                  </a:extLst>
                </p14:cNvPr>
                <p14:cNvContentPartPr/>
                <p14:nvPr/>
              </p14:nvContentPartPr>
              <p14:xfrm>
                <a:off x="3415647" y="3692162"/>
                <a:ext cx="36360" cy="26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1BCF8E-E1DA-1D64-8505-8EB848FFEB3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07007" y="3683522"/>
                  <a:ext cx="54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5EA4FB-4E79-FFB8-94D2-0F40514D978D}"/>
                    </a:ext>
                  </a:extLst>
                </p14:cNvPr>
                <p14:cNvContentPartPr/>
                <p14:nvPr/>
              </p14:nvContentPartPr>
              <p14:xfrm>
                <a:off x="3494847" y="3787922"/>
                <a:ext cx="25200" cy="97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5EA4FB-4E79-FFB8-94D2-0F40514D97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86207" y="3778922"/>
                  <a:ext cx="42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1C3992-3355-7E74-77EB-6F869918A8DE}"/>
                    </a:ext>
                  </a:extLst>
                </p14:cNvPr>
                <p14:cNvContentPartPr/>
                <p14:nvPr/>
              </p14:nvContentPartPr>
              <p14:xfrm>
                <a:off x="3554607" y="3792962"/>
                <a:ext cx="62280" cy="143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1C3992-3355-7E74-77EB-6F869918A8D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45607" y="3784322"/>
                  <a:ext cx="79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A8D346-71ED-3EBC-CF02-4E31C469BA20}"/>
                    </a:ext>
                  </a:extLst>
                </p14:cNvPr>
                <p14:cNvContentPartPr/>
                <p14:nvPr/>
              </p14:nvContentPartPr>
              <p14:xfrm>
                <a:off x="3772767" y="3629162"/>
                <a:ext cx="41760" cy="291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A8D346-71ED-3EBC-CF02-4E31C469BA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63767" y="3620162"/>
                  <a:ext cx="59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9421BA0-4798-D091-76D0-D2D73B7795A2}"/>
                    </a:ext>
                  </a:extLst>
                </p14:cNvPr>
                <p14:cNvContentPartPr/>
                <p14:nvPr/>
              </p14:nvContentPartPr>
              <p14:xfrm>
                <a:off x="3821007" y="3710522"/>
                <a:ext cx="239400" cy="389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9421BA0-4798-D091-76D0-D2D73B7795A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12367" y="3701522"/>
                  <a:ext cx="2570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3F27A0-670B-4CD8-2BE5-D3DBE7313B77}"/>
                    </a:ext>
                  </a:extLst>
                </p14:cNvPr>
                <p14:cNvContentPartPr/>
                <p14:nvPr/>
              </p14:nvContentPartPr>
              <p14:xfrm>
                <a:off x="4106127" y="3611522"/>
                <a:ext cx="2076480" cy="251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3F27A0-670B-4CD8-2BE5-D3DBE7313B7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97127" y="3602522"/>
                  <a:ext cx="209412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35BB0F-91C7-E170-90AA-C8B712DB5AB2}"/>
              </a:ext>
            </a:extLst>
          </p:cNvPr>
          <p:cNvGrpSpPr/>
          <p:nvPr/>
        </p:nvGrpSpPr>
        <p:grpSpPr>
          <a:xfrm>
            <a:off x="4344447" y="4148282"/>
            <a:ext cx="1521000" cy="760320"/>
            <a:chOff x="4344447" y="4148282"/>
            <a:chExt cx="152100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684C40A-3136-CDEC-0330-C7752D4FB013}"/>
                    </a:ext>
                  </a:extLst>
                </p14:cNvPr>
                <p14:cNvContentPartPr/>
                <p14:nvPr/>
              </p14:nvContentPartPr>
              <p14:xfrm>
                <a:off x="4507527" y="4250162"/>
                <a:ext cx="117720" cy="177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684C40A-3136-CDEC-0330-C7752D4FB01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98527" y="4241522"/>
                  <a:ext cx="135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B8ABCB-2CDF-CA96-C43D-EFBAC6FDCE43}"/>
                    </a:ext>
                  </a:extLst>
                </p14:cNvPr>
                <p14:cNvContentPartPr/>
                <p14:nvPr/>
              </p14:nvContentPartPr>
              <p14:xfrm>
                <a:off x="4344447" y="4148282"/>
                <a:ext cx="384840" cy="387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B8ABCB-2CDF-CA96-C43D-EFBAC6FDCE4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35447" y="4139642"/>
                  <a:ext cx="4024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9DD183-36C0-07ED-CBD3-E5E257FE6A8C}"/>
                    </a:ext>
                  </a:extLst>
                </p14:cNvPr>
                <p14:cNvContentPartPr/>
                <p14:nvPr/>
              </p14:nvContentPartPr>
              <p14:xfrm>
                <a:off x="4784727" y="4219922"/>
                <a:ext cx="180360" cy="23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9DD183-36C0-07ED-CBD3-E5E257FE6A8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776087" y="4210922"/>
                  <a:ext cx="198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C586FEB-C9E2-123D-A138-09F3E1B638B2}"/>
                    </a:ext>
                  </a:extLst>
                </p14:cNvPr>
                <p14:cNvContentPartPr/>
                <p14:nvPr/>
              </p14:nvContentPartPr>
              <p14:xfrm>
                <a:off x="5007207" y="4284362"/>
                <a:ext cx="61200" cy="48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C586FEB-C9E2-123D-A138-09F3E1B638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98567" y="4275362"/>
                  <a:ext cx="78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FCC7E3-6585-3410-CC5C-1A83C8DFBF61}"/>
                    </a:ext>
                  </a:extLst>
                </p14:cNvPr>
                <p14:cNvContentPartPr/>
                <p14:nvPr/>
              </p14:nvContentPartPr>
              <p14:xfrm>
                <a:off x="4993887" y="4232162"/>
                <a:ext cx="136080" cy="20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FCC7E3-6585-3410-CC5C-1A83C8DFBF6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84887" y="4223522"/>
                  <a:ext cx="153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B6A933-7E2C-1145-FFCB-E2E05B0AF7D1}"/>
                    </a:ext>
                  </a:extLst>
                </p14:cNvPr>
                <p14:cNvContentPartPr/>
                <p14:nvPr/>
              </p14:nvContentPartPr>
              <p14:xfrm>
                <a:off x="5263887" y="4224602"/>
                <a:ext cx="136080" cy="216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B6A933-7E2C-1145-FFCB-E2E05B0AF7D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254887" y="4215602"/>
                  <a:ext cx="153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298287-E2DF-2F57-B7D5-5A3B34BAE1D7}"/>
                    </a:ext>
                  </a:extLst>
                </p14:cNvPr>
                <p14:cNvContentPartPr/>
                <p14:nvPr/>
              </p14:nvContentPartPr>
              <p14:xfrm>
                <a:off x="5395647" y="4322522"/>
                <a:ext cx="110160" cy="105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298287-E2DF-2F57-B7D5-5A3B34BAE1D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86647" y="4313882"/>
                  <a:ext cx="127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4FAAE3-B908-EA8D-1D2A-55F2BCFD5E88}"/>
                    </a:ext>
                  </a:extLst>
                </p14:cNvPr>
                <p14:cNvContentPartPr/>
                <p14:nvPr/>
              </p14:nvContentPartPr>
              <p14:xfrm>
                <a:off x="5532447" y="4345202"/>
                <a:ext cx="128520" cy="9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4FAAE3-B908-EA8D-1D2A-55F2BCFD5E8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23447" y="4336562"/>
                  <a:ext cx="146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B16C2AE-77FF-45F5-9666-2BA1EA5AF71F}"/>
                    </a:ext>
                  </a:extLst>
                </p14:cNvPr>
                <p14:cNvContentPartPr/>
                <p14:nvPr/>
              </p14:nvContentPartPr>
              <p14:xfrm>
                <a:off x="5689407" y="4205162"/>
                <a:ext cx="25560" cy="274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B16C2AE-77FF-45F5-9666-2BA1EA5AF71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80407" y="4196162"/>
                  <a:ext cx="43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029308-D12D-50E3-0F19-59FCF1D3C09F}"/>
                    </a:ext>
                  </a:extLst>
                </p14:cNvPr>
                <p14:cNvContentPartPr/>
                <p14:nvPr/>
              </p14:nvContentPartPr>
              <p14:xfrm>
                <a:off x="5716407" y="4261322"/>
                <a:ext cx="102240" cy="176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029308-D12D-50E3-0F19-59FCF1D3C09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07407" y="4252682"/>
                  <a:ext cx="11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2D22F0-E793-C299-60A2-EEBA283F3997}"/>
                    </a:ext>
                  </a:extLst>
                </p14:cNvPr>
                <p14:cNvContentPartPr/>
                <p14:nvPr/>
              </p14:nvContentPartPr>
              <p14:xfrm>
                <a:off x="4799127" y="4564442"/>
                <a:ext cx="361800" cy="23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2D22F0-E793-C299-60A2-EEBA283F399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90127" y="4555442"/>
                  <a:ext cx="379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F87E3B-AA2B-BE57-6FA1-7351848F76E4}"/>
                    </a:ext>
                  </a:extLst>
                </p14:cNvPr>
                <p14:cNvContentPartPr/>
                <p14:nvPr/>
              </p14:nvContentPartPr>
              <p14:xfrm>
                <a:off x="5159487" y="4633922"/>
                <a:ext cx="303120" cy="274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F87E3B-AA2B-BE57-6FA1-7351848F76E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50847" y="4624922"/>
                  <a:ext cx="320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585E32-A63B-7ED0-AFCB-68F292313F9D}"/>
                    </a:ext>
                  </a:extLst>
                </p14:cNvPr>
                <p14:cNvContentPartPr/>
                <p14:nvPr/>
              </p14:nvContentPartPr>
              <p14:xfrm>
                <a:off x="5540727" y="4655162"/>
                <a:ext cx="107640" cy="216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585E32-A63B-7ED0-AFCB-68F292313F9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31727" y="4646522"/>
                  <a:ext cx="125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DD714FB-8760-331E-2426-E832E650F480}"/>
                    </a:ext>
                  </a:extLst>
                </p14:cNvPr>
                <p14:cNvContentPartPr/>
                <p14:nvPr/>
              </p14:nvContentPartPr>
              <p14:xfrm>
                <a:off x="5691567" y="4542842"/>
                <a:ext cx="35640" cy="20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DD714FB-8760-331E-2426-E832E650F48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682927" y="4533842"/>
                  <a:ext cx="53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6B9EB3-FBFB-CC25-6DB4-6629E498787D}"/>
                    </a:ext>
                  </a:extLst>
                </p14:cNvPr>
                <p14:cNvContentPartPr/>
                <p14:nvPr/>
              </p14:nvContentPartPr>
              <p14:xfrm>
                <a:off x="5567007" y="4615922"/>
                <a:ext cx="216360" cy="52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6B9EB3-FBFB-CC25-6DB4-6629E498787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58367" y="4607282"/>
                  <a:ext cx="234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214E288-44D4-7310-3D51-0EC75EFD6F63}"/>
                    </a:ext>
                  </a:extLst>
                </p14:cNvPr>
                <p14:cNvContentPartPr/>
                <p14:nvPr/>
              </p14:nvContentPartPr>
              <p14:xfrm>
                <a:off x="5757807" y="4627802"/>
                <a:ext cx="107640" cy="136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214E288-44D4-7310-3D51-0EC75EFD6F6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48807" y="4618802"/>
                  <a:ext cx="12528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C78D6D0-6296-CCCD-B022-059DE711F391}"/>
                  </a:ext>
                </a:extLst>
              </p14:cNvPr>
              <p14:cNvContentPartPr/>
              <p14:nvPr/>
            </p14:nvContentPartPr>
            <p14:xfrm>
              <a:off x="736527" y="5646242"/>
              <a:ext cx="1421640" cy="357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C78D6D0-6296-CCCD-B022-059DE711F391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27527" y="5637602"/>
                <a:ext cx="143928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46669FA-6C18-8B91-35F4-1797E5E8EBC8}"/>
              </a:ext>
            </a:extLst>
          </p:cNvPr>
          <p:cNvGrpSpPr/>
          <p:nvPr/>
        </p:nvGrpSpPr>
        <p:grpSpPr>
          <a:xfrm>
            <a:off x="5599407" y="5460842"/>
            <a:ext cx="1962720" cy="789120"/>
            <a:chOff x="5599407" y="5460842"/>
            <a:chExt cx="1962720" cy="78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5E615CF-3B6E-2E99-798B-9A6B690CF0CB}"/>
                    </a:ext>
                  </a:extLst>
                </p14:cNvPr>
                <p14:cNvContentPartPr/>
                <p14:nvPr/>
              </p14:nvContentPartPr>
              <p14:xfrm>
                <a:off x="5681127" y="5460842"/>
                <a:ext cx="1240920" cy="430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5E615CF-3B6E-2E99-798B-9A6B690CF0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72127" y="5451842"/>
                  <a:ext cx="12585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C3F406A-F3EA-94C4-72F5-16801513D8E5}"/>
                    </a:ext>
                  </a:extLst>
                </p14:cNvPr>
                <p14:cNvContentPartPr/>
                <p14:nvPr/>
              </p14:nvContentPartPr>
              <p14:xfrm>
                <a:off x="5599407" y="5522762"/>
                <a:ext cx="1962720" cy="727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C3F406A-F3EA-94C4-72F5-16801513D8E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90767" y="5513762"/>
                  <a:ext cx="1980360" cy="74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1E974-BAD7-1EEC-9A1A-83EDAC50EA25}"/>
                  </a:ext>
                </a:extLst>
              </p14:cNvPr>
              <p14:cNvContentPartPr/>
              <p14:nvPr/>
            </p14:nvContentPartPr>
            <p14:xfrm>
              <a:off x="368967" y="5611682"/>
              <a:ext cx="1674720" cy="704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1E974-BAD7-1EEC-9A1A-83EDAC50EA2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59967" y="5603042"/>
                <a:ext cx="1692360" cy="72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F8B0DE0-A99A-239C-B72F-C949D2CBDCA4}"/>
              </a:ext>
            </a:extLst>
          </p:cNvPr>
          <p:cNvGrpSpPr/>
          <p:nvPr/>
        </p:nvGrpSpPr>
        <p:grpSpPr>
          <a:xfrm>
            <a:off x="2689167" y="6454082"/>
            <a:ext cx="325800" cy="290520"/>
            <a:chOff x="2689167" y="6454082"/>
            <a:chExt cx="3258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7A4FCDD-ECD3-7347-D653-76A7157FADF5}"/>
                    </a:ext>
                  </a:extLst>
                </p14:cNvPr>
                <p14:cNvContentPartPr/>
                <p14:nvPr/>
              </p14:nvContentPartPr>
              <p14:xfrm>
                <a:off x="2689167" y="6601322"/>
                <a:ext cx="111960" cy="143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7A4FCDD-ECD3-7347-D653-76A7157FADF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80167" y="6592682"/>
                  <a:ext cx="129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100EC1-4357-57B4-EF31-61ED0373820E}"/>
                    </a:ext>
                  </a:extLst>
                </p14:cNvPr>
                <p14:cNvContentPartPr/>
                <p14:nvPr/>
              </p14:nvContentPartPr>
              <p14:xfrm>
                <a:off x="2864847" y="6510242"/>
                <a:ext cx="55440" cy="213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100EC1-4357-57B4-EF31-61ED0373820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855847" y="6501602"/>
                  <a:ext cx="73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AC0AD1A-66CE-C74D-3EBF-9AA3BC151366}"/>
                    </a:ext>
                  </a:extLst>
                </p14:cNvPr>
                <p14:cNvContentPartPr/>
                <p14:nvPr/>
              </p14:nvContentPartPr>
              <p14:xfrm>
                <a:off x="2974647" y="6454082"/>
                <a:ext cx="40320" cy="280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AC0AD1A-66CE-C74D-3EBF-9AA3BC15136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965647" y="6445442"/>
                  <a:ext cx="579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58ABDA-00C0-2D1E-901B-C77BDAA86706}"/>
              </a:ext>
            </a:extLst>
          </p:cNvPr>
          <p:cNvGrpSpPr/>
          <p:nvPr/>
        </p:nvGrpSpPr>
        <p:grpSpPr>
          <a:xfrm>
            <a:off x="3358767" y="6370202"/>
            <a:ext cx="3135240" cy="431280"/>
            <a:chOff x="3358767" y="6370202"/>
            <a:chExt cx="313524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4082D5A-C52F-0449-8886-AA1F00DA0DD9}"/>
                    </a:ext>
                  </a:extLst>
                </p14:cNvPr>
                <p14:cNvContentPartPr/>
                <p14:nvPr/>
              </p14:nvContentPartPr>
              <p14:xfrm>
                <a:off x="3430047" y="6428162"/>
                <a:ext cx="107280" cy="373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4082D5A-C52F-0449-8886-AA1F00DA0DD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21047" y="6419162"/>
                  <a:ext cx="1249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1B0532-009F-D96A-5B1C-E351C9F96AA9}"/>
                    </a:ext>
                  </a:extLst>
                </p14:cNvPr>
                <p14:cNvContentPartPr/>
                <p14:nvPr/>
              </p14:nvContentPartPr>
              <p14:xfrm>
                <a:off x="3358767" y="6582242"/>
                <a:ext cx="180720" cy="47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1B0532-009F-D96A-5B1C-E351C9F96AA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349767" y="6573242"/>
                  <a:ext cx="198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4ABD77-CCC6-8F85-B990-22DD056D0318}"/>
                    </a:ext>
                  </a:extLst>
                </p14:cNvPr>
                <p14:cNvContentPartPr/>
                <p14:nvPr/>
              </p14:nvContentPartPr>
              <p14:xfrm>
                <a:off x="3601047" y="6541562"/>
                <a:ext cx="106560" cy="155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4ABD77-CCC6-8F85-B990-22DD056D031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592407" y="6532562"/>
                  <a:ext cx="124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DF3F488-7942-A60F-7FAC-54C58303E251}"/>
                    </a:ext>
                  </a:extLst>
                </p14:cNvPr>
                <p14:cNvContentPartPr/>
                <p14:nvPr/>
              </p14:nvContentPartPr>
              <p14:xfrm>
                <a:off x="3727407" y="6384602"/>
                <a:ext cx="88200" cy="29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DF3F488-7942-A60F-7FAC-54C58303E25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718407" y="6375602"/>
                  <a:ext cx="105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9891C0-E648-24F2-4172-9939AE3ECA60}"/>
                    </a:ext>
                  </a:extLst>
                </p14:cNvPr>
                <p14:cNvContentPartPr/>
                <p14:nvPr/>
              </p14:nvContentPartPr>
              <p14:xfrm>
                <a:off x="3654687" y="6514922"/>
                <a:ext cx="200880" cy="16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9891C0-E648-24F2-4172-9939AE3ECA6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46047" y="6505922"/>
                  <a:ext cx="218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52A9AAA-568C-7B52-FF63-9F7E14E4B1E2}"/>
                    </a:ext>
                  </a:extLst>
                </p14:cNvPr>
                <p14:cNvContentPartPr/>
                <p14:nvPr/>
              </p14:nvContentPartPr>
              <p14:xfrm>
                <a:off x="3882927" y="6523562"/>
                <a:ext cx="397440" cy="166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52A9AAA-568C-7B52-FF63-9F7E14E4B1E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74287" y="6514562"/>
                  <a:ext cx="415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4C356AB-8AC1-9A59-B616-2A81071D4554}"/>
                    </a:ext>
                  </a:extLst>
                </p14:cNvPr>
                <p14:cNvContentPartPr/>
                <p14:nvPr/>
              </p14:nvContentPartPr>
              <p14:xfrm>
                <a:off x="4462887" y="6518882"/>
                <a:ext cx="123480" cy="166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4C356AB-8AC1-9A59-B616-2A81071D455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53887" y="6509882"/>
                  <a:ext cx="141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676FE3-0A85-C119-86BC-6BF4729342C0}"/>
                    </a:ext>
                  </a:extLst>
                </p14:cNvPr>
                <p14:cNvContentPartPr/>
                <p14:nvPr/>
              </p14:nvContentPartPr>
              <p14:xfrm>
                <a:off x="4604007" y="6567122"/>
                <a:ext cx="78120" cy="119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676FE3-0A85-C119-86BC-6BF4729342C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95007" y="6558482"/>
                  <a:ext cx="9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714217-0013-E4FB-140F-11B361C8AE46}"/>
                    </a:ext>
                  </a:extLst>
                </p14:cNvPr>
                <p14:cNvContentPartPr/>
                <p14:nvPr/>
              </p14:nvContentPartPr>
              <p14:xfrm>
                <a:off x="4744407" y="6559922"/>
                <a:ext cx="186840" cy="102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714217-0013-E4FB-140F-11B361C8AE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35407" y="6550922"/>
                  <a:ext cx="204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6747D3-1755-A4EB-5ACA-4212528CD048}"/>
                    </a:ext>
                  </a:extLst>
                </p14:cNvPr>
                <p14:cNvContentPartPr/>
                <p14:nvPr/>
              </p14:nvContentPartPr>
              <p14:xfrm>
                <a:off x="4977687" y="6552722"/>
                <a:ext cx="222840" cy="120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6747D3-1755-A4EB-5ACA-4212528CD04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969047" y="6543722"/>
                  <a:ext cx="240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511AF6-2929-6634-EECA-B54C569D7A05}"/>
                    </a:ext>
                  </a:extLst>
                </p14:cNvPr>
                <p14:cNvContentPartPr/>
                <p14:nvPr/>
              </p14:nvContentPartPr>
              <p14:xfrm>
                <a:off x="5230407" y="6579362"/>
                <a:ext cx="287640" cy="10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511AF6-2929-6634-EECA-B54C569D7A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21407" y="6570362"/>
                  <a:ext cx="3052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4445932-6463-9AB0-5CB4-1C1833D96E21}"/>
                    </a:ext>
                  </a:extLst>
                </p14:cNvPr>
                <p14:cNvContentPartPr/>
                <p14:nvPr/>
              </p14:nvContentPartPr>
              <p14:xfrm>
                <a:off x="5573487" y="6550202"/>
                <a:ext cx="43560" cy="100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4445932-6463-9AB0-5CB4-1C1833D96E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64847" y="6541562"/>
                  <a:ext cx="61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D5BFCDF-055C-F254-4BDA-9259C8E29E69}"/>
                    </a:ext>
                  </a:extLst>
                </p14:cNvPr>
                <p14:cNvContentPartPr/>
                <p14:nvPr/>
              </p14:nvContentPartPr>
              <p14:xfrm>
                <a:off x="5576727" y="6459842"/>
                <a:ext cx="14040" cy="24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D5BFCDF-055C-F254-4BDA-9259C8E29E6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67727" y="6451202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26A217-D5F4-DAC9-EB3A-6077B1387393}"/>
                    </a:ext>
                  </a:extLst>
                </p14:cNvPr>
                <p14:cNvContentPartPr/>
                <p14:nvPr/>
              </p14:nvContentPartPr>
              <p14:xfrm>
                <a:off x="5661327" y="6569282"/>
                <a:ext cx="99000" cy="86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26A217-D5F4-DAC9-EB3A-6077B138739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52687" y="6560282"/>
                  <a:ext cx="116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88ADC5-4182-F01D-BE05-590CD79E5EA8}"/>
                    </a:ext>
                  </a:extLst>
                </p14:cNvPr>
                <p14:cNvContentPartPr/>
                <p14:nvPr/>
              </p14:nvContentPartPr>
              <p14:xfrm>
                <a:off x="5788407" y="6554882"/>
                <a:ext cx="145440" cy="114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88ADC5-4182-F01D-BE05-590CD79E5EA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79407" y="6546242"/>
                  <a:ext cx="163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00E0F78-2D62-F7C7-A21D-003ECB033F1E}"/>
                    </a:ext>
                  </a:extLst>
                </p14:cNvPr>
                <p14:cNvContentPartPr/>
                <p14:nvPr/>
              </p14:nvContentPartPr>
              <p14:xfrm>
                <a:off x="5930607" y="6370202"/>
                <a:ext cx="93600" cy="293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00E0F78-2D62-F7C7-A21D-003ECB033F1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21607" y="6361562"/>
                  <a:ext cx="1112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87E2A8-F2CC-51F3-EE8E-6B482523292B}"/>
                    </a:ext>
                  </a:extLst>
                </p14:cNvPr>
                <p14:cNvContentPartPr/>
                <p14:nvPr/>
              </p14:nvContentPartPr>
              <p14:xfrm>
                <a:off x="5846727" y="6533642"/>
                <a:ext cx="285120" cy="10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87E2A8-F2CC-51F3-EE8E-6B482523292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837727" y="6525002"/>
                  <a:ext cx="30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DE4AD7-0B03-3C7E-C444-AF4D1642F25C}"/>
                    </a:ext>
                  </a:extLst>
                </p14:cNvPr>
                <p14:cNvContentPartPr/>
                <p14:nvPr/>
              </p14:nvContentPartPr>
              <p14:xfrm>
                <a:off x="6083247" y="6404402"/>
                <a:ext cx="9000" cy="16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DE4AD7-0B03-3C7E-C444-AF4D1642F25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074607" y="6395402"/>
                  <a:ext cx="26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718E11-126C-E466-0C97-BE8C9B9F4CDE}"/>
                    </a:ext>
                  </a:extLst>
                </p14:cNvPr>
                <p14:cNvContentPartPr/>
                <p14:nvPr/>
              </p14:nvContentPartPr>
              <p14:xfrm>
                <a:off x="6143367" y="6521762"/>
                <a:ext cx="350640" cy="141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718E11-126C-E466-0C97-BE8C9B9F4CD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34727" y="6512762"/>
                  <a:ext cx="368280" cy="15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986408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authentication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599"/>
            <a:ext cx="8153400" cy="1181113"/>
          </a:xfrm>
        </p:spPr>
        <p:txBody>
          <a:bodyPr/>
          <a:lstStyle/>
          <a:p>
            <a:r>
              <a:rPr lang="en-US" dirty="0"/>
              <a:t>Now that we have a secure connection…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user</a:t>
            </a:r>
            <a:r>
              <a:rPr lang="en-US" dirty="0"/>
              <a:t> needs to prove their identify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4692318" y="3048000"/>
            <a:ext cx="2470482" cy="190500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13B6AC7-619B-1252-8BA7-D70E218AC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05100"/>
            <a:ext cx="1251284" cy="2590800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2EEB476-CC8C-D9B4-9C57-F8989282170D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4820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authentication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599"/>
            <a:ext cx="8153400" cy="1181113"/>
          </a:xfrm>
        </p:spPr>
        <p:txBody>
          <a:bodyPr/>
          <a:lstStyle/>
          <a:p>
            <a:r>
              <a:rPr lang="en-US" dirty="0"/>
              <a:t>Now that we have a secure connection…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user</a:t>
            </a:r>
            <a:r>
              <a:rPr lang="en-US" dirty="0"/>
              <a:t> needs to prove their identify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4648200" y="3048000"/>
            <a:ext cx="2470482" cy="190500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13B6AC7-619B-1252-8BA7-D70E218AC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05100"/>
            <a:ext cx="1251284" cy="2590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1B9994-2811-6EBC-5A26-7FE72A032FF4}"/>
                  </a:ext>
                </a:extLst>
              </p14:cNvPr>
              <p14:cNvContentPartPr/>
              <p14:nvPr/>
            </p14:nvContentPartPr>
            <p14:xfrm>
              <a:off x="2599560" y="1339560"/>
              <a:ext cx="6454080" cy="472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1B9994-2811-6EBC-5A26-7FE72A032F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0200" y="1330200"/>
                <a:ext cx="6472800" cy="4747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2766A90-5690-A409-C897-1B02E7C080B5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45373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calls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599"/>
            <a:ext cx="8382000" cy="1752601"/>
          </a:xfrm>
        </p:spPr>
        <p:txBody>
          <a:bodyPr/>
          <a:lstStyle/>
          <a:p>
            <a:r>
              <a:rPr lang="en-US" dirty="0"/>
              <a:t>Every API call needs to identify the user, and carry proof of their identify…</a:t>
            </a:r>
          </a:p>
          <a:p>
            <a:pPr lvl="1"/>
            <a:r>
              <a:rPr lang="en-US" dirty="0"/>
              <a:t>otherwise you could access any account you want!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4495800" y="2954502"/>
            <a:ext cx="3048000" cy="139404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13B6AC7-619B-1252-8BA7-D70E218AC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74562"/>
            <a:ext cx="1251284" cy="2590800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3406D0D-213B-8461-C07F-6A252E36BD75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58655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calls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599"/>
            <a:ext cx="8382000" cy="1752601"/>
          </a:xfrm>
        </p:spPr>
        <p:txBody>
          <a:bodyPr/>
          <a:lstStyle/>
          <a:p>
            <a:r>
              <a:rPr lang="en-US" dirty="0"/>
              <a:t>Every API call needs to identify the user, and carry proof of their identify…</a:t>
            </a:r>
          </a:p>
          <a:p>
            <a:pPr lvl="1"/>
            <a:r>
              <a:rPr lang="en-US" dirty="0"/>
              <a:t>otherwise you could access any account you want!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390CA1-B647-6A58-982A-E34F2B5ED143}"/>
              </a:ext>
            </a:extLst>
          </p:cNvPr>
          <p:cNvGrpSpPr/>
          <p:nvPr/>
        </p:nvGrpSpPr>
        <p:grpSpPr>
          <a:xfrm>
            <a:off x="4495800" y="2954502"/>
            <a:ext cx="3048000" cy="1394040"/>
            <a:chOff x="4970063" y="2905600"/>
            <a:chExt cx="3352800" cy="2514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56167D-B868-205D-E80C-25F1DD63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0063" y="2905600"/>
              <a:ext cx="3352800" cy="2514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744B49-B710-5BEA-8F3D-59B9742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4903" y="3660456"/>
              <a:ext cx="1583120" cy="1004888"/>
            </a:xfrm>
            <a:prstGeom prst="rect">
              <a:avLst/>
            </a:prstGeom>
          </p:spPr>
        </p:pic>
      </p:grp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C13B6AC7-619B-1252-8BA7-D70E218AC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74562"/>
            <a:ext cx="1251284" cy="2590800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3406D0D-213B-8461-C07F-6A252E36BD75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DDBCE7-750E-C14C-4F91-FDB799A80B2F}"/>
                  </a:ext>
                </a:extLst>
              </p14:cNvPr>
              <p14:cNvContentPartPr/>
              <p14:nvPr/>
            </p14:nvContentPartPr>
            <p14:xfrm>
              <a:off x="2562480" y="4675320"/>
              <a:ext cx="4817520" cy="188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DDBCE7-750E-C14C-4F91-FDB799A80B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3120" y="4665960"/>
                <a:ext cx="4836240" cy="18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57440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8882</TotalTime>
  <Words>624</Words>
  <Application>Microsoft Office PowerPoint</Application>
  <PresentationFormat>On-screen Show (4:3)</PresentationFormat>
  <Paragraphs>92</Paragraphs>
  <Slides>18</Slides>
  <Notes>18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2266</cp:revision>
  <cp:lastPrinted>2024-11-25T21:05:45Z</cp:lastPrinted>
  <dcterms:created xsi:type="dcterms:W3CDTF">2013-01-13T00:19:11Z</dcterms:created>
  <dcterms:modified xsi:type="dcterms:W3CDTF">2024-11-26T00:47:36Z</dcterms:modified>
</cp:coreProperties>
</file>