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7"/>
  </p:notesMasterIdLst>
  <p:handoutMasterIdLst>
    <p:handoutMasterId r:id="rId8"/>
  </p:handoutMasterIdLst>
  <p:sldIdLst>
    <p:sldId id="311" r:id="rId3"/>
    <p:sldId id="645" r:id="rId4"/>
    <p:sldId id="646" r:id="rId5"/>
    <p:sldId id="1180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66"/>
    <a:srgbClr val="008000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93899" autoAdjust="0"/>
  </p:normalViewPr>
  <p:slideViewPr>
    <p:cSldViewPr>
      <p:cViewPr varScale="1">
        <p:scale>
          <a:sx n="87" d="100"/>
          <a:sy n="87" d="100"/>
        </p:scale>
        <p:origin x="14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31520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 algn="ctr"/>
            <a:r>
              <a:rPr lang="en-US" sz="15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6014720" y="9119474"/>
            <a:ext cx="1298787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500" b="1"/>
              <a:t>‹#›</a:t>
            </a:fld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lIns="91449" tIns="45725" rIns="91449" bIns="45725"/>
          <a:lstStyle/>
          <a:p>
            <a:pPr marL="0" marR="0" lvl="0" indent="0" algn="l" defTabSz="881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68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Week 10 (Nov 25 – Nov 29)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642966" y="2133600"/>
            <a:ext cx="5196234" cy="37394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This week in CS 310: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this week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Thanks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 break!</a:t>
            </a:r>
            <a:endParaRPr kumimoji="0" lang="en-US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2270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04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released</a:t>
            </a:r>
            <a:endParaRPr kumimoji="0" lang="en-US" sz="18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2270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What's left?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02 on Tuesday 12/03</a:t>
            </a: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Final project due Friday 12/06</a:t>
            </a: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#04 due Friday 12/13 (finals week)</a:t>
            </a: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1DDFA2-91AD-5F5E-1D86-93ADC5ED4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371600"/>
            <a:ext cx="3356982" cy="25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1D6824-E129-81A2-AB06-961D65375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773366"/>
            <a:ext cx="3356982" cy="2590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0" y="5715000"/>
            <a:ext cx="1799293" cy="10127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550631" y="3323950"/>
            <a:ext cx="2408120" cy="486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solidFill>
                  <a:prstClr val="black"/>
                </a:solidFill>
              </a:rPr>
              <a:t>Topics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000998" cy="4953000"/>
          </a:xfrm>
        </p:spPr>
        <p:txBody>
          <a:bodyPr/>
          <a:lstStyle/>
          <a:p>
            <a:pPr marL="227013" indent="-227013"/>
            <a:r>
              <a:rPr lang="en-US" sz="3600" dirty="0"/>
              <a:t>Authentication</a:t>
            </a:r>
          </a:p>
          <a:p>
            <a:pPr marL="227013" indent="-227013"/>
            <a:r>
              <a:rPr lang="en-US" sz="3600" dirty="0"/>
              <a:t>Users</a:t>
            </a:r>
          </a:p>
          <a:p>
            <a:pPr marL="227013" indent="-227013"/>
            <a:r>
              <a:rPr lang="en-US" sz="3600" dirty="0"/>
              <a:t>Passwords</a:t>
            </a:r>
          </a:p>
          <a:p>
            <a:pPr marL="227013" indent="-227013"/>
            <a:r>
              <a:rPr lang="en-US" sz="3600" dirty="0"/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419496710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500" y="6306825"/>
            <a:ext cx="4953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Class</a:t>
            </a:r>
            <a:r>
              <a:rPr lang="en-US" kern="0" dirty="0">
                <a:solidFill>
                  <a:prstClr val="black"/>
                </a:solidFill>
              </a:rPr>
              <a:t> sessions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76800"/>
          </a:xfrm>
        </p:spPr>
        <p:txBody>
          <a:bodyPr/>
          <a:lstStyle/>
          <a:p>
            <a:pPr marL="227013" indent="-227013"/>
            <a:r>
              <a:rPr lang="en-US" dirty="0"/>
              <a:t>Tuesday:</a:t>
            </a:r>
          </a:p>
          <a:p>
            <a:pPr marL="627063" lvl="1" indent="-227013"/>
            <a:r>
              <a:rPr lang="en-US" dirty="0"/>
              <a:t>Let's plan to meet</a:t>
            </a:r>
          </a:p>
          <a:p>
            <a:pPr marL="627063" lvl="1" indent="-227013"/>
            <a:r>
              <a:rPr lang="en-US" dirty="0"/>
              <a:t>Security, authentication</a:t>
            </a:r>
          </a:p>
          <a:p>
            <a:pPr marL="627063" lvl="1" indent="-227013"/>
            <a:r>
              <a:rPr lang="en-US" dirty="0"/>
              <a:t>Exam #2 practice problems</a:t>
            </a:r>
          </a:p>
          <a:p>
            <a:pPr marL="627063" lvl="1" indent="-227013"/>
            <a:endParaRPr lang="en-US" dirty="0"/>
          </a:p>
          <a:p>
            <a:pPr marL="227013" indent="-227013"/>
            <a:r>
              <a:rPr lang="en-US" dirty="0"/>
              <a:t>Thursday:</a:t>
            </a:r>
          </a:p>
          <a:p>
            <a:pPr marL="627063" lvl="1" indent="-227013"/>
            <a:r>
              <a:rPr lang="en-US" dirty="0"/>
              <a:t>No class --- thanksgiving!</a:t>
            </a:r>
          </a:p>
        </p:txBody>
      </p:sp>
    </p:spTree>
    <p:extLst>
      <p:ext uri="{BB962C8B-B14F-4D97-AF65-F5344CB8AC3E}">
        <p14:creationId xmlns:p14="http://schemas.microsoft.com/office/powerpoint/2010/main" val="256902530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85598" y="6337669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04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DD26CA-A822-BBFA-6F1E-0000403E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905000"/>
          </a:xfrm>
        </p:spPr>
        <p:txBody>
          <a:bodyPr/>
          <a:lstStyle/>
          <a:p>
            <a:r>
              <a:rPr lang="en-US" dirty="0"/>
              <a:t>Project 04 adds authentication (users &amp; </a:t>
            </a:r>
            <a:r>
              <a:rPr lang="en-US" dirty="0" err="1"/>
              <a:t>pwds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303B88-6ADE-2D8C-124A-37097CB5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6926258" cy="48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72773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3680</TotalTime>
  <Words>108</Words>
  <Application>Microsoft Office PowerPoint</Application>
  <PresentationFormat>On-screen Show (4:3)</PresentationFormat>
  <Paragraphs>31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Myriad Pro</vt:lpstr>
      <vt:lpstr>Times New Roman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1062</cp:revision>
  <cp:lastPrinted>2016-01-09T20:55:26Z</cp:lastPrinted>
  <dcterms:created xsi:type="dcterms:W3CDTF">2013-01-13T00:19:11Z</dcterms:created>
  <dcterms:modified xsi:type="dcterms:W3CDTF">2024-11-25T21:19:15Z</dcterms:modified>
</cp:coreProperties>
</file>