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5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11.xml" ContentType="application/vnd.openxmlformats-officedocument.presentationml.notesSlide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99.xml" ContentType="application/inkml+xml"/>
  <Override PartName="/ppt/ink/ink200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5" r:id="rId3"/>
    <p:sldMasterId id="2147483667" r:id="rId4"/>
  </p:sldMasterIdLst>
  <p:notesMasterIdLst>
    <p:notesMasterId r:id="rId30"/>
  </p:notesMasterIdLst>
  <p:handoutMasterIdLst>
    <p:handoutMasterId r:id="rId31"/>
  </p:handoutMasterIdLst>
  <p:sldIdLst>
    <p:sldId id="1208" r:id="rId5"/>
    <p:sldId id="903" r:id="rId6"/>
    <p:sldId id="1211" r:id="rId7"/>
    <p:sldId id="906" r:id="rId8"/>
    <p:sldId id="770" r:id="rId9"/>
    <p:sldId id="1214" r:id="rId10"/>
    <p:sldId id="1213" r:id="rId11"/>
    <p:sldId id="909" r:id="rId12"/>
    <p:sldId id="880" r:id="rId13"/>
    <p:sldId id="259" r:id="rId14"/>
    <p:sldId id="389" r:id="rId15"/>
    <p:sldId id="901" r:id="rId16"/>
    <p:sldId id="789" r:id="rId17"/>
    <p:sldId id="911" r:id="rId18"/>
    <p:sldId id="790" r:id="rId19"/>
    <p:sldId id="914" r:id="rId20"/>
    <p:sldId id="1216" r:id="rId21"/>
    <p:sldId id="1217" r:id="rId22"/>
    <p:sldId id="774" r:id="rId23"/>
    <p:sldId id="916" r:id="rId24"/>
    <p:sldId id="922" r:id="rId25"/>
    <p:sldId id="771" r:id="rId26"/>
    <p:sldId id="883" r:id="rId27"/>
    <p:sldId id="799" r:id="rId28"/>
    <p:sldId id="964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2BE50"/>
    <a:srgbClr val="98FB98"/>
    <a:srgbClr val="FFFF66"/>
    <a:srgbClr val="666699"/>
    <a:srgbClr val="9900FF"/>
    <a:srgbClr val="0099CC"/>
    <a:srgbClr val="92FF5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90127" autoAdjust="0"/>
  </p:normalViewPr>
  <p:slideViewPr>
    <p:cSldViewPr>
      <p:cViewPr varScale="1">
        <p:scale>
          <a:sx n="84" d="100"/>
          <a:sy n="84" d="100"/>
        </p:scale>
        <p:origin x="83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877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27 189 7367 0 0,'-10'1'460'0'0,"-6"3"7860"0"0,17-3-8258 0 0,0-1 0 0 0,0 1 1 0 0,0-1-1 0 0,0 1 0 0 0,0-1 0 0 0,0 1 0 0 0,0-1 0 0 0,0 1 0 0 0,1-1 0 0 0,-1 0 0 0 0,0 0 1 0 0,0 0-1 0 0,0 1 0 0 0,1-1 0 0 0,-1 0 0 0 0,2-1 0 0 0,2 1 76 0 0,234 9 261 0 0,-100-6-150 0 0,184-9 1389 0 0,26 2-508 0 0,65 15-616 0 0,-308-11-346 0 0,196 28 0 0 0,-38-6-168 0 0,-224-19 3 0 0,-1 2 0 0 0,48 13 0 0 0,-45-9 83 0 0,70 7 1 0 0,-52-12-65 0 0,82 2 170 0 0,-112-6-100 0 0,-1-2 0 0 0,50-8 0 0 0,-9 0-97 0 0,-47 8 95 0 0,1-1 1 0 0,28-9 0 0 0,-28 5-68 0 0,0 2 1 0 0,1 0-1 0 0,-1 1 1 0 0,41-1-1 0 0,-60 6-18 0 0,-1-1 0 0 0,0 1 0 0 0,0 0 0 0 0,0 0 1 0 0,6 2-1 0 0,-7-2 2 0 0,1 0 0 0 0,0 0 1 0 0,0 0-1 0 0,-1 0 0 0 0,6 0 1 0 0,-9-1-5 0 0,0 0 1 0 0,0 0-1 0 0,0 0 0 0 0,1 0 1 0 0,-1 0-1 0 0,0 0 0 0 0,0 0 1 0 0,0-1-1 0 0,0 1 0 0 0,0 0 1 0 0,0 0-1 0 0,0 0 0 0 0,1 0 1 0 0,-1 0-1 0 0,0 0 0 0 0,0 0 1 0 0,0 0-1 0 0,0 0 0 0 0,0 0 1 0 0,0 0-1 0 0,0 0 0 0 0,0 0 1 0 0,0-1-1 0 0,0 1 0 0 0,0 0 1 0 0,0 0-1 0 0,1 0 0 0 0,-1 0 1 0 0,0 0-1 0 0,0 0 0 0 0,0 0 1 0 0,0 0-1 0 0,0-1 0 0 0,0 1 1 0 0,0 0-1 0 0,0 0 0 0 0,0 0 1 0 0,0 0-1 0 0,0 0 0 0 0,0 0 1 0 0,0 0-1 0 0,0-1 0 0 0,0 1 1 0 0,0 0-1 0 0,0 0 0 0 0,-1 0 1 0 0,1 0-1 0 0,0 0 0 0 0,0 0 1 0 0,0 0-1 0 0,0 0 0 0 0,0 0 1 0 0,0-1-1 0 0,0 1 1 0 0,0 0-1 0 0,0 0 0 0 0,0 0 1 0 0,0 0-1 0 0,0 0 0 0 0,-1 0 1 0 0,1 0-1 0 0,0 0 0 0 0,0 0 1 0 0,0 0-1 0 0,0 0 0 0 0,-6-6 118 0 0,-33-17 88 0 0,0 3 1 0 0,-49-20-1 0 0,45 22-144 0 0,-154-56-2 0 0,114 45-51 0 0,51 18-12 0 0,-2 2 0 0 0,-51-8 0 0 0,-70 1 0 0 0,147 15 0 0 0,6 1 0 0 0,1 0 0 0 0,0-1-1 0 0,0 1 1 0 0,0 0-1 0 0,-1 0 1 0 0,1 0 0 0 0,0 0-1 0 0,0 0 1 0 0,0 0-1 0 0,0 0 1 0 0,-1 0-1 0 0,1 1 1 0 0,0-1-1 0 0,0 0 1 0 0,0 1-1 0 0,0-1 1 0 0,0 1-1 0 0,0-1 1 0 0,0 1-1 0 0,0-1 1 0 0,0 1-1 0 0,0 0 1 0 0,0 0 0 0 0,0-1-1 0 0,0 1 1 0 0,-1 2-1 0 0,2-3-60 0 0,7 9-98 0 0,22 24 75 0 0,-28-31 75 0 0,0-1-1 0 0,0 1 1 0 0,1-1 0 0 0,-1 0-1 0 0,0 0 1 0 0,0 0 0 0 0,1 0-1 0 0,-1 0 1 0 0,3 2 0 0 0,36 19-66 0 0,-7-5 37 0 0,1-2 0 0 0,68 22 0 0 0,72 5-97 0 0,-62-16 100 0 0,242 77-301 0 0,-327-93 336 0 0,9 6 0 0 0,-5 0-12 0 0,-27-12-12 0 0,-9 4 0 0 0,-28 28 12 0 0,32-34 12 0 0,-1 0 0 0 0,0-1 0 0 0,0 1 0 0 0,-1 0 0 0 0,1-1 0 0 0,0 0 0 0 0,0 0 0 0 0,-1 1 0 0 0,1-1 0 0 0,-1-1 0 0 0,1 1 0 0 0,-5 1 0 0 0,-5 1 0 0 0,-93 36 68 0 0,2 4-1 0 0,-121 70 1 0 0,210-104-26 0 0,-30 18-31 0 0,-1 4-11 0 0,6-2 0 0 0,5-2-12 0 0,-2 2-97 0 0,30-24-142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21 195 455 0 0,'-5'-3'0'0'0,"3"2"0"0"0,1 0 0 0 0,0-1 0 0 0,0 1 0 0 0,0 0 0 0 0,-1 0 0 0 0,1-1 0 0 0,0 1 0 0 0,0 0 0 0 0,1-1 0 0 0,-1 1 0 0 0,0-1 0 0 0,0-1 0 0 0,0 2 249 0 0,1 0-1 0 0,0-1 0 0 0,0 1 0 0 0,-1 0 0 0 0,1 0 0 0 0,0 0 0 0 0,0-1 0 0 0,0 1 0 0 0,0 0 0 0 0,0 0 0 0 0,1 0 0 0 0,-1 0 0 0 0,0-1 0 0 0,1 1 0 0 0,-1 0 0 0 0,0 0 0 0 0,1 0 0 0 0,-1 0 0 0 0,1 0 0 0 0,0 0 0 0 0,-1 0 0 0 0,1 0 0 0 0,0 0 0 0 0,1-1 0 0 0,1-2 168 0 0,0 1 0 0 0,0 0 0 0 0,1-1-1 0 0,-1 1 1 0 0,5-2 0 0 0,3-1 266 0 0,0 0-1 0 0,0 1 0 0 0,0 0 1 0 0,1 1-1 0 0,-1 1 0 0 0,20-4 1 0 0,74-6 1941 0 0,-93 12-2364 0 0,30-3 640 0 0,0-2 0 0 0,80-21-1 0 0,-117 26-976 0 0,-1 0-1 0 0,0-1 1 0 0,0 0 0 0 0,0 1-1 0 0,-1-2 1 0 0,1 1 0 0 0,0 0-1 0 0,4-5 1 0 0,-8 7-197 0 0,1-1 0 0 0,-1 1 0 0 0,1-1-1 0 0,-1 0 1 0 0,1 1 0 0 0,-1-1 0 0 0,0 0 0 0 0,1 1 0 0 0,-1-1 0 0 0,0 0 0 0 0,0 1-1 0 0,1-1 1 0 0,-1 0 0 0 0,0 0 0 0 0,0 1 0 0 0,0-1 0 0 0,0 0 0 0 0,0-1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7367 0 0,'0'0'6499'0'0,"1"7"-4576"0"0,0 2-1380 0 0,0 3-14 0 0,0 11 2769 0 0,2 12-2898 0 0,-3-26-89 0 0,-1 0-254 0 0,-4 43-954 0 0,-4 4 417 0 0,8-46 446 0 0,-4 30-99 0 0,2 14 345 0 0,2-44-105 0 0,0-4 9 0 0,0 0-1 0 0,1 1 1 0 0,0-1 0 0 0,0 7 0 0 0,0-4 7 0 0,3 26 639 0 0,1 1-513 0 0,-2-28-55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57 1839 0 0,'-1'-5'134'0'0,"-3"-15"219"0"0,4 14 3612 0 0,-2 2-1583 0 0,0 0-1344 0 0,-3-13 8721 0 0,0 17-8752 0 0,-15 1-397 0 0,14 0-76 0 0,-7 16-241 0 0,9-12-387 0 0,1 0-332 0 0,-1 1-49 0 0,-12 20-154 0 0,12-19-626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4607 0 0,'0'0'4374'0'0,"-5"1"-3357"0"0,-16 7-8 0 0,16-6-1 0 0,1 1-89 0 0,-16 9-376 0 0,15-10-167 0 0,0 3-31 0 0,-28 21 46 0 0,12-6-381 0 0,-11 13 100 0 0,5-2 164 0 0,-2 4 261 0 0,23-28-398 0 0,-16 23 583 0 0,17-23-574 0 0,-14 23 532 0 0,-4 12 82 0 0,9-15-388 0 0,11-20-17 0 0,0 1-10 0 0,-6 26-1 0 0,7-25-25 0 0,1 0-106 0 0,0 2-154 0 0,-2 23 214 0 0,5-26-139 0 0,-2-8-134 0 0,1 8 8 0 0,1 0 1 0 0,6 13 0 0 0,-4-13-14 0 0,1-1 0 0 0,7 12 1 0 0,0-7-72 0 0,15 9-19 0 0,-26-20 90 0 0,0 0 1 0 0,0 0-1 0 0,0-1 0 0 0,0 1 1 0 0,0 0-1 0 0,0-1 1 0 0,0 1-1 0 0,0-1 0 0 0,0 1 1 0 0,1-1-1 0 0,-1 0 0 0 0,1 1 1 0 0,42 7 17 0 0,3-8 115 0 0,-30-2 56 0 0,-9 0-120 0 0,-3 1-12 0 0,0 0-1 0 0,0 0 1 0 0,-1 0 0 0 0,1-1 0 0 0,6-3 0 0 0,-1 1-10 0 0,-4 2-15 0 0,0 0 0 0 0,-1 0 0 0 0,1-1 0 0 0,8-6 0 0 0,30-16 91 0 0,-13 5-121 0 0,1-5-66 0 0,-23 18 39 0 0,13-14-104 0 0,1-7-1 0 0,-5 3 44 0 0,0-3 3 0 0,-15 20 96 0 0,1 2 70 0 0,-2 0 3 0 0,1 0-48 0 0,-1 4 4 0 0,-1-1 0 0 0,0 1 0 0 0,0-1 0 0 0,0 1 0 0 0,0-1 0 0 0,0 1 0 0 0,-1-1 0 0 0,1 0 0 0 0,-1-3 0 0 0,2 0 24 0 0,-1 3-13 0 0,-1 1 0 0 0,1-1 0 0 0,-1 1 0 0 0,1-1 0 0 0,-1 0 0 0 0,0 1 0 0 0,0-1 0 0 0,-1-4 0 0 0,0-14 89 0 0,1 15-1 0 0,-2 1-12 0 0,-6-22-43 0 0,-3 3 5 0 0,-3 1-28 0 0,11 19-55 0 0,-1-1 0 0 0,1 1-1 0 0,-8-7 1 0 0,-10-3 8 0 0,12 11 31 0 0,-14-2-16 0 0,2 4 46 0 0,12 3 6 0 0,5-1-68 0 0,1 0-1 0 0,0 1 0 0 0,0-1 1 0 0,0 1-1 0 0,-4 3 0 0 0,4-2-7 0 0,0 0 0 0 0,0 0-1 0 0,0 0 1 0 0,1 0-1 0 0,-1 0 1 0 0,-2 7-1 0 0,2-5-1 0 0,0 1 0 0 0,1 0 0 0 0,0 0 0 0 0,-2 6 0 0 0,-3 36 0 0 0,5 8-13 0 0,5-4-41 0 0,3-1 41 0 0,4 0 13 0 0,4-5 11 0 0,-10-35 2 0 0,-2-6 5 0 0,1 0-1 0 0,-1 0 0 0 0,1 0 1 0 0,0 0-1 0 0,5 6 0 0 0,9 14 47 0 0,-13-18 0 0 0,4 0-11 0 0,24 24-31 0 0,-30-29-15 0 0,-1-1 1 0 0,1 1 0 0 0,0 0-1 0 0,0-1 1 0 0,0 0 0 0 0,4 3-1 0 0,30 16 57 0 0,-27-15 1 0 0,0-3 6 0 0,28 6 1 0 0,-28-6 5 0 0,39-5 134 0 0,-38 3-99 0 0,-1-3-19 0 0,27-7-62 0 0,-20 3 28 0 0,14-8-19 0 0,-25 12-67 0 0,1 0 1 0 0,-1 0 0 0 0,10-8-1 0 0,-8 5 6 0 0,0 2-60 0 0,-3-1-74 0 0,12-15-33 0 0,-13 14-4 0 0,-1 1-41 0 0,5-17-174 0 0,-5 17-76 0 0,-2-1-18 0 0,1-19-165 0 0,-1 19-685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8287 0 0,'0'0'5590'0'0,"-1"8"-4566"0"0,-1 23-86 0 0,1-23-11 0 0,3-1-83 0 0,6 34 408 0 0,-1-12-943 0 0,-5-22-150 0 0,0 1-60 0 0,8 40 135 0 0,-7-39-208 0 0,-2-4 8 0 0,1 0-1 0 0,-1 0 1 0 0,0 0-1 0 0,-1 1 0 0 0,1 8 1 0 0,1 22 94 0 0,-1-28 21 0 0,-1 0 3 0 0,-1 27-66 0 0,1-19 118 0 0,-1-3-1037 0 0,1-1-3904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17047 0 0,'-1'6'779'0'0,"-8"32"362"0"0,-1 7 835 0 0,7-34-1744 0 0,-4 33 539 0 0,6-34-690 0 0,0-3 33 0 0,0 1 0 0 0,0-1 0 0 0,1 12 0 0 0,0-8-209 0 0,0 4 56 0 0,0 9-3552 0 0,2 3 2656 0 0,-2-20 301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17967 0 0,'0'0'2360'0'0,"-3"7"-1920"0"0,-6 23 10 0 0,7-23-58 0 0,5 2-263 0 0,7 25-182 0 0,-3-19-290 0 0,10 14-106 0 0,-13-22-21 0 0,1 1 17 0 0,26 40-268 0 0,-7-9 103 0 0,-19-32 584 0 0,14 26 171 0 0,5 13 183 0 0,0-1 243 0 0,4 9 38 0 0,6 7-237 0 0,-6-3-84 0 0,-6-6-255 0 0,2 11-25 0 0,0 5-172 0 0,-8-16-124 0 0,-12-42 254 0 0,-2-4 3 0 0,0 0 0 0 0,0 1 1 0 0,-1-1-1 0 0,1 9 0 0 0,1-5 3 0 0,-2-2-2 0 0,1-1 0 0 0,-1 0 0 0 0,0 14 0 0 0,0-9 50 0 0,0-3 40 0 0,0 0 1 0 0,-1 1-1 0 0,-1 8 1 0 0,2-6-1 0 0,-4 34 228 0 0,3-35-209 0 0,-6 33 342 0 0,5-35-327 0 0,-6 28 345 0 0,6-29-351 0 0,0-5-15 0 0,0 1 0 0 0,1-1 0 0 0,-1 1 0 0 0,-1 0 1 0 0,1-1-1 0 0,0 0 0 0 0,-4 6 0 0 0,2 1-1 0 0,2-6-16 0 0,-1 1 0 0 0,0 0 0 0 0,0-1-1 0 0,0 1 1 0 0,-1-1 0 0 0,-5 7 0 0 0,3-2-18 0 0,2-3 6 0 0,-1 0 1 0 0,0 0-1 0 0,-8 8 1 0 0,-2 5 44 0 0,10-15-1 0 0,-2 2 0 0 0,-16 17-1 0 0,16-18-6 0 0,1-1-1 0 0,0 1-49 0 0,3-3-11 0 0,1 0 1 0 0,-2 0-1 0 0,1 0 0 0 0,0 0 0 0 0,0-1 0 0 0,0 1 0 0 0,-1-1 0 0 0,-4 3 0 0 0,-17 7-32 0 0,0-1-135 0 0,19-8-10 0 0,-1-1-191 0 0,-18 5 9 0 0,19-5-62 0 0,0 0-2452 0 0,-15 4 746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2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 11055 0 0,'0'0'2892'0'0,"-2"-1"-1958"0"0,2 1-955 0 0,-17-7 3380 0 0,16 6-3100 0 0,0 1-1 0 0,0-1 1 0 0,0 1-1 0 0,0 0 1 0 0,0-1-1 0 0,0 0 0 0 0,0 1 1 0 0,1-1-1 0 0,-1 0 1 0 0,0 1-1 0 0,0-1 1 0 0,1 0-1 0 0,-1 0 0 0 0,0 0 1 0 0,1 1-1 0 0,-1-1 1 0 0,0-2-1 0 0,-1 11-191 0 0,-7 22-43 0 0,6-22 29 0 0,3 2 0 0 0,0 3-43 0 0,1 37 87 0 0,0-38-65 0 0,1 38 101 0 0,-2 16 86 0 0,4 1-91 0 0,-3-25-64 0 0,3 12 0 0 0,2 3-11 0 0,2 2-42 0 0,3 3-11 0 0,5 0 0 0 0,4-3 0 0 0,6 0 0 0 0,-19-42 7 0 0,-4-10 3 0 0,1 0-1 0 0,0 0 0 0 0,0 0 0 0 0,7 9 0 0 0,11 15 18 0 0,-17-23 48 0 0,4 0-17 0 0,25 26-34 0 0,-17-19 43 0 0,20 8 10 0 0,-36-21-71 0 0,1-1 0 0 0,-1 0-1 0 0,1-1 1 0 0,0 1-1 0 0,-1 0 1 0 0,1 0 0 0 0,0-1-1 0 0,-1 1 1 0 0,4 0-1 0 0,36 9 17 0 0,-24-7 20 0 0,20-3-19 0 0,-29-1-8 0 0,0 0 1 0 0,0-1-1 0 0,12-3 0 0 0,13-9 61 0 0,-20 6-20 0 0,-6 4-46 0 0,-4 2 3 0 0,1-1 0 0 0,-1 1-1 0 0,0 0 1 0 0,-1-1-1 0 0,1 0 1 0 0,0 1 0 0 0,4-7-1 0 0,3-4 77 0 0,0 0 0 0 0,0 0 0 0 0,12-27 0 0 0,-10 10 76 0 0,-1 0 0 0 0,-2-1-1 0 0,-1 0 1 0 0,-1 0 0 0 0,3-44-1 0 0,-4-161 593 0 0,-14 77-428 0 0,1 29-179 0 0,5 114-237 0 0,2 13-43 0 0,-1 0-13 0 0,0 1-176 0 0,-1-3 553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2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15663 0 0,'0'0'2343'0'0,"3"9"-1635"0"0,10 26 27 0 0,-10-26-39 0 0,1 1-195 0 0,21 49 308 0 0,-5-9-337 0 0,-2-4-456 0 0,4 16-16 0 0,0 10 0 0 0,0 9 0 0 0,-1-1 0 0 0,-1 4 0 0 0,-3-2 0 0 0,-7-11 16 0 0,-8-54 4 0 0,0 33 122 0 0,-2-12 5 0 0,0-29 600 0 0,-5-6-595 0 0,-15 8 0 0 0,20-11-149 0 0,0 1 1 0 0,0-1-1 0 0,-1 0 0 0 0,1 0 1 0 0,0 0-1 0 0,0 0 0 0 0,0 0 1 0 0,-1 1-1 0 0,1-1 0 0 0,0 0 0 0 0,0 0 1 0 0,0 0-1 0 0,-1 0 0 0 0,1 0 1 0 0,0 0-1 0 0,0 0 0 0 0,0 0 1 0 0,-1 0-1 0 0,1 0 0 0 0,0 0 1 0 0,0 0-1 0 0,-1 0 0 0 0,1 0 0 0 0,0 0 1 0 0,0 0-1 0 0,0 0 0 0 0,-1 0 1 0 0,1 0-1 0 0,0 0 0 0 0,0 0 1 0 0,0 0-1 0 0,-1 0 0 0 0,1 0 1 0 0,0-1-1 0 0,0 1 0 0 0,0 0 0 0 0,-1 0 1 0 0,1 0-1 0 0,0 0 0 0 0,0 0 1 0 0,0-1-1 0 0,0 1 0 0 0,0 0 1 0 0,-1 0-1 0 0,1-1 0 0 0,-11-11 103 0 0,1-1 0 0 0,0-1 0 0 0,0 0 1 0 0,1-1-1 0 0,1 1 0 0 0,-10-28 0 0 0,-31-104 106 0 0,11-13-110 0 0,32 127-80 0 0,3 0 0 0 0,0-1-1 0 0,2-32 1 0 0,2 50-29 0 0,1 0 0 0 0,0 0 0 0 0,1 0 0 0 0,1 1 0 0 0,0-1 0 0 0,1 1 0 0 0,0-1 0 0 0,1 1 0 0 0,1 1 0 0 0,10-17 0 0 0,-5 14-10 0 0,-1 0 0 0 0,2 1 1 0 0,0 1-1 0 0,1 0 0 0 0,1 0 0 0 0,0 2 0 0 0,25-17 0 0 0,9-1-147 0 0,1 3-1 0 0,1 1 1 0 0,1 3-1 0 0,107-31 0 0 0,-121 45 140 0 0,18-4-23 0 0,13 0-37 0 0,-59 10 73 0 0,-4 2-2 0 0,0 0 0 0 0,0 0 0 0 0,0 0 0 0 0,12 0 0 0 0,15 0-63 0 0,-25 1-3 0 0,-12 8-67 0 0,2-4 141 0 0,0 1 6 0 0,0-1-1 0 0,0 0 1 0 0,0 1-1 0 0,0-1 1 0 0,-1-1-1 0 0,0 1 1 0 0,0 0-1 0 0,0-1 0 0 0,0 1 1 0 0,-1-1-1 0 0,1 0 1 0 0,-9 5-1 0 0,-55 31-119 0 0,2 3 0 0 0,2 2 0 0 0,-65 59 0 0 0,102-77 120 0 0,-7 12 0 0 0,6 2 0 0 0,22-32 0 0 0,0 1 0 0 0,1 0 0 0 0,-3 10 0 0 0,5-12-2 0 0,0-1 1 0 0,1 1-1 0 0,0 0 0 0 0,0 0 0 0 0,0 8 0 0 0,1-6-11 0 0,1 1-1 0 0,0-1 0 0 0,4 16 1 0 0,-3-17 3 0 0,1 0 0 0 0,-1-1 0 0 0,2 1 1 0 0,-1-1-1 0 0,5 9 0 0 0,-1-6 7 0 0,0-1 0 0 0,1 1 0 0 0,11 10 0 0 0,15 9 19 0 0,-20-20 59 0 0,-4-4-50 0 0,-4-2-4 0 0,-1 0 1 0 0,1 0 0 0 0,1-1-1 0 0,10 3 1 0 0,-7-1 1 0 0,-2-1 15 0 0,0 0 1 0 0,-1-1 0 0 0,15 2-1 0 0,36 8 201 0 0,2 0 10 0 0,6-2 22 0 0,-4-2-8 0 0,-8 1-22 0 0,-3-1-26 0 0,-21-3-126 0 0,-23-4-1 0 0,1 0-15 0 0,24 6-46 0 0,-24-5 76 0 0,-29-19-4474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2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2759 0 0,'0'0'17447'0'0,"2"11"-16375"0"0,6 34-162 0 0,-6-34-124 0 0,1 0-412 0 0,14 52-12 0 0,-5-19-234 0 0,4 14-103 0 0,-1 9-25 0 0,0 6 0 0 0,-1 4 0 0 0,-2-1 0 0 0,-2-1 11 0 0,0 1 31 0 0,-2 9 109 0 0,-1-19 85 0 0,-2-7 12 0 0,0-13-184 0 0,-4-34 5 0 0,-1-3 6 0 0,3 30-43 0 0,-3-30 196 0 0,1 0-152 0 0,5 32 223 0 0,2-39-230 0 0,24 6 0 0 0,-17-6 6 0 0,32-3 33 0 0,0-1-44 0 0,8 1 8 0 0,-15 0-60 0 0,16 1 41 0 0,-16 0-42 0 0,4 2-23 0 0,-35-1-49 0 0,-2 0-18 0 0,21 2-1 0 0,-21-2-21 0 0,1 0-558 0 0,21 4 400 0 0,-21-4-77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3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326 264 14743 0 0,'0'0'3243'0'0,"-2"-3"-2340"0"0,-7-11-42 0 0,7 11-205 0 0,-2-1-89 0 0,-8-11-21 0 0,9 11-78 0 0,-2 3-319 0 0,3 0-155 0 0,-1 0 0 0 0,1 1 0 0 0,-1-1-1 0 0,0 1 1 0 0,0 0 0 0 0,-4 0 0 0 0,2 0-54 0 0,1 1 1 0 0,-1 0 0 0 0,1 1 0 0 0,-6 1 0 0 0,0 5-307 0 0,3-3 244 0 0,3-1 3 0 0,0-1-1 0 0,0 1 1 0 0,1 0 0 0 0,-7 9 0 0 0,2-4 20 0 0,3-3 13 0 0,0-1 0 0 0,0 1 0 0 0,1 0 0 0 0,-7 12 1 0 0,-16 30-156 0 0,-29 69 0 0 0,36-60 781 0 0,-20 98 0 0 0,36-140-373 0 0,2 0 0 0 0,-1 15 0 0 0,2-13-97 0 0,-2 9 110 0 0,1 21-11 0 0,2-25-29 0 0,4 18-101 0 0,-1-23 3 0 0,10 21-31 0 0,11 4-27 0 0,-19-34-58 0 0,2-4 15 0 0,-7-4 59 0 0,4 2-2 0 0,1 0 0 0 0,0 0 1 0 0,-1 0-1 0 0,1-1 0 0 0,7 2 0 0 0,-7-3 4 0 0,0 0 1 0 0,0 0-1 0 0,1 0 0 0 0,-1-1 0 0 0,6-1 1 0 0,-10 2 3 0 0,0 0 1 0 0,0 0 0 0 0,1 0 0 0 0,-1-1 0 0 0,0 1 0 0 0,0 0 0 0 0,0-1 0 0 0,0 1 0 0 0,0-1 0 0 0,2-1 0 0 0,20-12 122 0 0,-11 4 20 0 0,-4 3-100 0 0,-3 3-9 0 0,0-1-1 0 0,0 0 0 0 0,-1 0 0 0 0,5-6 0 0 0,10-16 42 0 0,-1 0 0 0 0,24-50 0 0 0,-23 32-34 0 0,-2-2 1 0 0,-2 0-1 0 0,-2 0 0 0 0,9-64 0 0 0,6-196 189 0 0,-30 221-172 0 0,0 61-49 0 0,-3-9 57 0 0,-10-21 225 0 0,15 53-290 0 0,0 1 1 0 0,-1 0-1 0 0,1 0 0 0 0,-1-1 1 0 0,0 1-1 0 0,1 0 0 0 0,-1 0 1 0 0,0 0-1 0 0,-1-2 0 0 0,-1 0 3 0 0,1-1 43 0 0,-1 10 0 0 0,1-3-51 0 0,0 1 0 0 0,1-1-1 0 0,-1 1 1 0 0,1 0-1 0 0,-1 0 1 0 0,0 4-1 0 0,2 0-1 0 0,-1 0 0 0 0,1 0 0 0 0,0 0 0 0 0,2 8 0 0 0,5 33 0 0 0,5 5 0 0 0,5 9 0 0 0,6 4 0 0 0,4 4 0 0 0,4 1 0 0 0,1 3 0 0 0,4-2 12 0 0,-1-8 36 0 0,-2-8-36 0 0,3 4 41 0 0,-7-13-58 0 0,-3-7-70 0 0,-20-33 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14743 0 0,'0'0'1136'0'0,"-3"0"-746"0"0,-6 1-156 0 0,7-1 754 0 0,-23 3 3549 0 0,22-2-4131 0 0,0-1-49 0 0,-10 3-48 0 0,10-3-107 0 0,9 9-5154 0 0,20 27 4484 0 0,-20-27 99 0 0,23-7-1266 0 0,-20-3 195 0 0,6-3-3815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3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77 8287 0 0,'0'0'7140'0'0,"0"-5"-5920"0"0,0-19 1102 0 0,-2 20-1682 0 0,-7-12-206 0 0,6 12-39 0 0,-1 1-58 0 0,-19-12-198 0 0,21 14-133 0 0,0 0 0 0 0,0 0-1 0 0,-1 1 1 0 0,1-1 0 0 0,0 0 0 0 0,-1 1 0 0 0,1 0 0 0 0,-1-1 0 0 0,-3 1 0 0 0,2 1-4 0 0,-1-1 0 0 0,0 1 0 0 0,0 0 0 0 0,-8 3 0 0 0,6-1 1 0 0,0 0 0 0 0,0 0-1 0 0,-8 6 1 0 0,4-3 11 0 0,6-4 1 0 0,1 1 0 0 0,-1 0 0 0 0,1 1 0 0 0,0-1 0 0 0,0 1 0 0 0,-5 5 0 0 0,1-1 8 0 0,-23 24 103 0 0,23-24-93 0 0,4-4-1 0 0,0 0 0 0 0,-1 1 0 0 0,2 0 0 0 0,-1 0 0 0 0,-5 8 0 0 0,2-3 8 0 0,2-3 9 0 0,0 0 0 0 0,0 0 0 0 0,-5 13 0 0 0,3-10-14 0 0,4-5-8 0 0,0 0 0 0 0,0 1-1 0 0,0 0 1 0 0,0-1 0 0 0,-1 10 0 0 0,-1-5 5 0 0,2-4-3 0 0,0 1-1 0 0,1-1 1 0 0,0 1 0 0 0,-3 11 0 0 0,-4 28-13 0 0,7-37-19 0 0,1 1 1 0 0,1-1-1 0 0,0 14 0 0 0,6 23-51 0 0,-4-36-17 0 0,2-3-13 0 0,13 21-50 0 0,-13-21-24 0 0,4-3-135 0 0,24 12 250 0 0,-32-16 40 0 0,1 1-1 0 0,0-1 1 0 0,-1 1 0 0 0,1-1-1 0 0,-1 0 1 0 0,1 0 0 0 0,0 1-1 0 0,-1-1 1 0 0,1 0 0 0 0,0 0-1 0 0,-1 0 1 0 0,1 0-1 0 0,0 0 1 0 0,-1 0 0 0 0,1 0-1 0 0,0 0 1 0 0,-1 0 0 0 0,1 0-1 0 0,0 0 1 0 0,-1 0 0 0 0,1 0-1 0 0,1-1 1 0 0,7 0-20 0 0,-5 0 30 0 0,0 1-1 0 0,0-1 0 0 0,0 0 1 0 0,0 0-1 0 0,0-1 0 0 0,-1 1 1 0 0,6-3-1 0 0,-2 1 37 0 0,-4 3-18 0 0,-1-1-1 0 0,1 0 1 0 0,-1 0 0 0 0,1 0-1 0 0,-1-1 1 0 0,1 1-1 0 0,-1-1 1 0 0,1 1 0 0 0,2-4-1 0 0,3 0 25 0 0,21-18 150 0 0,-21 17-167 0 0,-3 3-2 0 0,-1-1 1 0 0,1 0-1 0 0,-1 0 1 0 0,7-8-1 0 0,17-20 57 0 0,4-10-6 0 0,-6 0-14 0 0,-19 29-57 0 0,-3 7 6 0 0,-1 0 0 0 0,1 0-1 0 0,3-12 1 0 0,5-15 8 0 0,-1-3 24 0 0,-9 27-36 0 0,-1 5 5 0 0,0 0-1 0 0,-1 1 1 0 0,1-1-1 0 0,-1 0 0 0 0,0-6 1 0 0,1 5 12 0 0,-1 4-12 0 0,0-1 1 0 0,0 0 0 0 0,0 0-1 0 0,0 0 1 0 0,0 0 0 0 0,0 1-1 0 0,0-1 1 0 0,-1 0 0 0 0,0-2-1 0 0,-2-12 47 0 0,2 12 0 0 0,-1 12 0 0 0,1 0-51 0 0,0 0 1 0 0,0 0-1 0 0,1 10 0 0 0,1-9-10 0 0,0 1 0 0 0,1-1-1 0 0,6 19 1 0 0,14 27-3 0 0,-14-38 2 0 0,-5-9 12 0 0,1 0 1 0 0,0 0 0 0 0,9 13-1 0 0,19 27 51 0 0,-8-10-54 0 0,5 7-11 0 0,-18-29-144 0 0,9 15-371 0 0,-15-25 199 0 0,17 17-61 0 0,-17-17-8 0 0,-5-12-3206 0 0,0-17 2293 0 0,0 17-172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3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17047 0 0,'0'0'6055'0'0,"3"11"-5887"0"0,11 38-151 0 0,-3 2-106 0 0,3 20-173 0 0,1 1 56 0 0,-1-7 187 0 0,0-1 3 0 0,19 86-40 0 0,-20-100 56 0 0,9 26 0 0 0,4 0 0 0 0,3 4 84 0 0,-5-18 37 0 0,-7-19-110 0 0,6 7 42 0 0,-9-20-66 0 0,-11-23-110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48:3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13359 0 0,'0'0'3302'0'0,"8"2"-2282"0"0,23 8-40 0 0,-14-8-212 0 0,36-4 554 0 0,11-2-455 0 0,4-1-574 0 0,-13 1-186 0 0,12 0-86 0 0,-4 1-21 0 0,-4-1 0 0 0,8-4 64 0 0,-12 0 72 0 0,-5 2 8 0 0,-5 2 0 0 0,-19 1-73 0 0,2 0-4 0 0,3-2-16 0 0,-2-1-40 0 0,1-2-23 0 0,-24 7-49 0 0,-1-3-282 0 0,13-8 256 0 0,-14 9 422 0 0,-8 1-207 0 0,-12-6 0 0 0,12 6 104 0 0,0 1-128 0 0,-1-1-68 0 0,3 1-19 0 0,1 0 1 0 0,-1 1-1 0 0,1-1 0 0 0,-1 1 1 0 0,0 0-1 0 0,1-1 0 0 0,-1 1 1 0 0,0 0-1 0 0,0 0 0 0 0,1 0 1 0 0,-1 0-1 0 0,-3 0 0 0 0,0 0-7 0 0,2 0-1 0 0,1 0-1 0 0,-1 0 1 0 0,1 0-1 0 0,0 0 1 0 0,-1 0-1 0 0,1 1 1 0 0,0-1-1 0 0,-1 1 1 0 0,-2 1-1 0 0,-25 7 49 0 0,-2 5-46 0 0,1 10-11 0 0,1 6 0 0 0,4 8 0 0 0,4 6 0 0 0,5 4 0 0 0,8 3 0 0 0,6-11 11 0 0,5-22 31 0 0,7 23-20 0 0,-9-39-17 0 0,0-1 1 0 0,1 1-1 0 0,-1 0 1 0 0,1-1-1 0 0,-1 1 1 0 0,1-1-1 0 0,0 1 1 0 0,0 0-1 0 0,1 1 0 0 0,17 29 66 0 0,-18-31-66 0 0,-1 0 0 0 0,1 0 0 0 0,0 0 0 0 0,-1 0 0 0 0,1 0 0 0 0,0 0 0 0 0,0 0 0 0 0,0 0 0 0 0,0 0 0 0 0,0 0 0 0 0,1 0 0 0 0,25 19 18 0 0,-27-19-18 0 0,1-1-1 0 0,0 1 1 0 0,0 0 0 0 0,0-1 0 0 0,1 1 0 0 0,-1-1 0 0 0,0 1 0 0 0,0-1-1 0 0,0 1 1 0 0,2 0 0 0 0,27 6 59 0 0,-29-6-60 0 0,0-1 0 0 0,0 0 0 0 0,-1 1-1 0 0,1-1 1 0 0,0 0 0 0 0,0 0 0 0 0,0 0 0 0 0,0 0-1 0 0,0 0 1 0 0,0 0 0 0 0,0 0 0 0 0,0 0 0 0 0,1-1-1 0 0,27-5 19 0 0,-16 1 20 0 0,17-13-31 0 0,-26 15-9 0 0,1 0 0 0 0,-1-1 1 0 0,0 1-1 0 0,3-6 0 0 0,12-18 40 0 0,-2-6-19 0 0,-5-2 25 0 0,-11 28-39 0 0,4-26 47 0 0,-3 8-45 0 0,-3-11 49 0 0,0 17-32 0 0,-3-13 116 0 0,3 27 85 0 0,2 12-173 0 0,6 32-45 0 0,10 17-11 0 0,6 6 12 0 0,-16-44 4 0 0,9 22 92 0 0,5 3 9 0 0,0 0-26 0 0,1-1-40 0 0,-3-4-146 0 0,-15-31-140 0 0,11 40-14606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2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9 272 11519 0 0,'-1'-1'169'0'0,"0"1"0"0"0,1-1 0 0 0,-1 0 0 0 0,0 0 0 0 0,1 1 0 0 0,-1-1 0 0 0,1 0 0 0 0,-1 0 0 0 0,1 1 0 0 0,-1-1 0 0 0,1 0 0 0 0,0 0 0 0 0,0 0 0 0 0,-1 0 0 0 0,1 0 0 0 0,0 0 0 0 0,0 0 0 0 0,0 0 0 0 0,0 1 0 0 0,0-1 0 0 0,0 0 0 0 0,0 0 0 0 0,0 0 0 0 0,0 0 0 0 0,0 0 0 0 0,0 0 0 0 0,1 0 0 0 0,-1 0 0 0 0,0 0 0 0 0,1 1 0 0 0,-1-1 0 0 0,1 0 0 0 0,-1 0 0 0 0,1 0 0 0 0,0 0 0 0 0,0-1-115 0 0,0 1 0 0 0,1 0 1 0 0,-1 0-1 0 0,0 0 0 0 0,1 0 0 0 0,-1 0 0 0 0,1 0 1 0 0,-1 0-1 0 0,1 0 0 0 0,-1 0 0 0 0,1 1 0 0 0,0-1 1 0 0,-1 1-1 0 0,1-1 0 0 0,0 1 0 0 0,2-1 1 0 0,-2 1 134 0 0,2 0 16 0 0,168-8 2879 0 0,-32 2-2402 0 0,-33 2-588 0 0,33-6-67 0 0,187-5 22 0 0,-222 18-12 0 0,363 5 342 0 0,-164 6-315 0 0,-276-12-64 0 0,19 4 0 0 0,41 2 0 0 0,108-4 0 0 0,-55-4 0 0 0,-33 12 73 0 0,-19-2-18 0 0,-60-8-55 0 0,167 8 0 0 0,-165-8 0 0 0,130 10 0 0 0,-128-9 0 0 0,164 12 0 0 0,4-9 0 0 0,-171-3 0 0 0,76 2 0 0 0,2-5 0 0 0,106-12 0 0 0,6 2 0 0 0,-4 1 0 0 0,118-20 0 0 0,-315 28 0 0 0,63-2 0 0 0,-49 4 0 0 0,1-1 0 0 0,-1 1 0 0 0,-1 0 0 0 0,20 0 0 0 0,-23-1 0 0 0,2 2 0 0 0,0-2 0 0 0,-1 1 0 0 0,-3 0 0 0 0,0 2 0 0 0,-1-1 0 0 0,0 0 0 0 0,6 1 0 0 0,-3 0 0 0 0,1 0 0 0 0,-5-1 0 0 0,-1-3 0 0 0,-1-1 0 0 0,0 2 0 0 0,4 2 0 0 0,-1 0 0 0 0,1 1 0 0 0,4 2 0 0 0,-4-2 0 0 0,0 1 0 0 0,2 2 0 0 0,-2-2 0 0 0,-5-2 0 0 0,2-1 0 0 0,0-2 0 0 0,-2 0 0 0 0,-2 1 0 0 0,0 0 0 0 0,-1 0 0 0 0,0 0 0 0 0,1-1 0 0 0,0 0 0 0 0,2-2 0 0 0,-1 0 0 0 0,-1-1 0 0 0,-3 1 0 0 0,-3-2 1 0 0,-9 3-3 0 0,8-7 14 0 0,-12 7 30 0 0,-1 2-38 0 0,0 0 0 0 0,0-1-1 0 0,1 1 1 0 0,-1 0 0 0 0,0-1-1 0 0,0 1 1 0 0,0 0 0 0 0,0-1-1 0 0,0 1 1 0 0,0-1 0 0 0,0 1-1 0 0,0 0 1 0 0,0-1 0 0 0,0 1-1 0 0,0-1 1 0 0,0 1-1 0 0,0 0 1 0 0,0-1 0 0 0,0 1-1 0 0,0-1 1 0 0,0 1 0 0 0,0 0-1 0 0,0-1 1 0 0,-1 1 0 0 0,1 0-1 0 0,0-1 1 0 0,0 1 0 0 0,0 0-1 0 0,-1-1 1 0 0,-1 0 0 0 0,1 0-1 0 0,-1 0 1 0 0,1 0-1 0 0,-1 0 1 0 0,0 1 0 0 0,1-1-1 0 0,-1 1 1 0 0,0-1 0 0 0,1 1-1 0 0,-4-1 1 0 0,0 1 38 0 0,-7 0-31 0 0,-4 0-11 0 0,7 0 0 0 0,-12 1 13 0 0,0-1 0 0 0,0-1 0 0 0,1-1-1 0 0,-37-8 1 0 0,-9-12 32 0 0,31 10-15 0 0,-100-38 155 0 0,15-2-105 0 0,72 29-84 0 0,-8-7 4 0 0,36 19 0 0 0,-36-16 0 0 0,53 26 0 0 0,-1 0 0 0 0,1 0 0 0 0,-1 0 0 0 0,1 0 0 0 0,-1 1 0 0 0,1 0 0 0 0,-1 0 0 0 0,1 0 0 0 0,-1 0 0 0 0,0 0 0 0 0,1 1 0 0 0,-1-1 0 0 0,1 1 0 0 0,-1 0 0 0 0,-3 1 0 0 0,7-2 0 0 0,0 0 0 0 0,-1 0 0 0 0,1 0 0 0 0,0 0 0 0 0,0 0 0 0 0,-1 0 0 0 0,1 0 0 0 0,0 0 0 0 0,0 1 0 0 0,-1-1 0 0 0,1 0 0 0 0,0 0 0 0 0,0 0 0 0 0,0 0 0 0 0,-1 0 0 0 0,1 0 0 0 0,0 0 0 0 0,0 1 0 0 0,0-1 0 0 0,-1 0 0 0 0,1 0 0 0 0,0 0 0 0 0,0 0 0 0 0,0 1 0 0 0,0-1 0 0 0,-1 0 0 0 0,1 0 0 0 0,0 1 0 0 0,0-1 0 0 0,0 0 0 0 0,0 0 0 0 0,0 0 0 0 0,0 1 0 0 0,0-1 0 0 0,0 1 0 0 0,10 3 0 0 0,-9-4 0 0 0,16 5 0 0 0,31 13 0 0 0,-12-9 0 0 0,395 92 0 0 0,-417-99 0 0 0,40 11-11 0 0,-22-5-31 0 0,1 3 31 0 0,-4 2 0 0 0,-28-12 10 0 0,-1-1 0 0 0,1 0 0 0 0,-1 0 0 0 0,0 0 0 0 0,1 1-1 0 0,-1-1 1 0 0,1 0 0 0 0,-1 1 0 0 0,0-1 0 0 0,1 0-1 0 0,-1 1 1 0 0,0-1 0 0 0,0 0 0 0 0,1 1 0 0 0,-1-1-1 0 0,0 1 1 0 0,0-1 0 0 0,1 0 0 0 0,-1 1 0 0 0,0-1 0 0 0,0 1-1 0 0,0-1 1 0 0,0 1 0 0 0,0-1 0 0 0,0 1 0 0 0,1-1-1 0 0,-1 0 1 0 0,0 1 0 0 0,0-1 0 0 0,-1 1 0 0 0,1-1 0 0 0,0 1-1 0 0,0-1 1 0 0,0 1 0 0 0,0 0 0 0 0,0 7-1 0 0,0-1 0 0 0,0 1-1 0 0,-1-1 1 0 0,-3 13 0 0 0,3-17 2 0 0,0 0 0 0 0,-1 0 0 0 0,1 0 0 0 0,-1 0 0 0 0,0 0 0 0 0,0-1 0 0 0,0 1 0 0 0,0-1 0 0 0,-1 1 0 0 0,1-1 0 0 0,-5 3 0 0 0,6-4 0 0 0,-38 34 0 0 0,0 0 0 0 0,-5 2-12 0 0,-7 5-36 0 0,-4 3 25 0 0,2-1-19 0 0,5-4 31 0 0,13-10 0 0 0,21-16-31 0 0,-21 22 31 0 0,1-4 0 0 0,5-4-70 0 0,23-23-128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43 8751 0 0,'0'0'674'0'0,"0"-1"-438"0"0,-1-1 472 0 0,0 0 1 0 0,0 0-1 0 0,0 0 1 0 0,0 0-1 0 0,0 0 0 0 0,0 0 1 0 0,0 0-1 0 0,-1 0 1 0 0,1 1-1 0 0,-1-1 1 0 0,0 1-1 0 0,-2-3 1 0 0,1 2-389 0 0,0 0 1 0 0,0 1-1 0 0,0-1 0 0 0,0 1 1 0 0,-1 0-1 0 0,1 0 1 0 0,-5-1-1 0 0,-1 0-434 0 0,0 1 1 0 0,0 1-1 0 0,0 0 1 0 0,-18 2-1 0 0,22-2-173 0 0,-1 1 1 0 0,1 0-1 0 0,0 0 0 0 0,-1 0 1 0 0,1 1-1 0 0,0 0 0 0 0,-9 4 1 0 0,8-4 6 0 0,3-1 72 0 0,1 1 1 0 0,-1-1-1 0 0,0 0 0 0 0,1 1 1 0 0,-1-1-1 0 0,-3 4 0 0 0,-10 6-624 0 0,12-8 202 0 0,-1 4-436 0 0,-15 18 604 0 0,15-18 240 0 0,6 5-150 0 0,1 35 300 0 0,-1-35 0 0 0,7-2-128 0 0,25 28 71 0 0,-25-28-6 0 0,1-4-21 0 0,30 20-85 0 0,-35-23 167 0 0,0 0-1 0 0,0 0 1 0 0,1 0 0 0 0,-1 0 0 0 0,9 2-1 0 0,13 6-327 0 0,18 8-55 0 0,-35-15 384 0 0,-5-1 21 0 0,0-1 1 0 0,1 0-1 0 0,-1 0 0 0 0,1-1 0 0 0,0 0 1 0 0,5 2-1 0 0,36 8-403 0 0,-37-8 379 0 0,25 2-273 0 0,-2-2 310 0 0,-1 2 143 0 0,-25-5 440 0 0,1 2 206 0 0,0 0-284 0 0,7 2-285 0 0,0-3 7638 0 0,-20 3-7572 0 0,-19 11 18 0 0,13-10 134 0 0,-36 7-101 0 0,-217 41 2109 0 0,258-52-2539 0 0,0-1 1 0 0,-1 1-1 0 0,1-1 0 0 0,0 0 1 0 0,0 0-1 0 0,-1-1 0 0 0,1 0 1 0 0,-13-4-1 0 0,19 4 29 0 0,1 1 1 0 0,-1 0-1 0 0,1 0 1 0 0,0 0-1 0 0,-1-1 1 0 0,1 1 0 0 0,0 0-1 0 0,-1-1 1 0 0,1 1-1 0 0,0 0 1 0 0,-1-1-1 0 0,1 1 1 0 0,0 0-1 0 0,0-1 1 0 0,-1 1-1 0 0,1-1 1 0 0,0 1-1 0 0,0 0 1 0 0,0-1-1 0 0,0 1 1 0 0,-1-1 0 0 0,1 1-1 0 0,0-1 1 0 0,0 1-1 0 0,0-1 1 0 0,0 1-1 0 0,0 0 1 0 0,0-1-1 0 0,0 1 1 0 0,0-1-1 0 0,0 1 1 0 0,1-1-1 0 0,-1 1 1 0 0,0-1-1 0 0,0 1 1 0 0,0 0-1 0 0,0-1 1 0 0,1 1 0 0 0,-1-1-1 0 0,0 1 1 0 0,0 0-1 0 0,1-1 1 0 0,-1 1-1 0 0,1-1 1 0 0,-1 0-187 0 0,6-6-5994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5063 0 0,'4'6'13276'0'0,"22"47"-12434"0"0,-23-41-704 0 0,8 53-138 0 0,6 19-64 0 0,8 0 48 0 0,-1-14 28 0 0,-20-56 48 0 0,0-1 12 0 0,9 37 0 0 0,-9-37 80 0 0,-2-3-72 0 0,10 33 0 0 0,-10-33-2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10591 0 0,'2'0'1335'0'0,"3"1"429"0"0,3 1 2472 0 0,-6-1-4230 0 0,5 2 34 0 0,0-1-1 0 0,1 0 0 0 0,0 0 1 0 0,-1-1-1 0 0,1 0 0 0 0,0 0 1 0 0,8 0-1 0 0,4-4-41 0 0,0 0-1 0 0,24-7 0 0 0,-22 4 50 0 0,30-4 0 0 0,-32 8 147 0 0,81-6 1893 0 0,-100 8-1987 0 0,2 0-2114 0 0,-1 1 1750 0 0,1-1 0 0 0,-1 1-1 0 0,0-1 1 0 0,1 1 0 0 0,-1 0-1 0 0,0 0 1 0 0,1 0 0 0 0,2 2-1 0 0,1 0-703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5983 0 0,'1'5'12004'0'0,"-7"57"-10480"0"0,6-49-1336 0 0,2 40-110 0 0,-2-28-20 0 0,3 38-46 0 0,-3 17-12 0 0,-4 0 0 0 0,-2-7 12 0 0,-2-16 50 0 0,-2 10 206 0 0,8-56 540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0,'0'0'7730'0'0,"0"12"-6533"0"0,2 36-233 0 0,-1-35-48 0 0,-1-1-100 0 0,4 65 136 0 0,-2-18-771 0 0,0 27-630 0 0,-2-53 472 0 0,0-8-2773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4143 0 0,'-17'2'7112'0'0,"22"-1"-6222"0"0,14 0-223 0 0,0-1 0 0 0,1-1 0 0 0,18-2 1 0 0,64-14 677 0 0,257-23 3471 0 0,-308 38-4674 0 0,-22 2-144 0 0,-4-1-58 0 0,-20 1-12 0 0,-1 0-120 0 0,14 0-502 0 0,-13 0-217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4607 0 0,'0'0'8267'0'0,"-1"13"-6706"0"0,-2 39-185 0 0,2-39-37 0 0,2-2-146 0 0,2 35-571 0 0,-2-34-249 0 0,0-1-48 0 0,4 60 49 0 0,-1-11-364 0 0,2 29-602 0 0,-5-46 398 0 0,-1-32-45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1839 0 0,'21'-1'4691'0'0,"25"-5"-1"0"0,-1 1-2071 0 0,123-12 1282 0 0,101-6-2636 0 0,-167 16-1323 0 0,-86 5-472 0 0,1-2-1 0 0,-1 1 0 0 0,0-2 1 0 0,17-6-1 0 0,-25 6-636 0 0,-1 0-217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74 202 2759 0 0,'0'0'2478'0'0,"-1"11"-1258"0"0,-1 45 1093 0 0,0-39-1253 0 0,-6 51-11 0 0,4-39-106 0 0,-4 38-139 0 0,2 2-311 0 0,3-22-362 0 0,2-35-47 0 0,0 2-11 0 0,-1 39 19 0 0,1-39 528 0 0,1-3-330 0 0,0 35 275 0 0,0-34 2699 0 0,3-31-1831 0 0,3-49-1143 0 0,3 1-1 0 0,3 0 1 0 0,3 1 0 0 0,38-109-1 0 0,-45 158-300 0 0,-1 1-1 0 0,2 0 0 0 0,0 1 0 0 0,1-1 1 0 0,1 2-1 0 0,0 0 0 0 0,1 0 1 0 0,0 1-1 0 0,1 0 0 0 0,1 1 1 0 0,28-19-1 0 0,-27 20-57 0 0,1 2 0 0 0,1 0 0 0 0,-1 1 0 0 0,2 1 0 0 0,-1 0 0 0 0,1 2 0 0 0,0 0 0 0 0,0 0 0 0 0,0 2 0 0 0,0 0 0 0 0,27 0 0 0 0,-42 3-24 0 0,4 7-542 0 0,21 20 389 0 0,-21-20-61 0 0,-12 5-661 0 0,-11 37 792 0 0,15-47 166 0 0,1-1 0 0 0,-1 1 1 0 0,1-1-1 0 0,-1 1 0 0 0,0-1 0 0 0,1 1 0 0 0,-1-1 1 0 0,0 1-1 0 0,0-1 0 0 0,0 0 0 0 0,-2 2 1 0 0,-3 6-26 0 0,3-5 15 0 0,0 1-1 0 0,-1-1 1 0 0,0 0-1 0 0,1 0 1 0 0,-2-1 0 0 0,-4 5-1 0 0,-34 27 387 0 0,-62 40 0 0 0,63-52 130 0 0,-1-1 0 0 0,-1-3-1 0 0,-87 26 1 0 0,119-41-540 0 0,1 0-301 0 0,-1-1-1 0 0,1 0 1 0 0,-1-1 0 0 0,-18 1-1 0 0,25-3-934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86 9215 0 0,'1'-4'346'0'0,"-2"0"-1"0"0,1 0 1 0 0,0 0-1 0 0,-1 0 1 0 0,0 0-1 0 0,1 1 1 0 0,-2-1-1 0 0,1 0 1 0 0,0 0-1 0 0,-1 1 1 0 0,1-1-1 0 0,-1 1 1 0 0,0-1-1 0 0,-1 1 1 0 0,-3-5-1 0 0,4 6-337 0 0,0 0 0 0 0,-1 0 1 0 0,0 0-1 0 0,0 0 0 0 0,1 0 0 0 0,-1 1 0 0 0,0-1 0 0 0,-1 1 0 0 0,1 0 0 0 0,0 0 0 0 0,0 0 0 0 0,0 0 0 0 0,-1 0 0 0 0,1 1 0 0 0,0-1 0 0 0,-1 1 0 0 0,1 0 1 0 0,-5 1-1 0 0,-6 0-387 0 0,1 1 0 0 0,-1 0 1 0 0,0 1-1 0 0,1 1 1 0 0,0 0-1 0 0,0 1 1 0 0,-23 12-1 0 0,19-8 550 0 0,1 1 0 0 0,1 0 0 0 0,-1 2 0 0 0,-23 23 0 0 0,36-33-53 0 0,0 1 0 0 0,0 0 0 0 0,1 0 0 0 0,-1 0-1 0 0,1 0 1 0 0,0 0 0 0 0,-2 4 0 0 0,0 0 73 0 0,-16 24 674 0 0,16-23-721 0 0,0-1 260 0 0,1 3-11 0 0,-9 28-37 0 0,9-29 111 0 0,7 2-366 0 0,-4-11-101 0 0,2 6 3 0 0,0 0 0 0 0,1 0 0 0 0,-1 0 0 0 0,1-1 0 0 0,1 1-1 0 0,5 7 1 0 0,-5-9-3 0 0,-1-1 0 0 0,1-1 0 0 0,-1 1 0 0 0,1 0 0 0 0,0-1 0 0 0,0 0 0 0 0,0 0 0 0 0,0 0 0 0 0,0 0 0 0 0,9 2 0 0 0,-6-3-15 0 0,0 0 0 0 0,0 0 0 0 0,0 0 0 0 0,0-1 0 0 0,0 0 0 0 0,0-1 0 0 0,0 0-1 0 0,0 0 1 0 0,0 0 0 0 0,9-3 0 0 0,6-4-95 0 0,35-17 1 0 0,-39 16 94 0 0,9-4 125 0 0,0-2 0 0 0,30-20 0 0 0,-44 25 114 0 0,1-1 0 0 0,-2 0-1 0 0,1 0 1 0 0,-2-1 0 0 0,16-21-1 0 0,-23 28-118 0 0,-2 1 0 0 0,1-1 0 0 0,-1 0 1 0 0,1-1-1 0 0,-1 1 0 0 0,-1 0 0 0 0,2-7 0 0 0,-2 11-83 0 0,-1 0 1 0 0,0-1 0 0 0,0 1-1 0 0,0 0 1 0 0,0-1 0 0 0,0 1 0 0 0,0 0-1 0 0,0 0 1 0 0,0-1 0 0 0,-1 1-1 0 0,1 0 1 0 0,0 0 0 0 0,-1-1-1 0 0,1 1 1 0 0,-2-2 0 0 0,1 3-17 0 0,1-1-1 0 0,-1 0 1 0 0,0 1 0 0 0,0-1 0 0 0,1 1 0 0 0,-1-1 0 0 0,0 1 0 0 0,0-1 0 0 0,0 1 0 0 0,0-1 0 0 0,0 1 0 0 0,0 0-1 0 0,0 0 1 0 0,0-1 0 0 0,0 1 0 0 0,0 0 0 0 0,0 0 0 0 0,0 0 0 0 0,0 0 0 0 0,1 0 0 0 0,-1 0 0 0 0,0 0 0 0 0,-2 1 0 0 0,3-1-11 0 0,-3 0-8 0 0,1 1 0 0 0,-1-1 0 0 0,1 1 0 0 0,0-1 0 0 0,-1 1 0 0 0,1 0 0 0 0,0 0 0 0 0,0 0 0 0 0,0 0 0 0 0,-1 1 0 0 0,1-1 0 0 0,0 1 0 0 0,1-1 0 0 0,-1 1 1 0 0,-2 2-1 0 0,-2 6-30 0 0,-10 27 44 0 0,15-35 6 0 0,0 0 0 0 0,0 0 1 0 0,0 0-1 0 0,1 0 0 0 0,-1 1 0 0 0,1-1 0 0 0,-1 0 0 0 0,1 3 0 0 0,-7 48 80 0 0,6-27-28 0 0,4 40-49 0 0,7 21-10 0 0,3-15 0 0 0,2-4-12 0 0,6 6-36 0 0,2 2 36 0 0,-20-67 12 0 0,-1 0 0 0 0,0 0 0 0 0,-1 1 0 0 0,1 16 0 0 0,-2-25 0 0 0,0 0-1 0 0,0 0 1 0 0,0 0-1 0 0,0 0 1 0 0,0 0-1 0 0,0-1 0 0 0,0 1 1 0 0,-1 0-1 0 0,1 0 1 0 0,0 0-1 0 0,-1 0 1 0 0,1-1-1 0 0,-1 1 1 0 0,1 0-1 0 0,-1 0 1 0 0,1-1-1 0 0,-1 1 0 0 0,1 0 1 0 0,-1-1-1 0 0,0 1 1 0 0,1-1-1 0 0,-1 1 1 0 0,0-1-1 0 0,1 1 1 0 0,-2 0-1 0 0,0-1 5 0 0,1 0-1 0 0,0 0 0 0 0,-1 1 1 0 0,1-1-1 0 0,-1 0 1 0 0,1 0-1 0 0,-1-1 0 0 0,1 1 1 0 0,-1 0-1 0 0,1 0 0 0 0,0-1 1 0 0,-1 1-1 0 0,-1-2 1 0 0,-5-1 43 0 0,1-1 1 0 0,0 0 0 0 0,1 0-1 0 0,-9-7 1 0 0,5 3 57 0 0,-1-1 0 0 0,2-1-1 0 0,-1 0 1 0 0,1 0 0 0 0,1-1-1 0 0,-9-13 1 0 0,14 20-55 0 0,1-1 0 0 0,-1 0 0 0 0,1 1 1 0 0,0-1-1 0 0,0 0 0 0 0,1 0 0 0 0,-1 0 0 0 0,1-1 0 0 0,0 1 0 0 0,0 0 0 0 0,1 0 1 0 0,0-1-1 0 0,0 1 0 0 0,0 0 0 0 0,0-1 0 0 0,1 1 0 0 0,0 0 0 0 0,3-10 1 0 0,1 2-69 0 0,1 1 1 0 0,1 0-1 0 0,-1 0 1 0 0,2 1-1 0 0,0 0 1 0 0,0 0-1 0 0,1 1 1 0 0,0 0 0 0 0,1 0-1 0 0,0 1 1 0 0,14-10-1 0 0,10-3-24 0 0,0 0 0 0 0,56-24 0 0 0,12 8-16 0 0,-80 32 58 0 0,0-2 1 0 0,0 0 0 0 0,-1-1 0 0 0,0-2-1 0 0,28-18 1 0 0,-46 27 13 0 0,-1 0 0 0 0,1-1-1 0 0,-1 0 1 0 0,1 1 0 0 0,-1-1-1 0 0,0 0 1 0 0,0 0 0 0 0,0 0 0 0 0,-1 0-1 0 0,1-1 1 0 0,-1 1 0 0 0,1 0-1 0 0,-1-1 1 0 0,0 1 0 0 0,-1-1 0 0 0,1 1-1 0 0,-1-1 1 0 0,1 1 0 0 0,-1-1-1 0 0,0 1 1 0 0,0-1 0 0 0,0 1-1 0 0,-1-1 1 0 0,0-4 0 0 0,0 5 11 0 0,0-1 1 0 0,0 1 0 0 0,0 0-1 0 0,0 0 1 0 0,-1 0-1 0 0,1 0 1 0 0,-1 0 0 0 0,1 0-1 0 0,-1 0 1 0 0,0 1-1 0 0,0-1 1 0 0,0 1 0 0 0,-1-1-1 0 0,1 1 1 0 0,-1 0-1 0 0,1 0 1 0 0,-1 0-1 0 0,0 0 1 0 0,0 0 0 0 0,0 0-1 0 0,0 1 1 0 0,0 0-1 0 0,0-1 1 0 0,0 1 0 0 0,-6-1-1 0 0,2 1-46 0 0,1 1 0 0 0,0 0 0 0 0,0 0-1 0 0,-1 0 1 0 0,1 1 0 0 0,0 0 0 0 0,0 0 0 0 0,-1 1 0 0 0,1-1-1 0 0,0 1 1 0 0,1 1 0 0 0,-1-1 0 0 0,0 1 0 0 0,1 0 0 0 0,-1 0-1 0 0,-7 7 1 0 0,-11 9-39 0 0,15-13 50 0 0,6-3 3 0 0,0-1-1 0 0,0 1 0 0 0,0 0 0 0 0,1-1 1 0 0,-1 1-1 0 0,1 0 0 0 0,-3 4 0 0 0,-18 28-4 0 0,19-26 12 0 0,0-1 0 0 0,1 1 0 0 0,-1 0 0 0 0,-2 13 0 0 0,4-10 0 0 0,0 0 0 0 0,1 0 0 0 0,1 22 0 0 0,0-24 0 0 0,2 0 0 0 0,-1 1 0 0 0,1-1 0 0 0,5 13 0 0 0,-5-15 3 0 0,1-1 0 0 0,0 1 1 0 0,1-1-1 0 0,0 0 0 0 0,9 12 0 0 0,-6-10 27 0 0,2 0 0 0 0,12 10 1 0 0,-6-9 66 0 0,-7-5-67 0 0,-3-3 2 0 0,0 1 0 0 0,0-1 0 0 0,1 0-1 0 0,7 2 1 0 0,-4-1 14 0 0,-4-1 8 0 0,0 0 0 0 0,1 0 1 0 0,-1-1-1 0 0,9 2 1 0 0,-5-1 2 0 0,28 3 224 0 0,-28-3-238 0 0,27 1 125 0 0,-24-2-111 0 0,-3 0-33 0 0,1-1 0 0 0,0 0 0 0 0,0-1 0 0 0,18-3 0 0 0,-16 3-490 0 0,1-1-1 0 0,-1 0 0 0 0,0-2 1 0 0,0 1-1 0 0,0-1 0 0 0,14-7 1 0 0,-20 8 91 0 0,-1 0-1 0 0,0-1 1 0 0,0 1 0 0 0,0-1 0 0 0,0 0-1 0 0,0 0 1 0 0,-1-1 0 0 0,0 1-1 0 0,0-1 1 0 0,0 0 0 0 0,-1 0 0 0 0,1 0-1 0 0,-1-1 1 0 0,-1 1 0 0 0,4-8 0 0 0,-1 0-5387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8287 0 0,'-3'-3'-191'0'0,"1"5"1742"0"0,1 8 7325 0 0,4 62-8321 0 0,-3-59-347 0 0,-2 54-167 0 0,-2 20-41 0 0,2-10 0 0 0,0 10-90 0 0,0-25 14 0 0,3 15-4 0 0,5-7 73 0 0,-4-56 67 0 0,2-2 39 0 0,15 34 11 0 0,-14-35 474 0 0,2-6-468 0 0,21 15-185 0 0,-21-15-82 0 0,1-18-1485 0 0,-7 8 184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11975 0 0,'6'-16'6700'0'0,"2"25"-6497"0"0,21 25-91 0 0,-22-26-16 0 0,-2 3-5 0 0,12 32 3 0 0,-13-32 2 0 0,1 1 0 0 0,23 59 106 0 0,-1-8 20 0 0,-21-49-182 0 0,20 41 243 0 0,8 12 170 0 0,1-5 147 0 0,-7-11-424 0 0,-21-38-4 0 0,-2-3-17 0 0,17 30-10 0 0,-16-30-1 0 0,-2 0-11 0 0,14 32-45 0 0,-14-32-64 0 0,-8-2-2737 0 0,-15 23 596 0 0,19-31 1963 0 0,0 0 1 0 0,0 1-1 0 0,-1-1 1 0 0,1 0-1 0 0,0 1 1 0 0,0-1-1 0 0,0 0 1 0 0,-1 0-1 0 0,1 1 1 0 0,0-1 0 0 0,0 0-1 0 0,-1 0 1 0 0,1 0-1 0 0,0 1 1 0 0,0-1-1 0 0,-1 0 1 0 0,1 0-1 0 0,0 0 1 0 0,-1 0-1 0 0,1 0 1 0 0,0 1-1 0 0,0-1 1 0 0,-1 0-1 0 0,1 0 1 0 0,0 0-1 0 0,-1 0 1 0 0,1 0-1 0 0,0 0 1 0 0,-1 0-1 0 0,1 0 1 0 0,0 0-1 0 0,-1 0 1 0 0,1 0-1 0 0,0-1 1 0 0,-1 1-1 0 0,1 0 1 0 0,0 0-1 0 0,-1 0 1 0 0,1 0-1 0 0,0 0 1 0 0,-1-1-1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5527 0 0,'2'0'6515'0'0,"39"-2"-1291"0"0,21-7-2850 0 0,-30 4-1739 0 0,280-56-673 0 0,-201 38-1398 0 0,-66 17-4174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5868 323 7831 0 0,'-4'0'770'0'0,"-1"-1"0"0"0,1 0 0 0 0,0 0 0 0 0,-1 0 0 0 0,-6-3 0 0 0,-10-3-30 0 0,-10-1-171 0 0,16 4-418 0 0,0 0 1 0 0,-16-2-1 0 0,-4 4 897 0 0,-67 4 1 0 0,-35 13 398 0 0,60-6-822 0 0,-300 12 470 0 0,196-15-646 0 0,138-4-355 0 0,-309 6 584 0 0,-148-6-231 0 0,198-8-396 0 0,29 0-25 0 0,-88-7-26 0 0,35 1 0 0 0,26 1-2 0 0,124 3 15 0 0,-110 14 26 0 0,66 2-25 0 0,-232 17-14 0 0,184-24 32 0 0,1-1 0 0 0,180 9-32 0 0,15-1 0 0 0,-1-3 0 0 0,-87-5 0 0 0,112-3-8 0 0,7 1 270 0 0,-46-10-1 0 0,85 12-247 0 0,0 0 0 0 0,1-1 1 0 0,-1 1-1 0 0,1-1 0 0 0,-1 1 1 0 0,1-1-1 0 0,-1 0 0 0 0,1 0 1 0 0,-1 1-1 0 0,-1-3 0 0 0,25-16 295 0 0,14-7-253 0 0,1 1-1 0 0,2 1 1 0 0,46-20-1 0 0,49-30 54 0 0,-86 43-109 0 0,58-35 0 0 0,-103 64 0 0 0,22-12 0 0 0,-20 9 0 0 0,-14 6 0 0 0,-11 5 0 0 0,-4 1 0 0 0,-3 2 0 0 0,-2 0 0 0 0,-5 4 0 0 0,-13 5-53 0 0,-223 103-550 0 0,256-115 559 0 0,-10 5 0 0 0,-25 15 0 0 0,20-9 32 0 0,0 4 12 0 0,1 5-17 0 0,22-20-63 0 0,7 6-409 0 0,0-4 486 0 0,0-1 1 0 0,0 1 0 0 0,1 0 0 0 0,0-1-1 0 0,4 9 1 0 0,-5-13 2 0 0,1 0 0 0 0,1 0 0 0 0,-1 0 0 0 0,0 0 0 0 0,1-1 0 0 0,-1 1 0 0 0,1 0 0 0 0,0-1 0 0 0,-1 0 0 0 0,1 0 0 0 0,6 3 0 0 0,27 14 0 0 0,4 0 0 0 0,5 0 0 0 0,73 25 70 0 0,47 19 49 0 0,-118-42-108 0 0,8 2-11 0 0,-1-1 0 0 0,-2 0 0 0 0,-4 0 0 0 0,-2-4 0 0 0,-1-3 0 0 0,-2-1-12 0 0,-4-4-36 0 0,3 2-576 0 0,-36-10 375 0 0,-4-1-79 0 0,0 0-1 0 0,1-1 1 0 0,-1 1 0 0 0,0 0 0 0 0,1-1 0 0 0,3 1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414 686 9671 0 0,'-4'-14'1387'0'0,"-1"1"0"0"0,-1-1 0 0 0,0 1-1 0 0,-13-19 1 0 0,16 27-1296 0 0,-1 0 0 0 0,0 1-1 0 0,0-1 1 0 0,0 1 0 0 0,0 0-1 0 0,-1 0 1 0 0,0 0 0 0 0,1 1 0 0 0,-2 0-1 0 0,1 0 1 0 0,0 0 0 0 0,0 1-1 0 0,-1-1 1 0 0,-6-1 0 0 0,5 2-23 0 0,0 1 0 0 0,0 0 1 0 0,-1 0-1 0 0,1 1 0 0 0,0-1 0 0 0,0 1 1 0 0,0 1-1 0 0,-1 0 0 0 0,1 0 0 0 0,-13 3 1 0 0,9 0-12 0 0,-1 1 1 0 0,1-1 0 0 0,0 2 0 0 0,0 0-1 0 0,-16 10 1 0 0,3 4-58 0 0,-12 16 0 0 0,28-26 4 0 0,0 0-1 0 0,-7 13 1 0 0,-4 14 52 0 0,15-29 21 0 0,3 4 3 0 0,-2 1-53 0 0,2-5 8 0 0,-1 0 1 0 0,2 1-1 0 0,-1 12 0 0 0,3-11 53 0 0,7 33 0 0 0,-9-41-78 0 0,1 0 0 0 0,-1 0 0 0 0,1 0 0 0 0,-1 0 0 0 0,1 0 0 0 0,0 0 0 0 0,0-1 0 0 0,2 4 0 0 0,19 34 84 0 0,-21-37-88 0 0,0-1 1 0 0,-1 0-1 0 0,1 1 0 0 0,0-1 0 0 0,0 0 0 0 0,0 0 0 0 0,0 0 0 0 0,0 0 1 0 0,0 0-1 0 0,0 0 0 0 0,0 0 0 0 0,2 1 0 0 0,37 25 10 0 0,-34-25-6 0 0,0 1 1 0 0,0-1-1 0 0,0 0 0 0 0,0-1 0 0 0,0 0 0 0 0,0 0 0 0 0,0 0 0 0 0,0 0 1 0 0,1-1-1 0 0,-1 0 0 0 0,0 0 0 0 0,0-1 0 0 0,1 0 0 0 0,-1 0 1 0 0,0 0-1 0 0,0-1 0 0 0,0 0 0 0 0,10-5 0 0 0,-3 1 20 0 0,0-1 0 0 0,-1 0 1 0 0,0-1-1 0 0,0-1 0 0 0,-1 1 0 0 0,20-21 0 0 0,-14 10 10 0 0,-2 0-1 0 0,0-1 1 0 0,-1-1-1 0 0,-1 0 0 0 0,-1-1 1 0 0,10-26-1 0 0,0-7 190 0 0,19-82 0 0 0,-34 106-199 0 0,-1 0 1 0 0,-2 0 0 0 0,-1 0-1 0 0,-1 0 1 0 0,-4-45 0 0 0,-2 32 66 0 0,-2-1 0 0 0,-2 1 0 0 0,-17-50-1 0 0,23 85-69 0 0,-1 1-1 0 0,0-1 0 0 0,0 1 0 0 0,-1 0 1 0 0,-5-8-1 0 0,6 13-9 0 0,3 3-5 0 0,0 1-1 0 0,-1-1 0 0 0,1 0 0 0 0,0 0 0 0 0,-1 1 0 0 0,1-1 0 0 0,0 0 0 0 0,-1 1 0 0 0,1-1 1 0 0,0 0-1 0 0,0 1 0 0 0,0-1 0 0 0,-1 0 0 0 0,1 1 0 0 0,0-1 0 0 0,0 1 0 0 0,0-1 1 0 0,0 0-1 0 0,0 1 0 0 0,0-1 0 0 0,0 1 0 0 0,0-1 0 0 0,0 0 0 0 0,0 1 0 0 0,0-1 0 0 0,0 1 1 0 0,0-1-1 0 0,0 1 0 0 0,-5 53 43 0 0,4-41-45 0 0,0 11 19 0 0,3 26-1 0 0,2 11-16 0 0,-3-41-8 0 0,7 52 47 0 0,1-8-39 0 0,3 11-11 0 0,4 8 0 0 0,2-4 11 0 0,-2-9 31 0 0,-1-12-43 0 0,-12-47-59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329 108 7367 0 0,'0'-5'826'0'0,"-1"0"-1"0"0,1 1 1 0 0,-1-1 0 0 0,0 1-1 0 0,0-1 1 0 0,-1 0-1 0 0,1 1 1 0 0,-1 0-1 0 0,0-1 1 0 0,-4-6 0 0 0,3 7-705 0 0,1 1 1 0 0,-1-1 0 0 0,0 1-1 0 0,0-1 1 0 0,0 1 0 0 0,0 0-1 0 0,-1 0 1 0 0,1 0 0 0 0,-1 1 0 0 0,0-1-1 0 0,0 1 1 0 0,0 0 0 0 0,0 0-1 0 0,0 0 1 0 0,0 0 0 0 0,0 1-1 0 0,-9-2 1 0 0,5 2-214 0 0,0 1-1 0 0,0 0 1 0 0,1 0 0 0 0,-1 0-1 0 0,0 1 1 0 0,0 0 0 0 0,1 1-1 0 0,-1 0 1 0 0,1 0 0 0 0,-10 5-1 0 0,-3 3 93 0 0,12-5 9 0 0,-18 14 241 0 0,19-14-162 0 0,4-3-30 0 0,0 0-1 0 0,0 0 1 0 0,0 0 0 0 0,1 1-1 0 0,-1-1 1 0 0,1 1 0 0 0,-3 4-1 0 0,-13 14 219 0 0,13-16-17 0 0,1 4-10 0 0,-14 27-1 0 0,13-27 142 0 0,3 2-261 0 0,-6 34-8 0 0,8-44-115 0 0,0 1-1 0 0,0-1 1 0 0,-1 0-1 0 0,1 0 1 0 0,0 0 0 0 0,0 0-1 0 0,0 1 1 0 0,0-1-1 0 0,0 0 1 0 0,1 0-1 0 0,-1 0 1 0 0,0 1-1 0 0,0-1 1 0 0,1 0 0 0 0,-1 0-1 0 0,1 0 1 0 0,0 2-1 0 0,18 43-2 0 0,-14-35-87 0 0,3-5-5 0 0,1-1 61 0 0,-5-3 2 0 0,0 0 1 0 0,0 1 0 0 0,-1 0 0 0 0,1-1 0 0 0,5 7 0 0 0,-2-9-78 0 0,2 0 79 0 0,0-1-1 0 0,0 0 0 0 0,0 0 1 0 0,0-1-1 0 0,0 0 1 0 0,-1-1-1 0 0,1 0 0 0 0,8-4 1 0 0,6-6 30 0 0,1 0 1 0 0,-2-2-1 0 0,0-1 0 0 0,20-19 1 0 0,-31 25 22 0 0,-1 0 1 0 0,-1 0 0 0 0,0-1-1 0 0,0 0 1 0 0,-1-1-1 0 0,0 0 1 0 0,-1 0 0 0 0,-1-1-1 0 0,8-19 1 0 0,-14 32-29 0 0,1-2 5 0 0,0 0 0 0 0,-1 0-1 0 0,1 0 1 0 0,-1 0 0 0 0,1 0-1 0 0,-1-1 1 0 0,0 1 0 0 0,1 0 0 0 0,-1 0-1 0 0,-1-4 1 0 0,1 6 31 0 0,0-1-35 0 0,-6 12 226 0 0,-11 27-207 0 0,13-29 32 0 0,3 4 1 0 0,-2 37-28 0 0,2-37 118 0 0,2-1-80 0 0,5 36 6 0 0,-2-25 20 0 0,8 32-10 0 0,0 3-90 0 0,-10-46-122 0 0,2-1-22 0 0,12 33 2 0 0,-13-33-70 0 0,16-17-6985 0 0,-18 6 6920 0 0,-1-1 0 0 0,1 1-1 0 0,-1 0 1 0 0,1-1 0 0 0,-1 1 0 0 0,0 0-1 0 0,1-1 1 0 0,-1 1 0 0 0,1-1 0 0 0,-1 1 0 0 0,0-1-1 0 0,0 1 1 0 0,1-1 0 0 0,-1 1 0 0 0,0-1 0 0 0,1 0-1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 6447 0 0,'-14'-3'10354'0'0,"12"13"-9397"0"0,-5 33-92 0 0,5-32-337 0 0,1 4-146 0 0,0 72 272 0 0,1-19-543 0 0,2 21-98 0 0,3 1-13 0 0,2-9 0 0 0,2-2 0 0 0,2-3 11 0 0,-6-47 32 0 0,5 21-21 0 0,8 27 50 0 0,-15-64 24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59 9215 0 0,'-6'-1'1493'0'0,"10"-1"847"0"0,8-1 405 0 0,102 2 1448 0 0,-58 2-3873 0 0,8-1-278 0 0,-5 2-317 0 0,71-9 0 0 0,203-39-2964 0 0,-303 45 1587 0 0,-34 7 2336 0 0,-14 20-42 0 0,10-18-165 0 0,-24 9 123 0 0,1 1 1 0 0,-50 39-1 0 0,77-55-566 0 0,1 0-14 0 0,0 0 0 0 0,1 0 0 0 0,-1 1 0 0 0,1-1 0 0 0,-1 0 0 0 0,-2 5 1 0 0,-10 12 196 0 0,-3 2-57 0 0,13-15-10 0 0,1 2-46 0 0,-11 26-22 0 0,11-26-2 0 0,3 3-13 0 0,-2 35-38 0 0,2-34 243 0 0,8-7-165 0 0,24 14 46 0 0,-29-18-132 0 0,0 0 0 0 0,-1-1 0 0 0,1 1 0 0 0,-1-1 0 0 0,1 0 0 0 0,0 1 0 0 0,0-1 0 0 0,-1 0 0 0 0,1 0 0 0 0,0 0 0 0 0,-1 0 0 0 0,1-1 0 0 0,0 1 0 0 0,-1 0 0 0 0,4-2 0 0 0,20-10 252 0 0,-19 8-224 0 0,11-6-3 0 0,0-1 0 0 0,-1 0 1 0 0,0-1-1 0 0,-1-1 1 0 0,-1-1-1 0 0,0 0 1 0 0,-1-1-1 0 0,0 0 1 0 0,-1-1-1 0 0,-1 0 1 0 0,0-1-1 0 0,-1-1 1 0 0,9-22-1 0 0,-19 39-53 0 0,2-1 24 0 0,-5 10-151 0 0,-12 35 196 0 0,11-33 30 0 0,2 2-23 0 0,-3 36-42 0 0,4-23 37 0 0,2 24 6 0 0,-1-37 190 0 0,1 0-186 0 0,1 2-64 0 0,0-1 5 0 0,-1 1 0 0 0,0 13-1 0 0,0 16-198 0 0,0-33-1426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1 388 3223 0 0,'0'0'4298'0'0,"7"2"-2898"0"0,1 0-971 0 0,-5 0-201 0 0,1-1 1 0 0,-1-1-1 0 0,0 1 1 0 0,1 0-1 0 0,-1-1 1 0 0,0 0-1 0 0,1 1 1 0 0,5-2-1 0 0,-1 2 168 0 0,-4-1-124 0 0,0 1-1 0 0,1-1 1 0 0,-1-1 0 0 0,0 1-1 0 0,1 0 1 0 0,4-2-1 0 0,147-30 1981 0 0,-148 30-2207 0 0,275-59 3498 0 0,-24 16-1399 0 0,-223 36-1962 0 0,6-3-92 0 0,-34 11-79 0 0,21-9-6 0 0,-1 0-59 0 0,-26 10 12 0 0,4-5-53 0 0,-5 5 143 0 0,10-8-520 0 0,-10 3 289 0 0,-9 4 432 0 0,-1 1-130 0 0,0 0 0 0 0,0 0 1 0 0,0 1-1 0 0,1 1 0 0 0,-1 0 0 0 0,-15 5 0 0 0,0 2-108 0 0,-6 7-11 0 0,-2 3 0 0 0,0 6 0 0 0,0 6 0 0 0,20-17 0 0 0,-14 22 0 0 0,18-24 0 0 0,1 1 0 0 0,-10 25 0 0 0,12-27 0 0 0,2 1 0 0 0,0 0 0 0 0,-4 23 0 0 0,6-23-5 0 0,1 1-1 0 0,1 16 1 0 0,-1-29 5 0 0,0 1-5 0 0,1 1-1 0 0,-1-1 1 0 0,0 1-1 0 0,0-1 1 0 0,1 0-1 0 0,-1 1 1 0 0,0-1-1 0 0,1 1 0 0 0,-1-1 1 0 0,1 0-1 0 0,0 1 1 0 0,0-1-1 0 0,1 2 1 0 0,25 42-81 0 0,-27-44 82 0 0,1 0 0 0 0,-1 0 0 0 0,1 0-1 0 0,-1 0 1 0 0,1 0 0 0 0,0 0-1 0 0,-1-1 1 0 0,1 1 0 0 0,0 0 0 0 0,0 0-1 0 0,0 0 1 0 0,0-1 0 0 0,0 1-1 0 0,0 0 1 0 0,0-1 0 0 0,0 1-1 0 0,1 0 1 0 0,33 16-28 0 0,-20-11-32 0 0,18-3 48 0 0,-22-4 48 0 0,1 1 1 0 0,0-1-1 0 0,0-1 0 0 0,0 0 1 0 0,-1-1-1 0 0,1 0 0 0 0,-1-1 1 0 0,0 0-1 0 0,0-1 0 0 0,0 0 0 0 0,0-1 1 0 0,-1 0-1 0 0,0 0 0 0 0,0-1 1 0 0,-1-1-1 0 0,0 0 0 0 0,0 0 0 0 0,-1 0 1 0 0,0-1-1 0 0,0-1 0 0 0,-1 1 1 0 0,-1-1-1 0 0,1 0 0 0 0,-1-1 1 0 0,-1 1-1 0 0,7-20 0 0 0,-2-1 7 0 0,-1 0-1 0 0,7-50 1 0 0,-13 64-26 0 0,-2 0 0 0 0,0 0 1 0 0,-1 0-1 0 0,-1-1 0 0 0,-1 1 0 0 0,-5-27 0 0 0,5 38-13 0 0,1 1-16 0 0,0 4-64 0 0,5 12-15 0 0,13 32 10 0 0,-7-19 28 0 0,19 38 35 0 0,8 7-20 0 0,4-3 31 0 0,2-10 11 0 0,-31-41 5 0 0,16 14 1 0 0,6-1 59 0 0,-27-22 187 0 0,-7-9-124 0 0,-1-3-61 0 0,-1 0 0 0 0,0 0 0 0 0,0 0 0 0 0,0 0 0 0 0,-1 0 0 0 0,0 0 0 0 0,0 1 0 0 0,0-1 0 0 0,-6-6 0 0 0,-7-13 103 0 0,-9-21-134 0 0,2 0 1 0 0,2-2-1 0 0,-28-93 0 0 0,49 138-117 0 0,1-4-2 0 0,0 5-10 0 0,21 0-75 0 0,-18 2 96 0 0,4 2 0 0 0,39 6-80 0 0,4-1-8 0 0,133 1 27 0 0,-1-18 227 0 0,-154 6-40 0 0,0-1 0 0 0,0-2 1 0 0,0-1-1 0 0,31-13 0 0 0,-51 18-16 0 0,0-1 0 0 0,-1-1 0 0 0,0 0-1 0 0,0 0 1 0 0,0 0 0 0 0,-1-1 0 0 0,10-10 0 0 0,-15 15-21 0 0,0-1-1 0 0,-1 1 1 0 0,1-1 0 0 0,-1 0 0 0 0,0 0 0 0 0,1 0 0 0 0,-1 0 0 0 0,0 0-1 0 0,0 0 1 0 0,0 0 0 0 0,-1 0 0 0 0,1 0 0 0 0,0 0 0 0 0,-1 0 0 0 0,1-1-1 0 0,-1 1 1 0 0,0 0 0 0 0,0 0 0 0 0,0-1 0 0 0,0 1 0 0 0,0 0 0 0 0,0-1-1 0 0,-1 1 1 0 0,1 0 0 0 0,-1 0 0 0 0,1 0 0 0 0,-1 0 0 0 0,0-1-1 0 0,0 1 1 0 0,0 0 0 0 0,0 0 0 0 0,0 0 0 0 0,0 1 0 0 0,-1-1 0 0 0,-2-3-1 0 0,0 2-11 0 0,1 0 0 0 0,-1 0 0 0 0,0 0 0 0 0,0 1 0 0 0,0 0-1 0 0,0-1 1 0 0,0 2 0 0 0,-1-1 0 0 0,1 0 0 0 0,-1 1 0 0 0,1 0-1 0 0,-1 0 1 0 0,1 0 0 0 0,-1 1 0 0 0,0-1 0 0 0,-7 1 0 0 0,-9 1-117 0 0,1 1 0 0 0,-28 5 0 0 0,22-2 23 0 0,1 2-1 0 0,0 0 0 0 0,0 1 1 0 0,1 2-1 0 0,0 0 1 0 0,1 2-1 0 0,0 1 0 0 0,1 0 1 0 0,-29 23-1 0 0,38-22 30 0 0,-29 39 48 0 0,4 2 1 0 0,36-52 4 0 0,0 0 0 0 0,0 1 0 0 0,0-1 0 0 0,1 0 0 0 0,-2 5 0 0 0,-18 52-16 0 0,17-46 2 0 0,0 1 0 0 0,-2 22 0 0 0,5 15-60 0 0,1-42 13 0 0,7 3 4 0 0,3 5 37 0 0,17 23 1 0 0,-21-34 26 0 0,0 0 0 0 0,1 0 0 0 0,0 0 0 0 0,0-1 0 0 0,11 7 0 0 0,2 0 43 0 0,1-2 1 0 0,0 0-1 0 0,0-1 0 0 0,24 7 1 0 0,-5-5 188 0 0,62 13 0 0 0,-74-21-100 0 0,0-2-1 0 0,0 0 0 0 0,1-2 1 0 0,44-4-1 0 0,-28-3 54 0 0,0-1 0 0 0,47-16 0 0 0,-80 21-284 0 0,-1-1 0 0 0,1 0 1 0 0,-1-1-1 0 0,0 0 0 0 0,0 0 0 0 0,11-9 0 0 0,-11 1-634 0 0,-9 8-1127 0 0,-3-8-5815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3:53:4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2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9 272 11519 0 0,'-1'-1'169'0'0,"0"1"0"0"0,1-1 0 0 0,-1 0 0 0 0,0 0 0 0 0,1 1 0 0 0,-1-1 0 0 0,1 0 0 0 0,-1 0 0 0 0,1 1 0 0 0,-1-1 0 0 0,1 0 0 0 0,0 0 0 0 0,0 0 0 0 0,-1 0 0 0 0,1 0 0 0 0,0 0 0 0 0,0 0 0 0 0,0 0 0 0 0,0 1 0 0 0,0-1 0 0 0,0 0 0 0 0,0 0 0 0 0,0 0 0 0 0,0 0 0 0 0,0 0 0 0 0,0 0 0 0 0,1 0 0 0 0,-1 0 0 0 0,0 0 0 0 0,1 1 0 0 0,-1-1 0 0 0,1 0 0 0 0,-1 0 0 0 0,1 0 0 0 0,0 0 0 0 0,0-1-115 0 0,0 1 0 0 0,1 0 1 0 0,-1 0-1 0 0,0 0 0 0 0,1 0 0 0 0,-1 0 0 0 0,1 0 1 0 0,-1 0-1 0 0,1 0 0 0 0,-1 0 0 0 0,1 1 0 0 0,0-1 1 0 0,-1 1-1 0 0,1-1 0 0 0,0 1 0 0 0,2-1 1 0 0,-2 1 134 0 0,2 0 16 0 0,168-8 2879 0 0,-32 2-2402 0 0,-33 2-588 0 0,33-6-67 0 0,187-5 22 0 0,-222 18-12 0 0,363 5 342 0 0,-164 6-315 0 0,-276-12-64 0 0,19 4 0 0 0,41 2 0 0 0,108-4 0 0 0,-55-4 0 0 0,-33 12 73 0 0,-19-2-18 0 0,-60-8-55 0 0,167 8 0 0 0,-165-8 0 0 0,130 10 0 0 0,-128-9 0 0 0,164 12 0 0 0,4-9 0 0 0,-171-3 0 0 0,76 2 0 0 0,2-5 0 0 0,106-12 0 0 0,6 2 0 0 0,-4 1 0 0 0,118-20 0 0 0,-315 28 0 0 0,63-2 0 0 0,-49 4 0 0 0,1-1 0 0 0,-1 1 0 0 0,-1 0 0 0 0,20 0 0 0 0,-23-1 0 0 0,2 2 0 0 0,0-2 0 0 0,-1 1 0 0 0,-3 0 0 0 0,0 2 0 0 0,-1-1 0 0 0,0 0 0 0 0,6 1 0 0 0,-3 0 0 0 0,1 0 0 0 0,-5-1 0 0 0,-1-3 0 0 0,-1-1 0 0 0,0 2 0 0 0,4 2 0 0 0,-1 0 0 0 0,1 1 0 0 0,4 2 0 0 0,-4-2 0 0 0,0 1 0 0 0,2 2 0 0 0,-2-2 0 0 0,-5-2 0 0 0,2-1 0 0 0,0-2 0 0 0,-2 0 0 0 0,-2 1 0 0 0,0 0 0 0 0,-1 0 0 0 0,0 0 0 0 0,1-1 0 0 0,0 0 0 0 0,2-2 0 0 0,-1 0 0 0 0,-1-1 0 0 0,-3 1 0 0 0,-3-2 1 0 0,-9 3-3 0 0,8-7 14 0 0,-12 7 30 0 0,-1 2-38 0 0,0 0 0 0 0,0-1-1 0 0,1 1 1 0 0,-1 0 0 0 0,0-1-1 0 0,0 1 1 0 0,0 0 0 0 0,0-1-1 0 0,0 1 1 0 0,0-1 0 0 0,0 1-1 0 0,0 0 1 0 0,0-1 0 0 0,0 1-1 0 0,0-1 1 0 0,0 1-1 0 0,0 0 1 0 0,0-1 0 0 0,0 1-1 0 0,0-1 1 0 0,0 1 0 0 0,0 0-1 0 0,0-1 1 0 0,-1 1 0 0 0,1 0-1 0 0,0-1 1 0 0,0 1 0 0 0,0 0-1 0 0,-1-1 1 0 0,-1 0 0 0 0,1 0-1 0 0,-1 0 1 0 0,1 0-1 0 0,-1 0 1 0 0,0 1 0 0 0,1-1-1 0 0,-1 1 1 0 0,0-1 0 0 0,1 1-1 0 0,-4-1 1 0 0,0 1 38 0 0,-7 0-31 0 0,-4 0-11 0 0,7 0 0 0 0,-12 1 13 0 0,0-1 0 0 0,0-1 0 0 0,1-1-1 0 0,-37-8 1 0 0,-9-12 32 0 0,31 10-15 0 0,-100-38 155 0 0,15-2-105 0 0,72 29-84 0 0,-8-7 4 0 0,36 19 0 0 0,-36-16 0 0 0,53 26 0 0 0,-1 0 0 0 0,1 0 0 0 0,-1 0 0 0 0,1 0 0 0 0,-1 1 0 0 0,1 0 0 0 0,-1 0 0 0 0,1 0 0 0 0,-1 0 0 0 0,0 0 0 0 0,1 1 0 0 0,-1-1 0 0 0,1 1 0 0 0,-1 0 0 0 0,-3 1 0 0 0,7-2 0 0 0,0 0 0 0 0,-1 0 0 0 0,1 0 0 0 0,0 0 0 0 0,0 0 0 0 0,-1 0 0 0 0,1 0 0 0 0,0 0 0 0 0,0 1 0 0 0,-1-1 0 0 0,1 0 0 0 0,0 0 0 0 0,0 0 0 0 0,0 0 0 0 0,-1 0 0 0 0,1 0 0 0 0,0 0 0 0 0,0 1 0 0 0,0-1 0 0 0,-1 0 0 0 0,1 0 0 0 0,0 0 0 0 0,0 0 0 0 0,0 1 0 0 0,0-1 0 0 0,-1 0 0 0 0,1 0 0 0 0,0 1 0 0 0,0-1 0 0 0,0 0 0 0 0,0 0 0 0 0,0 0 0 0 0,0 1 0 0 0,0-1 0 0 0,0 1 0 0 0,10 3 0 0 0,-9-4 0 0 0,16 5 0 0 0,31 13 0 0 0,-12-9 0 0 0,395 92 0 0 0,-417-99 0 0 0,40 11-11 0 0,-22-5-31 0 0,1 3 31 0 0,-4 2 0 0 0,-28-12 10 0 0,-1-1 0 0 0,1 0 0 0 0,-1 0 0 0 0,0 0 0 0 0,1 1-1 0 0,-1-1 1 0 0,1 0 0 0 0,-1 1 0 0 0,0-1 0 0 0,1 0-1 0 0,-1 1 1 0 0,0-1 0 0 0,0 0 0 0 0,1 1 0 0 0,-1-1-1 0 0,0 1 1 0 0,0-1 0 0 0,1 0 0 0 0,-1 1 0 0 0,0-1 0 0 0,0 1-1 0 0,0-1 1 0 0,0 1 0 0 0,0-1 0 0 0,0 1 0 0 0,1-1-1 0 0,-1 0 1 0 0,0 1 0 0 0,0-1 0 0 0,-1 1 0 0 0,1-1 0 0 0,0 1-1 0 0,0-1 1 0 0,0 1 0 0 0,0 0 0 0 0,0 7-1 0 0,0-1 0 0 0,0 1-1 0 0,-1-1 1 0 0,-3 13 0 0 0,3-17 2 0 0,0 0 0 0 0,-1 0 0 0 0,1 0 0 0 0,-1 0 0 0 0,0 0 0 0 0,0-1 0 0 0,0 1 0 0 0,0-1 0 0 0,-1 1 0 0 0,1-1 0 0 0,-5 3 0 0 0,6-4 0 0 0,-38 34 0 0 0,0 0 0 0 0,-5 2-12 0 0,-7 5-36 0 0,-4 3 25 0 0,2-1-19 0 0,5-4 31 0 0,13-10 0 0 0,21-16-31 0 0,-21 22 31 0 0,1-4 0 0 0,5-4-70 0 0,23-23-128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5063 0 0,'4'6'13276'0'0,"22"47"-12434"0"0,-23-41-704 0 0,8 53-138 0 0,6 19-64 0 0,8 0 48 0 0,-1-14 28 0 0,-20-56 48 0 0,0-1 12 0 0,9 37 0 0 0,-9-37 80 0 0,-2-3-72 0 0,10 33 0 0 0,-10-33-2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10591 0 0,'2'0'1335'0'0,"3"1"429"0"0,3 1 2472 0 0,-6-1-4230 0 0,5 2 34 0 0,0-1-1 0 0,1 0 0 0 0,0 0 1 0 0,-1-1-1 0 0,1 0 0 0 0,0 0 1 0 0,8 0-1 0 0,4-4-41 0 0,0 0-1 0 0,24-7 0 0 0,-22 4 50 0 0,30-4 0 0 0,-32 8 147 0 0,81-6 1893 0 0,-100 8-1987 0 0,2 0-2114 0 0,-1 1 1750 0 0,1-1 0 0 0,-1 1-1 0 0,0-1 1 0 0,1 1 0 0 0,-1 0-1 0 0,0 0 1 0 0,1 0 0 0 0,2 2-1 0 0,1 0-703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5983 0 0,'1'5'12004'0'0,"-7"57"-10480"0"0,6-49-1336 0 0,2 40-110 0 0,-2-28-20 0 0,3 38-46 0 0,-3 17-12 0 0,-4 0 0 0 0,-2-7 12 0 0,-2-16 50 0 0,-2 10 206 0 0,8-56 540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0,'0'0'7730'0'0,"0"12"-6533"0"0,2 36-233 0 0,-1-35-48 0 0,-1-1-100 0 0,4 65 136 0 0,-2-18-771 0 0,0 27-630 0 0,-2-53 472 0 0,0-8-2773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4143 0 0,'-17'2'7112'0'0,"22"-1"-6222"0"0,14 0-223 0 0,0-1 0 0 0,1-1 0 0 0,18-2 1 0 0,64-14 677 0 0,257-23 3471 0 0,-308 38-4674 0 0,-22 2-144 0 0,-4-1-58 0 0,-20 1-12 0 0,-1 0-120 0 0,14 0-502 0 0,-13 0-217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4607 0 0,'0'0'8267'0'0,"-1"13"-6706"0"0,-2 39-185 0 0,2-39-37 0 0,2-2-146 0 0,2 35-571 0 0,-2-34-249 0 0,0-1-48 0 0,4 60 49 0 0,-1-11-364 0 0,2 29-602 0 0,-5-46 398 0 0,-1-32-45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1839 0 0,'21'-1'4691'0'0,"25"-5"-1"0"0,-1 1-2071 0 0,123-12 1282 0 0,101-6-2636 0 0,-167 16-1323 0 0,-86 5-472 0 0,1-2-1 0 0,-1 1 0 0 0,0-2 1 0 0,17-6-1 0 0,-25 6-636 0 0,-1 0-217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11519 0 0,'0'-1'463'0'0,"-9"-4"2279"0"0,5 6-961 0 0,7 7 445 0 0,19 31-2142 0 0,-16-29 92 0 0,3-4-73 0 0,0 3-54 0 0,-2-4 27 0 0,1 1 1 0 0,-1-1-1 0 0,12 6 1 0 0,20 12 336 0 0,5 2 172 0 0,7 2 17 0 0,7 2-253 0 0,5 1-65 0 0,0 2-63 0 0,4-1-20 0 0,-10-5-126 0 0,325 150 73 0 0,-267-120-148 0 0,-72-35 0 0 0,21 11 0 0 0,5 4 11 0 0,-2 0 31 0 0,-1 2-20 0 0,-1 2 20 0 0,-5 0-20 0 0,-3 2 20 0 0,-3 2-31 0 0,2 3-11 0 0,0-2 0 0 0,-1-4 0 0 0,-4-4 0 0 0,2-5 0 0 0,-2-2 0 0 0,-2-2 11 0 0,-3-2 43 0 0,3 6 70 0 0,-7-3-33 0 0,11 9-22 0 0,-13-8-58 0 0,-2 2 0 0 0,-24-19 31 0 0,20 18-31 0 0,6 5-11 0 0,2-3 0 0 0,4-4 0 0 0,-7-9 0 0 0,-28-15 8 0 0,20 8 37 0 0,-2-3-34 0 0,-18-7-2 0 0,19 8 53 0 0,2 3 4 0 0,7 2 18 0 0,-32-13-14 0 0,-1 1 18 0 0,20 9-14 0 0,-13-4 1 0 0,20 12-59 0 0,5-2-16 0 0,-10-10 11 0 0,-16-5 42 0 0,10 3 15 0 0,-17-6 203 0 0,-1-1-213 0 0,13-1-36 0 0,-17 1-21 0 0,0 0 0 0 0,0 0 0 0 0,0 0 0 0 0,1 0 0 0 0,-1 0 0 0 0,0 0 0 0 0,0 0 1 0 0,0 0-1 0 0,0-1 0 0 0,1 1 0 0 0,-1 0 0 0 0,0 0 0 0 0,0 0 0 0 0,0 0 0 0 0,0 0 0 0 0,0 0 0 0 0,1-1 0 0 0,-1 1 1 0 0,0 0-1 0 0,0 0 0 0 0,0 0 0 0 0,0-1 0 0 0,0 1 0 0 0,0 0 0 0 0,0 0 0 0 0,0 0 0 0 0,0 0 0 0 0,0-1 1 0 0,1 1-1 0 0,-1 0 0 0 0,0 0 0 0 0,0 0 0 0 0,0-1 0 0 0,0 1 0 0 0,0 0 0 0 0,-1 0 0 0 0,1 0 0 0 0,0-1 0 0 0,0-3 15 0 0,-1 1 0 0 0,0-1 0 0 0,0 1 0 0 0,-1-1 0 0 0,1 1 0 0 0,-1-1 0 0 0,0 1 0 0 0,0 0 0 0 0,0 0 0 0 0,0-1 0 0 0,-3-2 0 0 0,-33-31 186 0 0,19 19-142 0 0,-211-195 409 0 0,218 201-460 0 0,0-1 1 0 0,2 0-1 0 0,-1 0 1 0 0,-15-26-1 0 0,-7-11 8 0 0,32 49-16 0 0,-4-6-13 0 0,5 6-50 0 0,7 7-344 0 0,2 2 392 0 0,-4-4-2 0 0,-1 0-1 0 0,1-1 1 0 0,0 1-1 0 0,0-1 1 0 0,8 4-1 0 0,10 5-75 0 0,34 19-37 0 0,-47-26 120 0 0,28 19-53 0 0,13 12-10 0 0,1 2-36 0 0,-12-6 9 0 0,7 3-89 0 0,-9-6 55 0 0,0 1 41 0 0,1-1-4 0 0,0 3 67 0 0,-4-1-41 0 0,-28-25 32 0 0,0 0-1 0 0,-1 0 0 0 0,9 13 0 0 0,-7-9 10 0 0,0-2-47 0 0,-3 2-4 0 0,14 31 51 0 0,-18-41 27 0 0,-1 1 1 0 0,1 0-1 0 0,-1-1 0 0 0,0 1 1 0 0,1-1-1 0 0,-1 1 0 0 0,0 0 0 0 0,0-1 1 0 0,1 1-1 0 0,-1 0 0 0 0,0 0 1 0 0,0-1-1 0 0,0 1 0 0 0,0 0 0 0 0,0-1 1 0 0,0 1-1 0 0,0 0 0 0 0,0 0 1 0 0,0-1-1 0 0,0 1 0 0 0,0 0 0 0 0,-1-1 1 0 0,1 1-1 0 0,0 0 0 0 0,0 0 1 0 0,-1-1-1 0 0,0 2 0 0 0,-15 37 1 0 0,16-38 3 0 0,0 0 0 0 0,0-1 0 0 0,0 1 0 0 0,-1-1 0 0 0,1 1 0 0 0,0-1 0 0 0,0 1 0 0 0,0-1 0 0 0,-1 1 1 0 0,1-1-1 0 0,0 1 0 0 0,-1-1 0 0 0,1 1 0 0 0,0-1 0 0 0,-1 1 0 0 0,1-1 0 0 0,-1 1 0 0 0,1-1 0 0 0,-1 0 0 0 0,1 1 0 0 0,0-1 0 0 0,-1 0 1 0 0,1 0-1 0 0,-1 1 0 0 0,0-1 0 0 0,0 0 0 0 0,-26 10 76 0 0,-7-1 50 0 0,-58 7-1 0 0,30-9-92 0 0,-234 39 433 0 0,0 1 55 0 0,237-39-485 0 0,23-2-38 0 0,15-2 0 0 0,5 0-29 0 0,13-4-118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3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74 202 2759 0 0,'0'0'2478'0'0,"-1"11"-1258"0"0,-1 45 1093 0 0,0-39-1253 0 0,-6 51-11 0 0,4-39-106 0 0,-4 38-139 0 0,2 2-311 0 0,3-22-362 0 0,2-35-47 0 0,0 2-11 0 0,-1 39 19 0 0,1-39 528 0 0,1-3-330 0 0,0 35 275 0 0,0-34 2699 0 0,3-31-1831 0 0,3-49-1143 0 0,3 1-1 0 0,3 0 1 0 0,3 1 0 0 0,38-109-1 0 0,-45 158-300 0 0,-1 1-1 0 0,2 0 0 0 0,0 1 0 0 0,1-1 1 0 0,1 2-1 0 0,0 0 0 0 0,1 0 1 0 0,0 1-1 0 0,1 0 0 0 0,1 1 1 0 0,28-19-1 0 0,-27 20-57 0 0,1 2 0 0 0,1 0 0 0 0,-1 1 0 0 0,2 1 0 0 0,-1 0 0 0 0,1 2 0 0 0,0 0 0 0 0,0 0 0 0 0,0 2 0 0 0,0 0 0 0 0,27 0 0 0 0,-42 3-24 0 0,4 7-542 0 0,21 20 389 0 0,-21-20-61 0 0,-12 5-661 0 0,-11 37 792 0 0,15-47 166 0 0,1-1 0 0 0,-1 1 1 0 0,1-1-1 0 0,-1 1 0 0 0,0-1 0 0 0,1 1 0 0 0,-1-1 1 0 0,0 1-1 0 0,0-1 0 0 0,0 0 0 0 0,-2 2 1 0 0,-3 6-26 0 0,3-5 15 0 0,0 1-1 0 0,-1-1 1 0 0,0 0-1 0 0,1 0 1 0 0,-2-1 0 0 0,-4 5-1 0 0,-34 27 387 0 0,-62 40 0 0 0,63-52 130 0 0,-1-1 0 0 0,-1-3-1 0 0,-87 26 1 0 0,119-41-540 0 0,1 0-301 0 0,-1-1-1 0 0,1 0 1 0 0,-1-1 0 0 0,-18 1-1 0 0,25-3-934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86 9215 0 0,'1'-4'346'0'0,"-2"0"-1"0"0,1 0 1 0 0,0 0-1 0 0,-1 0 1 0 0,0 0-1 0 0,1 1 1 0 0,-2-1-1 0 0,1 0 1 0 0,0 0-1 0 0,-1 1 1 0 0,1-1-1 0 0,-1 1 1 0 0,0-1-1 0 0,-1 1 1 0 0,-3-5-1 0 0,4 6-337 0 0,0 0 0 0 0,-1 0 1 0 0,0 0-1 0 0,0 0 0 0 0,1 0 0 0 0,-1 1 0 0 0,0-1 0 0 0,-1 1 0 0 0,1 0 0 0 0,0 0 0 0 0,0 0 0 0 0,0 0 0 0 0,-1 0 0 0 0,1 1 0 0 0,0-1 0 0 0,-1 1 0 0 0,1 0 1 0 0,-5 1-1 0 0,-6 0-387 0 0,1 1 0 0 0,-1 0 1 0 0,0 1-1 0 0,1 1 1 0 0,0 0-1 0 0,0 1 1 0 0,-23 12-1 0 0,19-8 550 0 0,1 1 0 0 0,1 0 0 0 0,-1 2 0 0 0,-23 23 0 0 0,36-33-53 0 0,0 1 0 0 0,0 0 0 0 0,1 0 0 0 0,-1 0-1 0 0,1 0 1 0 0,0 0 0 0 0,-2 4 0 0 0,0 0 73 0 0,-16 24 674 0 0,16-23-721 0 0,0-1 260 0 0,1 3-11 0 0,-9 28-37 0 0,9-29 111 0 0,7 2-366 0 0,-4-11-101 0 0,2 6 3 0 0,0 0 0 0 0,1 0 0 0 0,-1 0 0 0 0,1-1 0 0 0,1 1-1 0 0,5 7 1 0 0,-5-9-3 0 0,-1-1 0 0 0,1-1 0 0 0,-1 1 0 0 0,1 0 0 0 0,0-1 0 0 0,0 0 0 0 0,0 0 0 0 0,0 0 0 0 0,0 0 0 0 0,9 2 0 0 0,-6-3-15 0 0,0 0 0 0 0,0 0 0 0 0,0 0 0 0 0,0-1 0 0 0,0 0 0 0 0,0-1 0 0 0,0 0-1 0 0,0 0 1 0 0,0 0 0 0 0,9-3 0 0 0,6-4-95 0 0,35-17 1 0 0,-39 16 94 0 0,9-4 125 0 0,0-2 0 0 0,30-20 0 0 0,-44 25 114 0 0,1-1 0 0 0,-2 0-1 0 0,1 0 1 0 0,-2-1 0 0 0,16-21-1 0 0,-23 28-118 0 0,-2 1 0 0 0,1-1 0 0 0,-1 0 1 0 0,1-1-1 0 0,-1 1 0 0 0,-1 0 0 0 0,2-7 0 0 0,-2 11-83 0 0,-1 0 1 0 0,0-1 0 0 0,0 1-1 0 0,0 0 1 0 0,0-1 0 0 0,0 1 0 0 0,0 0-1 0 0,0 0 1 0 0,0-1 0 0 0,-1 1-1 0 0,1 0 1 0 0,0 0 0 0 0,-1-1-1 0 0,1 1 1 0 0,-2-2 0 0 0,1 3-17 0 0,1-1-1 0 0,-1 0 1 0 0,0 1 0 0 0,0-1 0 0 0,1 1 0 0 0,-1-1 0 0 0,0 1 0 0 0,0-1 0 0 0,0 1 0 0 0,0-1 0 0 0,0 1 0 0 0,0 0-1 0 0,0 0 1 0 0,0-1 0 0 0,0 1 0 0 0,0 0 0 0 0,0 0 0 0 0,0 0 0 0 0,0 0 0 0 0,1 0 0 0 0,-1 0 0 0 0,0 0 0 0 0,-2 1 0 0 0,3-1-11 0 0,-3 0-8 0 0,1 1 0 0 0,-1-1 0 0 0,1 1 0 0 0,0-1 0 0 0,-1 1 0 0 0,1 0 0 0 0,0 0 0 0 0,0 0 0 0 0,0 0 0 0 0,-1 1 0 0 0,1-1 0 0 0,0 1 0 0 0,1-1 0 0 0,-1 1 1 0 0,-2 2-1 0 0,-2 6-30 0 0,-10 27 44 0 0,15-35 6 0 0,0 0 0 0 0,0 0 1 0 0,0 0-1 0 0,1 0 0 0 0,-1 1 0 0 0,1-1 0 0 0,-1 0 0 0 0,1 3 0 0 0,-7 48 80 0 0,6-27-28 0 0,4 40-49 0 0,7 21-10 0 0,3-15 0 0 0,2-4-12 0 0,6 6-36 0 0,2 2 36 0 0,-20-67 12 0 0,-1 0 0 0 0,0 0 0 0 0,-1 1 0 0 0,1 16 0 0 0,-2-25 0 0 0,0 0-1 0 0,0 0 1 0 0,0 0-1 0 0,0 0 1 0 0,0 0-1 0 0,0-1 0 0 0,0 1 1 0 0,-1 0-1 0 0,1 0 1 0 0,0 0-1 0 0,-1 0 1 0 0,1-1-1 0 0,-1 1 1 0 0,1 0-1 0 0,-1 0 1 0 0,1-1-1 0 0,-1 1 0 0 0,1 0 1 0 0,-1-1-1 0 0,0 1 1 0 0,1-1-1 0 0,-1 1 1 0 0,0-1-1 0 0,1 1 1 0 0,-2 0-1 0 0,0-1 5 0 0,1 0-1 0 0,0 0 0 0 0,-1 1 1 0 0,1-1-1 0 0,-1 0 1 0 0,1 0-1 0 0,-1-1 0 0 0,1 1 1 0 0,-1 0-1 0 0,1 0 0 0 0,0-1 1 0 0,-1 1-1 0 0,-1-2 1 0 0,-5-1 43 0 0,1-1 1 0 0,0 0 0 0 0,1 0-1 0 0,-9-7 1 0 0,5 3 57 0 0,-1-1 0 0 0,2-1-1 0 0,-1 0 1 0 0,1 0 0 0 0,1-1-1 0 0,-9-13 1 0 0,14 20-55 0 0,1-1 0 0 0,-1 0 0 0 0,1 1 1 0 0,0-1-1 0 0,0 0 0 0 0,1 0 0 0 0,-1 0 0 0 0,1-1 0 0 0,0 1 0 0 0,0 0 0 0 0,1 0 1 0 0,0-1-1 0 0,0 1 0 0 0,0 0 0 0 0,0-1 0 0 0,1 1 0 0 0,0 0 0 0 0,3-10 1 0 0,1 2-69 0 0,1 1 1 0 0,1 0-1 0 0,-1 0 1 0 0,2 1-1 0 0,0 0 1 0 0,0 0-1 0 0,1 1 1 0 0,0 0 0 0 0,1 0-1 0 0,0 1 1 0 0,14-10-1 0 0,10-3-24 0 0,0 0 0 0 0,56-24 0 0 0,12 8-16 0 0,-80 32 58 0 0,0-2 1 0 0,0 0 0 0 0,-1-1 0 0 0,0-2-1 0 0,28-18 1 0 0,-46 27 13 0 0,-1 0 0 0 0,1-1-1 0 0,-1 0 1 0 0,1 1 0 0 0,-1-1-1 0 0,0 0 1 0 0,0 0 0 0 0,0 0 0 0 0,-1 0-1 0 0,1-1 1 0 0,-1 1 0 0 0,1 0-1 0 0,-1-1 1 0 0,0 1 0 0 0,-1-1 0 0 0,1 1-1 0 0,-1-1 1 0 0,1 1 0 0 0,-1-1-1 0 0,0 1 1 0 0,0-1 0 0 0,0 1-1 0 0,-1-1 1 0 0,0-4 0 0 0,0 5 11 0 0,0-1 1 0 0,0 1 0 0 0,0 0-1 0 0,0 0 1 0 0,-1 0-1 0 0,1 0 1 0 0,-1 0 0 0 0,1 0-1 0 0,-1 0 1 0 0,0 1-1 0 0,0-1 1 0 0,0 1 0 0 0,-1-1-1 0 0,1 1 1 0 0,-1 0-1 0 0,1 0 1 0 0,-1 0-1 0 0,0 0 1 0 0,0 0 0 0 0,0 0-1 0 0,0 1 1 0 0,0 0-1 0 0,0-1 1 0 0,0 1 0 0 0,-6-1-1 0 0,2 1-46 0 0,1 1 0 0 0,0 0 0 0 0,0 0-1 0 0,-1 0 1 0 0,1 1 0 0 0,0 0 0 0 0,0 0 0 0 0,-1 1 0 0 0,1-1-1 0 0,0 1 1 0 0,1 1 0 0 0,-1-1 0 0 0,0 1 0 0 0,1 0 0 0 0,-1 0-1 0 0,-7 7 1 0 0,-11 9-39 0 0,15-13 50 0 0,6-3 3 0 0,0-1-1 0 0,0 1 0 0 0,0 0 0 0 0,1-1 1 0 0,-1 1-1 0 0,1 0 0 0 0,-3 4 0 0 0,-18 28-4 0 0,19-26 12 0 0,0-1 0 0 0,1 1 0 0 0,-1 0 0 0 0,-2 13 0 0 0,4-10 0 0 0,0 0 0 0 0,1 0 0 0 0,1 22 0 0 0,0-24 0 0 0,2 0 0 0 0,-1 1 0 0 0,1-1 0 0 0,5 13 0 0 0,-5-15 3 0 0,1-1 0 0 0,0 1 1 0 0,1-1-1 0 0,0 0 0 0 0,9 12 0 0 0,-6-10 27 0 0,2 0 0 0 0,12 10 1 0 0,-6-9 66 0 0,-7-5-67 0 0,-3-3 2 0 0,0 1 0 0 0,0-1 0 0 0,1 0-1 0 0,7 2 1 0 0,-4-1 14 0 0,-4-1 8 0 0,0 0 0 0 0,1 0 1 0 0,-1-1-1 0 0,9 2 1 0 0,-5-1 2 0 0,28 3 224 0 0,-28-3-238 0 0,27 1 125 0 0,-24-2-111 0 0,-3 0-33 0 0,1-1 0 0 0,0 0 0 0 0,0-1 0 0 0,18-3 0 0 0,-16 3-490 0 0,1-1-1 0 0,-1 0 0 0 0,0-2 1 0 0,0 1-1 0 0,0-1 0 0 0,14-7 1 0 0,-20 8 91 0 0,-1 0-1 0 0,0-1 1 0 0,0 1 0 0 0,0-1 0 0 0,0 0-1 0 0,0 0 1 0 0,-1-1 0 0 0,0 1-1 0 0,0-1 1 0 0,0 0 0 0 0,-1 0 0 0 0,1 0-1 0 0,-1-1 1 0 0,-1 1 0 0 0,4-8 0 0 0,-1 0-5387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8287 0 0,'-3'-3'-191'0'0,"1"5"1742"0"0,1 8 7325 0 0,4 62-8321 0 0,-3-59-347 0 0,-2 54-167 0 0,-2 20-41 0 0,2-10 0 0 0,0 10-90 0 0,0-25 14 0 0,3 15-4 0 0,5-7 73 0 0,-4-56 67 0 0,2-2 39 0 0,15 34 11 0 0,-14-35 474 0 0,2-6-468 0 0,21 15-185 0 0,-21-15-82 0 0,1-18-1485 0 0,-7 8 184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4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5527 0 0,'2'0'6515'0'0,"39"-2"-1291"0"0,21-7-2850 0 0,-30 4-1739 0 0,280-56-673 0 0,-201 38-1398 0 0,-66 17-4174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5868 323 7831 0 0,'-4'0'770'0'0,"-1"-1"0"0"0,1 0 0 0 0,0 0 0 0 0,-1 0 0 0 0,-6-3 0 0 0,-10-3-30 0 0,-10-1-171 0 0,16 4-418 0 0,0 0 1 0 0,-16-2-1 0 0,-4 4 897 0 0,-67 4 1 0 0,-35 13 398 0 0,60-6-822 0 0,-300 12 470 0 0,196-15-646 0 0,138-4-355 0 0,-309 6 584 0 0,-148-6-231 0 0,198-8-396 0 0,29 0-25 0 0,-88-7-26 0 0,35 1 0 0 0,26 1-2 0 0,124 3 15 0 0,-110 14 26 0 0,66 2-25 0 0,-232 17-14 0 0,184-24 32 0 0,1-1 0 0 0,180 9-32 0 0,15-1 0 0 0,-1-3 0 0 0,-87-5 0 0 0,112-3-8 0 0,7 1 270 0 0,-46-10-1 0 0,85 12-247 0 0,0 0 0 0 0,1-1 1 0 0,-1 1-1 0 0,1-1 0 0 0,-1 1 1 0 0,1-1-1 0 0,-1 0 0 0 0,1 0 1 0 0,-1 1-1 0 0,-1-3 0 0 0,25-16 295 0 0,14-7-253 0 0,1 1-1 0 0,2 1 1 0 0,46-20-1 0 0,49-30 54 0 0,-86 43-109 0 0,58-35 0 0 0,-103 64 0 0 0,22-12 0 0 0,-20 9 0 0 0,-14 6 0 0 0,-11 5 0 0 0,-4 1 0 0 0,-3 2 0 0 0,-2 0 0 0 0,-5 4 0 0 0,-13 5-53 0 0,-223 103-550 0 0,256-115 559 0 0,-10 5 0 0 0,-25 15 0 0 0,20-9 32 0 0,0 4 12 0 0,1 5-17 0 0,22-20-63 0 0,7 6-409 0 0,0-4 486 0 0,0-1 1 0 0,0 1 0 0 0,1 0 0 0 0,0-1-1 0 0,4 9 1 0 0,-5-13 2 0 0,1 0 0 0 0,1 0 0 0 0,-1 0 0 0 0,0 0 0 0 0,1-1 0 0 0,-1 1 0 0 0,1 0 0 0 0,0-1 0 0 0,-1 0 0 0 0,1 0 0 0 0,6 3 0 0 0,27 14 0 0 0,4 0 0 0 0,5 0 0 0 0,73 25 70 0 0,47 19 49 0 0,-118-42-108 0 0,8 2-11 0 0,-1-1 0 0 0,-2 0 0 0 0,-4 0 0 0 0,-2-4 0 0 0,-1-3 0 0 0,-2-1-12 0 0,-4-4-36 0 0,3 2-576 0 0,-36-10 375 0 0,-4-1-79 0 0,0 0-1 0 0,1-1 1 0 0,-1 1 0 0 0,0 0 0 0 0,1-1 0 0 0,3 1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414 686 9671 0 0,'-4'-14'1387'0'0,"-1"1"0"0"0,-1-1 0 0 0,0 1-1 0 0,-13-19 1 0 0,16 27-1296 0 0,-1 0 0 0 0,0 1-1 0 0,0-1 1 0 0,0 1 0 0 0,0 0-1 0 0,-1 0 1 0 0,0 0 0 0 0,1 1 0 0 0,-2 0-1 0 0,1 0 1 0 0,0 0 0 0 0,0 1-1 0 0,-1-1 1 0 0,-6-1 0 0 0,5 2-23 0 0,0 1 0 0 0,0 0 1 0 0,-1 0-1 0 0,1 1 0 0 0,0-1 0 0 0,0 1 1 0 0,0 1-1 0 0,-1 0 0 0 0,1 0 0 0 0,-13 3 1 0 0,9 0-12 0 0,-1 1 1 0 0,1-1 0 0 0,0 2 0 0 0,0 0-1 0 0,-16 10 1 0 0,3 4-58 0 0,-12 16 0 0 0,28-26 4 0 0,0 0-1 0 0,-7 13 1 0 0,-4 14 52 0 0,15-29 21 0 0,3 4 3 0 0,-2 1-53 0 0,2-5 8 0 0,-1 0 1 0 0,2 1-1 0 0,-1 12 0 0 0,3-11 53 0 0,7 33 0 0 0,-9-41-78 0 0,1 0 0 0 0,-1 0 0 0 0,1 0 0 0 0,-1 0 0 0 0,1 0 0 0 0,0 0 0 0 0,0-1 0 0 0,2 4 0 0 0,19 34 84 0 0,-21-37-88 0 0,0-1 1 0 0,-1 0-1 0 0,1 1 0 0 0,0-1 0 0 0,0 0 0 0 0,0 0 0 0 0,0 0 0 0 0,0 0 1 0 0,0 0-1 0 0,0 0 0 0 0,0 0 0 0 0,2 1 0 0 0,37 25 10 0 0,-34-25-6 0 0,0 1 1 0 0,0-1-1 0 0,0 0 0 0 0,0-1 0 0 0,0 0 0 0 0,0 0 0 0 0,0 0 0 0 0,0 0 1 0 0,1-1-1 0 0,-1 0 0 0 0,0 0 0 0 0,0-1 0 0 0,1 0 0 0 0,-1 0 1 0 0,0 0-1 0 0,0-1 0 0 0,0 0 0 0 0,10-5 0 0 0,-3 1 20 0 0,0-1 0 0 0,-1 0 1 0 0,0-1-1 0 0,0-1 0 0 0,-1 1 0 0 0,20-21 0 0 0,-14 10 10 0 0,-2 0-1 0 0,0-1 1 0 0,-1-1-1 0 0,-1 0 0 0 0,-1-1 1 0 0,10-26-1 0 0,0-7 190 0 0,19-82 0 0 0,-34 106-199 0 0,-1 0 1 0 0,-2 0 0 0 0,-1 0-1 0 0,-1 0 1 0 0,-4-45 0 0 0,-2 32 66 0 0,-2-1 0 0 0,-2 1 0 0 0,-17-50-1 0 0,23 85-69 0 0,-1 1-1 0 0,0-1 0 0 0,0 1 0 0 0,-1 0 1 0 0,-5-8-1 0 0,6 13-9 0 0,3 3-5 0 0,0 1-1 0 0,-1-1 0 0 0,1 0 0 0 0,0 0 0 0 0,-1 1 0 0 0,1-1 0 0 0,0 0 0 0 0,-1 1 0 0 0,1-1 1 0 0,0 0-1 0 0,0 1 0 0 0,0-1 0 0 0,-1 0 0 0 0,1 1 0 0 0,0-1 0 0 0,0 1 0 0 0,0-1 1 0 0,0 0-1 0 0,0 1 0 0 0,0-1 0 0 0,0 1 0 0 0,0-1 0 0 0,0 0 0 0 0,0 1 0 0 0,0-1 0 0 0,0 1 1 0 0,0-1-1 0 0,0 1 0 0 0,-5 53 43 0 0,4-41-45 0 0,0 11 19 0 0,3 26-1 0 0,2 11-16 0 0,-3-41-8 0 0,7 52 47 0 0,1-8-39 0 0,3 11-11 0 0,4 8 0 0 0,2-4 11 0 0,-2-9 31 0 0,-1-12-43 0 0,-12-47-59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329 108 7367 0 0,'0'-5'826'0'0,"-1"0"-1"0"0,1 1 1 0 0,-1-1 0 0 0,0 1-1 0 0,0-1 1 0 0,-1 0-1 0 0,1 1 1 0 0,-1 0-1 0 0,0-1 1 0 0,-4-6 0 0 0,3 7-705 0 0,1 1 1 0 0,-1-1 0 0 0,0 1-1 0 0,0-1 1 0 0,0 1 0 0 0,0 0-1 0 0,-1 0 1 0 0,1 0 0 0 0,-1 1 0 0 0,0-1-1 0 0,0 1 1 0 0,0 0 0 0 0,0 0-1 0 0,0 0 1 0 0,0 0 0 0 0,0 1-1 0 0,-9-2 1 0 0,5 2-214 0 0,0 1-1 0 0,0 0 1 0 0,1 0 0 0 0,-1 0-1 0 0,0 1 1 0 0,0 0 0 0 0,1 1-1 0 0,-1 0 1 0 0,1 0 0 0 0,-10 5-1 0 0,-3 3 93 0 0,12-5 9 0 0,-18 14 241 0 0,19-14-162 0 0,4-3-30 0 0,0 0-1 0 0,0 0 1 0 0,0 0 0 0 0,1 1-1 0 0,-1-1 1 0 0,1 1 0 0 0,-3 4-1 0 0,-13 14 219 0 0,13-16-17 0 0,1 4-10 0 0,-14 27-1 0 0,13-27 142 0 0,3 2-261 0 0,-6 34-8 0 0,8-44-115 0 0,0 1-1 0 0,0-1 1 0 0,-1 0-1 0 0,1 0 1 0 0,0 0 0 0 0,0 0-1 0 0,0 1 1 0 0,0-1-1 0 0,0 0 1 0 0,1 0-1 0 0,-1 0 1 0 0,0 1-1 0 0,0-1 1 0 0,1 0 0 0 0,-1 0-1 0 0,1 0 1 0 0,0 2-1 0 0,18 43-2 0 0,-14-35-87 0 0,3-5-5 0 0,1-1 61 0 0,-5-3 2 0 0,0 0 1 0 0,0 1 0 0 0,-1 0 0 0 0,1-1 0 0 0,5 7 0 0 0,-2-9-78 0 0,2 0 79 0 0,0-1-1 0 0,0 0 0 0 0,0 0 1 0 0,0-1-1 0 0,0 0 1 0 0,-1-1-1 0 0,1 0 0 0 0,8-4 1 0 0,6-6 30 0 0,1 0 1 0 0,-2-2-1 0 0,0-1 0 0 0,20-19 1 0 0,-31 25 22 0 0,-1 0 1 0 0,-1 0 0 0 0,0-1-1 0 0,0 0 1 0 0,-1-1-1 0 0,0 0 1 0 0,-1 0 0 0 0,-1-1-1 0 0,8-19 1 0 0,-14 32-29 0 0,1-2 5 0 0,0 0 0 0 0,-1 0-1 0 0,1 0 1 0 0,-1 0 0 0 0,1 0-1 0 0,-1-1 1 0 0,0 1 0 0 0,1 0 0 0 0,-1 0-1 0 0,-1-4 1 0 0,1 6 31 0 0,0-1-35 0 0,-6 12 226 0 0,-11 27-207 0 0,13-29 32 0 0,3 4 1 0 0,-2 37-28 0 0,2-37 118 0 0,2-1-80 0 0,5 36 6 0 0,-2-25 20 0 0,8 32-10 0 0,0 3-90 0 0,-10-46-122 0 0,2-1-22 0 0,12 33 2 0 0,-13-33-70 0 0,16-17-6985 0 0,-18 6 6920 0 0,-1-1 0 0 0,1 1-1 0 0,-1 0 1 0 0,1-1 0 0 0,-1 1 0 0 0,0 0-1 0 0,1-1 1 0 0,-1 1 0 0 0,1-1 0 0 0,-1 1 0 0 0,0-1-1 0 0,0 1 1 0 0,1-1 0 0 0,-1 1 0 0 0,0-1 0 0 0,1 0-1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 6447 0 0,'-14'-3'10354'0'0,"12"13"-9397"0"0,-5 33-92 0 0,5-32-337 0 0,1 4-146 0 0,0 72 272 0 0,1-19-543 0 0,2 21-98 0 0,3 1-13 0 0,2-9 0 0 0,2-2 0 0 0,2-3 11 0 0,-6-47 32 0 0,5 21-21 0 0,8 27 50 0 0,-15-64 24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21:5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59 9215 0 0,'-6'-1'1493'0'0,"10"-1"847"0"0,8-1 405 0 0,102 2 1448 0 0,-58 2-3873 0 0,8-1-278 0 0,-5 2-317 0 0,71-9 0 0 0,203-39-2964 0 0,-303 45 1587 0 0,-34 7 2336 0 0,-14 20-42 0 0,10-18-165 0 0,-24 9 123 0 0,1 1 1 0 0,-50 39-1 0 0,77-55-566 0 0,1 0-14 0 0,0 0 0 0 0,1 0 0 0 0,-1 1 0 0 0,1-1 0 0 0,-1 0 0 0 0,-2 5 1 0 0,-10 12 196 0 0,-3 2-57 0 0,13-15-10 0 0,1 2-46 0 0,-11 26-22 0 0,11-26-2 0 0,3 3-13 0 0,-2 35-38 0 0,2-34 243 0 0,8-7-165 0 0,24 14 46 0 0,-29-18-132 0 0,0 0 0 0 0,-1-1 0 0 0,1 1 0 0 0,-1-1 0 0 0,1 0 0 0 0,0 1 0 0 0,0-1 0 0 0,-1 0 0 0 0,1 0 0 0 0,0 0 0 0 0,-1 0 0 0 0,1-1 0 0 0,0 1 0 0 0,-1 0 0 0 0,4-2 0 0 0,20-10 252 0 0,-19 8-224 0 0,11-6-3 0 0,0-1 0 0 0,-1 0 1 0 0,0-1-1 0 0,-1-1 1 0 0,-1-1-1 0 0,0 0 1 0 0,-1-1-1 0 0,0 0 1 0 0,-1-1-1 0 0,-1 0 1 0 0,0-1-1 0 0,-1-1 1 0 0,9-22-1 0 0,-19 39-53 0 0,2-1 24 0 0,-5 10-151 0 0,-12 35 196 0 0,11-33 30 0 0,2 2-23 0 0,-3 36-42 0 0,4-23 37 0 0,2 24 6 0 0,-1-37 190 0 0,1 0-186 0 0,1 2-64 0 0,0-1 5 0 0,-1 1 0 0 0,0 13-1 0 0,0 16-198 0 0,0-33-1426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2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1839 0 0,'1'-1'213'0'0,"0"3"-74"0"0,-4 16 1861 0 0,-8 32-1446 0 0,8-38 748 0 0,-2-1-646 0 0,-13 32-33 0 0,14-32 1180 0 0,0-1-1314 0 0,-9 30-45 0 0,9-30 779 0 0,3 2-1077 0 0,-5 61 730 0 0,2-21-512 0 0,3-40 516 0 0,-1 1-420 0 0,-7 38 52 0 0,7-38 28 0 0,-2 1 4 0 0,-15 67 436 0 0,3-11-144 0 0,5-17-452 0 0,6-25-136 0 0,-4 32-65 0 0,4-28-14 0 0,-6 49-18 0 0,-3 16-80 0 0,2 0-61 0 0,-2 0-10 0 0,2 7 0 0 0,2 4 0 0 0,2-15 42 0 0,5-56 166 0 0,-3 36 48 0 0,3-37 6 0 0,-2 37-3 0 0,2-36-23 0 0,-3 38-11 0 0,4-37-1 0 0,-3 40-17 0 0,3-38-74 0 0,-1 43-34 0 0,2-41-10 0 0,1 62-15 0 0,4 13-49 0 0,2-9 18 0 0,-1-1-33 0 0,-3 1-10 0 0,2-6 0 0 0,0-21 14 0 0,-3-50 52 0 0,3 32 14 0 0,-3-33 0 0 0,4 55 128 0 0,-1-4 56 0 0,0-12-150 0 0,-2 27-39 0 0,0-24-64 0 0,-1 8-11 0 0,-2 1 0 0 0,-3 8 0 0 0,-4 1 0 0 0,-1-9 0 0 0,-1-5 0 0 0,-2-1 0 0 0,-1 10 111 0 0,5-18 98 0 0,6-54-175 0 0,1-1 11 0 0,0-1-1 0 0,0 18 1 0 0,2 26 24 0 0,3 13 6 0 0,4 16-59 0 0,4-4-16 0 0,-3-8 0 0 0,-3 4 0 0 0,-5-16 11 0 0,-1-49 43 0 0,1 1 16 0 0,0 36 0 0 0,-1-36 16 0 0,3 0-28 0 0,13 48-47 0 0,6-5-30 0 0,-17-44-70 0 0,-1-2-287 0 0,12 28 155 0 0,-12-27-10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9671 0 0,'0'0'11196'0'0,"0"12"-11296"0"0,2 36-69 0 0,-2-36-14 0 0,0-1-108 0 0,0 0 185 0 0,4 16-1 0 0,-2-12 43 0 0,-1-2-128 0 0,0 2 32 0 0,3 57 116 0 0,-2 2-4 0 0,0 2 36 0 0,1-2 12 0 0,2-6 0 0 0,4-4 0 0 0,1 15 64 0 0,-4-36-61 0 0,-5-32-259 0 0,-16-13-2165 0 0,8-3 1079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2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80 8287 0 0,'-51'-44'1215'0'0,"50"44"-685"0"0,0-1 1 0 0,1 0-1 0 0,-1 1 1 0 0,1-1-1 0 0,-1 0 0 0 0,1 1 1 0 0,-1-1-1 0 0,1 0 1 0 0,0 0-1 0 0,-1 0 0 0 0,1 1 1 0 0,0-1-1 0 0,-1 0 1 0 0,1 0-1 0 0,0-1 0 0 0,0 1-412 0 0,0 1-1 0 0,0-1 0 0 0,0 0 0 0 0,0 0 0 0 0,0 1 0 0 0,1-1 1 0 0,-1 0-1 0 0,0 1 0 0 0,0-1 0 0 0,1 0 0 0 0,-1 1 1 0 0,0-1-1 0 0,1 0 0 0 0,-1 1 0 0 0,1-1 0 0 0,0 0-142 0 0,0-1-1 0 0,0 2 1 0 0,1-1-1 0 0,-1 0 0 0 0,0 0 1 0 0,0 0-1 0 0,1 0 1 0 0,-1 1-1 0 0,0-1 1 0 0,1 1-1 0 0,-1-1 0 0 0,0 1 1 0 0,1-1-1 0 0,-1 1 1 0 0,1 0-1 0 0,2 0 1 0 0,14 1-322 0 0,0 1 0 0 0,-1 1 0 0 0,1 1 0 0 0,29 9 1 0 0,-13-3-92 0 0,230 41 1653 0 0,-193-41-316 0 0,538 53 3364 0 0,-405-52-4586 0 0,279 21-1117 0 0,186 26 1452 0 0,-449-41 108 0 0,167 19 373 0 0,158 18-470 0 0,-419-44-23 0 0,240 10 0 0 0,-300-19 90 0 0,86 12 0 0 0,-117-7-54 0 0,-1 0 0 0 0,-1 3 0 0 0,1 1 0 0 0,40 17 0 0 0,-71-26-108 0 0,0 1 0 0 0,0 0 0 0 0,0 0-1 0 0,0 0 1 0 0,-1 0 0 0 0,1 0 0 0 0,2 3 0 0 0,-5-5 67 0 0,0 0 1 0 0,-1 0-1 0 0,1 0 1 0 0,0 0-1 0 0,0 0 0 0 0,-1 0 1 0 0,1 0-1 0 0,0 0 1 0 0,0 0-1 0 0,0 0 0 0 0,-1 0 1 0 0,1 1-1 0 0,0-1 1 0 0,0 0-1 0 0,0 0 1 0 0,-1 0-1 0 0,1 0 0 0 0,0 0 1 0 0,0 0-1 0 0,0 0 1 0 0,-1 1-1 0 0,1-1 1 0 0,0 0-1 0 0,0 0 0 0 0,0 0 1 0 0,0 1-1 0 0,0-1 1 0 0,-1 0-1 0 0,1 0 1 0 0,0 0-1 0 0,0 1 0 0 0,0-1 1 0 0,0 0-1 0 0,-4 7 146 0 0,2-4-125 0 0,0 17 38 0 0,1 47-44 0 0,-3 15-10 0 0,-2 0 0 0 0,-1-7 0 0 0,0 4 0 0 0,0 6 0 0 0,-1 10 0 0 0,4 6 0 0 0,3 8 0 0 0,2 3 0 0 0,1 8-11 0 0,-2 0-31 0 0,-1-3 31 0 0,0 3 11 0 0,0 7 0 0 0,1 81 0 0 0,-44 510 0 0 0,20-249-117 0 0,22-407 80 0 0,-1 18-6 0 0,1 38 32 0 0,2 2 11 0 0,1-2 0 0 0,3 3 0 0 0,3-2 11 0 0,4-6 31 0 0,2-9-31 0 0,2-4-11 0 0,0 0 0 0 0,-1-1 0 0 0,-2-7 0 0 0,-2-5 0 0 0,2-4 0 0 0,4-8 0 0 0,-3-18 11 0 0,-6-32 31 0 0,15 46-31 0 0,0-11 0 0 0,-17-49 45 0 0,0 0 8 0 0,27 54 2 0 0,-15-26-43 0 0,-13-30 112 0 0,-4 2-19 0 0,2 43 413 0 0,-7-53-441 0 0,-18 4-1 0 0,15-5-66 0 0,0 0 0 0 0,0 0 0 0 0,0-1 0 0 0,0-1 0 0 0,0 1 0 0 0,0-2 0 0 0,-12-4 0 0 0,-6-1-17 0 0,-145-36 113 0 0,-223-27 0 0 0,214 48-93 0 0,-279-27 27 0 0,248 34-51 0 0,-247-6 0 0 0,-300 23 0 0 0,179-48 0 0 0,286-5 1060 0 0,-35-3 721 0 0,64 44-3451 0 0,100 7 571 0 0,75 1 1045 0 0,-1 4 0 0 0,-126 18-1 0 0,207-18-154 0 0,-1 1-1 0 0,1-2 0 0 0,0 1 1 0 0,-1-1-1 0 0,1 0 0 0 0,-13-3 0 0 0,10-1-519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3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11055 0 0,'10'17'3462'0'0,"-6"-3"-3332"0"0,15 41-2 0 0,-15-41 0 0 0,-4 0 0 0 0,2 42 0 0 0,-4-32-53 0 0,0-11-105 0 0,1-2-64 0 0,-1-1 0 0 0,0 0 0 0 0,-5 12 1 0 0,-14 54-418 0 0,-51 138 539 0 0,5-48 1456 0 0,-8 21-131 0 0,35-81-866 0 0,19-49-422 0 0,12-30-11 0 0,-15 36-44 0 0,0 4-10 0 0,4-11 0 0 0,2-8 0 0 0,0-2 0 0 0,16-42-1 0 0,0 1-3 0 0,0 0 1 0 0,0 0 0 0 0,-1 0 0 0 0,1 0 0 0 0,-1 0-1 0 0,-6 7 1 0 0,7-12-119 0 0,3-2-787 0 0,-1 1 408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3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12439 0 0,'3'1'331'0'0,"1"0"1"0"0,-1 0-1 0 0,0 0 0 0 0,0 0 0 0 0,4 2 0 0 0,-6-2-432 0 0,6 10-819 0 0,23 33 634 0 0,-23-33-2 0 0,-4 1 48 0 0,10 37 278 0 0,7 35 1040 0 0,-17-69-408 0 0,1-3-4 0 0,11 38-47 0 0,-12-37-19 0 0,2 3-7 0 0,13 51-62 0 0,-10-37-259 0 0,11 50 13 0 0,-3-17-178 0 0,1 13-86 0 0,-3-1-21 0 0,-4-3 0 0 0,0 2 11 0 0,0 15 69 0 0,-2-26 119 0 0,-7-52 33 0 0,1 4 6 0 0,6 44-2 0 0,-6-45 192 0 0,2 0-220 0 0,8 40-85 0 0,-9-40-359 0 0,18-19-6361 0 0,-21 5 6419 0 0,1 0 1 0 0,-1-1-1 0 0,0 1 1 0 0,1 0-1 0 0,-1-1 1 0 0,0 1-1 0 0,0 0 1 0 0,0-1-1 0 0,1 1 1 0 0,-1 0-1 0 0,0-1 1 0 0,0 1-1 0 0,0 0 1 0 0,0-1 0 0 0,0 1-1 0 0,0-1 1 0 0,0 1-1 0 0,1 0 1 0 0,-1-1-1 0 0,0 1 1 0 0,0-1-1 0 0,-1 1 1 0 0,1 0-1 0 0,0-1 1 0 0,0 1-1 0 0,0-1 1 0 0,0 1-1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3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9215 0 0,'-13'9'994'0'0,"-12"13"-1024"0"0,11-1 5989 0 0,5 2-3166 0 0,4-1-2841 0 0,2-8 187 0 0,1-5 254 0 0,5 3-55 0 0,12 46-902 0 0,-5-52-916 0 0,30 15-96 0 0,-30-15 174 0 0,0-5 821 0 0,17 3 888 0 0,1-1-1 0 0,-1-1 1 0 0,54-4 0 0 0,123-44 4612 0 0,-36 7-4857 0 0,-167 39-75 0 0,56-8-996 0 0,-51 8 310 0 0,0-1 0 0 0,0 1 1 0 0,1 1-1 0 0,-1-1 0 0 0,0 1 0 0 0,12 3 1 0 0,-11-1-2117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3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69 279 17503 0 0,'-2'1'458'0'0,"0"1"-8"0"0,1 13 525 0 0,-5 54-1087 0 0,2-21 23 0 0,1-19 7 0 0,-1 35-75 0 0,2-31-326 0 0,0 34-145 0 0,0-33-32 0 0,-1 34 40 0 0,2-34 184 0 0,-2 34 79 0 0,2-34 18 0 0,-2 31 47 0 0,1-35 188 0 0,0 36 92 0 0,1 12 326 0 0,0-35-122 0 0,1-32 4081 0 0,-1-22-3884 0 0,-8-51 143 0 0,-5-69 44 0 0,15 1-1210 0 0,7 0-1 0 0,24-135 0 0 0,-27 234 498 0 0,1 1-1 0 0,1 0 0 0 0,19-49 1 0 0,-20 66 166 0 0,0 0 1 0 0,1 0 0 0 0,1 0-1 0 0,0 1 1 0 0,0 0-1 0 0,1 1 1 0 0,1 0-1 0 0,0 0 1 0 0,22-17 0 0 0,-15 15-140 0 0,1 1 0 0 0,0 1 0 0 0,1 1 1 0 0,1 0-1 0 0,-1 1 0 0 0,1 2 1 0 0,1 0-1 0 0,0 1 0 0 0,-1 1 1 0 0,2 0-1 0 0,-1 2 0 0 0,0 1 1 0 0,1 1-1 0 0,27 1 0 0 0,-46 0 62 0 0,-1 0 0 0 0,1 0 0 0 0,-1 1 0 0 0,1-1 0 0 0,-1 0-1 0 0,0 1 1 0 0,1 0 0 0 0,-1 0 0 0 0,0 0 0 0 0,4 1 0 0 0,-5-1 7 0 0,0 0 1 0 0,1-1-1 0 0,0 1 1 0 0,-1 0-1 0 0,1-1 1 0 0,-1 0-1 0 0,1 1 1 0 0,-1-1-1 0 0,1 0 1 0 0,0 0-1 0 0,-1 0 1 0 0,4 0-1 0 0,5 6-299 0 0,31 18 51 0 0,-31-18 22 0 0,-2 2 3 0 0,31 36 58 0 0,-2 10 226 0 0,-29-43 73 0 0,-3 1 110 0 0,18 33 47 0 0,-17-34 8 0 0,-3 1-6 0 0,9 34-43 0 0,-9-34 168 0 0,-3 2-137 0 0,-3 57 819 0 0,-2-62-454 0 0,3-5-528 0 0,-2 5-88 0 0,-1 0 0 0 0,0 0-1 0 0,-1-1 1 0 0,0 0 0 0 0,0 0-1 0 0,-1 0 1 0 0,-8 7 0 0 0,2-6 77 0 0,0 0-1 0 0,0 0 1 0 0,0-1 0 0 0,-1-1 0 0 0,0-1-1 0 0,-1 0 1 0 0,0 0 0 0 0,0-2 0 0 0,0 1-1 0 0,0-2 1 0 0,0 0 0 0 0,-1-1-1 0 0,1-1 1 0 0,-1 0 0 0 0,0-1 0 0 0,1-1-1 0 0,-1 0 1 0 0,1-1 0 0 0,-1-1 0 0 0,1-1-1 0 0,0 0 1 0 0,-15-6 0 0 0,-26-16-171 0 0,-73-45 0 0 0,109 59-586 0 0,-17-6-2208 0 0,28 14 1392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4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3223 0 0,'6'-8'467'0'0,"-1"-1"-1"0"0,1 1 0 0 0,1 0 0 0 0,0 0 0 0 0,0 1 0 0 0,10-9 0 0 0,-13 14 689 0 0,0 0 0 0 0,0 0-1 0 0,0 0 1 0 0,0 1 0 0 0,0 0 0 0 0,0 0-1 0 0,0 0 1 0 0,1 0 0 0 0,-1 0 0 0 0,0 1-1 0 0,7 0 1 0 0,0 6-1076 0 0,33 19-14 0 0,-33-19 197 0 0,-8 5-44 0 0,7 34 6 0 0,-7-27-37 0 0,0 20-150 0 0,-3 9-10 0 0,2 12 250 0 0,0-6 11 0 0,-1 0 0 0 0,-1 0-24 0 0,-2-8-240 0 0,-12 103-24 0 0,10-125 0 0 0,-1 0 0 0 0,-1 0 0 0 0,-1-1 0 0 0,-13 28 0 0 0,14-32 0 0 0,5-15 0 0 0,0 1 0 0 0,-1 0 0 0 0,1-1 0 0 0,-1 1 0 0 0,1-1 0 0 0,-1 0 0 0 0,0 1 0 0 0,0-1 0 0 0,-1 0 0 0 0,1 0 0 0 0,-4 3 0 0 0,6-6 0 0 0,0 0 0 0 0,0 0 0 0 0,0 0 0 0 0,0 1 0 0 0,-1-1 0 0 0,1 0 0 0 0,0 0 0 0 0,0 0 0 0 0,0 0 0 0 0,-1 0 0 0 0,1 0 0 0 0,0 0 0 0 0,0 0 0 0 0,-1 0 0 0 0,1 0 0 0 0,0 0 0 0 0,0 0 0 0 0,0 0 0 0 0,-1 0 0 0 0,1 0 0 0 0,0 0 0 0 0,0 0 0 0 0,0 0 0 0 0,-1 0 0 0 0,1 0 0 0 0,0 0 0 0 0,0 0 0 0 0,0 0 0 0 0,-1-1 0 0 0,1 1 0 0 0,0 0 0 0 0,0 0 0 0 0,-1 0 0 0 0,-2-9 0 0 0,3-11 0 0 0,2 9-1166 0 0,0-1 1 0 0,6-19-1 0 0,-2 14-5817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4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10135 0 0,'8'-5'3561'0'0,"14"-9"-2945"0"0,-1 1-199 0 0,-19 11-155 0 0,5 0 1 0 0,21-10-7 0 0,-21 9-7 0 0,2 1-1 0 0,42-15 388 0 0,-7 3 184 0 0,-33 12-678 0 0,-2 0 57 0 0,-1-1 1 0 0,1 1 0 0 0,8-6-1 0 0,179-73 2196 0 0,6-3-1452 0 0,-155 67-933 0 0,25-5-10 0 0,1 3 0 0 0,-6 4 0 0 0,1 3 148 0 0,-35 6 17 0 0,-25 4 10 0 0,1 0-28 0 0,2 1-126 0 0,-4 0-9 0 0,0 0 0 0 0,0-1 1 0 0,0 0-1 0 0,8-3 1 0 0,12-4-3 0 0,-83 22-10 0 0,47-10-170 0 0,-46 16-7062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3:4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10135 0 0,'53'-22'6027'0'0,"1"-3"-2544"0"0,-46 21-3251 0 0,-3 1-14 0 0,0 0 0 0 0,1 1-1 0 0,-1 0 1 0 0,8-2 0 0 0,33-12 701 0 0,6-3-454 0 0,5-2-195 0 0,-9 4-248 0 0,8 0 36 0 0,0 2 33 0 0,2 0-11 0 0,6 0-64 0 0,-44 11-12 0 0,42-6 76 0 0,-5 3-7 0 0,-35 5-44 0 0,41-3 129 0 0,9 1 34 0 0,0-1-25 0 0,-9-1-38 0 0,-50 6-108 0 0,-2-1 15 0 0,0 0 0 0 0,16-4-1 0 0,9-2 29 0 0,-27 6 0 0 0,1-2-11 0 0,34-8-42 0 0,-10-3-11 0 0,-33 13 0 0 0,0 1 0 0 0,0-1 0 0 0,0 1-1 0 0,0-1 1 0 0,0 1 0 0 0,0-1 0 0 0,0 0 0 0 0,0 0 0 0 0,0 1-1 0 0,0-1 1 0 0,-1 0 0 0 0,1 0 0 0 0,0 0 0 0 0,-1 0 0 0 0,2-2-1 0 0,-2 3 2 0 0,0 0-1 0 0,0-1 0 0 0,0 1 0 0 0,0 0 0 0 0,-1-1 1 0 0,1 1-1 0 0,0 0 0 0 0,0-1 0 0 0,0 1 1 0 0,0 0-1 0 0,-1 0 0 0 0,1-1 0 0 0,0 1 0 0 0,0 0 1 0 0,-1 0-1 0 0,1-1 0 0 0,0 1 0 0 0,-1 0 1 0 0,1 0-1 0 0,0-1 0 0 0,0 1 0 0 0,-1 0 0 0 0,1 0 1 0 0,0 0-1 0 0,-1 0 0 0 0,1 0 0 0 0,-1 0 1 0 0,1 0-1 0 0,0 0 0 0 0,-1-1 0 0 0,-5 0-12 0 0,-1 0-1 0 0,1 1 0 0 0,-9 0 0 0 0,10 0-224 0 0,0 1 0 0 0,0-1 0 0 0,0 1-1 0 0,0 1 1 0 0,-9 2 0 0 0,-6 3-2967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4:5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4 6911 0 0,'-3'-1'206'0'0,"1"0"-1"0"0,-1 1 0 0 0,0-1 1 0 0,0 1-1 0 0,1 0 0 0 0,-1 0 0 0 0,0 0 1 0 0,0 0-1 0 0,0 0 0 0 0,1 1 1 0 0,-1-1-1 0 0,0 1 0 0 0,0 0 1 0 0,1-1-1 0 0,-1 1 0 0 0,0 0 0 0 0,1 1 1 0 0,-1-1-1 0 0,1 0 0 0 0,0 1 1 0 0,-1 0-1 0 0,1-1 0 0 0,0 1 0 0 0,-3 3 1 0 0,-4 5 387 0 0,1 0-1 0 0,0 0 1 0 0,0 1 0 0 0,-6 12-1 0 0,-4 5 512 0 0,-46 72 1629 0 0,-16 24 222 0 0,76-119-2955 0 0,1-1 0 0 0,-1 0 0 0 0,0-1 0 0 0,0 1 0 0 0,-6 3 0 0 0,9-7-471 0 0,0 1-1 0 0,0 0 1 0 0,1-1 0 0 0,-1 1-1 0 0,0-1 1 0 0,0 1 0 0 0,1 0-1 0 0,-1 0 1 0 0,1-1-1 0 0,-1 1 1 0 0,0 0 0 0 0,1 0-1 0 0,-1 0 1 0 0,1 1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4:5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9215 0 0,'-2'1'252'0'0,"0"-1"0"0"0,0 1 0 0 0,0-1-1 0 0,0 1 1 0 0,0 0 0 0 0,0 0 0 0 0,0 0-1 0 0,0 0 1 0 0,0 0 0 0 0,1 0-1 0 0,-1 0 1 0 0,-1 2 0 0 0,-22 20 2763 0 0,21-19-2933 0 0,-77 92 3719 0 0,52-59-2914 0 0,-16 20-74 0 0,-29 35-132 0 0,56-73-649 0 0,12-13-22 0 0,0 0-1 0 0,0 1 1 0 0,1-1 0 0 0,-9 15-1 0 0,13-15-817 0 0,1-6 763 0 0,0 0 1 0 0,0 1-1 0 0,0-1 1 0 0,0 0-1 0 0,0 0 1 0 0,0 0-1 0 0,0 0 1 0 0,0 0-1 0 0,0 0 1 0 0,0 0-1 0 0,1 0 1 0 0,-1 0-1 0 0,0 0 1 0 0,0 1-1 0 0,0-1 1 0 0,0 0-1 0 0,0 0 1 0 0,0 0-1 0 0,0 0 1 0 0,0 0-1 0 0,0 0 1 0 0,0 0-1 0 0,0 0 1 0 0,0 0-1 0 0,1 0 1 0 0,-1 0-1 0 0,0 0 1 0 0,0 0-1 0 0,0 0 0 0 0,0 0 1 0 0,0 0-1 0 0,0 0 1 0 0,0 0-1 0 0,0 0 1 0 0,0 0-1 0 0,1 0 1 0 0,-1 0-1 0 0,0 0 1 0 0,0 0-1 0 0,0 0 1 0 0,0 0-1 0 0,0 0 1 0 0,0 0-1 0 0,0 0 1 0 0,0 0-1 0 0,0 0 1 0 0,1 0-1 0 0,-1 0 1 0 0,0 0-1 0 0,0 0 1 0 0,0 0-1 0 0,0 0 1 0 0,0 0-1 0 0,0 0 1 0 0,0-1-1 0 0,0 1 1 0 0,0 0-1 0 0,0 0 1 0 0,0 0-1 0 0,0 0 1 0 0,0 0-1 0 0,0 0 1 0 0,0 0-1 0 0,0 0 1 0 0,1 0-1 0 0,-1-1 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6911 0 0,'0'0'528'0'0,"4"0"-341"0"0,14-4 45 0 0,98-23 6172 0 0,50-19-2629 0 0,-29 8-2398 0 0,-121 34-1278 0 0,27-9-45 0 0,2 3-1 0 0,0 1 1 0 0,62-3-1 0 0,-74 11-53 0 0,13 3 0 0 0,-9 2 18 0 0,-21 1 67 0 0,18 12 11 0 0,-26-13 91 0 0,0 5-50 0 0,22 27 20 0 0,-23-27 153 0 0,-2 4-206 0 0,11 39-22 0 0,-12-39-2 0 0,-4-1-13 0 0,0 36-43 0 0,-2-22 29 0 0,-9 40 1 0 0,-3 1-44 0 0,-4 11-199 0 0,-1-4-158 0 0,7-23 142 0 0,7-25-158 0 0,-6 50-517 0 0,8-62 731 0 0,1-3-38 0 0,1-1 1 0 0,0 1-1 0 0,0 13 0 0 0,0 16-261 0 0,1-29 0 0 0,1-1 38 0 0,2 31 154 0 0,-2-31 1834 0 0,-7-4-1246 0 0,3-2-266 0 0,2-3-44 0 0,0 1-1 0 0,-1-1 0 0 0,1 1 1 0 0,0-1-1 0 0,0 0 0 0 0,-1 1 0 0 0,1-1 1 0 0,-1 0-1 0 0,0 0 0 0 0,1 0 1 0 0,-1 0-1 0 0,0 0 0 0 0,1 0 1 0 0,-1-1-1 0 0,0 1 0 0 0,0 0 0 0 0,0-1 1 0 0,0 0-1 0 0,1 1 0 0 0,-1-1 1 0 0,0 0-1 0 0,0 0 0 0 0,0 0 1 0 0,0 0-1 0 0,-2-1 0 0 0,-67-16 577 0 0,0 2-1 0 0,-107-7 0 0 0,63 14-21 0 0,-53-1-52 0 0,73 16-787 0 0,48-2-1071 0 0,43-5 270 0 0,0 1-236 0 0,-13 2-47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4:5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0 9671 0 0,'-28'2'1215'0'0,"17"1"3104"0"0,-7 7-2758 0 0,12-6-1090 0 0,-7 5 107 0 0,0-1-1 0 0,0 2 1 0 0,-20 18 0 0 0,-30 39 123 0 0,38-38-258 0 0,-31 26 0 0 0,29-33-23 0 0,-17 15 13 0 0,42-36-1666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1T21:54:5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0 14743 0 0,'-5'3'315'0'0,"1"0"0"0"0,-1 1 0 0 0,1-1-1 0 0,0 1 1 0 0,0 0 0 0 0,0 0 0 0 0,0 0 0 0 0,1 0-1 0 0,-4 6 1 0 0,2-3 164 0 0,-42 50 971 0 0,-2-3-1 0 0,-85 74 1 0 0,117-113-1327 0 0,4-4 2 0 0,0-1 1 0 0,1 2-1 0 0,0 0 0 0 0,1 1 1 0 0,-11 14-1 0 0,20-21-95 0 0,-6 5-44 0 0,7-10-178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7831 0 0,'0'0'8248'0'0,"1"12"-7544"0"0,0 1-564 0 0,4 41 307 0 0,3 0-434 0 0,-5-34-9 0 0,11 45 64 0 0,-3-19 34 0 0,-8-34 84 0 0,0-1-112 0 0,10 31-106 0 0,-10-32-208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14279 0 0,'0'0'632'0'0,"0"-3"288"0"0,-3-1-920 0 0,3 3 784 0 0,-4-3-368 0 0,3 1 8 0 0,-3-1-1472 0 0,6 1 400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4143 0 0,'0'0'523'0'0,"1"12"298"0"0,3 36 215 0 0,-3-36 42 0 0,1 0 2 0 0,3 35-27 0 0,-3-35-12 0 0,1 3-1 0 0,8 42-92 0 0,-8-42-385 0 0,-1-2-167 0 0,13 61 640 0 0,-5-34-715 0 0,-8-29 739 0 0,1 0-624 0 0,8 33 4 0 0,-8-33 1159 0 0,23-12-1426 0 0,-25 0-167 0 0,0 0 0 0 0,0 0 0 0 0,0 0-1 0 0,0 0 1 0 0,0 0 0 0 0,0 0 0 0 0,0 0-1 0 0,0 0 1 0 0,0 0 0 0 0,-1 0 0 0 0,1-1 0 0 0,0 1-1 0 0,-1 0 1 0 0,1 0 0 0 0,-1-1 0 0 0,1 1-1 0 0,-1-1 1 0 0,0 1 0 0 0,1-2 0 0 0,0-2 37 0 0,9-27-1 0 0,-5 15-11 0 0,0 1 0 0 0,1-1 1 0 0,1 1-1 0 0,0 0 1 0 0,1 1-1 0 0,17-25 0 0 0,-16 30-31 0 0,6 0 0 0 0,-2 3 11 0 0,-12 7-7 0 0,1-1 0 0 0,-1 1 0 0 0,0-1 0 0 0,0 1 0 0 0,1-1 0 0 0,-1 1-1 0 0,0 0 1 0 0,1 0 0 0 0,-1 0 0 0 0,0 0 0 0 0,1 0 0 0 0,-1 0 0 0 0,3 0 0 0 0,0 1 5 0 0,1-2 44 0 0,2 4 1 0 0,21 10-33 0 0,-12-3 22 0 0,22 24-22 0 0,-6 3 32 0 0,-26-30 22 0 0,1 4 42 0 0,20 32 13 0 0,-20-32 4 0 0,-3-2-4 0 0,13 26-30 0 0,-12-26 62 0 0,-1 0-95 0 0,14 28-43 0 0,-13-27 29 0 0,1-2 1 0 0,21 25-121 0 0,-21-25-325 0 0,0-7-603 0 0,18 1 359 0 0,-15-3-554 0 0,8-4-240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65 5063 0 0,'0'0'683'0'0,"3"-8"2324"0"0,0-2-1616 0 0,-2 7-1253 0 0,0 1 0 0 0,0-1-1 0 0,0 1 1 0 0,-1-1 0 0 0,0 1 0 0 0,1-1-1 0 0,-1 1 1 0 0,0-1 0 0 0,0 0 0 0 0,0 1-1 0 0,0-1 1 0 0,-1 1 0 0 0,0-6 0 0 0,0 8-111 0 0,1 0 0 0 0,-1-1-1 0 0,1 1 1 0 0,-1-1 0 0 0,1 1 0 0 0,-1-1 0 0 0,1 1 0 0 0,-1 0 0 0 0,1-1 0 0 0,-1 1 0 0 0,1 0 0 0 0,-1 0 0 0 0,1 0 0 0 0,-1-1 0 0 0,0 1 0 0 0,1 0-1 0 0,-1 0 1 0 0,1 0 0 0 0,-1 0 0 0 0,0 0 0 0 0,1 0 0 0 0,-1 0 0 0 0,1 0 0 0 0,-1 0 0 0 0,-1 0 0 0 0,-10 2 366 0 0,9-1 51 0 0,-4 1 17 0 0,0 0-314 0 0,4-1-79 0 0,0 0 1 0 0,-1 0 0 0 0,1 0-1 0 0,0 0 1 0 0,0 1 0 0 0,0-1 0 0 0,-4 4-1 0 0,0-2 2 0 0,-20 14 251 0 0,-6 8-166 0 0,-9 8-125 0 0,0 4-40 0 0,3 1-44 0 0,3 3 14 0 0,4 5 124 0 0,20-27 136 0 0,-6 19 28 0 0,14-29 572 0 0,1 3-480 0 0,-7 33 4 0 0,7-34 656 0 0,11-2-785 0 0,21 25 28 0 0,-28-33-228 0 0,-1-1 1 0 0,1 1 0 0 0,-1 0 0 0 0,1 0 0 0 0,-1-1 0 0 0,1 1 0 0 0,0 0 0 0 0,-1-1 0 0 0,1 1 0 0 0,0-1 0 0 0,0 1 0 0 0,0-1-1 0 0,-1 1 1 0 0,1-1 0 0 0,2 1 0 0 0,2 2 68 0 0,-3-2-48 0 0,0 0-1 0 0,0-1 1 0 0,0 1 0 0 0,0 0-1 0 0,0-1 1 0 0,0 1 0 0 0,0-1-1 0 0,0 1 1 0 0,0-1 0 0 0,0 0 0 0 0,3 0-1 0 0,18 1 213 0 0,1-1 0 0 0,-1 0 0 0 0,1-2 0 0 0,-1-1 0 0 0,0-1 0 0 0,33-10 0 0 0,-37 8-709 0 0,0-1 0 0 0,0-1 0 0 0,-1 0 0 0 0,31-20 0 0 0,-21 9-1728 0 0,-16 9 659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5527 0 0,'0'0'4930'0'0,"3"9"-3481"0"0,17 52 947 0 0,-6-11-1793 0 0,-10-38-366 0 0,0 2-166 0 0,13 40-47 0 0,-12-40 41 0 0,-1-1 8 0 0,2 2-44 0 0,17 43 285 0 0,-6-19 415 0 0,-13-30 229 0 0,2 0 46 0 0,16 25-138 0 0,-16-25-632 0 0,1-3-380 0 0,20 22 273 0 0,-20-22 528 0 0,3-15-370 0 0,-10 7-243 0 0,0-1-1 0 0,0 1 1 0 0,0 0 0 0 0,0 0 0 0 0,0 0-1 0 0,0-1 1 0 0,-1 1 0 0 0,1 0 0 0 0,-1 0-1 0 0,0 0 1 0 0,1 0 0 0 0,-1 0 0 0 0,0 0-1 0 0,-2-3 1 0 0,1 0 111 0 0,-11-26 390 0 0,-1-4-58 0 0,-14-50 1 0 0,25 74-452 0 0,1 0 0 0 0,0 0-1 0 0,0-1 1 0 0,2 1 0 0 0,-1-1 0 0 0,1 1 0 0 0,1-1-1 0 0,4-21 1 0 0,-3 27-29 0 0,0 0-1 0 0,0 1 0 0 0,1-1 1 0 0,-1 1-1 0 0,1 0 1 0 0,1 0-1 0 0,-1 0 1 0 0,1 0-1 0 0,0 0 0 0 0,0 1 1 0 0,0 0-1 0 0,0 0 1 0 0,1 0-1 0 0,0 0 1 0 0,8-5-1 0 0,7-2 14 0 0,1 0-1 0 0,35-13 1 0 0,-56 24-18 0 0,49-17-435 0 0,89-17-1 0 0,-113 29 338 0 0,67-9-4449 0 0,-75 12-1945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41 9671 0 0,'0'0'1763'0'0,"-1"-2"-955"0"0,-1 0-545 0 0,0-1 102 0 0,-1-1-1 0 0,1 1 1 0 0,-1 0-1 0 0,0 0 1 0 0,1 0-1 0 0,-2 0 1 0 0,1 0-1 0 0,-5-3 1 0 0,-8 1-230 0 0,-5 4-105 0 0,10 5 46 0 0,-15 11-1 0 0,23-14-61 0 0,1 0 0 0 0,0 1 0 0 0,-1-1 0 0 0,1 0 0 0 0,0 1 0 0 0,0-1 0 0 0,0 1 0 0 0,0 0 0 0 0,0 0 0 0 0,-2 4 0 0 0,-1-1 25 0 0,-12 11 133 0 0,2 1-78 0 0,5-2 40 0 0,3-7-88 0 0,-17 28 180 0 0,-8 17 34 0 0,6-8-182 0 0,-3 10-20 0 0,4-1-46 0 0,9-4-37 0 0,13-40-102 0 0,7 0-25 0 0,11 29 0 0 0,-12-29 2 0 0,2-11 4 0 0,6-3 68 0 0,-1-1 1 0 0,0 0-1 0 0,0 0 0 0 0,-1-1 0 0 0,0-1 0 0 0,0 1 0 0 0,10-11 1 0 0,13-13 74 0 0,-2-2 1 0 0,50-68-1 0 0,35-83 425 0 0,-113 179-367 0 0,3-4 189 0 0,-1 0 1 0 0,1 1 0 0 0,13-15 2005 0 0,-16 32-2137 0 0,5 33-6 0 0,-6-32 50 0 0,-2 3-85 0 0,-2 39-1 0 0,2-40-6 0 0,1-1-1 0 0,-4 55 54 0 0,4-13-108 0 0,5 1-38 0 0,-4-44-121 0 0,2 0-66 0 0,8 31-10 0 0,-8-32-90 0 0,3-8-2958 0 0,20 7 1973 0 0,-19-6-155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378 429 15199 0 0,'0'0'696'0'0,"-5"1"-13"0"0,-12 2-384 0 0,-42 9 1086 0 0,22-1-1171 0 0,28-7-188 0 0,4-2-14 0 0,0-1-1 0 0,0 1 1 0 0,0 0 0 0 0,1 1-1 0 0,-1-1 1 0 0,-5 5 0 0 0,2-2-42 0 0,2-2-102 0 0,0 0 0 0 0,0 1 0 0 0,1-1 1 0 0,-10 8-1 0 0,6-4-30 0 0,3-3-7 0 0,0 1 1 0 0,0-1 0 0 0,1 1 0 0 0,-7 6 0 0 0,4-3 26 0 0,4-4 84 0 0,-1-1 0 0 0,1 1 0 0 0,0 0 0 0 0,0 0 0 0 0,1 1 0 0 0,-5 5 0 0 0,2-1-4 0 0,-6 6-109 0 0,-13 22 31 0 0,18-27 131 0 0,1 1 0 0 0,-6 15-1 0 0,9-19 10 0 0,1 0 0 0 0,-1 0 0 0 0,2 1 0 0 0,-1-1 0 0 0,0 13 0 0 0,2-8-5 0 0,1 0 0 0 0,2 17-1 0 0,-3-29 6 0 0,2 10-101 0 0,5-6-316 0 0,21 8 207 0 0,-27-12 203 0 0,-1 1 0 0 0,0-1 0 0 0,1 0-1 0 0,-1 0 1 0 0,0 1 0 0 0,1-1 0 0 0,-1 0-1 0 0,1 0 1 0 0,-1 0 0 0 0,0 0 0 0 0,1 0 0 0 0,-1 0-1 0 0,1 1 1 0 0,-1-1 0 0 0,0 0 0 0 0,1 0-1 0 0,-1 0 1 0 0,1 0 0 0 0,-1-1 0 0 0,1 1-1 0 0,-1 0 1 0 0,0 0 0 0 0,1 0 0 0 0,-1 0 0 0 0,1-1-1 0 0,11-4 20 0 0,-2-2-1 0 0,1 0 0 0 0,-1 0 0 0 0,0-1 0 0 0,0 0 1 0 0,-1 0-1 0 0,0-1 0 0 0,0-1 0 0 0,11-16 1 0 0,9-16 415 0 0,24-46 0 0 0,-51 84-419 0 0,24-43 887 0 0,30-78 0 0 0,-45 93-441 0 0,-1 1 0 0 0,-2-2-1 0 0,8-56 1 0 0,-5-155 3706 0 0,-9 307-4248 0 0,1 7-511 0 0,-1-8-547 0 0,-2-49 961 0 0,4 39-334 0 0,-3-40 502 0 0,6 39-42 0 0,6 20 48 0 0,4 1 11 0 0,0-7 0 0 0,2-3 0 0 0,7 5-29 0 0,0-15-118 0 0,-21-42-29 0 0,2-2-240 0 0,20 23-93 0 0,-20-23-119 0 0,-1-7-751 0 0,18 1-3075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338 628 9671 0 0,'0'0'748'0'0,"-5"0"-492"0"0,-17 2-5 0 0,17-2 511 0 0,0 0 0 0 0,0 0 0 0 0,0-1 0 0 0,0 1 0 0 0,1-2 0 0 0,-1 1 0 0 0,0 0 0 0 0,-8-4 0 0 0,-4-1-835 0 0,-2 0 341 0 0,10 2-325 0 0,-1 1 0 0 0,1 1 0 0 0,-1 0 0 0 0,0 0 1 0 0,-10 0-1 0 0,-2 1-226 0 0,20 1 241 0 0,1 0-1 0 0,-1 0 0 0 0,0 0 1 0 0,1 0-1 0 0,-1 0 1 0 0,1 0-1 0 0,-1 0 1 0 0,1 0-1 0 0,-1 1 0 0 0,1-1 1 0 0,-1 1-1 0 0,1-1 1 0 0,-1 1-1 0 0,-2 1 0 0 0,0 0-83 0 0,-6 2-281 0 0,-17 15 67 0 0,-4 12 284 0 0,20-16 120 0 0,-6 17 28 0 0,13-24 287 0 0,4 3-180 0 0,-2 33 7 0 0,2-43-198 0 0,0 0 0 0 0,0-1 0 0 0,0 1 0 0 0,0 0 0 0 0,0 0 0 0 0,0 0-1 0 0,0 0 1 0 0,0-1 0 0 0,0 1 0 0 0,0 0 0 0 0,1 0 0 0 0,-1 0 0 0 0,0-1 0 0 0,1 1-1 0 0,-1 0 1 0 0,0 0 0 0 0,1 0 0 0 0,-1-1 0 0 0,1 1 0 0 0,-1 0 0 0 0,2 0 0 0 0,2 4-1 0 0,0 0-1 0 0,0 0 1 0 0,1 0 0 0 0,7 6 0 0 0,-10-10-5 0 0,0 0 0 0 0,0 0 0 0 0,1 0 0 0 0,-1 0 0 0 0,0 0 0 0 0,1 0 0 0 0,-1 0 0 0 0,1-1 0 0 0,-1 1 0 0 0,1-1 0 0 0,-1 0 0 0 0,5 0 0 0 0,0 0 28 0 0,0-1 1 0 0,0-1-1 0 0,-1 1 1 0 0,1-1-1 0 0,-1 0 1 0 0,0-1-1 0 0,1 1 1 0 0,-1-1 0 0 0,0-1-1 0 0,-1 1 1 0 0,1-1-1 0 0,-1 0 1 0 0,1 0-1 0 0,5-7 1 0 0,8-8 126 0 0,-1 0 1 0 0,19-28-1 0 0,-32 40-153 0 0,26-37 326 0 0,-1-2 0 0 0,32-66 0 0 0,31-105 792 0 0,-50 93-158 0 0,-35 97-523 0 0,-2 1 1 0 0,6-49-1 0 0,-11 72-374 0 0,0-6 77 0 0,-4 14-72 0 0,-10 47-104 0 0,0 22 21 0 0,4-2 11 0 0,4 6 0 0 0,3 5 0 0 0,3 0 0 0 0,4-1 0 0 0,2-5 0 0 0,1-9 0 0 0,0-3 0 0 0,2 9 0 0 0,1-14-11 0 0,-9-49-83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3223 0 0,'9'-16'10392'0'0,"-2"26"-9708"0"0,21 30-106 0 0,-21-30-24 0 0,-4 3-46 0 0,14 63 62 0 0,-3-11-140 0 0,0 3-227 0 0,2 3-27 0 0,-1 7 347 0 0,1 1 77 0 0,1-6-74 0 0,-6-31-270 0 0,-8-31 2 0 0,0 2 4 0 0,12 41 2 0 0,-11-41 0 0 0,-1-3-25 0 0,6 32-107 0 0,-7-31 25 0 0,0 0-97 0 0,4 33-122 0 0,-5-33-317 0 0,-3-12-1178 0 0,-9-4 514 0 0,5-5-192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12895 0 0,'0'0'2746'0'0,"2"11"-2010"0"0,10 54 189 0 0,2 2-748 0 0,3 14-445 0 0,-7-30-116 0 0,-4-27-28 0 0,14 47-246 0 0,-17-59 582 0 0,11 37-278 0 0,-2-11 210 0 0,-8-29 270 0 0,0 2 118 0 0,11 31 20 0 0,-11-32 3885 0 0,-2-13-3873 0 0,-1 0-229 0 0,0 0 0 0 0,0 0 0 0 0,0-1 0 0 0,-1 1 0 0 0,1 0 0 0 0,-1-1 0 0 0,0 1 0 0 0,0 0 0 0 0,0-1 0 0 0,0 1 0 0 0,-2-4 0 0 0,-9-44 422 0 0,4 18-193 0 0,-25-205 585 0 0,29 188-740 0 0,2 0 0 0 0,10-90 0 0 0,-8 129-119 0 0,1 0-1 0 0,0 0 1 0 0,1 0-1 0 0,0 0 0 0 0,1 0 1 0 0,0 1-1 0 0,0 0 1 0 0,1 0-1 0 0,1 0 1 0 0,9-14-1 0 0,-1 11-25 0 0,-8 8-6 0 0,-4 3 10 0 0,0 0 0 0 0,0 0 0 0 0,0 1 0 0 0,0 0 0 0 0,0-1 0 0 0,0 1 0 0 0,1 0 0 0 0,-1 0 0 0 0,3-1-1 0 0,1-1-14 0 0,-3 1 11 0 0,-1 1-1 0 0,1 0 1 0 0,0-1 0 0 0,-1 1 0 0 0,1 1 0 0 0,0-1-1 0 0,4-1 1 0 0,-1 0-37 0 0,-4 2 21 0 0,0-1 0 0 0,0 0 0 0 0,0 1 0 0 0,1-1 0 0 0,-1 1 1 0 0,0 0-1 0 0,0-1 0 0 0,1 1 0 0 0,3 1 0 0 0,2-2-45 0 0,23 3-342 0 0,-22-2 342 0 0,-4 0-2 0 0,1 1 0 0 0,0-1 0 0 0,-1 1 0 0 0,8 3 0 0 0,-4-3-1 0 0,26 8-345 0 0,7 5-20 0 0,-8-1 13 0 0,-30-11 369 0 0,0 0 1 0 0,0 1 0 0 0,0-1 0 0 0,0 1 0 0 0,5 5 0 0 0,-1-1-16 0 0,-1-2-177 0 0,-1 4-298 0 0,15 25 258 0 0,-15-26-1 0 0,-6 1 62 0 0,1 28 247 0 0,-1-28 72 0 0,-3-2 38 0 0,-11 23 146 0 0,11-23 69 0 0,-3 0 12 0 0,-1 2-228 0 0,4-5-33 0 0,0 0 0 0 0,0 0 0 0 0,-1 0-1 0 0,1 0 1 0 0,-1-1 0 0 0,-5 5 0 0 0,-22 17 591 0 0,25-21-560 0 0,3-1-16 0 0,0 0 0 0 0,0-1 0 0 0,0 0 0 0 0,0 0 0 0 0,-6 3 0 0 0,-11 5 256 0 0,15-8 0 0 0,-1 1-16 0 0,-19 6-65 0 0,19-7-23 0 0,0-1-7 0 0,2 0-191 0 0,-2 0 12 0 0,-1 0 0 0 0,1-1 1 0 0,0 0-1 0 0,-1 0 0 0 0,1 0 0 0 0,-9-1 0 0 0,8-1-22 0 0,-1 0-1 0 0,0 0 0 0 0,1-1 0 0 0,-1 0 0 0 0,1-1 0 0 0,0 1 1 0 0,-8-6-1 0 0,12 7-686 0 0,1-1-67 0 0,-10-7-29 0 0,9 8-8 0 0,1 0-1473 0 0,-11-8 656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368 135 8751 0 0,'0'0'674'0'0,"-1"-2"-332"0"0,-2-5 277 0 0,0 0 0 0 0,0 0 0 0 0,1-1 0 0 0,0 1 0 0 0,-1-9 0 0 0,-7-25 107 0 0,9 39-725 0 0,1 1 0 0 0,0-1 0 0 0,-1 1 0 0 0,1-1 0 0 0,-1 1 0 0 0,0-1 0 0 0,1 1 0 0 0,-1 0 0 0 0,0-1 0 0 0,0 1 0 0 0,0 0 0 0 0,0 0 0 0 0,-1-2 0 0 0,-1 1 24 0 0,2 0 40 0 0,1 1 0 0 0,-1 0-1 0 0,0 0 1 0 0,0 0 0 0 0,-1 0 0 0 0,1 0 0 0 0,0 0 0 0 0,0 0 0 0 0,0 0-1 0 0,-1 1 1 0 0,1-1 0 0 0,0 0 0 0 0,-1 1 0 0 0,1-1 0 0 0,-1 1 0 0 0,1-1-1 0 0,-1 1 1 0 0,-2-1 0 0 0,3 1-16 0 0,-2-1 518 0 0,-3 3 69 0 0,-17 5 17 0 0,18-5-53 0 0,-2 3-234 0 0,-2-1-275 0 0,4-1-20 0 0,0 0-1 0 0,1 0 0 0 0,-1 0 0 0 0,1 1 1 0 0,-5 4-1 0 0,2-2 6 0 0,-19 18 143 0 0,-1 7-209 0 0,-7 12-10 0 0,1 7 0 0 0,1 8 0 0 0,4 4 0 0 0,8-3 0 0 0,18-50 3 0 0,0 0 0 0 0,0 0-1 0 0,1 0 1 0 0,0 12 0 0 0,7 34 63 0 0,-6-53-59 0 0,0 0 0 0 0,0-1-1 0 0,1 1 1 0 0,-1 0 0 0 0,1 0-1 0 0,-1-1 1 0 0,1 1 0 0 0,0 0-1 0 0,1 2 1 0 0,16 30 32 0 0,-13-25 83 0 0,2-5 10 0 0,21 13-4 0 0,-27-17-121 0 0,-1 1 0 0 0,1-1 0 0 0,0 1 0 0 0,-1-1 0 0 0,1 1 0 0 0,0-1 0 0 0,0 0-1 0 0,-1 0 1 0 0,1 1 0 0 0,0-1 0 0 0,0 0 0 0 0,-1 0 0 0 0,1 0 0 0 0,0 0 0 0 0,0 0 0 0 0,1 0 0 0 0,31-3 69 0 0,-21 0-65 0 0,1-1 0 0 0,-1-1 0 0 0,0 0 0 0 0,0 0 0 0 0,-1-1 1 0 0,21-15-1 0 0,60-54-40 0 0,-82 66-13 0 0,22-19-100 0 0,39-46 0 0 0,-63 65 231 0 0,-1 0 1 0 0,-1 0-1 0 0,1-1 0 0 0,-1 0 1 0 0,-1 0-1 0 0,0 0 1 0 0,-1-1-1 0 0,1 0 0 0 0,-2 0 1 0 0,4-15-1 0 0,-7 20 14 0 0,1 1 0 0 0,-1-1-1 0 0,-1 0 1 0 0,1 1 0 0 0,-1-1 0 0 0,0 0-1 0 0,0 1 1 0 0,0-1 0 0 0,-1 1-1 0 0,0-1 1 0 0,0 1 0 0 0,-5-8 0 0 0,2 4 0 0 0,0 0 0 0 0,-1 1 0 0 0,0 0 0 0 0,-1 0 0 0 0,-12-12-1 0 0,15 17 91 0 0,1 0-1 0 0,-1 1 1 0 0,0-1-1 0 0,0 1 1 0 0,-1 0-1 0 0,1 0 0 0 0,-7-2 1 0 0,7 2-227 0 0,2 1-44 0 0,1 1 0 0 0,0-1 1 0 0,0 0-1 0 0,-1 1 0 0 0,1 0 1 0 0,0-1-1 0 0,-1 1 0 0 0,1-1 1 0 0,-1 1-1 0 0,1 0 0 0 0,-3 0 1 0 0,-9 0-1129 0 0,-25 0-2049 0 0,34 0 1045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1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70 14743 0 0,'0'0'4164'0'0,"-1"10"-4609"0"0,-2 29 149 0 0,2-38 273 0 0,1 1 0 0 0,0-1 0 0 0,0 1 0 0 0,0-1 0 0 0,0 1 0 0 0,0 0 1 0 0,1-1-1 0 0,-1 1 0 0 0,0-1 0 0 0,1 3 0 0 0,12 46 20 0 0,0 34 581 0 0,-7-48-236 0 0,-4-27-7 0 0,0 3-40 0 0,8 34-21 0 0,-7-34-2 0 0,1-3-24 0 0,12 29-101 0 0,-12-29 42 0 0,1-1-115 0 0,18 24-48 0 0,-23-32-23 0 0,0 1 0 0 0,1-1-1 0 0,-1 1 1 0 0,0-1 0 0 0,0 1 0 0 0,1-1-1 0 0,-1 0 1 0 0,0 1 0 0 0,1-1 0 0 0,-1 1 0 0 0,1-1-1 0 0,-1 0 1 0 0,0 1 0 0 0,1-1 0 0 0,-1 0-1 0 0,1 1 1 0 0,-1-1 0 0 0,1 0 0 0 0,-1 0-1 0 0,1 0 1 0 0,-1 1 0 0 0,1-1 0 0 0,-1 0-1 0 0,1 0 1 0 0,-1 0 0 0 0,1 0 0 0 0,-1 0-1 0 0,2 0 1 0 0,25 2 169 0 0,-27-1-162 0 0,1-1 0 0 0,-1 0 0 0 0,1 0 1 0 0,-1 0-1 0 0,1 0 0 0 0,0 0 0 0 0,-1 0 0 0 0,1 0 0 0 0,-1 0 0 0 0,1 0 0 0 0,-1 0 0 0 0,1-1 1 0 0,-1 1-1 0 0,1 0 0 0 0,-1 0 0 0 0,1 0 0 0 0,-1-1 0 0 0,2 1 0 0 0,2-2 52 0 0,-3 2-40 0 0,1-1 0 0 0,-1 1 0 0 0,1-1 1 0 0,-1 0-1 0 0,0 0 0 0 0,1 1 1 0 0,-1-1-1 0 0,0 0 0 0 0,0 0 0 0 0,1 0 1 0 0,-1 0-1 0 0,0-1 0 0 0,1-1 0 0 0,29-33 245 0 0,-1-1 0 0 0,28-47 0 0 0,44-93-105 0 0,-94 161-161 0 0,-4 7 1 0 0,1 1 0 0 0,0-1 0 0 0,0 1 0 0 0,8-8 0 0 0,-3 3 51 0 0,-7 12-22 0 0,1 8-9 0 0,1 2-22 0 0,-1 1 0 0 0,4 14-1 0 0,-5-14-14 0 0,-2 0 0 0 0,1 0 0 0 0,-1 15 0 0 0,0 37-45 0 0,-2-42 51 0 0,1-7-12 0 0,1-1 0 0 0,1 18 0 0 0,5 21 9 0 0,-4-38 17 0 0,0 0 0 0 0,7 20 0 0 0,14 19 69 0 0,-24-50-66 0 0,1 0 0 0 0,0-1 0 0 0,0 1 0 0 0,0 0 0 0 0,0-1 0 0 0,0 1 0 0 0,0-1-1 0 0,1 0 1 0 0,1 3 0 0 0,27 24 24 0 0,-29-27-26 0 0,0 0 0 0 0,-1 0 1 0 0,1 0-1 0 0,0 0 0 0 0,0 0 0 0 0,0-1 0 0 0,0 1 0 0 0,0 0 1 0 0,1-1-1 0 0,-1 1 0 0 0,0-1 0 0 0,2 1 0 0 0,30 11 85 0 0,-32-12-87 0 0,0 0 1 0 0,0 1 0 0 0,0-1-1 0 0,0 0 1 0 0,-1 1 0 0 0,1-1-1 0 0,0 0 1 0 0,0 0-1 0 0,0 0 1 0 0,0 0 0 0 0,0 0-1 0 0,0 0 1 0 0,0 0 0 0 0,1 0-1 0 0,4 0 17 0 0,-4 0-13 0 0,0 0 0 0 0,1 0 1 0 0,-1 0-1 0 0,0-1 0 0 0,0 1 0 0 0,0 0 1 0 0,0-1-1 0 0,0 0 0 0 0,1 1 0 0 0,-1-1 1 0 0,0 0-1 0 0,2-1 0 0 0,9-5 35 0 0,1 0-1 0 0,-1-1 1 0 0,-1-1 0 0 0,1 0-1 0 0,16-16 1 0 0,-12 7-6 0 0,0-2-1 0 0,-1 0 1 0 0,0 0 0 0 0,-2-2-1 0 0,-1 0 1 0 0,-1-1 0 0 0,0 0-1 0 0,-2 0 1 0 0,-1-1 0 0 0,0-1-1 0 0,-2 1 1 0 0,-1-1 0 0 0,-1-1-1 0 0,-1 1 1 0 0,0-43 0 0 0,-4 54-968 0 0,-6-24 1 0 0,6 35 36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12 5527 0 0,'-4'-8'7910'0'0,"2"7"-6689"0"0,1 1-876 0 0,1-1-266 0 0,-1 1-1 0 0,1 0 1 0 0,-1 0-1 0 0,1 0 1 0 0,-1-1-1 0 0,1 1 1 0 0,-1 0-1 0 0,1 0 0 0 0,-1 0 1 0 0,1 0-1 0 0,-1 0 1 0 0,1 0-1 0 0,-1 0 1 0 0,1 0-1 0 0,-1 0 1 0 0,0 0-1 0 0,1 0 1 0 0,-1 0-1 0 0,1 0 1 0 0,-1 1-1 0 0,1-1 0 0 0,-1 0 1 0 0,1 0-1 0 0,-1 1 1 0 0,1-1-1 0 0,0 0 1 0 0,-1 1-1 0 0,1-1 1 0 0,-1 0-1 0 0,1 1 1 0 0,-1-1-1 0 0,1 1 1 0 0,-25 16 17 0 0,12-6-68 0 0,-25 32-483 0 0,30-35 360 0 0,-18 26-361 0 0,18-25 401 0 0,3-3 29 0 0,0 1-1 0 0,0-1 0 0 0,1 1 0 0 0,-4 8 0 0 0,-15 27-1 0 0,10-18-7 0 0,-12 29 202 0 0,13-25 97 0 0,-12 32 21 0 0,13-28 30 0 0,-12 36 113 0 0,12-33 55 0 0,-9 33 11 0 0,11-35-34 0 0,-7 33-152 0 0,9-36-69 0 0,-3 27-14 0 0,7-30-25 0 0,4 35-96 0 0,5-3-17 0 0,-5-57-73 0 0,-1 1-1 0 0,1 0 1 0 0,-1-1 0 0 0,1 1-1 0 0,0-1 1 0 0,0 1 0 0 0,2 3-1 0 0,21 46 86 0 0,-18-39-10 0 0,3-4 14 0 0,26 28 61 0 0,-34-36-140 0 0,1 1 0 0 0,-1-1-1 0 0,1 1 1 0 0,-1-1 0 0 0,1 0 0 0 0,-1 0 0 0 0,4 2 0 0 0,21 12 174 0 0,-12-10-31 0 0,21 1-134 0 0,-27-6-92 0 0,0 0-1 0 0,1 0 1 0 0,-1-1 0 0 0,0 0-1 0 0,0-1 1 0 0,0 1-1 0 0,0-1 1 0 0,0-1-1 0 0,0 0 1 0 0,11-5 0 0 0,-8 1-883 0 0,0 1 1 0 0,0-2 0 0 0,0 1 0 0 0,-1-1-1 0 0,18-19 1 0 0,-12 10-4814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11055 0 0,'0'0'8700'0'0,"2"12"-8160"0"0,8 49 326 0 0,-5-51-737 0 0,22 43-148 0 0,-18-37-22 0 0,-2-5-43 0 0,0 0 1 0 0,0 0-1 0 0,13 13 0 0 0,15 17-312 0 0,-4-7 350 0 0,7 8 19 0 0,-30-33 103 0 0,-1-1 55 0 0,23 22 11 0 0,-23-22 73 0 0,0-1-160 0 0,19 24-29 0 0,-20-23 10 0 0,0-2-1882 0 0,24 25-1410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 9671 0 0,'0'0'748'0'0,"-3"1"-492"0"0,-12 3 2723 0 0,10-2-1351 0 0,-25 14 847 0 0,22-12-2226 0 0,-29 18 887 0 0,-1 4-557 0 0,19-12-333 0 0,6-4-206 0 0,1-1 24 0 0,-21 21 0 0 0,-16 17-10 0 0,-9 14-44 0 0,5 0-10 0 0,5-1 0 0 0,6-5 11 0 0,13-12 42 0 0,23-35 11 0 0,0 2 10 0 0,-16 29 38 0 0,16-29 142 0 0,2 0-147 0 0,-10 30-134 0 0,10-30-225 0 0,7-10-1306 0 0,12 0-3126 0 0,-4-5-1494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13823 0 0,'0'0'8565'0'0,"-3"11"-8389"0"0,0 3-164 0 0,0-1 0 0 0,-1 17-1 0 0,3-13-27 0 0,3 28 0 0 0,0-32-148 0 0,0 2-49 0 0,15 73-234 0 0,-4-21-1 0 0,1 9 16 0 0,-3 1 170 0 0,-8-61 224 0 0,4 47-131 0 0,-1 14 252 0 0,-5-62-52 0 0,1 41 138 0 0,-2 13 635 0 0,-3-12-526 0 0,3-43-64 0 0,-2-3-29 0 0,1 2-122 0 0,-7 39 360 0 0,-1-8-396 0 0,7-33 186 0 0,-2 0-138 0 0,-9 31-47 0 0,9-32 55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16583 0 0,'0'0'2968'0'0,"-5"7"-2601"0"0,-13 21-175 0 0,13-21-80 0 0,0 5-15 0 0,-2 2-71 0 0,-1 2-75 0 0,-8 24 0 0 0,-8 25-375 0 0,7-16 216 0 0,9-24 66 0 0,-8 30 22 0 0,8-27 6 0 0,-5 31 49 0 0,7-30 196 0 0,-3 26 86 0 0,6-28 20 0 0,0 25 27 0 0,2-27 100 0 0,2 23 42 0 0,-1-39-271 0 0,0 0 1 0 0,1-1 0 0 0,0 1 0 0 0,2 9 0 0 0,0-5-24 0 0,-2-2 103 0 0,3 3-72 0 0,13 43-14 0 0,-8-33-12 0 0,16 28-53 0 0,-16-38-58 0 0,17 23-1 0 0,4-3-21 0 0,-24-28-63 0 0,0-1-10 0 0,19 15 1 0 0,-19-15-13 0 0,2-2-246 0 0,23 9 155 0 0,-31-12 176 0 0,1 0 0 0 0,-1 1 0 0 0,1-1 0 0 0,-1 0-1 0 0,1 0 1 0 0,-1 0 0 0 0,1 1 0 0 0,0-1 0 0 0,-1 0 0 0 0,1 0-1 0 0,0 0 1 0 0,-1 0 0 0 0,1 0 0 0 0,-1 0 0 0 0,1 0 0 0 0,1 0 0 0 0,4-2-653 0 0,0-1 0 0 0,0 1 1 0 0,0-1-1 0 0,10-6 1 0 0,-2-2-5827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16583 0 0,'0'0'3818'0'0,"0"10"-3168"0"0,-1 30 44 0 0,0-30 525 0 0,8-2-1484 0 0,17 24-338 0 0,-17-24-64 0 0,-1-1 59 0 0,17 22 321 0 0,-17-21 139 0 0,1 0 27 0 0,19 26 42 0 0,-19-25 146 0 0,-1-1 58 0 0,22 26 16 0 0,-22-25 21 0 0,0-1 71 0 0,18 22 30 0 0,-18-22 7 0 0,-1 0-43 0 0,17 26-240 0 0,-17-25-298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17047 0 0,'0'0'1543'0'0,"-6"5"-1268"0"0,-16 17-197 0 0,16-17 165 0 0,-2 6 60 0 0,-39 53 286 0 0,-61 79-308 0 0,75-101-227 0 0,19-24-48 0 0,-26 36-68 0 0,0 4-5 0 0,13-17 44 0 0,-1 6-25 0 0,5-3 20 0 0,19-35-46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4 157 7943 0 0,'-4'-26'786'0'0,"4"25"-762"0"0,0 0 0 0 0,0 0 0 0 0,0 0 0 0 0,0 0 0 0 0,1 0 0 0 0,-1 0 0 0 0,0 0 0 0 0,0 0 0 0 0,1 1 0 0 0,-1-1 0 0 0,0 0 0 0 0,1 0 0 0 0,-1 0 0 0 0,1 0 0 0 0,-1 1 0 0 0,1-1 0 0 0,-1 0 0 0 0,1 0 0 0 0,-1 1 0 0 0,1-1 0 0 0,1-1 0 0 0,2-2 677 0 0,0 0-300 0 0,-1-1 1 0 0,2 1-1 0 0,-1 0 1 0 0,0 0-1 0 0,1 1 1 0 0,0-1-1 0 0,0 1 1 0 0,0 0-1 0 0,0 0 1 0 0,0 1-1 0 0,0 0 1 0 0,1-1-1 0 0,9-1 0 0 0,9-1-227 0 0,0 0 0 0 0,25-1-1 0 0,-16 3 95 0 0,312-35 1211 0 0,-333 37-1146 0 0,8 1-55 0 0,1 1 216 0 0,8 0 122 0 0,-22 3-521 0 0,-4-2-89 0 0,1-1 1 0 0,-1 1-1 0 0,0 0 0 0 0,-1 1 1 0 0,1-1-1 0 0,0 0 1 0 0,-1 1-1 0 0,1-1 0 0 0,2 5 1 0 0,-2-2-14 0 0,0 2-1 0 0,0-1 1 0 0,-1 0 0 0 0,0 0-1 0 0,2 9 1 0 0,-1-4-85 0 0,-5 1-115 0 0,0 2 172 0 0,0-7-8 0 0,1 1 0 0 0,0 0 0 0 0,0 14-1 0 0,-2-8-162 0 0,-8 39 110 0 0,8-39 6 0 0,1 0 2 0 0,-4 43-4 0 0,5-43-17 0 0,1 0-10 0 0,0 58-138 0 0,0-58 68 0 0,4 26 0 0 0,-2-23 104 0 0,-1-3-171 0 0,0-2 0 0 0,4 37-1 0 0,-4-36-6 0 0,1-1-231 0 0,5 37 418 0 0,-5-26 118 0 0,-1 21 24 0 0,-1-33 630 0 0,-6-6-354 0 0,-17 15-4 0 0,17-15-29 0 0,0-4-12 0 0,-2 1-200 0 0,6-1-49 0 0,-1 0 0 0 0,0 0 0 0 0,0-1 1 0 0,0 1-1 0 0,1-1 0 0 0,-1 0 0 0 0,0 0 0 0 0,0 0 1 0 0,-4 0-1 0 0,-98-9 1648 0 0,-194-39 0 0 0,279 42-2248 0 0,0 0 1 0 0,-24-11-1 0 0,43 17 240 0 0,0-1 0 0 0,0 1-1 0 0,0 0 1 0 0,0-1-1 0 0,1 1 1 0 0,-1-1 0 0 0,0 1-1 0 0,0-1 1 0 0,0 1 0 0 0,0-1-1 0 0,1 0 1 0 0,-1 1 0 0 0,0-1-1 0 0,0-1 1 0 0,-1-1-1303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132 127 17503 0 0,'0'0'2514'0'0,"-4"12"-1865"0"0,-16 57 633 0 0,3-11-914 0 0,-5 11-290 0 0,10-31-409 0 0,8-29-145 0 0,0 1-32 0 0,-13 28-82 0 0,13-28-332 0 0,-1-3-3056 0 0,-13 20 3318 0 0,14-20-839 0 0</inkml:trace>
  <inkml:trace contextRef="#ctx0" brushRef="#br0" timeOffset="1">184 1 18431 0 0,'0'0'2014'0'0,"7"7"-1710"0"0,0 1-184 0 0,24 24 752 0 0,4 2-814 0 0,4 2-163 0 0,-7-7-440 0 0,-26-24-185 0 0,2 3-35 0 0,3 0 489 0 0,-5-3-123 0 0,0 0 0 0 0,-1 0 0 0 0,1 1 0 0 0,7 10 0 0 0,11 13-345 0 0,-18-22 66 0 0,0-2-16 0 0,19 17-196 0 0,-19-17-2646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6447 0 0,'0'0'3395'0'0,"-3"9"-340"0"0,-7 27 154 0 0,8-27-318 0 0,-3 1-1454 0 0,-24 51 36 0 0,-2 5-685 0 0,6-9-705 0 0,0 9-19 0 0,4 1-51 0 0,1 0-13 0 0,3-2 0 0 0,2-2 0 0 0,-2 7 0 0 0,5-17-13 0 0,9-43-55 0 0,3-5 44 0 0,0 0-1 0 0,0 0 1 0 0,-1 0 0 0 0,0 0 0 0 0,-2 9-1 0 0,0-3-4 0 0,1-1-146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19351 0 0,'0'0'2552'0'0,"-5"8"-2320"0"0,-14 26-49 0 0,18-32-185 0 0,0-1 1 0 0,0 1 0 0 0,1-1-1 0 0,-1 1 1 0 0,0 0 0 0 0,1-1-1 0 0,-1 1 1 0 0,1 0 0 0 0,0 0-1 0 0,-1-1 1 0 0,1 3 0 0 0,-6 51-70 0 0,5-52 48 0 0,1 1 1 0 0,-1-1-1 0 0,1 0 0 0 0,0 1 1 0 0,1 4-1 0 0,6 65-906 0 0,-1-19 385 0 0,-2-26 45 0 0,6 31 218 0 0,-4-30 97 0 0,6 31 21 0 0,-5-30 30 0 0,10 40 106 0 0,2 12 55 0 0,0 6 304 0 0,-16-74-268 0 0,6 41 247 0 0,-6-42-260 0 0,-1-1 23 0 0,-1 0 0 0 0,1 15 0 0 0,-1-14-31 0 0,0-3 26 0 0,0 0 0 0 0,-1 18 1 0 0,-2 11 29 0 0,2-30-17 0 0,-2 5-2 0 0,-9 40 16 0 0,9-40 67 0 0,-4-2 28 0 0,-18 38 7 0 0,12-30-4 0 0,6-10-137 0 0,3-5-12 0 0,-1 1-1 0 0,1-1 1 0 0,-1 0 0 0 0,-1 0-1 0 0,-5 5 1 0 0,2-1 6 0 0,-25 24 194 0 0,-9 5-60 0 0,5-5-38 0 0,2-5-81 0 0,29-23-58 0 0,-22 15 27 0 0,-2-2-126 0 0,23-14-9 0 0,0-1-136 0 0,-20 10-615 0 0,20-10-271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12 11519 0 0,'0'0'1351'0'0,"-2"-1"-491"0"0,-24-9 3773 0 0,23 9-3599 0 0,-3 9-873 0 0,-1 1-155 0 0,-1 1-1 0 0,-6 14 1 0 0,4-5 8 0 0,-9 30-1 0 0,-1 12 131 0 0,12-34 69 0 0,-8 32 13 0 0,9-28 20 0 0,-4 35 70 0 0,6-33 32 0 0,-3 33 4 0 0,5-34-28 0 0,0 29-117 0 0,2-32-51 0 0,0 27-11 0 0,0-27-25 0 0,1 32-83 0 0,1-29 17 0 0,3 34-30 0 0,-3-34 18 0 0,4 46-31 0 0,3 10-11 0 0,0-12 0 0 0,1-9 11 0 0,5 2 31 0 0,3-20-43 0 0,-14-39-68 0 0,3-10-422 0 0,19 4-90 0 0,-25-4 559 0 0,1 0 0 0 0,-1 0 1 0 0,0 0-1 0 0,0 0 0 0 0,1 0 1 0 0,-1 1-1 0 0,0-1 0 0 0,0 0 1 0 0,1 0-1 0 0,-1 0 0 0 0,0 0 1 0 0,0 0-1 0 0,1 0 0 0 0,-1 0 1 0 0,0 0-1 0 0,0 0 0 0 0,1 0 0 0 0,-1 0 1 0 0,0-1-1 0 0,0 1 0 0 0,1 0 1 0 0,-1 0-1 0 0,0 0 0 0 0,0 0 1 0 0,1 0-1 0 0,-1 0 0 0 0,0-1 1 0 0,0 1-1 0 0,0 0 0 0 0,1 0 1 0 0,-1 0-1 0 0,0 0 0 0 0,0-1 1 0 0,9-11-1962 0 0,-3-2-4872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19351 0 0,'0'0'2094'0'0,"-3"9"-1901"0"0,-11 28-8 0 0,10-27-1 0 0,3 0-31 0 0,-1 42-111 0 0,5-23-18 0 0,-2-20-67 0 0,1 0 0 0 0,-1 16-1 0 0,3-14-141 0 0,12 32-8 0 0,-12-32 14 0 0,2-1 93 0 0,17 31 56 0 0,-10-22-20 0 0,14 19 112 0 0,-20-29 80 0 0,0-1 18 0 0,20 23-11 0 0,-13-19-68 0 0,13 7-77 0 0,-26-18-22 0 0,0 0 0 0 0,-1-1 0 0 0,1 1 0 0 0,0-1 0 0 0,0 1 0 0 0,0-1 0 0 0,0 1 0 0 0,0-1 0 0 0,-1 0 0 0 0,1 0 0 0 0,0 1 0 0 0,0-1 0 0 0,2 0 0 0 0,24 5-362 0 0,-16-5-901 0 0,7-6-3658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 4143 0 0,'-5'9'319'0'0,"-21"36"360"0"0,-5-2 2290 0 0,25-35 1023 0 0,-1 0 205 0 0,-37 42 1065 0 0,-138 170-3912 0 0,148-173-1350 0 0,0 3-56 0 0,-19 32-576 0 0,13-19-46 0 0,19-26 456 0 0,15-27 44 0 0,2 0 8 0 0,-16 32 16 0 0,15-31 56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2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68 150 13823 0 0,'0'0'4368'0'0,"6"6"-2776"0"0,19 20-182 0 0,-18-19-802 0 0,2-2-353 0 0,27 16-67 0 0,-35-21-179 0 0,0 1 0 0 0,0 0 0 0 0,0-1 0 0 0,1 1 0 0 0,-1-1 0 0 0,0 1 0 0 0,0-1 0 0 0,1 1 0 0 0,-1-1 0 0 0,2 0 0 0 0,4 2-52 0 0,-5-1-3 0 0,0 0 0 0 0,1-1 0 0 0,-1 1 0 0 0,0-1 1 0 0,1 0-1 0 0,-1 0 0 0 0,1 0 0 0 0,-1 0 0 0 0,0 0 0 0 0,5-1 0 0 0,-2 1-75 0 0,-3 1 67 0 0,-1-1 0 0 0,1 0 1 0 0,0 0-1 0 0,-1 0 0 0 0,1-1 1 0 0,0 1-1 0 0,0 0 1 0 0,-1-1-1 0 0,1 1 0 0 0,-1-1 1 0 0,1 1-1 0 0,2-2 1 0 0,-1 0-158 0 0,0 1 1 0 0,0 0-1 0 0,0-1 1 0 0,0 1 0 0 0,0-1-1 0 0,0 0 1 0 0,-1 0-1 0 0,1 0 1 0 0,0-1 0 0 0,-1 1-1 0 0,0-1 1 0 0,0 1-1 0 0,0-1 1 0 0,0 0 0 0 0,0 1-1 0 0,0-1 1 0 0,-1 0-1 0 0,1 0 1 0 0,1-5 0 0 0,-2 1 458 0 0,0 0 1 0 0,0 0 0 0 0,0 0-1 0 0,-1-1 1 0 0,0 1 0 0 0,0 0-1 0 0,-1 0 1 0 0,0 0 0 0 0,0-1-1 0 0,0 1 1 0 0,-1 0 0 0 0,-1 0-1 0 0,1 1 1 0 0,-1-1 0 0 0,-5-9-1 0 0,5 12-333 0 0,0-1 0 0 0,0 1-1 0 0,-1 0 1 0 0,0 1 0 0 0,1-1 0 0 0,-7-4 0 0 0,10 8 76 0 0,-6-4-254 0 0,-11-2 43 0 0,-5 2 176 0 0,15 3 50 0 0,5 1 2 0 0,0 0 1 0 0,1-1 0 0 0,-1 1 0 0 0,0 0 0 0 0,0 0 0 0 0,1 0 0 0 0,-1 0-1 0 0,0 0 1 0 0,0 1 0 0 0,1-1 0 0 0,-1 1 0 0 0,0-1 0 0 0,-1 2 0 0 0,-4-1 15 0 0,5-1-8 0 0,0 0 0 0 0,0 1 0 0 0,0-1-1 0 0,-1 1 1 0 0,1 0 0 0 0,0 0 0 0 0,0 0 0 0 0,0 0 0 0 0,0 0-1 0 0,-3 2 1 0 0,-2 1 5 0 0,3-2-7 0 0,1-1 0 0 0,-1 1-1 0 0,1 1 1 0 0,0-1 0 0 0,-1 0 0 0 0,-3 5 0 0 0,-23 20-4 0 0,24-21-10 0 0,1 1 0 0 0,0-1 0 0 0,0 1 0 0 0,-6 12 0 0 0,7-11 6 0 0,0 1-1 0 0,0 0 0 0 0,1 0 1 0 0,1 0-1 0 0,-3 10 0 0 0,4-11 15 0 0,0-1-1 0 0,1 0 0 0 0,0 12 1 0 0,1 7 430 0 0,3-17-254 0 0,10 29 50 0 0,-10-29 288 0 0,3-1-275 0 0,23 21-58 0 0,-23-22-29 0 0,1-2-4 0 0,2 1-113 0 0,-5-2-9 0 0,1-1 0 0 0,0 0 0 0 0,0 0 0 0 0,9 3 0 0 0,22 9 165 0 0,-30-12-176 0 0,24 7 130 0 0,7 0 27 0 0,-15-4-97 0 0,-4-1-15 0 0,-2-2-66 0 0,3 0 48 0 0,10 1-49 0 0,-2-1-26 0 0,-23-3-75 0 0,0 1-98 0 0,15 0-15 0 0,-16-1 1 0 0,-8-10-3574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3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17047 0 0,'0'0'3456'0'0,"1"10"-2982"0"0,1 29-402 0 0,-2-29-182 0 0,-5-3-1786 0 0,-18 20 915 0 0,17-20 68 0 0,0-3 322 0 0,-19 12 140 0 0,19-12 31 0 0,-1 0 132 0 0,-23 12 538 0 0,23-12 234 0 0,0-1 48 0 0,-19 8-22 0 0,20-8 185 0 0,0-2-390 0 0,-18 2-170 0 0,18-2-712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7:3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 17503 0 0,'0'0'803'0'0,"-3"-1"-18"0"0,-9-3-461 0 0,10 4 607 0 0,10 2-1036 0 0,25 5-130 0 0,-18-1-21 0 0,-6-2 170 0 0,-5-3 29 0 0,1 1 0 0 0,-1 1-1 0 0,0-1 1 0 0,0 0 0 0 0,0 1-1 0 0,6 5 1 0 0,23 15-165 0 0,-16-8 4 0 0,27 27 50 0 0,4 5 192 0 0,-28-27 48 0 0,20 23 27 0 0,-19-20 112 0 0,21 23 49 0 0,-21-22 10 0 0,18 23-15 0 0,-20-23-72 0 0,18 22-30 0 0,-20-21-8 0 0,24 36-25 0 0,-1 9-108 0 0,-13-14-82 0 0,-20-35-58 0 0,-3-9 79 0 0,-1-5-2 0 0,-1 0 1 0 0,0 0-1 0 0,0 1 1 0 0,1 12-1 0 0,-1-10 8 0 0,0-4 45 0 0,-1-1-1 0 0,0 0 1 0 0,0 1 0 0 0,-1-1-1 0 0,0 1 1 0 0,0 7-1 0 0,0 34 327 0 0,-3-35-132 0 0,-10 38 84 0 0,10-38 38 0 0,-3-1 8 0 0,-16 34-20 0 0,11-28-97 0 0,-20 22 108 0 0,2-7-177 0 0,-6 4-51 0 0,5-7-46 0 0,24-23-104 0 0,-2 1-47 0 0,-22 20-11 0 0,22-20-132 0 0,2-2-548 0 0,-27 20-239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32:1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11409 284 4143 0 0,'1'-2'310'0'0,"1"1"0"0"0,-1-1 0 0 0,1 0 0 0 0,-1 1 0 0 0,0-1 0 0 0,0 0 0 0 0,1 0 0 0 0,-1 0 0 0 0,-1 1 0 0 0,1-1 0 0 0,0 0 0 0 0,0 0 0 0 0,-1-1 0 0 0,1 1 0 0 0,-1 0 0 0 0,0 0 0 0 0,1 0 0 0 0,-1-3 0 0 0,0 5-232 0 0,0 0 0 0 0,0 0-1 0 0,0 0 1 0 0,0-1 0 0 0,0 1 0 0 0,0 0 0 0 0,0 0 0 0 0,0 0 0 0 0,0 0 0 0 0,0 0 0 0 0,0-1 0 0 0,-1 1 0 0 0,1 0-1 0 0,0 0 1 0 0,0 0 0 0 0,0 0 0 0 0,0 0 0 0 0,0-1 0 0 0,0 1 0 0 0,0 0 0 0 0,0 0 0 0 0,0 0 0 0 0,-1 0 0 0 0,1 0-1 0 0,0 0 1 0 0,0 0 0 0 0,0-1 0 0 0,0 1 0 0 0,0 0 0 0 0,0 0 0 0 0,-1 0 0 0 0,1 0 0 0 0,0 0 0 0 0,0 0 0 0 0,0 0-1 0 0,0 0 1 0 0,-1 0 0 0 0,1 0 0 0 0,0 0 0 0 0,0 0 0 0 0,0 0 0 0 0,0 0 0 0 0,-1 0 0 0 0,1 0 0 0 0,0 0 0 0 0,0 0-1 0 0,0 0 1 0 0,0 0 0 0 0,0 0 0 0 0,-1 0 0 0 0,-1 1-150 0 0,0-1 609 0 0,-2 0-385 0 0,-12 4 20 0 0,12-3 84 0 0,2-2 38 0 0,-4 0 132 0 0,0-1 1 0 0,-1 0-1 0 0,1 0 1 0 0,-8-5 0 0 0,9 4-251 0 0,-1 1 0 0 0,0-1 0 0 0,0 1 0 0 0,0 0 0 0 0,0 1 0 0 0,0-1 0 0 0,-12 0 0 0 0,-68-6 553 0 0,-106-6 338 0 0,60 11-804 0 0,-35-4-169 0 0,28-4 224 0 0,-9-2-132 0 0,84 5-186 0 0,-57-6 0 0 0,73 10 0 0 0,0-3 0 0 0,-69-18 0 0 0,77 16 0 0 0,0 1 0 0 0,0 2 0 0 0,-67 0 0 0 0,-139-1 0 0 0,76 2 73 0 0,119 2-82 0 0,-106 4 9 0 0,58 1 0 0 0,-64 4 0 0 0,-55-1 0 0 0,-61-16 0 0 0,206 11-31 0 0,-85 11-1 0 0,-30 0-22 0 0,-54-19 43 0 0,59 6 11 0 0,117 2 0 0 0,2-1 0 0 0,-119-19 0 0 0,47 4 0 0 0,79 11 4 0 0,-32 0-117 0 0,-159 3-178 0 0,125-6 291 0 0,62 3 0 0 0,14 1 0 0 0,21 1 0 0 0,-1 1 0 0 0,-34 2 0 0 0,40 2-8 0 0,0 0 0 0 0,1 2 0 0 0,-1 0 0 0 0,1 2 0 0 0,0 0 0 0 0,0 1 0 0 0,-19 10 0 0 0,15-1 8 0 0,4 2 0 0 0,-8 11 0 0 0,5 3-10 0 0,14-15-45 0 0,-5 22-14 0 0,10-29-3 0 0,4 2-400 0 0,0 51-135 0 0,2-52 551 0 0,7 34 35 0 0,-7-34-34 0 0,0 2-92 0 0,2 37 58 0 0,-3-37 9 0 0,-1-1 13 0 0,-1 38 1 0 0,-1-26 2 0 0,-2 23 38 0 0,3-38 11 0 0,0 0 1 0 0,0 0-1 0 0,-4 11 0 0 0,4-16 5 0 0,0 0 0 0 0,0 0-1 0 0,1 0 1 0 0,0 0 0 0 0,-1 0 0 0 0,2 5 0 0 0,-1 4-45 0 0,1 37 32 0 0,-1-37-37 0 0,1-1-92 0 0,1 35 126 0 0,0-23-17 0 0,2 39 32 0 0,4 11 11 0 0,3 1 0 0 0,1-6 0 0 0,0-1 0 0 0,-3-6-10 0 0,-7-37-33 0 0,-2 34 32 0 0,-3 13 11 0 0,-6-6 0 0 0,-4-12 11 0 0,13-52-6 0 0,-1 1 1 0 0,1-1-1 0 0,-1 0 0 0 0,0 0 1 0 0,0 0-1 0 0,0 0 0 0 0,-1 2 1 0 0,-22 36 4 0 0,2-10 2 0 0,13-21 36 0 0,-10 4-36 0 0,-13 5-12 0 0,26-16 0 0 0,-16 7 87 0 0,-1-1 0 0 0,-1 0 0 0 0,0-2 0 0 0,0-1 0 0 0,0-1 0 0 0,0-1 0 0 0,-42 0 0 0 0,-64 6-7 0 0,45-1-17 0 0,31-5 156 0 0,-4-1 8 0 0,-60 12 0 0 0,-73 5-115 0 0,99-13-24 0 0,-139 20 440 0 0,109-14-528 0 0,49-6 0 0 0,-134 15 0 0 0,-6-1 0 0 0,180-16 0 0 0,-32 5 0 0 0,-118-1 0 0 0,43-4 0 0 0,67 0 0 0 0,-85 12 0 0 0,113-10 0 0 0,4 0 0 0 0,-1-3 0 0 0,0-1 0 0 0,0-2 0 0 0,-43-6 0 0 0,-126-13 66 0 0,96 11-68 0 0,38-1 20 0 0,1-3 0 0 0,-83-26 0 0 0,75 19 28 0 0,0 4 0 0 0,-93-6 0 0 0,93 13-27 0 0,-107-7 37 0 0,-63 22 403 0 0,178-3-425 0 0,37-1-30 0 0,0 0 26 0 0,-54-4 0 0 0,-33-18 16 0 0,57 7-28 0 0,36 9-18 0 0,-1 1 0 0 0,1 2 0 0 0,-49 6 0 0 0,66-4 0 0 0,-63 6 0 0 0,-59 3 0 0 0,111-9 0 0 0,-1 1 0 0 0,1 1 0 0 0,0 1 0 0 0,0 1 0 0 0,0 1 0 0 0,1 2 0 0 0,0 1 0 0 0,-46 24 0 0 0,24-7-4 0 0,-15 8-31 0 0,-98 71 0 0 0,140-87 10 0 0,-37 41 0 0 0,50-50 21 0 0,-8 8 4 0 0,-8 16 0 0 0,0 2 0 0 0,2 2 0 0 0,-1 4 0 0 0,1 2 0 0 0,2 1 0 0 0,3 4 0 0 0,0 3 0 0 0,3 5 0 0 0,-1 15 0 0 0,4-5 0 0 0,4 1-10 0 0,4-1-33 0 0,2-2 32 0 0,4 6 11 0 0,5 12 0 0 0,2 1 0 0 0,-7-57-1 0 0,8 43-51 0 0,1-9 41 0 0,9 5 11 0 0,10 5 0 0 0,0-15 11 0 0,-17-35 32 0 0,16 20-21 0 0,-15-22 26 0 0,-7-9-38 0 0,-1-2 4 0 0,-1 0 0 0 0,1-1 0 0 0,9 8-1 0 0,23 21-2 0 0,9 7-11 0 0,8-2 0 0 0,-42-32 0 0 0,22 11 0 0 0,15 0 0 0 0,1-7 0 0 0,1-2 0 0 0,-10-5 0 0 0,1 1 0 0 0,9 2 0 0 0,-3-5 0 0 0,0-2 0 0 0,0 0 0 0 0,6 1 0 0 0,1-1 0 0 0,2 1 11 0 0,2 2 32 0 0,-41-3-35 0 0,33 1 54 0 0,-40-3-52 0 0,-3 0 13 0 0,1 0 0 0 0,17 3 0 0 0,-16-3-12 0 0,-4 1 4 0 0,0-1 0 0 0,0 1 0 0 0,0 1 0 0 0,9 2 0 0 0,-5-2-3 0 0,36 10 71 0 0,11 4-7 0 0,-8-4-52 0 0,10-2 24 0 0,0-1-36 0 0,-38-8-13 0 0,30 5 69 0 0,11 4 25 0 0,4 3-24 0 0,-10-1-58 0 0,-35-6-1 0 0,32 5 33 0 0,3-1-32 0 0,12-1 0 0 0,1-2 31 0 0,14 0 60 0 0,-71-7-77 0 0,44 4 72 0 0,19 4-13 0 0,1 1-2 0 0,-13-3-69 0 0,10 1-13 0 0,-3-2 0 0 0,-6 0 0 0 0,-1-1 0 0 0,0-1 0 0 0,8-1 0 0 0,44 1 0 0 0,3 1 0 0 0,71 1 0 0 0,-129-6 0 0 0,65-10 0 0 0,156-16 54 0 0,66-10 20 0 0,-268 23-70 0 0,0 5-1 0 0,120 0 1 0 0,215 1 49 0 0,-209-6 22 0 0,83-9 50 0 0,-138 10-63 0 0,259 11 0 0 0,-366 3-39 0 0,-11 0-12 0 0,37 2 42 0 0,129-11 0 0 0,-22-6 46 0 0,-84 10-62 0 0,-57 1-37 0 0,3 1 11 0 0,20-2 31 0 0,13 3 22 0 0,-22-2-41 0 0,12 0 25 0 0,-47 3-38 0 0,45 2 52 0 0,-4 1-50 0 0,11 0-12 0 0,1-1 0 0 0,1-1 0 0 0,-1 1 0 0 0,-3-1 0 0 0,-3 0 0 0 0,1 1 0 0 0,150 7 0 0 0,-171-8 0 0 0,62 5 0 0 0,9 1 0 0 0,-72-3 0 0 0,23 4 0 0 0,2 0 0 0 0,60 2 0 0 0,113 14 0 0 0,-167-13 0 0 0,230 30 0 0 0,-270-39 0 0 0,297 36 0 0 0,-222-19 0 0 0,156 6 0 0 0,32-1 0 0 0,86 2 0 0 0,-237-25 0 0 0,225-5 0 0 0,-92-34 187 0 0,-124 13-75 0 0,21-9-8 0 0,-105 18-83 0 0,457-132 43 0 0,-238 34 91 0 0,-240 93-102 0 0,-2-3 0 0 0,-1-2 0 0 0,0-2 0 0 0,-2-2 0 0 0,-2-2 0 0 0,-1-2 0 0 0,-1-1 0 0 0,69-81 0 0 0,-51 46 112 0 0,77-100-74 0 0,-90 100-48 0 0,-3-1-1 0 0,57-135 1 0 0,-69 137-15 0 0,-8 22 27 0 0,-1-1-1 0 0,-4-1 0 0 0,15-59 0 0 0,-18 21 15 0 0,-3 0 0 0 0,-4 0-1 0 0,-5-101 1 0 0,-3 97-55 0 0,2 34 11 0 0,-12-94 0 0 0,5 115-11 0 0,-1 0 1 0 0,-2 1-1 0 0,-1 1 0 0 0,-2 0 0 0 0,-1 0 0 0 0,-2 1 1 0 0,-1 1-1 0 0,-25-38 0 0 0,-83-92-144 0 0,38 52 40 0 0,-107-126 78 0 0,131 173-50 0 0,-115-92 0 0 0,131 118 32 0 0,-92-69-256 0 0,71 57 216 0 0,38 26 15 0 0,0 2 1 0 0,-1 1-1 0 0,-58-28 1 0 0,55 35-33 0 0,-68-17-1 0 0,-39 3-125 0 0,0 10-198 0 0,78 12 298 0 0,32 2 24 0 0,0 1-1 0 0,1 2 1 0 0,-55 6 0 0 0,49-1 26 0 0,22-2 58 0 0,-11 5-54 0 0,-13 4 47 0 0,24-8 6 0 0,-25 11-41 0 0,-4 3-44 0 0,6 1-5 0 0,2 1 16 0 0,5-1 13 0 0,2-3-10 0 0,1 1-2 0 0,2 1 6 0 0,18-14 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0,'0'0'8563'0'0,"3"13"-8398"0"0,10 37-17 0 0,-10-38 155 0 0,2 1-186 0 0,1 1-71 0 0,-2-6 45 0 0,-1 0 0 0 0,1 0 0 0 0,2 15 0 0 0,-2-9 94 0 0,14 41 20 0 0,-14-41 3 0 0,0 0-6 0 0,11 39-29 0 0,-11-39-12 0 0,0 0-1 0 0,11 42-16 0 0,-8-26-64 0 0,9 51-16 0 0,-3 5 3 0 0,-3 8-3 0 0,-4 12-51 0 0,-2 9-13 0 0,1 1 0 0 0,-1-7 0 0 0,3-7 0 0 0,2-5 0 0 0,2-3 0 0 0,4-3 0 0 0,0-1 0 0 0,-1-3 0 0 0,-2-10 0 0 0,-3-6 0 0 0,-1 2 11 0 0,-2 6 32 0 0,-4 5-33 0 0,-2 3-10 0 0,0 5 0 0 0,0 4 0 0 0,2-5 0 0 0,1-10 0 0 0,-3-7 0 0 0,2-3 0 0 0,0 0 0 0 0,2-7 15 0 0,-1 11 274 0 0,0-18-169 0 0,-3-43 32 0 0,0-2 10 0 0,0 58 155 0 0,0-12-246 0 0,-3 13-61 0 0,3 0-10 0 0,0 4 0 0 0,2 0 0 0 0,1-3 0 0 0,2-3 0 0 0,2-3 0 0 0,1 5 0 0 0,-7-52 19 0 0,1-4 49 0 0,-3 29 0 0 0,0 19 201 0 0,1 0-45 0 0,0-51-211 0 0,0-3 15 0 0,0 1-1 0 0,3 17 1 0 0,1 14-53 0 0,-2-31-183 0 0,-2-1-1416 0 0,1 36 713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4143 0 0,'-4'-10'11517'0'0,"5"17"-5972"0"0,11 52-5535 0 0,-2-1 18 0 0,5 26 271 0 0,-12-69-146 0 0,0 0-6 0 0,8 48-23 0 0,-5-34-11 0 0,3 22-1 0 0,-4-25-19 0 0,0-10-78 0 0,8 46 49 0 0,0 9 1 0 0,-1-18-43 0 0,-7-29 20 0 0,5 19-47 0 0,-8-32-43 0 0,0-1 0 0 0,6 17-1 0 0,-3-16 17 0 0,-3-1-71 0 0,0-29-13841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4:34:0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5527 0 0,'0'-10'3390'0'0,"1"-6"1665"0"0,0 15-4945 0 0,0 0 0 0 0,-1 0 0 0 0,1 0 0 0 0,0 0 1 0 0,-1 0-1 0 0,1 0 0 0 0,0 0 0 0 0,0 1 0 0 0,0-1 1 0 0,0 0-1 0 0,0 1 0 0 0,0-1 0 0 0,0 0 0 0 0,1 0 1 0 0,0 1 181 0 0,-1-1 0 0 0,1 1 1 0 0,-1-1-1 0 0,0 1 1 0 0,1-1-1 0 0,-1 1 0 0 0,1 0 1 0 0,-1 0-1 0 0,1 0 1 0 0,-1 0-1 0 0,1 0 0 0 0,-1 0 1 0 0,1 0-1 0 0,-1 1 1 0 0,3 0-1 0 0,23 2 1171 0 0,12-6-1097 0 0,-36 2-203 0 0,2 1-86 0 0,15 0-5 0 0,-15 0 14 0 0,1 1-28 0 0,45 0-36 0 0,-28-2 75 0 0,0-1 1 0 0,0-2 0 0 0,26-6-1 0 0,13-3 110 0 0,-60 13-199 0 0,33-6 114 0 0,37 0 0 0 0,-40 5-99 0 0,6-1 19 0 0,169-19 30 0 0,-89 5 6 0 0,-78 14-22 0 0,-23 2-6 0 0,9 0-39 0 0,4 0 0 0 0,-21 1 11 0 0,25-3 9 0 0,-11 0-31 0 0,0 0 0 0 0,24 2 29 0 0,-25-2 4 0 0,-4 1-31 0 0,45-8 123 0 0,-48 8-103 0 0,-6 1 20 0 0,17 2-31 0 0,6 0-11 0 0,-4-1 0 0 0,-16 0 0 0 0,-1-1 0 0 0,20-9 0 0 0,-24 7 0 0 0,142-37 0 0 0,-140 37 0 0 0,3 0 0 0 0,0 0 0 0 0,22-8 0 0 0,-21 6 0 0 0,0 1 0 0 0,1 0 0 0 0,26-3 0 0 0,-22 5 0 0 0,7 2-11 0 0,-11 1-31 0 0,21 6 31 0 0,1-6 11 0 0,-26-2 0 0 0,22-2 0 0 0,-17 1 0 0 0,4-1 0 0 0,-15 2 0 0 0,1 0 0 0 0,-1 0 0 0 0,0 1 0 0 0,7 1 0 0 0,25 9-11 0 0,-20-6-31 0 0,15 4 20 0 0,-23-7-38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8:0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32 1839 0 0,'-29'-9'503'0'0,"-14"0"8454"0"0,-2-1 771 0 0,52 10-9438 0 0,2-1-202 0 0,-4 0-5 0 0,1 0 0 0 0,-1 1 0 0 0,1 0-1 0 0,7 0 1 0 0,27 3 41 0 0,20 3-30 0 0,137 22 52 0 0,60 16-146 0 0,-189-29 0 0 0,106 39 0 0 0,-118-30 0 0 0,27 16 0 0 0,0 4 0 0 0,-6 4 0 0 0,0 10 0 0 0,-3 7 0 0 0,-2 10 0 0 0,-7 7 0 0 0,-9 3 0 0 0,-6 3 0 0 0,-10 1 11 0 0,-7 0 31 0 0,-11-9-20 0 0,-15-46 31 0 0,5 57 16 0 0,1 80 75 0 0,-26 216-37 0 0,-29-3 61 0 0,37-342-152 0 0,-72 440 60 0 0,-23-5-28 0 0,65-315-33 0 0,-23 85 15 0 0,-16 80-7 0 0,-86 463 338 0 0,128-639-314 0 0,19-91 113 0 0,-4 8 0 0 0,10-36-80 0 0,5-24 79 0 0,-1 0-86 0 0,-9 22-1 0 0,9-22 75 0 0,1-8-136 0 0,1-1 0 0 0,0 1 0 0 0,0-1 0 0 0,0 1 0 0 0,0-1 0 0 0,0 0 1 0 0,0 1-1 0 0,0-1 0 0 0,1 0 0 0 0,-1 0 0 0 0,0 0 0 0 0,0 0 0 0 0,-1-1 0 0 0,2 1 7 0 0,-3-3 13 0 0,0 0 0 0 0,1 0-1 0 0,0 0 1 0 0,0 0 0 0 0,0 0 0 0 0,-2-8-1 0 0,-1-2 62 0 0,-79-266 637 0 0,69 224-725 0 0,-121-573 60 0 0,132 606-64 0 0,0-2 0 0 0,-2-28 0 0 0,10 102-11 0 0,3 13-45 0 0,-2 16-34 0 0,-1-5-56 0 0,-2-41-6 0 0,2 98-129 0 0,-1-26 76 0 0,11 183-19 0 0,-7-212 213 0 0,4 10 11 0 0,3-12 0 0 0,1-22 16 0 0,-6-30 60 0 0,16 22 0 0 0,-19-32-4 0 0,3-5 4 0 0,26 19 17 0 0,-26-19 10 0 0,2-4 1 0 0,36 2-4 0 0,-27-4-17 0 0,-9-1-58 0 0,-4 0-1 0 0,0 0 0 0 0,0 0 0 0 0,0-1 0 0 0,8-2 0 0 0,33-9 49 0 0,85-30 5 0 0,72-20 3 0 0,-162 53-81 0 0,20-2 0 0 0,-4 1 0 0 0,-41 9-17 0 0,-11 1-23 0 0,-1 0 0 0 0,1 0 0 0 0,12-5 0 0 0,-12 5-28 0 0,-3 0 15 0 0,0 0-1 0 0,0 0 1 0 0,0 0 0 0 0,0-1 0 0 0,-1 1 0 0 0,5-3 0 0 0,-2 2-31 0 0,-4 2 31 0 0,0-1 0 0 0,0 0 1 0 0,0 0-1 0 0,0 0 0 0 0,0 0 0 0 0,0 0 0 0 0,0 0 1 0 0,-1 0-1 0 0,1 0 0 0 0,0-1 0 0 0,1-1 0 0 0,12-9-463 0 0,-11 9-1481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8:1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511 207 17047 0 0,'-8'-12'689'0'0,"0"0"-1"0"0,0 1 0 0 0,-1 0 0 0 0,0 0 1 0 0,-1 1-1 0 0,0 0 0 0 0,-18-13 1 0 0,22 19-698 0 0,1 1 0 0 0,-1 0 1 0 0,1 0-1 0 0,-1 0 1 0 0,0 0-1 0 0,0 1 1 0 0,0 0-1 0 0,-1 0 1 0 0,1 1-1 0 0,0-1 1 0 0,-1 2-1 0 0,1-1 0 0 0,-1 1 1 0 0,1 0-1 0 0,-1 0 1 0 0,1 0-1 0 0,-1 1 1 0 0,-9 2-1 0 0,-1 3-178 0 0,0 1-1 0 0,0 1 1 0 0,1 0 0 0 0,0 1 0 0 0,0 0-1 0 0,1 2 1 0 0,0 0 0 0 0,1 0-1 0 0,-13 15 1 0 0,19-19 84 0 0,1 1 1 0 0,-11 14-1 0 0,9-11 44 0 0,-4 7-87 0 0,-15 29 116 0 0,21-33 49 0 0,-10 26 0 0 0,4 6 167 0 0,11-37 38 0 0,2 1 0 0 0,-2 34-4 0 0,2-34 184 0 0,6 1-204 0 0,18 31-14 0 0,-18-32-62 0 0,2-6-27 0 0,22 12-8 0 0,-29-15-84 0 0,0-1 0 0 0,-1 1 0 0 0,1-1 0 0 0,0 0 0 0 0,0 1-1 0 0,0-1 1 0 0,0 0 0 0 0,-1 1 0 0 0,1-1 0 0 0,0 0 0 0 0,0 0 0 0 0,0 0 0 0 0,0 0 0 0 0,1 0-1 0 0,4 1 9 0 0,-3-1-6 0 0,-1 1-1 0 0,0-1 1 0 0,1 0 0 0 0,-1 0 0 0 0,0 0 0 0 0,0 0 0 0 0,1 0 0 0 0,-1-1 0 0 0,0 1-1 0 0,1-1 1 0 0,1-1 0 0 0,12-2 22 0 0,0-2-1 0 0,-1 0 1 0 0,0-1 0 0 0,0 0-1 0 0,27-19 1 0 0,-25 13-29 0 0,-2-1 0 0 0,1-1 0 0 0,-2 0-1 0 0,0-1 1 0 0,-1 0 0 0 0,11-19 0 0 0,-15 22 50 0 0,-2 0 1 0 0,1-1-1 0 0,-2-1 1 0 0,0 1-1 0 0,-1-1 1 0 0,0 0-1 0 0,-1 0 1 0 0,3-27-1 0 0,-6 39-18 0 0,-4-12 184 0 0,2 12-148 0 0,1 1-1 0 0,-2 12-14 0 0,-5 41-42 0 0,5 3-23 0 0,1-28-36 0 0,0 42 36 0 0,0 11-48 0 0,0-21 36 0 0,-1 31-35 0 0,-3 14-6 0 0,4-54 35 0 0,-8 81-57 0 0,2-68 65 0 0,3-33-20 0 0,-10 36 31 0 0,-9 2 11 0 0,-3-10 0 0 0,19-45 0 0 0,0-1 0 0 0,-9 12 0 0 0,8-13 6 0 0,6-7-1 0 0,0 1 1 0 0,-1-2-1 0 0,1 1 0 0 0,-1 0 0 0 0,0 0 1 0 0,0-1-1 0 0,0 0 0 0 0,-6 4 0 0 0,-12 9 21 0 0,10-10 47 0 0,3-3-38 0 0,1 0 0 0 0,0-1 0 0 0,-1 0-1 0 0,0 0 1 0 0,-8 0 0 0 0,11-2-7 0 0,1 1 1 0 0,-1 0 0 0 0,1-1-1 0 0,-1 0 1 0 0,0 0 0 0 0,1-1-1 0 0,-1 1 1 0 0,1-1-1 0 0,0 0 1 0 0,0 0 0 0 0,-6-4-1 0 0,2 1-1 0 0,1-1 0 0 0,0 0 0 0 0,1 0 0 0 0,0-1 0 0 0,0 0 0 0 0,0 0 1 0 0,1 0-1 0 0,0-1 0 0 0,0 0 0 0 0,1 0 0 0 0,0 0 0 0 0,0 0 0 0 0,1-1 0 0 0,0 0 0 0 0,0 1 0 0 0,1-1 0 0 0,0 0 0 0 0,1 0 0 0 0,0 0 0 0 0,1 0 0 0 0,-1-1 0 0 0,2 1 0 0 0,-1 0 1 0 0,1 0-1 0 0,1 0 0 0 0,0 0 0 0 0,0 0 0 0 0,1 1 0 0 0,0-1 0 0 0,0 0 0 0 0,1 1 0 0 0,0 0 0 0 0,6-9 0 0 0,21-27-27 0 0,1 2 0 0 0,66-66 0 0 0,250-221-56 0 0,-247 238 48 0 0,-68 60 57 0 0,-1-1 1 0 0,35-43-1 0 0,-58 63-40 0 0,-1 0 0 0 0,0-1 1 0 0,0 0-1 0 0,-2 0 0 0 0,1 0 0 0 0,-2-1 0 0 0,0 0 1 0 0,0 0-1 0 0,-1 0 0 0 0,3-27 0 0 0,-6 33 322 0 0,-1 0-1 0 0,-1-15 1 0 0,1 20-336 0 0,0 1 0 0 0,-1 0 0 0 0,1-1 0 0 0,-1 1 0 0 0,0 0 0 0 0,1 0 0 0 0,-1-1 0 0 0,0 1 0 0 0,-1 0 0 0 0,1 0 0 0 0,0 0 0 0 0,-1 0 0 0 0,-1-2 0 0 0,2 3-47 0 0,0 0-1 0 0,1 1 1 0 0,-1-1 0 0 0,0 1-1 0 0,1-1 1 0 0,-1 1 0 0 0,0-1 0 0 0,0 1-1 0 0,1 0 1 0 0,-1-1 0 0 0,0 1 0 0 0,0 0-1 0 0,0 0 1 0 0,-1-1 0 0 0,-1 1-27 0 0,-3 0 262 0 0,-41 17 1201 0 0,43-16-1289 0 0,1 0 0 0 0,0 1 0 0 0,0 0 0 0 0,-1 0 1 0 0,1 0-1 0 0,0 0 0 0 0,-4 5 0 0 0,0-1 53 0 0,-5 5 300 0 0,4-4-335 0 0,4-4-182 0 0,0 0 0 0 0,1 1 0 0 0,-1 0 0 0 0,1-1 0 0 0,0 1 1 0 0,-5 8-1 0 0,2-4-245 0 0,2-3 22 0 0,0 0 0 0 0,1-1 1 0 0,-1 2-1 0 0,1-1 0 0 0,-2 7 1 0 0,-12 21-652 0 0,10-16 612 0 0,-3 30 294 0 0,9-31 37 0 0,0 0 0 0 0,2 28 0 0 0,0-31 0 0 0,1 0 0 0 0,1 0 0 0 0,0 0 0 0 0,6 17 0 0 0,-2-14 49 0 0,0 1-1 0 0,18 26 0 0 0,11 7 710 0 0,-21-34 274 0 0,-6-6-676 0 0,-2-2 187 0 0,1-1 0 0 0,15 13 0 0 0,7 4-520 0 0,-15-14-383 0 0,18 8-79 0 0,-29-15 343 0 0,1-1 0 0 0,-1 1-1 0 0,1-1 1 0 0,-1 0 0 0 0,1 0-1 0 0,0-1 1 0 0,5 2 0 0 0,0-1-62 0 0,-6 0 58 0 0,0 0 0 0 0,0-1 0 0 0,1 0-1 0 0,-1 0 1 0 0,0 0 0 0 0,1 0 0 0 0,6 0 0 0 0,-2-1-59 0 0,6 2-257 0 0,19-6 272 0 0,-24 2 129 0 0,-1-1-1 0 0,0 0 0 0 0,0-1 1 0 0,0 1-1 0 0,0-2 1 0 0,-1 1-1 0 0,1-1 0 0 0,-1-1 1 0 0,-1 1-1 0 0,1-1 1 0 0,7-8-1 0 0,-5 4-358 0 0,-1 0 0 0 0,-1-1-1 0 0,0 1 1 0 0,0-2 0 0 0,-1 1-1 0 0,-1-1 1 0 0,8-18 0 0 0,-5 4-7317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8:1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12439 0 0,'0'0'958'0'0,"-3"1"-625"0"0,-13 6 7391 0 0,13 3-6958 0 0,-8 27-470 0 0,8-17-96 0 0,1 34-40 0 0,8 19-88 0 0,9 7-82 0 0,3-8-94 0 0,-10-41-10 0 0,11 31 6 0 0,-10-32-9 0 0,9 29-3 0 0,-9-29 0 0 0,15 46 20 0 0,5 17 68 0 0,-3 0-16 0 0,0-3 36 0 0,-2-2 12 0 0,-5-8 11 0 0,-7-23 42 0 0,3 14 22 0 0,-13-59-43 0 0,-2-2-64 0 0,-1 40-733 0 0,-2-49-67 0 0,-10 0-1218 0 0,3-3-4754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8:1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11055 0 0,'1'-1'852'0'0,"0"0"-475"0"0,0 0 0 0 0,0-1-1 0 0,1 1 1 0 0,-1 0 0 0 0,0 0-1 0 0,1 0 1 0 0,-1 0 0 0 0,1 0-1 0 0,-1 0 1 0 0,1 1 0 0 0,0-1-1 0 0,-1 0 1 0 0,1 1-1 0 0,0-1 1 0 0,2 0 0 0 0,2 0 3 0 0,65-23 1987 0 0,80-17 1 0 0,78-4-1904 0 0,-46 10-303 0 0,-40 7-135 0 0,183-13 1 0 0,-153 32-838 0 0,-163 9 550 0 0,5-1-202 0 0,10 0-5439 0 0,13 0-1109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2T04:48:2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10942 11402 18887 0 0,'0'0'2123'0'0,"-2"7"-1839"0"0,-12 31 445 0 0,-3 2-273 0 0,-8 7-428 0 0,16-30-16 0 0,6-10-16 0 0,-2 1-1 0 0,1-1 1 0 0,-1 0 0 0 0,-7 8 0 0 0,-12 16-88 0 0,11-17-11 0 0,-22 15-93 0 0,-54 34 0 0 0,38-35 307 0 0,-1-2-1 0 0,-1-2 1 0 0,-1-3 0 0 0,-88 23-1 0 0,42-21 366 0 0,-176 16-1 0 0,196-34-114 0 0,-157-11 0 0 0,-77-35 157 0 0,-221-70-174 0 0,253 23-341 0 0,2-17-7 0 0,138 50-7 0 0,-349-145-32 0 0,396 158 140 0 0,-147-68 124 0 0,7-18 12 0 0,-420-297 163 0 0,42-58-40 0 0,507 388-370 0 0,-358-344-163 0 0,-3-109 24 0 0,8-91 209 0 0,333 455-48 0 0,-49-61-8 0 0,-153-231 0 0 0,163 216 0 0 0,-299-502 0 0 0,325 499 0 0 0,-1 1 0 0 0,35 77 0 0 0,-90-164 0 0 0,-142-380 0 0 0,216 457-29 0 0,-15-37-6 0 0,-168-410 110 0 0,-18-22-22 0 0,199 483-3 0 0,-40-92 28 0 0,13 18 30 0 0,-14 7 76 0 0,46 94-124 0 0,-152-354-113 0 0,170 340-42 0 0,28 31-125 0 0,53 140 220 0 0,6 28 0 0 0,12 42-3 0 0,-1-3 11 0 0,3 11-73 0 0,6 37 41 0 0,-4-18-24 0 0,5 39 24 0 0,-2 10-24 0 0,2 22-24 0 0,-3-24 44 0 0,0 10-52 0 0,-2-2 0 0 0,0 7 11 0 0,-2-36 58 0 0,-1 6 11 0 0,0-5 0 0 0,-3-7 0 0 0,3-42 0 0 0,0-1 1 0 0,0 1-1 0 0,0 0 0 0 0,-1-1 0 0 0,1 1 1 0 0,0 0-1 0 0,0 0 0 0 0,0-1 0 0 0,-1 1 1 0 0,1 0-1 0 0,0-1 0 0 0,-1 1 0 0 0,1-1 1 0 0,0 1-1 0 0,-1 0 0 0 0,1-1 0 0 0,-1 1 1 0 0,1-1-1 0 0,-1 1 0 0 0,0 0 0 0 0,1-2 1 0 0,-1 1 0 0 0,1 0-1 0 0,-1 0 1 0 0,1-1 0 0 0,0 1-1 0 0,-1 0 1 0 0,1-1 0 0 0,0 1-1 0 0,-1 0 1 0 0,1-1-1 0 0,0 1 1 0 0,-1-1 0 0 0,1 1-1 0 0,0 0 1 0 0,0-1 0 0 0,0 1-1 0 0,-1-1 1 0 0,1 1-1 0 0,0-1 1 0 0,0 0 0 0 0,-8-33 33 0 0,8 34-34 0 0,-3-19 3 0 0,-25-171 8 0 0,26 163-12 0 0,1 0 1 0 0,1 1-1 0 0,2-1 1 0 0,0 1 0 0 0,8-32-1 0 0,-6 42-15 0 0,1-1 0 0 0,1 2 0 0 0,9-21 0 0 0,-10 28 8 0 0,-1 0 0 0 0,1 0 0 0 0,1 0 0 0 0,0 0 0 0 0,0 1 0 0 0,0 0 0 0 0,9-8 0 0 0,4 1 8 0 0,12-2 0 0 0,9 3-11 0 0,4 4-31 0 0,6 3 31 0 0,11 3 11 0 0,6 6 0 0 0,5 4 0 0 0,2 5-11 0 0,4 1-31 0 0,1 2 31 0 0,0 0 11 0 0,2 3 0 0 0,2 1 0 0 0,-9-3-31 0 0,-41-10-118 0 0,74 10-220 0 0,-18-6-6467 0 0,-32-4-915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07T07:00:27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5661 12386 33167 0,'0'-1'2944'0,"0"0"-2352"0,0 1-464 0,0 0-128 0,0 0 800 0,0 0 144 0,0 0 16 0,0 0 16 0,0 0-32 0,0 0-16 0,0 0 0 0,0 0 0 0,0 0-656 0,0 0-128 16,0 0-16-16,0 0-128 0,30 40 0 0,-30-40 0 16,0 0 0-16,0 0 0 0,0 0 0 0,16 41 0 15,-16-41 0-15,0 0 0 0,0 0 0 0,0 0 0 16,21 45 0-16,-21-45 0 0,0 0 160 0,0 0-160 0,19 42 128 0,-19-42-128 15,0 0 272-15,0 0-16 0,21 37-16 0,-21-37 0 16,0 0-16-16,0 0 0 0,24 35 0 0,-24-35 0 16,0 0-96-16,0 0-128 0,0 0 176 0,27 38-176 15,-27-38 0-15,0 0 0 0,0 0 0 16,0 0 0-16,0 0 0 0,21 36 0 0,-21-36 0 0,0 0 0 16,0 0-256-16,0 0-96 0,0 0-32 0,0 0 0 31,0 0-832-31,0 0-192 0,0 0-16 0,27 28-16 15,-27-28-1776-15,8-9-368 0</inkml:trace>
  <inkml:trace contextRef="#ctx0" brushRef="#br0" timeOffset="331.84">6035 12387 6447 0,'2'-9'128'0,"-4"2"48"16,2 1 0-16,0 2 16 0,-1 3-192 0,1-1 0 0,-2 0 0 0,0-1 0 0,1-3 2032 0,-4 0 368 15,2 1 80-15,-2 0 16 0,2 3 64 0,0 1 32 16,-1 2 0-16,1 2 0 0,3-3-960 0,0 0-192 16,0 0-32-16,-9 23-16 0,9-23-240 0,0 0-64 15,0 0 0-15,1 35 0 0,-1-35-256 0,0 0-48 16,0 0-16-16,11 46 0 0,-11-46-192 0,0 0-64 16,0 0 0-16,15 45 0 0,-15-45-64 0,0 0 0 15,16 45-16-15,-16-45 0 0,0 0-112 0,0 0 0 16,24 44-16-16,-24-44 0 0,0 0-64 0,0 0-16 15,24 33 0-15,-24-33 0 0,0 0-32 0,0 0-16 16,0 0 0-16,30 34 0 0,-30-34-176 0,0 0 0 0,0 0 0 0,0 0 0 16,0 0 0-16,26 29 0 0,-26-29 0 0,0 0 0 31,0 0-432-31,0 0-64 0,0 0-16 0,0 0 0 16,33 11-1344-16,-33-11-256 0</inkml:trace>
  <inkml:trace contextRef="#ctx0" brushRef="#br0" timeOffset="832.11">6441 12404 35007 0,'0'0'1552'0,"0"0"320"0,0 0-1488 0,0 0-384 0,0 0 0 0,0 0 0 0,0 0 832 0,0 0 80 0,0 0 32 0,0 0 0 0,9 39-224 0,-9-39-32 0,0 0-16 0,10 49 0 0,-10-49-416 0,10 44-96 0,-10-44-16 0,7 46 0 16,-7-46-144-16,11 50 0 0,-11-50 0 0,8 51 0 15,-8-51 0-15,8 47 0 0,-8-47 0 0,9 45 0 16,-9-45 0-16,7 48 0 0,-7-48 0 0,7 52 0 15,-7-52 0-15,5 44 0 0,-5-44 0 0,5 52 0 16,-5-52 0-16,5 50 0 0,-5-50 0 0,4 47 0 16,-4-47 0-16,5 44 0 0,-5-44 0 0,5 36 0 15,-5-36 0-15,0 0-224 0,9 46 80 0,-9-46 16 16,0 0-1056-16,0 0-208 16,11 40-32-16,-11-40-15280 0</inkml:trace>
  <inkml:trace contextRef="#ctx0" brushRef="#br0" timeOffset="1420.31">6741 12618 23039 0,'6'-9'1024'0,"-3"2"192"0,-1 1-960 0,-2 6-256 15,3-10 0-15,-3 10 0 0,0 0 1792 0,10-11 320 16,-4 1 64-16,5-2 16 0,1-3-80 0,0 2 0 15,4 1-16-15,-3 1 0 0,1 1-1344 0,1 3-272 16,-1 1-48-16,-1 1-16 0,-13 5-416 0,30-7 0 0,-30 7 0 0,31-1 0 16,-31 1 0-16,30 7 0 0,-30-7 0 0,0 0 0 15,43 26-192-15,-43-26-64 0,0 0 0 0,40 47-16 32,-40-47-224-32,24 45-32 0,-24-45-16 0,23 54 0 0,-23-54 240 0,14 61 48 0,-14-61 16 0,8 65 0 31,-5-26-176-31,-3-1-32 0,0 1-16 0,-1 1 0 15,-1 3-144-15,-4-4-32 0,1-2 0 0,0-5 0 0,-3-5 320 0,0-1 48 0,-3 0 16 0,-2-3 0 16,2-1 256-16,-3-2 0 0,1 0 0 0,-3-3 0 16,0 1 176-16,1-4 80 0,-2-2 32 0,-1-1 0 15,2-4 304-15,0-2 64 0,-3-1 16 0,2-4 0 16,0-1-400-16,0-2-80 0,1-3 0 0,0-4-16 0,0-1-176 16,0-3 0-16,5 0 144 0,-2-2-144 0,2-2 0 0,1 1 0 15,2-2-192-15,3 1 64 0,2 3 128 0,1 2 0 16,2 1 128-16,2 2-128 0,3 1 384 0,-5 9 0 15,11-15 0-15,-11 15 0 0,18-13-176 0,-18 13-16 16,25-9-16-16,-25 9 0 0,34-6-176 0,-34 6 0 16,40-4 0-16,-40 4 0 0,43-2 0 0,-43 2 128 15,43 1-128-15,-43-1 0 0,45 4 176 0,-45-4-48 16,46 7-128-16,-46-7 192 0,50 9 32 0,-50-9 0 16,51 12 0-16,-51-12 0 0,48 12-16 0,-48-12 0 15,48 17 0-15,-48-17 0 0,43 19-64 0,-43-19-16 16,36 20 0-16,-36-20 0 0,30 20-128 0,-30-20 0 15,0 0 0-15,38 29 0 0,-38-29 0 0,0 0 0 16,31 20-160-16,-31-20 160 16,0 0-576-16,0 0-32 0,0 0 0 0,33 14 0 15,-33-14-1216-15,0 0-240 0</inkml:trace>
  <inkml:trace contextRef="#ctx0" brushRef="#br0" timeOffset="5480.23">7500 12344 22111 0,'-7'-1'1968'16,"4"0"-1584"-16,3 1-384 0,-4-2 0 0,4 2 1664 0,0 0 256 0,-3 0 64 0,-2-2 0 0,0 1-80 0,-1-1-16 0,1 1 0 0,5 1 0 0,-5 0-1152 0,5 0-224 15,0 0-64-15,0 0 0 0,0 0-448 0,0 0 0 16,0 0 0-16,0 0 0 0,0 0 0 0,0 0 0 0,0 0 0 0,0 35 0 15,0-35 0-15,0 0 0 0,0 0 0 0,0 0 0 16,0 42 0-16,0-42 0 0,0 0 0 0,0 0 0 16,0 39 0-16,0-39 0 0,0 0 0 0,0 0 0 15,4 38 0-15,-4-38 0 0,0 0 0 0,0 0 0 16,8 39 256-16,-8-39-32 0,0 0-16 0,0 0 0 16,0 0 32-16,19 43 0 0,-19-43 0 0,0 0 0 15,0 0-48-15,29 27-16 0,-29-27 0 0,0 0 0 16,0 0 32-16,38 17 16 0,-38-17 0 0,0 0 0 15,36 8-32-15,-36-8-16 0,0 0 0 0,31 4 0 16,-31-4-48-16,0 0 0 0,37 3 0 0,-37-3 0 16,0 0-128-16,35 3 0 0,-35-3 0 0,0 0 128 0,34 0-128 0,-34 0 0 15,0 0 0-15,25-1 0 0,-25 1-176 0,0 0-16 16,0 0 0-16,28-1 0 16,-28 1-448-16,0 0-112 0,0 0-16 0,0 0 0 15,22-8-1184-15,-22 8-240 0,9-8-48 0,-9 8-12592 16</inkml:trace>
  <inkml:trace contextRef="#ctx0" brushRef="#br0" timeOffset="5830.38">7873 12295 29487 0,'-5'0'1296'0,"2"0"288"0,3 0-1264 0,-5 2-320 16,5-2 0-16,0 0 0 0,0 0 1296 0,0 0 208 0,-11 13 32 0,11-13 16 15,-11 21-320-15,11-21-64 0,-13 33-16 0,13-33 0 16,-9 41-768-16,9-41-144 0,-10 48-48 0,10-48 0 16,-5 55-192-16,2-25 0 0,3 3 0 0,-3 1 0 15,3 3 0-15,-2-3 0 0,1 0 0 0,-1-1 0 16,2-33 0-16,0 61 0 0,0-61 0 0,2 63 0 16,-2-63 208-16,5 58-48 0,-5-58-16 0,4 53 0 15,-4-53-16-15,8 45 0 0,-8-45 0 0,8 45 0 16,-8-45-128-16,8 42 0 0,-8-42 144 0,10 38-144 15,-10-38 0-15,6 33 0 0,-6-33 0 0,0 0 128 16,8 45-128-16,-8-45 0 0,0 0 0 0,8 43 0 16,-8-43 0-16,0 0-192 0,5 34 32 0,-5-34 0 15,0 0-800-15,0 0-144 0,0 0-48 0,5 33 0 16,-5-33-1408-16,0 0-304 0</inkml:trace>
  <inkml:trace contextRef="#ctx0" brushRef="#br0" timeOffset="6198.36">8169 12014 35935 0,'0'0'1600'0,"0"0"320"0,0 0-1536 0,0 0-384 0,0 0 0 0,0 0 0 0,-6 33 624 16,6-33 48-16,0 0 16 0,-2 50 0 0,2-50-96 0,-1 61-16 0,-1-26 0 0,2-35 0 0,-2 61-432 0,2-61-144 0,-1 52 0 0,1-52 0 31,-2 41-272-31,2-41-176 0,-2 36-16 0,2-36-16 0,0 0-1312 0,-1 39-272 0,1-39-48 0,0 0-16 16,0 0-1040-16,0 0-208 0</inkml:trace>
  <inkml:trace contextRef="#ctx0" brushRef="#br0" timeOffset="6380.54">8366 12019 24879 0,'0'0'2208'0,"0"0"-1760"15,0 0-448-15,0 0 0 0,0 0 2368 0,0 0 400 16,0 38 80-16,0-38 16 0,1 46-1088 0,-1-12-224 16,0 1-32-16,0-35-16 0,2 66-1056 0,-2-66-224 15,2 55-32-15,-2-55-16 0,5 45-304 0,-5-45-64 16,6 39-16-16,-6-39-11888 15,0 0-2384-15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07T07:58:29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22027 6948 19343 0,'0'-2'1728'0,"2"0"-1392"0,-2 2-336 0,2-2 0 15,-2 2 832-15,0 0 80 0,4-2 32 0,-2-2 0 0,1 1 560 0,0 0 112 0,0 0 32 0,2 1 0 0,-3 0-464 0,-2 2-96 0,8-2 0 0,-8 2-16 0,0 0-432 0,0 0-64 0,0 0-32 0,0 0 0 0,0 0 80 0,0 0 16 0,0 0 0 0,27 28 0 0,-27-28 0 0,0 0 16 0,0 0 0 0,11 44 0 0,-11-44-208 0,0 0-32 0,11 45-16 0,-11-45 0 0,0 0-208 0,15 48-64 16,-15-48 0-16,0 0 0 0,19 52 128 0,-19-52 0 15,0 0 16-15,19 52 0 0,-19-52-80 0,0 0-32 16,19 45 0-16,-19-45 0 0,0 0-16 0,13 37 0 16,-13-37 0-16,0 0 0 0,0 0-144 0,19 40 160 15,-19-40-160-15,0 0 160 0,0 0-160 0,0 0 0 16,16 40 0-16,-16-40 0 0,0 0 0 0,0 0-224 16,0 0 80-16,0 0 16 15,0 0-448-15,0 0-96 0,0 0-16 0,0 0 0 16,0 0-1728-16,0 0-336 0</inkml:trace>
  <inkml:trace contextRef="#ctx0" brushRef="#br0" timeOffset="199.24">21973 6508 40543 0,'-16'-7'1792'0,"4"3"384"15,2 0-1744-15,5 2-432 0,3 0 0 0,0 1 0 16,2 1 320-16,-1-1-32 0,-3-2 0 0,1-1 0 16,-3 1-288-16,1-1 0 0,4 1 0 0,-1 1 0 15,0 0-448-15,2 0-192 0,2 1-32 0,1 0-11248 16,-3 1-2256-16</inkml:trace>
  <inkml:trace contextRef="#ctx0" brushRef="#br0" timeOffset="1070.41">22410 6855 26719 0,'0'0'2368'0,"0"0"-1888"0,0 0-480 0,0 0 0 0,0 0 768 0,0 0 48 0,0 0 16 0,0 0 0 0,0 0 240 0,0 0 48 0,0 0 16 0,0 0 0 0,0 0-432 0,0 0-64 0,0 0-32 0,3 42 0 0,-3-42-384 0,0 0-80 0,0 0-16 0,7 54 0 0,-7-54 80 0,0 0 16 16,7 58 0-16,-7-58 0 0,5 45 272 0,-5-45 48 16,8 44 16-16,-8-44 0 0,6 42-160 0,-6-42-16 0,8 38-16 15,-8-38 0-15,0 0-176 0,10 48-16 0,-10-48-16 0,0 0 0 16,0 0 32-16,14 42 0 0,-14-42 0 0,0 0 0 15,0 0-64-15,0 0 0 0,0 0 0 0,0 0 0 16,26 21 0-16,-26-21 0 0,0 0 0 0,11-7 0 16,-5 2 0-16,-2-3 0 0,-1-1 0 0,2-1 0 15,1-2-128-15,0-4 192 0,-1-1-192 0,0-3 192 16,2 0-192-16,0-4 0 0,0-3-160 0,1-1 160 16,1-3-272-16,-2 0 32 0,3 1 16 0,-1 2 0 15,1 2 64-15,-1 2 16 0,-1 3 0 0,0 2 0 16,2 4 144-16,-2 3 0 0,-2 2 0 0,2 3 0 15,0 1 128-15,-1 2 0 0,-1 0 0 0,-6 4 0 16,0 0-128-16,18-2 0 0,-18 2 128 0,0 0-128 16,0 0 0-16,0 0 0 0,0 0 0 0,29 31-128 15,-29-31 128-15,0 0-208 0,0 0 80 0,14 42 128 0,-14-42-160 0,0 0 160 16,8 45 0-16,-8-45-144 0,0 0 144 0,8 56 0 16,-8-56 0-16,6 41 0 0,-6-41 0 0,8 41 0 15,-8-41 0-15,10 43 0 0,-10-43 0 0,9 40 0 16,-9-40 0-16,0 0 0 0,18 52 0 0,-18-52 0 15,0 0 0-15,16 39 0 0,-16-39-144 0,0 0 144 16,0 0-160-16,19 40 160 0,-19-40-384 0,0 0 0 16,0 0 16-16,0 0 0 15,0 0-928-15,24 33-192 0,-24-33-48 0,0 0-14784 0</inkml:trace>
  <inkml:trace contextRef="#ctx0" brushRef="#br0" timeOffset="1714.67">23342 6828 17503 0,'-5'-5'1552'0,"-1"0"-1232"0,1 1-320 0,0 1 0 0,5 3 2928 0,-3-3 528 0,3 3 96 0,-7-4 32 0,-2 1-2496 0,-1-1-480 0,-4-2-96 0,-3 2-32 0,4 2 32 0,-3 2 0 0,3 0 0 0,-3 3 0 0,2 1-384 0,14-4-128 0,-26 15 0 0,26-15 144 0,-24 22-144 0,24-22 0 0,-19 27 0 0,19-27 0 15,-18 33 0-15,18-33 0 0,-14 39 0 0,14-39 0 16,-8 44 368-16,8-44 80 0,-4 47 32 0,4-47 0 16,2 48 304-16,-2-48 64 0,8 46 16 0,-8-46 0 15,14 41-336-15,-14-41-64 0,18 36-16 0,-18-36 0 16,0 0-224-16,32 39-48 0,-32-39-16 0,24 17 0 15,-24-17-160-15,27 13 0 0,-27-13 144 0,28 5-144 16,-28-5 0-16,27 2-192 0,-27-2 32 0,27-3 0 16,-27 3-304-1,24-6-64-15,-24 6-16 0,24-11 0 0,-11 5-496 0,-2-1-112 0,0-2 0 0,-1 0-16 16,1-1-1680-16,-1-2-336 0</inkml:trace>
  <inkml:trace contextRef="#ctx0" brushRef="#br0" timeOffset="2150.41">23593 6859 22111 0,'0'0'976'0,"0"0"208"0,0 0-944 0,5 44-240 15,-5-44 0-15,0 0 0 0,0 0 1088 0,0 0 160 16,11 48 32-16,-11-48 16 0,12 52 624 0,-12-52 128 15,17 62 32-15,-17-62 0 0,21 52-1152 0,-21-52-224 0,19 40-64 16,-19-40 0-16,0 0-640 0,24 38 0 0,-24-38 0 0,0 0 0 16,0 0 0-16,0 0 0 0,0 0 0 0,26 17 0 15,-26-17 160-15,0 0 96 0,0-11 32 0,0 11 0 16,-4-15 432-16,-2 6 96 0,3-1 16 0,-2-3 0 16,-1-1-448-16,-1-2-96 0,-1-2-16 0,2 1 0 15,-1 0 0-15,-2-1 0 0,4 1 0 0,0-1 0 16,0 1 64-16,2 0 16 0,-1 2 0 0,2 1 0 15,2 1 16-15,0 1 0 0,0 2 0 0,2-1 0 16,-1 2-144-16,5 1-32 0,-2 0 0 0,0 1 0 16,3 0-64-16,2 0-128 0,1 0 176 0,1 1-176 15,-1 0 0-15,1-1 0 0,2 1 0 0,3 0 0 0,-2 0 0 16,1-1-224-16,-1 1 16 0,0 1 0 0,2-1-128 0,-3 0-32 16,3 0 0-16,-3 0 0 15,1-2-96-15,-1 2-32 0,0-1 0 0,1 0 0 16,-1-1-160-16,0 1-48 0,-2 0 0 0,2-2 0 15,-2 3-1472-15,0-1-288 0,-1-1-64 0,1 1-12512 16</inkml:trace>
  <inkml:trace contextRef="#ctx0" brushRef="#br0" timeOffset="2491.04">24366 6181 2751 0,'0'0'256'0,"0"0"-256"0,0 0 0 0,0 0 0 0,0 0 6784 0,0 0 1328 0,0 0 256 0,-10 34 48 0,10-34-5920 0,0 0-1200 0,-14 58-224 0,14-58-48 0,-15 69-64 0,6-31-16 0,1 5 0 0,-2 4 0 0,-1 5-592 0,1 6-112 0,-4 3-32 0,4 2 0 0,-2-1-208 0,0 0 176 0,3-2-176 0,1 0 160 0,1-2-160 0,0-2 0 0,2-3 0 0,0-3 0 16,0-5 0-16,0-4 0 0,-1-1 0 0,1-1 0 16,5-39 0-16,-8 71 0 0,5-35 0 0,-3 0 0 15,6-36 0-15,-5 61 0 0,5-61 0 0,-3 50 0 16,3-50 0-16,-2 39 128 0,2-39-128 0,0 0 0 16,-2 44 0-16,2-44 0 0,0 0-224 0,0 0 80 15,0 0-976-15,0 0-192 0,0 0-32 0,0 0-15488 16</inkml:trace>
  <inkml:trace contextRef="#ctx0" brushRef="#br0" timeOffset="2847.72">24499 6708 28559 0,'0'0'2544'0,"0"0"-2032"0,0 0-512 0,0 0 0 15,0 0 2384-15,0 0 384 0,0 0 80 0,0 0 16 16,0 0-1936-16,-7 47-384 0,7-47-80 0,-3 44-16 16,3-44-144-16,-5 58-48 0,5-58 0 0,-4 68 0 15,0-32-256-15,4-36 0 0,-3 74 128 0,3-74-128 16,-2 70 0-16,2-70 0 0,0 63 0 0,0-63 0 15,0 53-192-15,0-53 16 0,0 43 0 0,0-43 0 16,2 37 48-16,-2-37 0 0,0 0 0 0,0 43 0 16,0-43 128-16,0 0-160 0,0 0 160 0,0 44-160 15,0-44 160-15,0 0-128 0,0 0 128 0,0 0-128 16,0 0-480-16,0 0-96 0,0 0 0 0,0 0-10656 16,0 0-2128-16</inkml:trace>
  <inkml:trace contextRef="#ctx0" brushRef="#br0" timeOffset="3331.65">24593 6798 17503 0,'0'0'1552'0,"-2"-8"-1232"16,2 8-320-16,0 0 0 0,0-5 2048 0,0 5 368 15,0 0 64-15,5-8 16 0,-3 3-384 0,1-3-80 16,0 2-16-16,2 0 0 0,1 0-944 0,-6 6-192 15,13-7-48-15,-13 7 0 0,16-5-416 0,-16 5-96 16,18-3 0-16,-18 3-16 0,16 0-304 0,-16 0 160 16,19 3-160-16,-19-3 128 0,0 0-128 0,27 8 0 0,-27-8 0 0,0 0 0 15,0 0-352-15,26 20 0 0,-26-20 0 0,0 0 0 16,0 0 32-16,0 0 0 0,19 37 0 0,-19-37 0 16,0 0 320-16,0 0 0 0,0 37 128 0,0-37-128 15,0 0 320-15,-10 36-32 0,10-36 0 0,0 0 0 16,-19 42-96-16,19-42-32 0,-19 35 0 0,19-35 0 15,-24 40-160-15,24-40 0 0,-22 42 0 0,22-42 128 16,-23 45-128-16,23-45 0 0,-16 42 0 0,16-42 0 16,-9 36 0-16,9-36 0 0,0 0 0 0,-5 45 0 15,5-45 0-15,0 0 192 0,0 0-64 0,10 42 0 16,-10-42 128-16,0 0 32 0,0 0 0 0,24 25 0 16,-24-25 64-16,0 0 16 0,30 12 0 0,-30-12 0 15,25 4-96-15,-25-4-16 0,26 2 0 0,-26-2 0 0,29-1-48 16,-29 1-16-16,27-4 0 0,-27 4 0 15,24-7-192-15,-24 7 144 0,21-8-144 0,-21 8 128 0,17-8-128 0,-17 8-272 16,15-9 64-16,-15 9 16 16,14-9-272-16,-14 9-48 0,10-9-16 0,-10 9 0 15,9-9-880-15,-9 9-192 0,7-8-16 0,-7 8-9136 16,3-10-1808-16</inkml:trace>
  <inkml:trace contextRef="#ctx0" brushRef="#br0" timeOffset="3907.76">24940 6715 29487 0,'0'0'1296'0,"0"0"288"0,-5-4-1264 0,5 4-320 0,0 0 0 0,0 0 0 0,0 0 1248 0,0-4 192 0,0 4 32 0,4-4 16 0,-4 4-176 16,6-7-32-16,-6 7-16 0,14-6 0 0,-4 3-656 0,1-1-128 0,2 1-32 0,1-1 0 0,2 0-272 0,-1 2-176 0,1 0 192 0,0 1-192 0,-16 1 0 0,28 1 0 0,-28-1-160 0,26 4 160 0,-26-4-448 0,0 0 16 0,29 12 16 0,-29-12 0 16,0 0-160-16,0 0-16 0,0 0-16 0,26 28 0 15,-26-28 224-15,0 0 64 0,0 0 0 0,0 0 0 16,-4 40 448-16,4-40 80 0,0 0 32 0,-20 29 0 15,20-29 48-15,-19 20 16 0,19-20 0 0,-20 17 0 0,20-17-160 0,-21 16-16 16,21-16-128-16,-19 15 192 0,19-15-192 0,-19 14 0 16,19-14 128-16,0 0-128 0,-21 19 0 0,21-19 0 15,0 0 0-15,0 0 0 0,0 0 0 0,0 0 0 16,0 0 0-16,0 0 0 0,-8 38 0 0,8-38-128 16,0 0 128-16,0 0 0 0,24 18-128 0,-24-18 128 15,0 0 0-15,27 18 0 0,-27-18-192 0,0 0 64 16,31 20 128-16,-31-20-208 0,24 12-112 0,-24-12-32 15,24 12 0-15,-24-12 0 16,0 0-144-16,31 18-16 0,-31-18-16 0,0 0 0 0,22 17 256 0,-22-17 48 16,0 0 16-16,0 0 0 0,0 0 208 0,22 32 0 15,-22-32 0-15,0 0 160 0,0 0 288 0,0 0 64 0,-10 36 16 16,10-36 0-16,0 0 192 0,-22 26 48 16,22-26 0-16,-22 19 0 0,22-19-240 0,-26 18-32 15,26-18-16-15,-29 17 0 0,29-17-272 0,-27 13-48 0,27-13-16 0,-29 14 0 16,29-14-144-16,-28 11 0 0,28-11 0 0,-26 11 0 15,26-11-208-15,-22 8-128 0,22-8-32 16,-20 6-17520-16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67 12727 0 0,'0'0'619'0'0,"0"0"-595"0"0,0 0 0 0 0,0 0 0 0 0,0-1 1 0 0,-1 1-1 0 0,1 0 0 0 0,0 0 0 0 0,0-1 0 0 0,0 1 0 0 0,0 0 0 0 0,0 0 0 0 0,0 0 1 0 0,0-1-1 0 0,0 1 0 0 0,0 0 0 0 0,0 0 0 0 0,0-1 0 0 0,0 1 0 0 0,0 0 1 0 0,1 0-1 0 0,-1-1 0 0 0,0 1 0 0 0,0 0 0 0 0,0 0 0 0 0,0 0 0 0 0,0-1 0 0 0,0 1 1 0 0,0 0-1 0 0,1 0 0 0 0,-1 0 0 0 0,0 0 0 0 0,0-1 0 0 0,0 1 0 0 0,0 0 1 0 0,1 0-1 0 0,-1 0 0 0 0,0 0 0 0 0,0 0 0 0 0,1-1 0 0 0,38-9 2170 0 0,0 2 1 0 0,42-4-1 0 0,85-1-1859 0 0,-70 6-45 0 0,113-1-199 0 0,-197 9-48 0 0,23 3-33 0 0,-8 0 2 0 0,-22-3 140 0 0,2 5-76 0 0,18 15-4 0 0,-24-21-70 0 0,-1 0-1 0 0,1 0 1 0 0,-1 1 0 0 0,0-1-1 0 0,1 0 1 0 0,-1 1 0 0 0,0-1-1 0 0,1 0 1 0 0,-1 1-1 0 0,0-1 1 0 0,1 1 0 0 0,-1-1-1 0 0,0 1 1 0 0,0-1-1 0 0,0 1 1 0 0,1-1 0 0 0,-1 1-1 0 0,0-1 1 0 0,0 1 0 0 0,0-1-1 0 0,0 1 1 0 0,0-1-1 0 0,0 1 1 0 0,0-1 0 0 0,0 1-1 0 0,0-1 1 0 0,0 1 0 0 0,0-1-1 0 0,0 1 1 0 0,0-1-1 0 0,0 1 1 0 0,-1-1 0 0 0,1 1-1 0 0,0-1 1 0 0,0 0 0 0 0,-1 2-1 0 0,-14 56 11 0 0,-8-4-26 0 0,2-13-61 0 0,15-30 57 0 0,1-1 1 0 0,-5 20 0 0 0,-8 16-7 0 0,11-23-29 0 0,-3 24 7 0 0,7-35-112 0 0,2 2-26 0 0,-1 4 124 0 0,0-4-86 0 0,0 27 0 0 0,1-5-94 0 0,0-24 132 0 0,1 1 0 0 0,0-1 0 0 0,3 14 0 0 0,2 23-52 0 0,-4-36 6 0 0,2-4 2 0 0,9 30 4 0 0,-9-30 18 0 0,1 0-112 0 0,13 26 113 0 0,-12-26-40 0 0,-2 0-458 0 0,8 28 603 0 0,-10-36 23 0 0,-1-1 0 0 0,0 0-1 0 0,0 1 1 0 0,1-1 0 0 0,-1 1 0 0 0,0-1 0 0 0,0 1-1 0 0,0-1 1 0 0,0 1 0 0 0,0-1 0 0 0,0 1 0 0 0,0-1 0 0 0,0 1-1 0 0,0-1 1 0 0,0 1 0 0 0,0-1 0 0 0,0 1 0 0 0,0-1 0 0 0,0 1-1 0 0,0-1 1 0 0,0 1 0 0 0,0-1 0 0 0,-1 1 0 0 0,1-1-1 0 0,0 1 1 0 0,0-1 0 0 0,-1 0 0 0 0,1 1 0 0 0,0-1 0 0 0,-1 1-1 0 0,1-1 1 0 0,0 0 0 0 0,-1 1 0 0 0,-21 26 94 0 0,21-27-76 0 0,1 1 0 0 0,-1 0 0 0 0,1-1 0 0 0,0 1 0 0 0,-1-1 0 0 0,1 1 0 0 0,-1-1 0 0 0,0 1 0 0 0,1-1 0 0 0,-1 1 0 0 0,1-1 0 0 0,-1 1 0 0 0,0-1 0 0 0,1 0 1 0 0,-1 1-1 0 0,-1-1 0 0 0,-4 3 102 0 0,-22 5 512 0 0,-19 3 147 0 0,-225 47 1199 0 0,193-47-1812 0 0,-129 3-1 0 0,161-14-139 0 0,-85-1-854 0 0,129 0 412 0 0,-1 1-1 0 0,1 0 1 0 0,0-1 0 0 0,-1 0-1 0 0,1 1 1 0 0,0-1-1 0 0,0-1 1 0 0,0 1 0 0 0,-3-2-1 0 0,5 3 242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3268 130 5527 0 0,'8'-5'1322'0'0,"1"0"0"0"0,-1 0 0 0 0,0-1 0 0 0,13-12 0 0 0,-20 17-1202 0 0,0 1 0 0 0,0-1 1 0 0,-1 0-1 0 0,1 0 1 0 0,0 0-1 0 0,0 0 0 0 0,-1 0 1 0 0,1 0-1 0 0,0 0 0 0 0,-1 0 1 0 0,1 0-1 0 0,-1 0 1 0 0,1 0-1 0 0,-1 0 0 0 0,0 0 1 0 0,1 0-1 0 0,-1-1 0 0 0,0 1 1 0 0,0 0-1 0 0,0 0 1 0 0,0 0-1 0 0,0-1 0 0 0,0 1 1 0 0,0 0-1 0 0,0 0 0 0 0,0 0 1 0 0,0 0-1 0 0,-1-1 1 0 0,1 1-1 0 0,-1 0 0 0 0,1 0 1 0 0,-1 0-1 0 0,1 0 0 0 0,-1 0 1 0 0,1 0-1 0 0,-1 0 1 0 0,0 0-1 0 0,0 0 0 0 0,1 0 1 0 0,-1 1-1 0 0,0-1 0 0 0,0 0 1 0 0,0 0-1 0 0,-1 0 1 0 0,-3-3 45 0 0,-1 1 1 0 0,1 0 0 0 0,-1 0-1 0 0,0 1 1 0 0,0-1 0 0 0,0 1 0 0 0,-6-1-1 0 0,-29-5-42 0 0,1 1-1 0 0,-1 3 0 0 0,-80 1 0 0 0,-122 27-50 0 0,20 21 155 0 0,68-12-22 0 0,132-29-176 0 0,-390 90 675 0 0,-70 45-266 0 0,364-103-377 0 0,-168 54-58 0 0,190-56-4 0 0,-244 88 0 0 0,8 19 0 0 0,291-122 0 0 0,-8 4 0 0 0,-49 30 0 0 0,69-32 0 0 0,-3 7 14 0 0,19-13 55 0 0,-14 24 35 0 0,21-30 43 0 0,6 5-2 0 0,-2 41-8 0 0,3-54-131 0 0,-1 0 0 0 0,1 0 0 0 0,0 1 0 0 0,0-1 0 0 0,0 0 0 0 0,0 0-1 0 0,0 1 1 0 0,1-1 0 0 0,-1 0 0 0 0,0 0 0 0 0,1 0 0 0 0,-1 1 0 0 0,0-1 0 0 0,1 0 0 0 0,-1 0 0 0 0,1 0 0 0 0,0 0-1 0 0,-1 0 1 0 0,1 0 0 0 0,1 2 0 0 0,-2-3-6 0 0,45 59 65 0 0,-29-42-57 0 0,2-1 0 0 0,0 0-1 0 0,1-1 1 0 0,1-1-1 0 0,38 21 1 0 0,-25-18 2 0 0,2-1-1 0 0,71 22 1 0 0,-67-29-10 0 0,0-1 0 0 0,45 3 0 0 0,82-1 0 0 0,-121-9 0 0 0,493 1 0 0 0,-419-9 9 0 0,183-14 62 0 0,-3-19-23 0 0,-105-2 76 0 0,-2-9 0 0 0,-2-7 0 0 0,281-129 0 0 0,-404 156-37 0 0,-2-4-1 0 0,-1-2 0 0 0,-2-2 1 0 0,80-67-1 0 0,-128 93-44 0 0,0 0 0 0 0,0-1 0 0 0,-2 0 0 0 0,20-28 0 0 0,-28 35-23 0 0,0 0 1 0 0,0 0 0 0 0,-1 0-1 0 0,0 0 1 0 0,0 0 0 0 0,-1-1-1 0 0,0 1 1 0 0,0-1-1 0 0,-1 1 1 0 0,0-1 0 0 0,0 0-1 0 0,-1 0 1 0 0,0 1 0 0 0,-1-13-1 0 0,-1 10 10 0 0,0 0 1 0 0,0 0-1 0 0,-1 0 0 0 0,-1 1 1 0 0,0-1-1 0 0,0 1 0 0 0,-1 0 1 0 0,-10-16-1 0 0,6 14-1 0 0,0-1 0 0 0,-1 2 0 0 0,0-1-1 0 0,0 1 1 0 0,-19-12 0 0 0,-6-1 4 0 0,-2 2-1 0 0,0 1 1 0 0,-51-18-1 0 0,46 21-136 0 0,-1 1 0 0 0,-1 3 0 0 0,1 2 0 0 0,-2 1 0 0 0,0 3 0 0 0,0 1 0 0 0,0 3 0 0 0,0 1-1 0 0,0 2 1 0 0,-1 3 0 0 0,-61 10 0 0 0,-54 26-2139 0 0,112-22 1192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3223 0 0,'1'-46'3956'0'0,"12"-81"0"0"0,-13 127-3781 0 0,0-1 0 0 0,0 0 0 0 0,1 0 0 0 0,-1 0 0 0 0,0 1 0 0 0,0-1 0 0 0,0 0 0 0 0,1 0 0 0 0,-1 1 0 0 0,1-1 0 0 0,-1 0 0 0 0,0 1 0 0 0,1-1 0 0 0,-1 0 0 0 0,1 1 0 0 0,-1-1 0 0 0,1 1 0 0 0,0-1 0 0 0,-1 1 0 0 0,1-1 0 0 0,-1 1 0 0 0,1-1 0 0 0,0 1 0 0 0,0 0 0 0 0,-1-1 0 0 0,1 1 0 0 0,0 0 0 0 0,0 0 0 0 0,-1-1 0 0 0,1 1 0 0 0,0 0 0 0 0,0 0 0 0 0,1 0 1481 0 0,5 9-1517 0 0,22 26 11 0 0,-21-27 173 0 0,-5 4-74 0 0,13 36 37 0 0,-13-36 8 0 0,1 1-12 0 0,17 64 131 0 0,-18-63-351 0 0,0 0 88 0 0,11 28 1 0 0,5 10-2 0 0,-9-25-12 0 0,11 29-1 0 0,-11-26-1 0 0,13 35-7 0 0,-12-29-7 0 0,51 199 131 0 0,-44-155-193 0 0,5 42-5 0 0,11 81-43 0 0,-6 5-11 0 0,-16-134 11 0 0,4 10 42 0 0,-9-49 11 0 0,7 33 0 0 0,-7-36 7 0 0,7 28 27 0 0,-7-31 13 0 0,12 49 120 0 0,0 1 74 0 0,2-2 8 0 0,-10-32-187 0 0,-8-34-13 0 0,0 4-1 0 0,9 42-7 0 0,-9-43-27 0 0,-1-3-13 0 0,10 56 64 0 0,-5-25-86 0 0,-6-31-108 0 0,-25-10-14706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2691 36 9215 0 0,'2'-8'1054'0'0,"-1"5"-346"0"0,0 0-1 0 0,-1 0 1 0 0,1 1 0 0 0,0-1 0 0 0,0 1 0 0 0,1-1 0 0 0,-1 1-1 0 0,3-5 959 0 0,0 21-760 0 0,4 31-842 0 0,-6-33 22 0 0,2-2 90 0 0,11 33 42 0 0,-11-32 6 0 0,1 5 2 0 0,14 47 6 0 0,-10-34 6 0 0,6 26 2 0 0,-7-25-22 0 0,8 34-96 0 0,-8-31-39 0 0,7 37-10 0 0,-7-34-13 0 0,8 60-48 0 0,3 25-12 0 0,10 84 0 0 0,88 548 363 0 0,-112-719-286 0 0,15 86 363 0 0,-6-45-265 0 0,-7-39-41 0 0,6 30-19 0 0,-6-34-3 0 0,7 30-5 0 0,-7-31-23 0 0,4 30-11 0 0,-5-31-1 0 0,9 51 80 0 0,-8-37-72 0 0,-5-33 0 0 0,-1 2 3 0 0,3 41 10 0 0,-2-41 99 0 0,-3-1-101 0 0,-3 34-22 0 0,3-34 59 0 0,-2-2-61 0 0,-10 28 10 0 0,10-28 99 0 0,-4-5-85 0 0,-19 14-22 0 0,19-14-5 0 0,2-4 0 0 0,-13 0 3 0 0,0-1 16 0 0,-27-2-9 0 0,15 3-74 0 0,-1 0 0 0 0,-5 1 0 0 0,-6 0 0 0 0,-30 2-25 0 0,-279 13-282 0 0,84 0 290 0 0,-23 0 75 0 0,-135 4-47 0 0,158-3-11 0 0,85-7 0 0 0,67 3 0 0 0,-143 35 0 0 0,-11 2 0 0 0,8-8-240 0 0,213-38-53 0 0,43-4 220 0 0,-1-1 0 0 0,1 0 0 0 0,-1 0 1 0 0,1-1-1 0 0,-1 0 0 0 0,1 0 0 0 0,0 0 0 0 0,-7-2 0 0 0,12 2 36 0 0,-1 0 1 0 0,0 1-1 0 0,0-1 1 0 0,0 0-1 0 0,1 1 0 0 0,-1-1 1 0 0,0 0-1 0 0,1 0 1 0 0,-1 0-1 0 0,0 1 1 0 0,1-1-1 0 0,-1 0 0 0 0,1 0 1 0 0,0 0-1 0 0,-1 0 1 0 0,1 0-1 0 0,0 0 1 0 0,-1 0-1 0 0,1 0 0 0 0,0-2 1 0 0,0-20-2265 0 0,1 21 1674 0 0,-1-8-6336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 12439 0 0,'-1'-2'437'0'0,"3"4"1537"0"0,3 5 3281 0 0,1 3-5233 0 0,0 1 1 0 0,8 20 0 0 0,-9-14-20 0 0,0 1 1 0 0,2 21-1 0 0,6 43-3 0 0,5 5-10 0 0,-2-13-33 0 0,5 5 32 0 0,1-21 25 0 0,5 6 282 0 0,-22-54 1641 0 0,-3-11-1785 0 0,-1 0-139 0 0,-1 0-1 0 0,1 0 1 0 0,-1 0 0 0 0,1 0 0 0 0,-1 0-1 0 0,1 1 1 0 0,-1-1 0 0 0,1 0 0 0 0,-1 0-1 0 0,0 0 1 0 0,1 0 0 0 0,-1 0-1 0 0,0 0 1 0 0,0 0 0 0 0,0 0 0 0 0,0 0-1 0 0,0 0 1 0 0,0 0 0 0 0,0-1 0 0 0,0 1-1 0 0,0 0 1 0 0,-1 0 0 0 0,1 0 0 0 0,0 0-1 0 0,-1-1 1 0 0,-15-35 236 0 0,8 20-132 0 0,-17-47-17 0 0,-32-116 0 0 0,55 170-99 0 0,-21-120-57 0 0,21 115 44 0 0,1 1 1 0 0,1-1-1 0 0,1 1 1 0 0,0 0 0 0 0,0-1-1 0 0,2 1 1 0 0,4-16-1 0 0,-6 27 4 0 0,0-1-1 0 0,0 1 0 0 0,1 0 1 0 0,0 0-1 0 0,-1 0 0 0 0,1 0 1 0 0,0 0-1 0 0,0 0 0 0 0,1 1 1 0 0,-1-1-1 0 0,0 1 0 0 0,1-1 1 0 0,0 1-1 0 0,-1 0 0 0 0,1 0 1 0 0,0 0-1 0 0,0 0 0 0 0,0 1 1 0 0,0-1-1 0 0,7-1 0 0 0,-1 0-35 0 0,0 2 0 0 0,0-1-1 0 0,0 1 1 0 0,1 0-1 0 0,-1 1 1 0 0,11 1-1 0 0,-1-1-20 0 0,-2 2 54 0 0,8 3-82 0 0,17 2 17 0 0,12 6-15 0 0,-2 3-4 0 0,-3 3 10 0 0,1 4 28 0 0,-1 5 46 0 0,-2 5 0 0 0,-30-20-21 0 0,17 18-1 0 0,6 14-90 0 0,-32-36-4 0 0,-2 3-108 0 0,18 36 150 0 0,-18-36 11 0 0,-4-1-58 0 0,3 32 110 0 0,-4-42 18 0 0,-1 0 1 0 0,0 1 0 0 0,0-1 0 0 0,0 0 0 0 0,0 0 0 0 0,0 1 0 0 0,0-1 0 0 0,0 0 0 0 0,0 1 0 0 0,0-1 0 0 0,-1 0 0 0 0,1 1 0 0 0,-1 1 0 0 0,-17 42 3 0 0,-6-7 53 0 0,18-31 13 0 0,-1-1 4 0 0,-1 1-46 0 0,4-3-2 0 0,-1 0 0 0 0,1 0 0 0 0,-1-1-1 0 0,0 1 1 0 0,-6 2 0 0 0,4-1 16 0 0,-22 11 201 0 0,22-12-188 0 0,-25 9 196 0 0,-10 1-25 0 0,34-11-188 0 0,-27 7 123 0 0,-9 0-67 0 0,36-8-78 0 0,-24 4 58 0 0,5-3-57 0 0,17-2-13 0 0,6 0 0 0 0,-1-1 0 0 0,1 0 0 0 0,0 0 0 0 0,-1 0 0 0 0,1-1 0 0 0,-6 0 0 0 0,-9-1 0 0 0,1 1 0 0 0,3 0-16 0 0,5-1-391 0 0,14-2-393 0 0,19-4-2714 0 0,-9 5-1057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141 113 11975 0 0,'1'-2'-205'0'0,"2"1"1134"0"0,1 8 4267 0 0,11 35-4870 0 0,-11-32 248 0 0,-1 4-454 0 0,11 55-62 0 0,2 5-58 0 0,-3-9-56 0 0,-4-16-22 0 0,1-6-37 0 0,-5-23 6 0 0,8 38 13 0 0,-6-30 16 0 0,4 38 96 0 0,-7-45 43 0 0,-2-10 170 0 0,-1 0 0 0 0,1 20 0 0 0,-5 29 411 0 0,2-48 1610 0 0,-4-10-2086 0 0,3-1-158 0 0,1-1 4 0 0,-1 1 0 0 0,1 0 1 0 0,0-1-1 0 0,0 0 0 0 0,0 1 0 0 0,0-1 1 0 0,-1 0-1 0 0,1 1 0 0 0,0-1 0 0 0,0 0 0 0 0,0 0 1 0 0,-1 0-1 0 0,1 0 0 0 0,0 0 0 0 0,0 0 0 0 0,-1 0 1 0 0,1-1-1 0 0,0 1 0 0 0,0 0 0 0 0,0-1 0 0 0,-1 1 1 0 0,1-1-1 0 0,0 1 0 0 0,0-1 0 0 0,0 0 0 0 0,0 1 1 0 0,0-1-1 0 0,0 0 0 0 0,0 0 0 0 0,0 1 1 0 0,0-1-1 0 0,1 0 0 0 0,-1 0 0 0 0,0 0 0 0 0,0 0 1 0 0,1 0-1 0 0,-1 0 0 0 0,0-2 0 0 0,-17-28 26 0 0,1-1 0 0 0,1-1-1 0 0,2 0 1 0 0,1-1 0 0 0,-12-52 0 0 0,10 16-53 0 0,-11-126 0 0 0,24 182-14 0 0,2 0 0 0 0,0 0-1 0 0,1 0 1 0 0,0 0-1 0 0,1 0 1 0 0,0 1-1 0 0,8-24 1 0 0,-8 30-3 0 0,1 0 0 0 0,0 1 1 0 0,1-1-1 0 0,-1 1 0 0 0,1 0 0 0 0,0 0 1 0 0,1 0-1 0 0,-1 0 0 0 0,1 1 0 0 0,1 0 1 0 0,-1 0-1 0 0,0 0 0 0 0,1 1 0 0 0,0 0 1 0 0,0 0-1 0 0,10-4 0 0 0,3 0-36 0 0,0 0-1 0 0,0 2 1 0 0,1 1 0 0 0,0 0-1 0 0,36-3 1 0 0,-23 5 11 0 0,0 2-1 0 0,60 6 1 0 0,-67 0 59 0 0,12 4-26 0 0,-7 1-102 0 0,-25-8-4 0 0,1 2 10 0 0,20 13 6 0 0,-20-13 16 0 0,-4 7-380 0 0,11 33 384 0 0,-14-44 94 0 0,1 1-1 0 0,-1-1 1 0 0,0 1 0 0 0,0-1-1 0 0,1 1 1 0 0,-1 0 0 0 0,0-1-1 0 0,0 1 1 0 0,0-1 0 0 0,0 1-1 0 0,0 0 1 0 0,0-1 0 0 0,0 1-1 0 0,0-1 1 0 0,0 1 0 0 0,0 0-1 0 0,0-1 1 0 0,0 1-1 0 0,0-1 1 0 0,0 1 0 0 0,0-1-1 0 0,-1 1 1 0 0,1 0 0 0 0,0-1-1 0 0,0 1 1 0 0,-1-1 0 0 0,1 1-1 0 0,0-1 1 0 0,-1 1 0 0 0,1-1-1 0 0,-1 1 1 0 0,1-1 0 0 0,-1 1-1 0 0,-25 30 1 0 0,26-30 9 0 0,-1 1 1 0 0,0-1 0 0 0,0 0-1 0 0,0 0 1 0 0,0 0 0 0 0,0 0 0 0 0,0 0-1 0 0,0-1 1 0 0,-3 3 0 0 0,-3 1 33 0 0,-22 12 211 0 0,21-11-199 0 0,-26 11 198 0 0,13-7-211 0 0,-98 36 96 0 0,91-36-136 0 0,4-2 0 0 0,8-1-12 0 0,14-4-12 0 0,7 4 0 0 0,1 0 20 0 0,1 0 0 0 0,10 9 0 0 0,-13-13 4 0 0,0 0 0 0 0,-1 0 0 0 0,1 0 0 0 0,0-1 0 0 0,1 1 0 0 0,6 0 0 0 0,24 7 0 0 0,-5-2 0 0 0,40 7-17 0 0,-5 1-227 0 0,-38-8 102 0 0,-8-1 70 0 0,-2 0-37 0 0,26 10-140 0 0,-35-13 202 0 0,-4-2 13 0 0,0 1-1 0 0,0-1 1 0 0,0 1 0 0 0,0 0 0 0 0,0 0-1 0 0,3 3 1 0 0,18 11-103 0 0,-19-13 28 0 0,1 4 11 0 0,24 18 2 0 0,-17-9 16 0 0,13 21 75 0 0,-26-36 9 0 0,0 0-1 0 0,-1 1 1 0 0,1-1 0 0 0,0 0 0 0 0,0 0-1 0 0,-1 0 1 0 0,1 1 0 0 0,-1-1-1 0 0,1 0 1 0 0,-1 1 0 0 0,0-1 0 0 0,1 0-1 0 0,-1 1 1 0 0,0 1 0 0 0,7 44 73 0 0,-7-46-73 0 0,1 0-1 0 0,-1 0 1 0 0,0 0 0 0 0,0-1-1 0 0,0 1 1 0 0,0 0 0 0 0,0 0-1 0 0,0 0 1 0 0,0 0 0 0 0,0 0-1 0 0,0 0 1 0 0,0 0-1 0 0,0 0 1 0 0,-1 0 0 0 0,1 0-1 0 0,0 0 1 0 0,-1 0 0 0 0,1 0-1 0 0,-1-1 1 0 0,1 1 0 0 0,-2 1-1 0 0,-21 38 85 0 0,17-30 32 0 0,-2-4 10 0 0,-23 18 4 0 0,16-14 28 0 0,6-6-83 0 0,3-1 45 0 0,0 0 0 0 0,0-1 0 0 0,-12 4 1 0 0,-140 39 1137 0 0,69-29-893 0 0,-91 3 0 0 0,4 0-43 0 0,134-13-348 0 0,34-5-41 0 0,-12 4-15 0 0,0-1-96 0 0,14-3-9 0 0,1 1-100 0 0,-17 5-414 0 0,16-5-184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1375 0 0,'0'0'12968'0'0,"7"0"-12378"0"0,-2 0-479 0 0,0 0 8 0 0,0 0 0 0 0,0 0 0 0 0,0-1 1 0 0,0 1-1 0 0,0-1 0 0 0,0 0 1 0 0,5-2-1 0 0,20-7 262 0 0,2 2 1 0 0,-1 1 0 0 0,1 1-1 0 0,44-1 1 0 0,131 7 1257 0 0,-60 3-773 0 0,800-48 1105 0 0,-551 26-1730 0 0,1 23-94 0 0,-179 5-63 0 0,131 10 66 0 0,87-7 61 0 0,-253-10-126 0 0,24-1 33 0 0,-177-2-76 0 0,23-1 29 0 0,-14 0-48 0 0,7 1 19 0 0,-28 0-31 0 0,56-5-11 0 0,-36 3 0 0 0,2 2 11 0 0,-3 2 42 0 0,2 2 12 0 0,0 2 5 0 0,-4 0-16 0 0,-1-1-32 0 0,0 1 20 0 0,10 1 49 0 0,-23-4-10 0 0,-16-1 7 0 0,-2-1-77 0 0,-1 0 0 0 0,1 0 0 0 0,-1 0-1 0 0,1 1 1 0 0,-1-1 0 0 0,0 1 0 0 0,1 0-1 0 0,2 1 1 0 0,1 0 2 0 0,0-1 137 0 0,1 6-94 0 0,22 18-34 0 0,-28-24-19 0 0,0 0 0 0 0,0-1 0 0 0,0 1 0 0 0,0 0 0 0 0,-1 0 1 0 0,1 0-1 0 0,0 0 0 0 0,-1 0 0 0 0,1-1 0 0 0,0 1 0 0 0,-1 0 0 0 0,1 1 1 0 0,-1-1-1 0 0,0 0 0 0 0,1 0 0 0 0,-1 1 0 0 0,14 40 61 0 0,-7-20-11 0 0,7 35-42 0 0,0 15-11 0 0,-1 8 0 0 0,-5-3 0 0 0,-3 8 0 0 0,-1-12 0 0 0,1 4 0 0 0,2 7 0 0 0,2 4 0 0 0,0 3 0 0 0,1-3 0 0 0,0-6 0 0 0,0 10 0 0 0,1 16 0 0 0,0 7 0 0 0,0-10 0 0 0,-4-28 0 0 0,0 22 0 0 0,-1 1 0 0 0,-1-4-12 0 0,0-3-36 0 0,0-17 24 0 0,-3-46-24 0 0,5 47 36 0 0,-1-3 1 0 0,-4-45-31 0 0,3 41 31 0 0,-2 10 11 0 0,-3-7 0 0 0,0 0 0 0 0,0 7 0 0 0,-3 3 0 0 0,-1 1 0 0 0,1-3 0 0 0,-2-4 0 0 0,1-4-11 0 0,2-8-42 0 0,-1-5 0 0 0,-1-1 42 0 0,0 14 11 0 0,-4 4 0 0 0,1-12 0 0 0,-1 3 0 0 0,1-3 0 0 0,1-5 0 0 0,0-12-11 0 0,5-28-31 0 0,0 34 31 0 0,3 3 11 0 0,1-3 0 0 0,-3-9 11 0 0,0-36 327 0 0,-7-4-247 0 0,-18 12 0 0 0,18-12 42 0 0,1-4-69 0 0,-21 2 3 0 0,21-2-45 0 0,-22 1 32 0 0,4-2 24 0 0,-6 0-6 0 0,-17 0 72 0 0,6 0-121 0 0,-11 1 25 0 0,-233 3 81 0 0,271-4-127 0 0,-279 3 10 0 0,2-17-15 0 0,-43 5 3 0 0,122 8 0 0 0,-258 18 0 0 0,174-16 0 0 0,60-3 0 0 0,110 8-9 0 0,36 0-32 0 0,-126-8 0 0 0,-19-8-173 0 0,180 11 156 0 0,0 3-1 0 0,-68 14 1 0 0,37 0 47 0 0,-130 22-53 0 0,116-28 0 0 0,67-9 22 0 0,-16 1 31 0 0,1-1 0 0 0,5-2-31 0 0,5 1 31 0 0,-3 0 75 0 0,10-2-11 0 0,0 1-58 0 0,13-1-390 0 0,0 0 0 0 0,-1-2 0 0 0,-23-5 0 0 0,25 2-356 0 0,8-1-5619 0 0,-4-1-673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27 189 7367 0 0,'-10'1'460'0'0,"-6"3"7860"0"0,17-3-8258 0 0,0-1 0 0 0,0 1 1 0 0,0-1-1 0 0,0 1 0 0 0,0-1 0 0 0,0 1 0 0 0,0-1 0 0 0,0 1 0 0 0,1-1 0 0 0,-1 0 0 0 0,0 0 1 0 0,0 0-1 0 0,0 1 0 0 0,1-1 0 0 0,-1 0 0 0 0,2-1 0 0 0,2 1 76 0 0,234 9 261 0 0,-100-6-150 0 0,184-9 1389 0 0,26 2-508 0 0,65 15-616 0 0,-308-11-346 0 0,196 28 0 0 0,-38-6-168 0 0,-224-19 3 0 0,-1 2 0 0 0,48 13 0 0 0,-45-9 83 0 0,70 7 1 0 0,-52-12-65 0 0,82 2 170 0 0,-112-6-100 0 0,-1-2 0 0 0,50-8 0 0 0,-9 0-97 0 0,-47 8 95 0 0,1-1 1 0 0,28-9 0 0 0,-28 5-68 0 0,0 2 1 0 0,1 0-1 0 0,-1 1 1 0 0,41-1-1 0 0,-60 6-18 0 0,-1-1 0 0 0,0 1 0 0 0,0 0 0 0 0,0 0 1 0 0,6 2-1 0 0,-7-2 2 0 0,1 0 0 0 0,0 0 1 0 0,0 0-1 0 0,-1 0 0 0 0,6 0 1 0 0,-9-1-5 0 0,0 0 1 0 0,0 0-1 0 0,0 0 0 0 0,1 0 1 0 0,-1 0-1 0 0,0 0 0 0 0,0 0 1 0 0,0-1-1 0 0,0 1 0 0 0,0 0 1 0 0,0 0-1 0 0,0 0 0 0 0,1 0 1 0 0,-1 0-1 0 0,0 0 0 0 0,0 0 1 0 0,0 0-1 0 0,0 0 0 0 0,0 0 1 0 0,0 0-1 0 0,0 0 0 0 0,0 0 1 0 0,0-1-1 0 0,0 1 0 0 0,0 0 1 0 0,0 0-1 0 0,1 0 0 0 0,-1 0 1 0 0,0 0-1 0 0,0 0 0 0 0,0 0 1 0 0,0 0-1 0 0,0-1 0 0 0,0 1 1 0 0,0 0-1 0 0,0 0 0 0 0,0 0 1 0 0,0 0-1 0 0,0 0 0 0 0,0 0 1 0 0,0 0-1 0 0,0-1 0 0 0,0 1 1 0 0,0 0-1 0 0,0 0 0 0 0,-1 0 1 0 0,1 0-1 0 0,0 0 0 0 0,0 0 1 0 0,0 0-1 0 0,0 0 0 0 0,0 0 1 0 0,0-1-1 0 0,0 1 1 0 0,0 0-1 0 0,0 0 0 0 0,0 0 1 0 0,0 0-1 0 0,0 0 0 0 0,-1 0 1 0 0,1 0-1 0 0,0 0 0 0 0,0 0 1 0 0,0 0-1 0 0,0 0 0 0 0,-6-6 118 0 0,-33-17 88 0 0,0 3 1 0 0,-49-20-1 0 0,45 22-144 0 0,-154-56-2 0 0,114 45-51 0 0,51 18-12 0 0,-2 2 0 0 0,-51-8 0 0 0,-70 1 0 0 0,147 15 0 0 0,6 1 0 0 0,1 0 0 0 0,0-1-1 0 0,0 1 1 0 0,0 0-1 0 0,-1 0 1 0 0,1 0 0 0 0,0 0-1 0 0,0 0 1 0 0,0 0-1 0 0,0 0 1 0 0,-1 0-1 0 0,1 1 1 0 0,0-1-1 0 0,0 0 1 0 0,0 1-1 0 0,0-1 1 0 0,0 1-1 0 0,0-1 1 0 0,0 1-1 0 0,0-1 1 0 0,0 1-1 0 0,0 0 1 0 0,0 0 0 0 0,0-1-1 0 0,0 1 1 0 0,-1 2-1 0 0,2-3-60 0 0,7 9-98 0 0,22 24 75 0 0,-28-31 75 0 0,0-1-1 0 0,0 1 1 0 0,1-1 0 0 0,-1 0-1 0 0,0 0 1 0 0,0 0 0 0 0,1 0-1 0 0,-1 0 1 0 0,3 2 0 0 0,36 19-66 0 0,-7-5 37 0 0,1-2 0 0 0,68 22 0 0 0,72 5-97 0 0,-62-16 100 0 0,242 77-301 0 0,-327-93 336 0 0,9 6 0 0 0,-5 0-12 0 0,-27-12-12 0 0,-9 4 0 0 0,-28 28 12 0 0,32-34 12 0 0,-1 0 0 0 0,0-1 0 0 0,0 1 0 0 0,-1 0 0 0 0,1-1 0 0 0,0 0 0 0 0,0 0 0 0 0,-1 1 0 0 0,1-1 0 0 0,-1-1 0 0 0,1 1 0 0 0,-5 1 0 0 0,-5 1 0 0 0,-93 36 68 0 0,2 4-1 0 0,-121 70 1 0 0,210-104-26 0 0,-30 18-31 0 0,-1 4-11 0 0,6-2 0 0 0,5-2-12 0 0,-2 2-97 0 0,30-24-142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208 183 5983 0 0,'-1'-2'532'0'0,"-1"1"-1"0"0,0-1 0 0 0,0 1 0 0 0,0 0 0 0 0,0 0 1 0 0,0 0-1 0 0,0 0 0 0 0,0 0 0 0 0,0 0 1 0 0,0 1-1 0 0,-1-1 0 0 0,1 1 0 0 0,0-1 0 0 0,0 1 1 0 0,-4 0-1 0 0,3 0-204 0 0,0 0 0 0 0,0-1 1 0 0,0 1-1 0 0,0-1 0 0 0,0 0 1 0 0,-5-2-1 0 0,8 3-305 0 0,0 0 0 0 0,0 0 1 0 0,0 0-1 0 0,0 0 0 0 0,0 0 1 0 0,1 0-1 0 0,-1 0 0 0 0,0 0 0 0 0,0 0 1 0 0,0 0-1 0 0,0 0 0 0 0,1 0 1 0 0,-1 0-1 0 0,0 0 0 0 0,0 0 0 0 0,0 0 1 0 0,0-1-1 0 0,0 1 0 0 0,1 0 1 0 0,-1 0-1 0 0,0 0 0 0 0,0 0 1 0 0,0 0-1 0 0,0 0 0 0 0,0-1 0 0 0,0 1 1 0 0,0 0-1 0 0,0 0 0 0 0,0 0 1 0 0,1 0-1 0 0,-1 0 0 0 0,0-1 0 0 0,0 1 1 0 0,0 0-1 0 0,0 0 0 0 0,0 0 1 0 0,0 0-1 0 0,0-1 0 0 0,0 1 0 0 0,0 0 1 0 0,0 0-1 0 0,0 0 0 0 0,0 0 1 0 0,0-1-1 0 0,0 1 0 0 0,-1 0 0 0 0,1 0 1 0 0,0 0-1 0 0,0 0 0 0 0,0 0 1 0 0,0-1-1 0 0,0 1 0 0 0,0 0 0 0 0,0 0 1 0 0,0 0-1 0 0,0 0 0 0 0,-1 0 1 0 0,1 0-1 0 0,0-1 0 0 0,0 1 0 0 0,0 0 1 0 0,0 0-1 0 0,0 0 0 0 0,-1 0 1 0 0,1 0-1 0 0,17-4 607 0 0,-14 3-521 0 0,488-105 2936 0 0,-303 64-2927 0 0,-186 41-117 0 0,1 1 0 0 0,-1-1 0 0 0,1 1 0 0 0,0 0 0 0 0,-1-1 0 0 0,1 1 0 0 0,-1 0 0 0 0,1 1 0 0 0,3-1 0 0 0,-7 1 0 0 0,1 0 0 0 0,-1 0 0 0 0,1 0 0 0 0,-1 0 0 0 0,1-1 0 0 0,-1 1 0 0 0,0 0 0 0 0,0 0 0 0 0,1-1 0 0 0,-1 1 0 0 0,0-1 0 0 0,-1 2 0 0 0,1-2 0 0 0,-12 7-9 0 0,0 0 0 0 0,-1 0-1 0 0,1-2 1 0 0,-2 1 0 0 0,-19 3 0 0 0,4 0 0 0 0,-58 19-10 0 0,-82 27-53 0 0,65-19-194 0 0,-186 95-1 0 0,283-127 267 0 0,0 1 0 0 0,0 0 0 0 0,0 0 0 0 0,1 1 0 0 0,0 0 0 0 0,0 0 0 0 0,1 1 0 0 0,-10 11 0 0 0,15-17 0 0 0,1 0-1 0 0,0-1 0 0 0,-1 1 1 0 0,1 0-1 0 0,0 0 1 0 0,0-1-1 0 0,0 1 1 0 0,0 0-1 0 0,-1 0 0 0 0,1-1 1 0 0,0 1-1 0 0,0 0 1 0 0,1 0-1 0 0,-1-1 1 0 0,0 1-1 0 0,0 0 0 0 0,0-1 1 0 0,0 1-1 0 0,1 0 1 0 0,-1 0-1 0 0,0-1 1 0 0,0 1-1 0 0,1 1 0 0 0,12 12-96 0 0,-13-13 91 0 0,13 9-5 0 0,-4-3 14 0 0,-2-2 14 0 0,-1 0 1 0 0,1 0 0 0 0,12 5 0 0 0,15 8 58 0 0,3-1-10 0 0,44 14 9 0 0,-41-15-22 0 0,10 3 11 0 0,-13-5-24 0 0,6 1 117 0 0,0 3 0 0 0,64 35 0 0 0,-79-37-87 0 0,-13-5 16 0 0,20 16-17 0 0,-29-23-58 0 0,-1 0 0 0 0,0 0 0 0 0,0 0 0 0 0,0 1 0 0 0,5 7 0 0 0,-2-3-2 0 0,6 6 33 0 0,18 28-31 0 0,0 7-48 0 0,-26-40-161 0 0,-2 2-839 0 0,15 33-56 0 0,-14-34-270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0,'0'0'8563'0'0,"3"13"-8398"0"0,10 37-17 0 0,-10-38 155 0 0,2 1-186 0 0,1 1-71 0 0,-2-6 45 0 0,-1 0 0 0 0,1 0 0 0 0,2 15 0 0 0,-2-9 94 0 0,14 41 20 0 0,-14-41 3 0 0,0 0-6 0 0,11 39-29 0 0,-11-39-12 0 0,0 0-1 0 0,11 42-16 0 0,-8-26-64 0 0,9 51-16 0 0,-3 5 3 0 0,-3 8-3 0 0,-4 12-51 0 0,-2 9-13 0 0,1 1 0 0 0,-1-7 0 0 0,3-7 0 0 0,2-5 0 0 0,2-3 0 0 0,4-3 0 0 0,0-1 0 0 0,-1-3 0 0 0,-2-10 0 0 0,-3-6 0 0 0,-1 2 11 0 0,-2 6 32 0 0,-4 5-33 0 0,-2 3-10 0 0,0 5 0 0 0,0 4 0 0 0,2-5 0 0 0,1-10 0 0 0,-3-7 0 0 0,2-3 0 0 0,0 0 0 0 0,2-7 15 0 0,-1 11 274 0 0,0-18-169 0 0,-3-43 32 0 0,0-2 10 0 0,0 58 155 0 0,0-12-246 0 0,-3 13-61 0 0,3 0-10 0 0,0 4 0 0 0,2 0 0 0 0,1-3 0 0 0,2-3 0 0 0,2-3 0 0 0,1 5 0 0 0,-7-52 19 0 0,1-4 49 0 0,-3 29 0 0 0,0 19 201 0 0,1 0-45 0 0,0-51-211 0 0,0-3 15 0 0,0 1-1 0 0,3 17 1 0 0,1 14-53 0 0,-2-31-183 0 0,-2-1-1416 0 0,1 36 713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1375 0 0,'0'0'12968'0'0,"7"0"-12378"0"0,-2 0-479 0 0,0 0 8 0 0,0 0 0 0 0,0 0 0 0 0,0-1 1 0 0,0 1-1 0 0,0-1 0 0 0,0 0 1 0 0,5-2-1 0 0,20-7 262 0 0,2 2 1 0 0,-1 1 0 0 0,1 1-1 0 0,44-1 1 0 0,131 7 1257 0 0,-60 3-773 0 0,800-48 1105 0 0,-551 26-1730 0 0,1 23-94 0 0,-179 5-63 0 0,131 10 66 0 0,87-7 61 0 0,-253-10-126 0 0,24-1 33 0 0,-177-2-76 0 0,23-1 29 0 0,-14 0-48 0 0,7 1 19 0 0,-28 0-31 0 0,56-5-11 0 0,-36 3 0 0 0,2 2 11 0 0,-3 2 42 0 0,2 2 12 0 0,0 2 5 0 0,-4 0-16 0 0,-1-1-32 0 0,0 1 20 0 0,10 1 49 0 0,-23-4-10 0 0,-16-1 7 0 0,-2-1-77 0 0,-1 0 0 0 0,1 0 0 0 0,-1 0-1 0 0,1 1 1 0 0,-1-1 0 0 0,0 1 0 0 0,1 0-1 0 0,2 1 1 0 0,1 0 2 0 0,0-1 137 0 0,1 6-94 0 0,22 18-34 0 0,-28-24-19 0 0,0 0 0 0 0,0-1 0 0 0,0 1 0 0 0,0 0 0 0 0,-1 0 1 0 0,1 0-1 0 0,0 0 0 0 0,-1 0 0 0 0,1-1 0 0 0,0 1 0 0 0,-1 0 0 0 0,1 1 1 0 0,-1-1-1 0 0,0 0 0 0 0,1 0 0 0 0,-1 1 0 0 0,14 40 61 0 0,-7-20-11 0 0,7 35-42 0 0,0 15-11 0 0,-1 8 0 0 0,-5-3 0 0 0,-3 8 0 0 0,-1-12 0 0 0,1 4 0 0 0,2 7 0 0 0,2 4 0 0 0,0 3 0 0 0,1-3 0 0 0,0-6 0 0 0,0 10 0 0 0,1 16 0 0 0,0 7 0 0 0,0-10 0 0 0,-4-28 0 0 0,0 22 0 0 0,-1 1 0 0 0,-1-4-12 0 0,0-3-36 0 0,0-17 24 0 0,-3-46-24 0 0,5 47 36 0 0,-1-3 1 0 0,-4-45-31 0 0,3 41 31 0 0,-2 10 11 0 0,-3-7 0 0 0,0 0 0 0 0,0 7 0 0 0,-3 3 0 0 0,-1 1 0 0 0,1-3 0 0 0,-2-4 0 0 0,1-4-11 0 0,2-8-42 0 0,-1-5 0 0 0,-1-1 42 0 0,0 14 11 0 0,-4 4 0 0 0,1-12 0 0 0,-1 3 0 0 0,1-3 0 0 0,1-5 0 0 0,0-12-11 0 0,5-28-31 0 0,0 34 31 0 0,3 3 11 0 0,1-3 0 0 0,-3-9 11 0 0,0-36 327 0 0,-7-4-247 0 0,-18 12 0 0 0,18-12 42 0 0,1-4-69 0 0,-21 2 3 0 0,21-2-45 0 0,-22 1 32 0 0,4-2 24 0 0,-6 0-6 0 0,-17 0 72 0 0,6 0-121 0 0,-11 1 25 0 0,-233 3 81 0 0,271-4-127 0 0,-279 3 10 0 0,2-17-15 0 0,-43 5 3 0 0,122 8 0 0 0,-258 18 0 0 0,174-16 0 0 0,60-3 0 0 0,110 8-9 0 0,36 0-32 0 0,-126-8 0 0 0,-19-8-173 0 0,180 11 156 0 0,0 3-1 0 0,-68 14 1 0 0,37 0 47 0 0,-130 22-53 0 0,116-28 0 0 0,67-9 22 0 0,-16 1 31 0 0,1-1 0 0 0,5-2-31 0 0,5 1 31 0 0,-3 0 75 0 0,10-2-11 0 0,0 1-58 0 0,13-1-390 0 0,0 0 0 0 0,-1-2 0 0 0,-23-5 0 0 0,25 2-356 0 0,8-1-5619 0 0,-4-1-673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40 9215 0 0,'0'-1'707'0'0,"-2"-3"524"0"0,0 3-816 0 0,1 1 1 0 0,-1-1-1 0 0,0 0 1 0 0,0 0-1 0 0,1 0 1 0 0,-1 0-1 0 0,0 0 1 0 0,1 0-1 0 0,-3-2 1 0 0,-7-5 1181 0 0,5 5-1162 0 0,1 1 0 0 0,-1 0 0 0 0,0 0 0 0 0,0 0 0 0 0,0 1 0 0 0,0 0 1 0 0,-7-1-1 0 0,5 2-361 0 0,0 0 0 0 0,0 0 0 0 0,0 1 1 0 0,1 0-1 0 0,-1 1 0 0 0,0-1 0 0 0,1 1 1 0 0,-14 6-1 0 0,0 3-15 0 0,-13 12-45 0 0,-4 10-14 0 0,-1 4 0 0 0,4 5 0 0 0,27-30 0 0 0,-13 25 0 0 0,15-25 0 0 0,1 1 0 0 0,-5 20 0 0 0,7-25 2 0 0,1 1 1 0 0,1-1-1 0 0,0 1 0 0 0,0 0 1 0 0,0-1-1 0 0,2 12 0 0 0,0-10 13 0 0,2 1 0 0 0,-1-1 0 0 0,1-1 0 0 0,5 13 0 0 0,-3-10 60 0 0,4-6 17 0 0,29 18 10 0 0,-21-15 2 0 0,-9-6-70 0 0,-5-1-17 0 0,1-1 1 0 0,-1 1-1 0 0,0-1 1 0 0,1 0-1 0 0,0 0 1 0 0,-1-1-1 0 0,1 1 0 0 0,6-1 1 0 0,5 2 30 0 0,0-2 0 0 0,1 0 0 0 0,-1 0 1 0 0,0-2-1 0 0,1 0 0 0 0,-1 0 0 0 0,20-7 0 0 0,-17 2 15 0 0,0-2 0 0 0,-1 0 0 0 0,0 0 0 0 0,0-2 0 0 0,-1 0 0 0 0,-1-1 0 0 0,0 0 0 0 0,20-22 0 0 0,-27 25-19 0 0,0 0 1 0 0,0-1-1 0 0,-1 1 0 0 0,-1-2 1 0 0,0 1-1 0 0,0-1 0 0 0,-1 1 1 0 0,0-2-1 0 0,-1 1 0 0 0,0 0 1 0 0,-1-1-1 0 0,0 0 0 0 0,-1 1 1 0 0,2-25-1 0 0,-5 27-63 0 0,0-1-1 0 0,0 1 1 0 0,-1 0 0 0 0,-1 0-1 0 0,1 0 1 0 0,-1 0-1 0 0,-1 0 1 0 0,0 0 0 0 0,0 1-1 0 0,-8-12 1 0 0,0 6-1073 0 0,2 7-5005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9671 0 0,'0'-6'-23'0'0,"1"5"1146"0"0,3 9 4416 0 0,17 43-5026 0 0,-15-38-235 0 0,-1 1-101 0 0,29 65 111 0 0,-9-20-263 0 0,3 15-25 0 0,4 0-12 0 0,4-9 30 0 0,-29-51 312 0 0,0-6 146 0 0,20 26 32 0 0,-21-26-118 0 0,3-1-872 0 0,24 17 85 0 0,-24-18 2121 0 0,-2-4-1235 0 0,21 7-38 0 0,-28-8-423 0 0,1-1 1 0 0,-1 0-1 0 0,1 0 0 0 0,-1 0 1 0 0,0 0-1 0 0,1 0 0 0 0,-1 0 1 0 0,1 0-1 0 0,-1 0 0 0 0,0 0 1 0 0,1 0-1 0 0,-1 0 0 0 0,1 0 1 0 0,-1 0-1 0 0,0 0 1 0 0,1-1-1 0 0,-1 1 0 0 0,0 0 1 0 0,1 0-1 0 0,-1 0 0 0 0,0 0 1 0 0,1-1-1 0 0,-1 1 0 0 0,0 0 1 0 0,1 0-1 0 0,-1-1 0 0 0,0 1 1 0 0,1 0-1 0 0,-1-1 1 0 0,0 1-1 0 0,0 0 0 0 0,0-1 1 0 0,1 1-1 0 0,-1 0 0 0 0,0-1 1 0 0,0 1-1 0 0,0 0 0 0 0,0-1 1 0 0,2-14 111 0 0,-2 13-49 0 0,1-8-49 0 0,0 0 1 0 0,1 0-1 0 0,0 1 0 0 0,4-14 0 0 0,-4 19-58 0 0,0 0 0 0 0,-1 1 0 0 0,1-1-1 0 0,0 1 1 0 0,0-1 0 0 0,1 1 0 0 0,-1 0 0 0 0,1 0-1 0 0,0 0 1 0 0,0 1 0 0 0,0-1 0 0 0,0 1 0 0 0,0-1-1 0 0,4-1 1 0 0,-1 0-59 0 0,-5 3 36 0 0,1-1 0 0 0,0 1 1 0 0,0 0-1 0 0,0 0 1 0 0,0 0-1 0 0,0 0 1 0 0,0 0-1 0 0,0 1 0 0 0,0-1 1 0 0,4 0-1 0 0,24-4-493 0 0,-11 4 256 0 0,-14 1-17 0 0,3 2-10 0 0,0 0 195 0 0,-5 0 11 0 0,0-1 1 0 0,0 0 0 0 0,0-1 0 0 0,1 1-1 0 0,-1 0 1 0 0,0-1 0 0 0,6 0 0 0 0,-1 5-170 0 0,25 14 2 0 0,-25-15 10 0 0,-2 5-529 0 0,20 27 648 0 0,-20-27 27 0 0,-9 2 70 0 0,-7 34 148 0 0,7-34 53 0 0,-2-5 213 0 0,-19 21 96 0 0,22-24-381 0 0,0 0 0 0 0,0-1 1 0 0,0 1-1 0 0,-1-1 0 0 0,1 0 0 0 0,-1 0 1 0 0,0 0-1 0 0,-4 3 0 0 0,-2 0 64 0 0,-1 3 249 0 0,-1-1 0 0 0,-16 8 0 0 0,26-14-379 0 0,-32 15 197 0 0,0 0-1 0 0,0-2 0 0 0,-2-2 1 0 0,0-1-1 0 0,-44 8 0 0 0,56-15-221 0 0,21-3 0 0 0,-1-1 0 0 0,1 1 0 0 0,-1-1 0 0 0,1 0 0 0 0,0 0 0 0 0,-1 0 0 0 0,1 0 0 0 0,-1 0 0 0 0,-3-1 0 0 0,0 0 0 0 0,3 0-78 0 0,1 1 0 0 0,-1-1-1 0 0,1 1 1 0 0,-1-1 0 0 0,1 0-1 0 0,-1 0 1 0 0,1-1 0 0 0,0 1-1 0 0,-5-3 1 0 0,7 4-71 0 0,-1-1 1 0 0,1 1-1 0 0,-1-1 1 0 0,1 0-1 0 0,-1 1 1 0 0,1-1-1 0 0,-1 0 1 0 0,1 1-1 0 0,0-1 1 0 0,-1 0-1 0 0,1 1 1 0 0,0-1-1 0 0,-1 0 1 0 0,1 0-1 0 0,0 1 1 0 0,0-1-1 0 0,0 0 1 0 0,0 0-1 0 0,0 1 0 0 0,0-1 1 0 0,0 0-1 0 0,0 0 1 0 0,0 1-1 0 0,0-1 1 0 0,0 0-1 0 0,1 0 1 0 0,-1 1-1 0 0,0-1 1 0 0,0 0-1 0 0,1 0 1 0 0,-1 1-1 0 0,0-1 1 0 0,1 0-1 0 0,-1 1 1 0 0,1-1-1 0 0,0 0 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3223 0 0,'0'0'14968'0'0,"4"13"-15568"0"0,16 48 463 0 0,7 11 69 0 0,5 8 57 0 0,-3-9 11 0 0,-3-6 0 0 0,0 1 0 0 0,0 2 22 0 0,-18-44 6 0 0,-1-7 75 0 0,5 24 0 0 0,1 15 157 0 0,-10-45 48 0 0,-6 30-33 0 0,1-29-203 0 0,1-1 228 0 0,-3-5 55 0 0,-15 19 11 0 0,10-16-10 0 0,1-5-247 0 0,0 0 0 0 0,1-1-1 0 0,-1 1 1 0 0,0-1 0 0 0,0-1-1 0 0,-1 0 1 0 0,1 0 0 0 0,0-1-1 0 0,-1 1 1 0 0,1-2 0 0 0,-14 0-1 0 0,14-1-103 0 0,0 0 0 0 0,0-1 0 0 0,0 0-1 0 0,0-1 1 0 0,0 0 0 0 0,1 0 0 0 0,-1-1 0 0 0,1 0 0 0 0,0 0-1 0 0,0 0 1 0 0,-8-8 0 0 0,5 3-363 0 0,0-1 0 0 0,0 0 0 0 0,1-1 1 0 0,0 0-1 0 0,-13-21 0 0 0,4 2-989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40 9215 0 0,'0'-1'707'0'0,"-2"-3"524"0"0,0 3-816 0 0,1 1 1 0 0,-1-1-1 0 0,0 0 1 0 0,0 0-1 0 0,1 0 1 0 0,-1 0-1 0 0,0 0 1 0 0,1 0-1 0 0,-3-2 1 0 0,-7-5 1181 0 0,5 5-1162 0 0,1 1 0 0 0,-1 0 0 0 0,0 0 0 0 0,0 0 0 0 0,0 1 0 0 0,0 0 1 0 0,-7-1-1 0 0,5 2-361 0 0,0 0 0 0 0,0 0 0 0 0,0 1 1 0 0,1 0-1 0 0,-1 1 0 0 0,0-1 0 0 0,1 1 1 0 0,-14 6-1 0 0,0 3-15 0 0,-13 12-45 0 0,-4 10-14 0 0,-1 4 0 0 0,4 5 0 0 0,27-30 0 0 0,-13 25 0 0 0,15-25 0 0 0,1 1 0 0 0,-5 20 0 0 0,7-25 2 0 0,1 1 1 0 0,1-1-1 0 0,0 1 0 0 0,0 0 1 0 0,0-1-1 0 0,2 12 0 0 0,0-10 13 0 0,2 1 0 0 0,-1-1 0 0 0,1-1 0 0 0,5 13 0 0 0,-3-10 60 0 0,4-6 17 0 0,29 18 10 0 0,-21-15 2 0 0,-9-6-70 0 0,-5-1-17 0 0,1-1 1 0 0,-1 1-1 0 0,0-1 1 0 0,1 0-1 0 0,0 0 1 0 0,-1-1-1 0 0,1 1 0 0 0,6-1 1 0 0,5 2 30 0 0,0-2 0 0 0,1 0 0 0 0,-1 0 1 0 0,0-2-1 0 0,1 0 0 0 0,-1 0 0 0 0,20-7 0 0 0,-17 2 15 0 0,0-2 0 0 0,-1 0 0 0 0,0 0 0 0 0,0-2 0 0 0,-1 0 0 0 0,-1-1 0 0 0,0 0 0 0 0,20-22 0 0 0,-27 25-19 0 0,0 0 1 0 0,0-1-1 0 0,-1 1 0 0 0,-1-2 1 0 0,0 1-1 0 0,0-1 0 0 0,-1 1 1 0 0,0-2-1 0 0,-1 1 0 0 0,0 0 1 0 0,-1-1-1 0 0,0 0 0 0 0,-1 1 1 0 0,2-25-1 0 0,-5 27-63 0 0,0-1-1 0 0,0 1 1 0 0,-1 0 0 0 0,-1 0-1 0 0,1 0 1 0 0,-1 0-1 0 0,-1 0 1 0 0,0 0 0 0 0,0 1-1 0 0,-8-12 1 0 0,0 6-1073 0 0,2 7-5005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0,'0'0'136'0'0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3223 0 0,'3'0'143'0'0,"29"-6"138"0"0,-29 5 295 0 0,2 1 179 0 0,25-2 790 0 0,116-12 1387 0 0,-102 12-2492 0 0,-37 2-359 0 0,-1-1 154 0 0,1 1-1 0 0,0-1 0 0 0,0 0 1 0 0,0-1-1 0 0,-1 0 0 0 0,1 0 1 0 0,-1 0-1 0 0,1-1 0 0 0,-1 0 1 0 0,9-5-1 0 0,-14 7-117 0 0,0 0 0 0 0,0 0 0 0 0,1 0 0 0 0,-1 0 0 0 0,0 0-1 0 0,0 0 1 0 0,0 0 0 0 0,0 0 0 0 0,0-1 0 0 0,0 1 0 0 0,0 0 0 0 0,-1-1 0 0 0,1 1 0 0 0,0-1 0 0 0,-1 1-1 0 0,1-1 1 0 0,-1 1 0 0 0,0-1 0 0 0,1 1 0 0 0,-1-1 0 0 0,0 0 0 0 0,0 1 0 0 0,0-1 0 0 0,0 1 0 0 0,0-1 0 0 0,0 0-1 0 0,-1 1 1 0 0,1-1 0 0 0,0 1 0 0 0,-1-1 0 0 0,1 1 0 0 0,-1-1 0 0 0,0 1 0 0 0,1 0 0 0 0,-1-1 0 0 0,0 1-1 0 0,0 0 1 0 0,0-1 0 0 0,0 1 0 0 0,0 0 0 0 0,0 0 0 0 0,0 0 0 0 0,-1 0 0 0 0,1 0 0 0 0,0 0 0 0 0,-2-1 0 0 0,1 1-72 0 0,0-1 1 0 0,0 1 0 0 0,0 0 0 0 0,0 0-1 0 0,0 0 1 0 0,0 1 0 0 0,0-1-1 0 0,0 0 1 0 0,-1 1 0 0 0,1-1 0 0 0,0 1-1 0 0,-3 0 1 0 0,-12 1 57 0 0,-12 7-26 0 0,-9 8-81 0 0,26-10-20 0 0,6-3-8 0 0,0 0 0 0 0,0 0 0 0 0,1 1 0 0 0,-8 5 0 0 0,-13 10-69 0 0,15-9-10 0 0,4-3 75 0 0,3-3 7 0 0,1-1 1 0 0,0 1 0 0 0,-1 0 0 0 0,2 0 0 0 0,-6 8 0 0 0,-11 17-4 0 0,10-9-21 0 0,4-4 46 0 0,-7 28 0 0 0,11-36 7 0 0,0 0 0 0 0,0 0 0 0 0,1 0 0 0 0,0 0 0 0 0,0 0 0 0 0,3 13 0 0 0,0-9 6 0 0,0-1 1 0 0,8 19-1 0 0,-6-20 82 0 0,3-1 7 0 0,27 26 34 0 0,-33-34-110 0 0,-1 1-1 0 0,1-1 1 0 0,0 1 0 0 0,-1-1-1 0 0,1 1 1 0 0,0-1 0 0 0,2 1-1 0 0,4 4 33 0 0,-4-4-19 0 0,-1 1 0 0 0,1-1 0 0 0,-1 0 0 0 0,1 0 1 0 0,0 0-1 0 0,0-1 0 0 0,7 3 0 0 0,-1 0 24 0 0,-5-2-6 0 0,0 0 0 0 0,1 0 0 0 0,-1 0 0 0 0,1-1 0 0 0,8 2 0 0 0,-4 0 11 0 0,-2-1 11 0 0,0-1 0 0 0,0 1-1 0 0,10-1 1 0 0,4 1-153 0 0,1-2 0 0 0,-1 0-1 0 0,0-2 1 0 0,0 0 0 0 0,32-9-1 0 0,-35 6-905 0 0,33-16 0 0 0,-27 9-331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190 579 6911 0 0,'-20'-4'919'0'0,"15"4"62"0"0,-38 16 3043 0 0,40-14-3800 0 0,0-1 1 0 0,0 0-1 0 0,0 1 0 0 0,0-1 0 0 0,1 1 0 0 0,-1 0 0 0 0,1 0 0 0 0,-4 3 1 0 0,0 0 160 0 0,3-3-148 0 0,0 0 1 0 0,0 0-1 0 0,0 0 0 0 0,0 1 1 0 0,0-1-1 0 0,0 1 0 0 0,-3 4 0 0 0,1 0 70 0 0,0-2 249 0 0,-1 5-216 0 0,-17 30-41 0 0,17-30-34 0 0,3 2-102 0 0,-7 38-47 0 0,7-37-11 0 0,5 1 15 0 0,3 43 68 0 0,-3-43 32 0 0,4-2 4 0 0,20 34-10 0 0,-25-44-198 0 0,-1 0 1 0 0,1-1 0 0 0,0 1 0 0 0,0 0 0 0 0,0-1-1 0 0,0 1 1 0 0,1-1 0 0 0,-1 0 0 0 0,3 3 0 0 0,23 19 129 0 0,-13-13-2 0 0,18 6-2 0 0,-15-10-12 0 0,-5-3-67 0 0,1-1-1 0 0,1 0 1 0 0,-1-1-1 0 0,0-1 0 0 0,19-1 1 0 0,-19-1-103 0 0,0-1 1 0 0,0-1-1 0 0,0 0 1 0 0,-1-1-1 0 0,0 0 1 0 0,0-1-1 0 0,0 0 1 0 0,-1-1-1 0 0,1 0 1 0 0,-2-1-1 0 0,1 0 1 0 0,-1-1 0 0 0,0 0-1 0 0,-1 0 1 0 0,12-17-1 0 0,-4 5-950 0 0,-2-2 1 0 0,-1 0-1 0 0,0 0 0 0 0,-2-1 0 0 0,-1-1 1 0 0,13-43-1 0 0,-14 34-585 0 0,-3-1 0 0 0,0 0 0 0 0,-3-1 0 0 0,1-65 0 0 0,-7 32-183 0 0,-18-105 0 0 0,-4 57 3789 0 0,0 42 5378 0 0,23 70-6878 0 0,1 15 4273 0 0,10 55-4779 0 0,5 11-13 0 0,-7-48 59 0 0,9 22 57 0 0,-7-23 21 0 0,12 30 41 0 0,-10-29 155 0 0,12 29 67 0 0,-12-27 17 0 0,12 30-29 0 0,-13-31-134 0 0,24 51 132 0 0,-10-23-227 0 0,4 6-96 0 0,6 6-65 0 0,-9-20-28 0 0,-21-40-73 0 0,-11-2-1289 0 0,2-2 1218 0 0,-1 0 0 0 0,-1 0 0 0 0,-5 5 0 0 0,10-9 101 0 0,0-1 1 0 0,0 1-1 0 0,0-1 0 0 0,-1 0 1 0 0,1 1-1 0 0,0-1 0 0 0,0 0 1 0 0,-1 0-1 0 0,1 0 0 0 0,0 0 1 0 0,-1 0-1 0 0,1 0 0 0 0,0 0 1 0 0,0-1-1 0 0,-1 1 1 0 0,1 0-1 0 0,0-1 0 0 0,0 1 1 0 0,0-1-1 0 0,-1 1 0 0 0,1-1 1 0 0,0 1-1 0 0,0-1 0 0 0,-1-1 1 0 0,-3-1-380 0 0,-35-18-3060 0 0,19 6-1307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21 195 455 0 0,'-5'-3'0'0'0,"3"2"0"0"0,1 0 0 0 0,0-1 0 0 0,0 1 0 0 0,0 0 0 0 0,-1 0 0 0 0,1-1 0 0 0,0 1 0 0 0,0 0 0 0 0,1-1 0 0 0,-1 1 0 0 0,0-1 0 0 0,0-1 0 0 0,0 2 249 0 0,1 0-1 0 0,0-1 0 0 0,0 1 0 0 0,-1 0 0 0 0,1 0 0 0 0,0 0 0 0 0,0-1 0 0 0,0 1 0 0 0,0 0 0 0 0,0 0 0 0 0,1 0 0 0 0,-1 0 0 0 0,0-1 0 0 0,1 1 0 0 0,-1 0 0 0 0,0 0 0 0 0,1 0 0 0 0,-1 0 0 0 0,1 0 0 0 0,0 0 0 0 0,-1 0 0 0 0,1 0 0 0 0,0 0 0 0 0,1-1 0 0 0,1-2 168 0 0,0 1 0 0 0,0 0 0 0 0,1-1-1 0 0,-1 1 1 0 0,5-2 0 0 0,3-1 266 0 0,0 0-1 0 0,0 1 0 0 0,0 0 1 0 0,1 1-1 0 0,-1 1 0 0 0,20-4 1 0 0,74-6 1941 0 0,-93 12-2364 0 0,30-3 640 0 0,0-2 0 0 0,80-21-1 0 0,-117 26-976 0 0,-1 0-1 0 0,0-1 1 0 0,0 0 0 0 0,0 1-1 0 0,-1-2 1 0 0,1 1 0 0 0,0 0-1 0 0,4-5 1 0 0,-8 7-197 0 0,1-1 0 0 0,-1 1 0 0 0,1-1-1 0 0,-1 0 1 0 0,1 1 0 0 0,-1-1 0 0 0,0 0 0 0 0,1 1 0 0 0,-1-1 0 0 0,0 0 0 0 0,0 1-1 0 0,1-1 1 0 0,-1 0 0 0 0,0 0 0 0 0,0 1 0 0 0,0-1 0 0 0,0 0 0 0 0,0-1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14743 0 0,'0'0'1136'0'0,"-3"0"-746"0"0,-6 1-156 0 0,7-1 754 0 0,-23 3 3549 0 0,22-2-4131 0 0,0-1-49 0 0,-10 3-48 0 0,10-3-107 0 0,9 9-5154 0 0,20 27 4484 0 0,-20-27 99 0 0,23-7-1266 0 0,-20-3 195 0 0,6-3-3815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43 8751 0 0,'0'0'674'0'0,"0"-1"-438"0"0,-1-1 472 0 0,0 0 1 0 0,0 0-1 0 0,0 0 1 0 0,0 0-1 0 0,0 0 0 0 0,0 0 1 0 0,0 0-1 0 0,-1 0 1 0 0,1 1-1 0 0,-1-1 1 0 0,0 1-1 0 0,-2-3 1 0 0,1 2-389 0 0,0 0 1 0 0,0 1-1 0 0,0-1 0 0 0,0 1 1 0 0,-1 0-1 0 0,1 0 1 0 0,-5-1-1 0 0,-1 0-434 0 0,0 1 1 0 0,0 1-1 0 0,0 0 1 0 0,-18 2-1 0 0,22-2-173 0 0,-1 1 1 0 0,1 0-1 0 0,0 0 0 0 0,-1 0 1 0 0,1 1-1 0 0,0 0 0 0 0,-9 4 1 0 0,8-4 6 0 0,3-1 72 0 0,1 1 1 0 0,-1-1-1 0 0,0 0 0 0 0,1 1 1 0 0,-1-1-1 0 0,-3 4 0 0 0,-10 6-624 0 0,12-8 202 0 0,-1 4-436 0 0,-15 18 604 0 0,15-18 240 0 0,6 5-150 0 0,1 35 300 0 0,-1-35 0 0 0,7-2-128 0 0,25 28 71 0 0,-25-28-6 0 0,1-4-21 0 0,30 20-85 0 0,-35-23 167 0 0,0 0-1 0 0,0 0 1 0 0,1 0 0 0 0,-1 0 0 0 0,9 2-1 0 0,13 6-327 0 0,18 8-55 0 0,-35-15 384 0 0,-5-1 21 0 0,0-1 1 0 0,1 0-1 0 0,-1 0 0 0 0,1-1 0 0 0,0 0 1 0 0,5 2-1 0 0,36 8-403 0 0,-37-8 379 0 0,25 2-273 0 0,-2-2 310 0 0,-1 2 143 0 0,-25-5 440 0 0,1 2 206 0 0,0 0-284 0 0,7 2-285 0 0,0-3 7638 0 0,-20 3-7572 0 0,-19 11 18 0 0,13-10 134 0 0,-36 7-101 0 0,-217 41 2109 0 0,258-52-2539 0 0,0-1 1 0 0,-1 1-1 0 0,1-1 0 0 0,0 0 1 0 0,0 0-1 0 0,-1-1 0 0 0,1 0 1 0 0,-13-4-1 0 0,19 4 29 0 0,1 1 1 0 0,-1 0-1 0 0,1 0 1 0 0,0 0-1 0 0,-1-1 1 0 0,1 1 0 0 0,0 0-1 0 0,-1-1 1 0 0,1 1-1 0 0,0 0 1 0 0,-1-1-1 0 0,1 1 1 0 0,0 0-1 0 0,0-1 1 0 0,-1 1-1 0 0,1-1 1 0 0,0 1-1 0 0,0 0 1 0 0,0-1-1 0 0,0 1 1 0 0,-1-1 0 0 0,1 1-1 0 0,0-1 1 0 0,0 1-1 0 0,0-1 1 0 0,0 1-1 0 0,0 0 1 0 0,0-1-1 0 0,0 1 1 0 0,0-1-1 0 0,0 1 1 0 0,1-1-1 0 0,-1 1 1 0 0,0-1-1 0 0,0 1 1 0 0,0 0-1 0 0,0-1 1 0 0,1 1 0 0 0,-1-1-1 0 0,0 1 1 0 0,0 0-1 0 0,1-1 1 0 0,-1 1-1 0 0,1-1 1 0 0,-1 0-187 0 0,6-6-5994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11975 0 0,'6'-16'6700'0'0,"2"25"-6497"0"0,21 25-91 0 0,-22-26-16 0 0,-2 3-5 0 0,12 32 3 0 0,-13-32 2 0 0,1 1 0 0 0,23 59 106 0 0,-1-8 20 0 0,-21-49-182 0 0,20 41 243 0 0,8 12 170 0 0,1-5 147 0 0,-7-11-424 0 0,-21-38-4 0 0,-2-3-17 0 0,17 30-10 0 0,-16-30-1 0 0,-2 0-11 0 0,14 32-45 0 0,-14-32-64 0 0,-8-2-2737 0 0,-15 23 596 0 0,19-31 1963 0 0,0 0 1 0 0,0 1-1 0 0,-1-1 1 0 0,1 0-1 0 0,0 1 1 0 0,0-1-1 0 0,0 0 1 0 0,-1 0-1 0 0,1 1 1 0 0,0-1 0 0 0,0 0-1 0 0,-1 0 1 0 0,1 0-1 0 0,0 1 1 0 0,0-1-1 0 0,-1 0 1 0 0,1 0-1 0 0,0 0 1 0 0,-1 0-1 0 0,1 0 1 0 0,0 1-1 0 0,0-1 1 0 0,-1 0-1 0 0,1 0 1 0 0,0 0-1 0 0,-1 0 1 0 0,1 0-1 0 0,0 0 1 0 0,-1 0-1 0 0,1 0 1 0 0,0 0-1 0 0,-1 0 1 0 0,1 0-1 0 0,0-1 1 0 0,-1 1-1 0 0,1 0 1 0 0,0 0-1 0 0,-1 0 1 0 0,1 0-1 0 0,0 0 1 0 0,-1-1-1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1 388 3223 0 0,'0'0'4298'0'0,"7"2"-2898"0"0,1 0-971 0 0,-5 0-201 0 0,1-1 1 0 0,-1-1-1 0 0,0 1 1 0 0,1 0-1 0 0,-1-1 1 0 0,0 0-1 0 0,1 1 1 0 0,5-2-1 0 0,-1 2 168 0 0,-4-1-124 0 0,0 1-1 0 0,1-1 1 0 0,-1-1 0 0 0,0 1-1 0 0,1 0 1 0 0,4-2-1 0 0,147-30 1981 0 0,-148 30-2207 0 0,275-59 3498 0 0,-24 16-1399 0 0,-223 36-1962 0 0,6-3-92 0 0,-34 11-79 0 0,21-9-6 0 0,-1 0-59 0 0,-26 10 12 0 0,4-5-53 0 0,-5 5 143 0 0,10-8-520 0 0,-10 3 289 0 0,-9 4 432 0 0,-1 1-130 0 0,0 0 0 0 0,0 0 1 0 0,0 1-1 0 0,1 1 0 0 0,-1 0 0 0 0,-15 5 0 0 0,0 2-108 0 0,-6 7-11 0 0,-2 3 0 0 0,0 6 0 0 0,0 6 0 0 0,20-17 0 0 0,-14 22 0 0 0,18-24 0 0 0,1 1 0 0 0,-10 25 0 0 0,12-27 0 0 0,2 1 0 0 0,0 0 0 0 0,-4 23 0 0 0,6-23-5 0 0,1 1-1 0 0,1 16 1 0 0,-1-29 5 0 0,0 1-5 0 0,1 1-1 0 0,-1-1 1 0 0,0 1-1 0 0,0-1 1 0 0,1 0-1 0 0,-1 1 1 0 0,0-1-1 0 0,1 1 0 0 0,-1-1 1 0 0,1 0-1 0 0,0 1 1 0 0,0-1-1 0 0,1 2 1 0 0,25 42-81 0 0,-27-44 82 0 0,1 0 0 0 0,-1 0 0 0 0,1 0-1 0 0,-1 0 1 0 0,1 0 0 0 0,0 0-1 0 0,-1-1 1 0 0,1 1 0 0 0,0 0 0 0 0,0 0-1 0 0,0 0 1 0 0,0-1 0 0 0,0 1-1 0 0,0 0 1 0 0,0-1 0 0 0,0 1-1 0 0,1 0 1 0 0,33 16-28 0 0,-20-11-32 0 0,18-3 48 0 0,-22-4 48 0 0,1 1 1 0 0,0-1-1 0 0,0-1 0 0 0,0 0 1 0 0,-1-1-1 0 0,1 0 0 0 0,-1-1 1 0 0,0 0-1 0 0,0-1 0 0 0,0 0 0 0 0,0-1 1 0 0,-1 0-1 0 0,0 0 0 0 0,0-1 1 0 0,-1-1-1 0 0,0 0 0 0 0,0 0 0 0 0,-1 0 1 0 0,0-1-1 0 0,0-1 0 0 0,-1 1 1 0 0,-1-1-1 0 0,1 0 0 0 0,-1-1 1 0 0,-1 1-1 0 0,7-20 0 0 0,-2-1 7 0 0,-1 0-1 0 0,7-50 1 0 0,-13 64-26 0 0,-2 0 0 0 0,0 0 1 0 0,-1 0-1 0 0,-1-1 0 0 0,-1 1 0 0 0,-5-27 0 0 0,5 38-13 0 0,1 1-16 0 0,0 4-64 0 0,5 12-15 0 0,13 32 10 0 0,-7-19 28 0 0,19 38 35 0 0,8 7-20 0 0,4-3 31 0 0,2-10 11 0 0,-31-41 5 0 0,16 14 1 0 0,6-1 59 0 0,-27-22 187 0 0,-7-9-124 0 0,-1-3-61 0 0,-1 0 0 0 0,0 0 0 0 0,0 0 0 0 0,0 0 0 0 0,-1 0 0 0 0,0 0 0 0 0,0 1 0 0 0,0-1 0 0 0,-6-6 0 0 0,-7-13 103 0 0,-9-21-134 0 0,2 0 1 0 0,2-2-1 0 0,-28-93 0 0 0,49 138-117 0 0,1-4-2 0 0,0 5-10 0 0,21 0-75 0 0,-18 2 96 0 0,4 2 0 0 0,39 6-80 0 0,4-1-8 0 0,133 1 27 0 0,-1-18 227 0 0,-154 6-40 0 0,0-1 0 0 0,0-2 1 0 0,0-1-1 0 0,31-13 0 0 0,-51 18-16 0 0,0-1 0 0 0,-1-1 0 0 0,0 0-1 0 0,0 0 1 0 0,0 0 0 0 0,-1-1 0 0 0,10-10 0 0 0,-15 15-21 0 0,0-1-1 0 0,-1 1 1 0 0,1-1 0 0 0,-1 0 0 0 0,0 0 0 0 0,1 0 0 0 0,-1 0 0 0 0,0 0-1 0 0,0 0 1 0 0,0 0 0 0 0,-1 0 0 0 0,1 0 0 0 0,0 0 0 0 0,-1 0 0 0 0,1-1-1 0 0,-1 1 1 0 0,0 0 0 0 0,0 0 0 0 0,0-1 0 0 0,0 1 0 0 0,0 0 0 0 0,0-1-1 0 0,-1 1 1 0 0,1 0 0 0 0,-1 0 0 0 0,1 0 0 0 0,-1 0 0 0 0,0-1-1 0 0,0 1 1 0 0,0 0 0 0 0,0 0 0 0 0,0 0 0 0 0,0 1 0 0 0,-1-1 0 0 0,-2-3-1 0 0,0 2-11 0 0,1 0 0 0 0,-1 0 0 0 0,0 0 0 0 0,0 1 0 0 0,0 0-1 0 0,0-1 1 0 0,0 2 0 0 0,-1-1 0 0 0,1 0 0 0 0,-1 1 0 0 0,1 0-1 0 0,-1 0 1 0 0,1 0 0 0 0,-1 1 0 0 0,0-1 0 0 0,-7 1 0 0 0,-9 1-117 0 0,1 1 0 0 0,-28 5 0 0 0,22-2 23 0 0,1 2-1 0 0,0 0 0 0 0,0 1 1 0 0,1 2-1 0 0,0 0 1 0 0,1 2-1 0 0,0 1 0 0 0,1 0 1 0 0,-29 23-1 0 0,38-22 30 0 0,-29 39 48 0 0,4 2 1 0 0,36-52 4 0 0,0 0 0 0 0,0 1 0 0 0,0-1 0 0 0,1 0 0 0 0,-2 5 0 0 0,-18 52-16 0 0,17-46 2 0 0,0 1 0 0 0,-2 22 0 0 0,5 15-60 0 0,1-42 13 0 0,7 3 4 0 0,3 5 37 0 0,17 23 1 0 0,-21-34 26 0 0,0 0 0 0 0,1 0 0 0 0,0 0 0 0 0,0-1 0 0 0,11 7 0 0 0,2 0 43 0 0,1-2 1 0 0,0 0-1 0 0,0-1 0 0 0,24 7 1 0 0,-5-5 188 0 0,62 13 0 0 0,-74-21-100 0 0,0-2-1 0 0,0 0 0 0 0,1-2 1 0 0,44-4-1 0 0,-28-3 54 0 0,0-1 0 0 0,47-16 0 0 0,-80 21-284 0 0,-1-1 0 0 0,1 0 1 0 0,-1-1-1 0 0,0 0 0 0 0,0 0 0 0 0,11-9 0 0 0,-11 1-634 0 0,-9 8-1127 0 0,-3-8-5815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11519 0 0,'0'-1'463'0'0,"-9"-4"2279"0"0,5 6-961 0 0,7 7 445 0 0,19 31-2142 0 0,-16-29 92 0 0,3-4-73 0 0,0 3-54 0 0,-2-4 27 0 0,1 1 1 0 0,-1-1-1 0 0,12 6 1 0 0,20 12 336 0 0,5 2 172 0 0,7 2 17 0 0,7 2-253 0 0,5 1-65 0 0,0 2-63 0 0,4-1-20 0 0,-10-5-126 0 0,325 150 73 0 0,-267-120-148 0 0,-72-35 0 0 0,21 11 0 0 0,5 4 11 0 0,-2 0 31 0 0,-1 2-20 0 0,-1 2 20 0 0,-5 0-20 0 0,-3 2 20 0 0,-3 2-31 0 0,2 3-11 0 0,0-2 0 0 0,-1-4 0 0 0,-4-4 0 0 0,2-5 0 0 0,-2-2 0 0 0,-2-2 11 0 0,-3-2 43 0 0,3 6 70 0 0,-7-3-33 0 0,11 9-22 0 0,-13-8-58 0 0,-2 2 0 0 0,-24-19 31 0 0,20 18-31 0 0,6 5-11 0 0,2-3 0 0 0,4-4 0 0 0,-7-9 0 0 0,-28-15 8 0 0,20 8 37 0 0,-2-3-34 0 0,-18-7-2 0 0,19 8 53 0 0,2 3 4 0 0,7 2 18 0 0,-32-13-14 0 0,-1 1 18 0 0,20 9-14 0 0,-13-4 1 0 0,20 12-59 0 0,5-2-16 0 0,-10-10 11 0 0,-16-5 42 0 0,10 3 15 0 0,-17-6 203 0 0,-1-1-213 0 0,13-1-36 0 0,-17 1-21 0 0,0 0 0 0 0,0 0 0 0 0,0 0 0 0 0,1 0 0 0 0,-1 0 0 0 0,0 0 0 0 0,0 0 1 0 0,0 0-1 0 0,0-1 0 0 0,1 1 0 0 0,-1 0 0 0 0,0 0 0 0 0,0 0 0 0 0,0 0 0 0 0,0 0 0 0 0,0 0 0 0 0,1-1 0 0 0,-1 1 1 0 0,0 0-1 0 0,0 0 0 0 0,0 0 0 0 0,0-1 0 0 0,0 1 0 0 0,0 0 0 0 0,0 0 0 0 0,0 0 0 0 0,0 0 0 0 0,0-1 1 0 0,1 1-1 0 0,-1 0 0 0 0,0 0 0 0 0,0 0 0 0 0,0-1 0 0 0,0 1 0 0 0,0 0 0 0 0,-1 0 0 0 0,1 0 0 0 0,0-1 0 0 0,0-3 15 0 0,-1 1 0 0 0,0-1 0 0 0,0 1 0 0 0,-1-1 0 0 0,1 1 0 0 0,-1-1 0 0 0,0 1 0 0 0,0 0 0 0 0,0 0 0 0 0,0-1 0 0 0,-3-2 0 0 0,-33-31 186 0 0,19 19-142 0 0,-211-195 409 0 0,218 201-460 0 0,0-1 1 0 0,2 0-1 0 0,-1 0 1 0 0,-15-26-1 0 0,-7-11 8 0 0,32 49-16 0 0,-4-6-13 0 0,5 6-50 0 0,7 7-344 0 0,2 2 392 0 0,-4-4-2 0 0,-1 0-1 0 0,1-1 1 0 0,0 1-1 0 0,0-1 1 0 0,8 4-1 0 0,10 5-75 0 0,34 19-37 0 0,-47-26 120 0 0,28 19-53 0 0,13 12-10 0 0,1 2-36 0 0,-12-6 9 0 0,7 3-89 0 0,-9-6 55 0 0,0 1 41 0 0,1-1-4 0 0,0 3 67 0 0,-4-1-41 0 0,-28-25 32 0 0,0 0-1 0 0,-1 0 0 0 0,9 13 0 0 0,-7-9 10 0 0,0-2-47 0 0,-3 2-4 0 0,14 31 51 0 0,-18-41 27 0 0,-1 1 1 0 0,1 0-1 0 0,-1-1 0 0 0,0 1 1 0 0,1-1-1 0 0,-1 1 0 0 0,0 0 0 0 0,0-1 1 0 0,1 1-1 0 0,-1 0 0 0 0,0 0 1 0 0,0-1-1 0 0,0 1 0 0 0,0 0 0 0 0,0-1 1 0 0,0 1-1 0 0,0 0 0 0 0,0 0 1 0 0,0-1-1 0 0,0 1 0 0 0,0 0 0 0 0,-1-1 1 0 0,1 1-1 0 0,0 0 0 0 0,0 0 1 0 0,-1-1-1 0 0,0 2 0 0 0,-15 37 1 0 0,16-38 3 0 0,0 0 0 0 0,0-1 0 0 0,0 1 0 0 0,-1-1 0 0 0,1 1 0 0 0,0-1 0 0 0,0 1 0 0 0,0-1 0 0 0,-1 1 1 0 0,1-1-1 0 0,0 1 0 0 0,-1-1 0 0 0,1 1 0 0 0,0-1 0 0 0,-1 1 0 0 0,1-1 0 0 0,-1 1 0 0 0,1-1 0 0 0,-1 0 0 0 0,1 1 0 0 0,0-1 0 0 0,-1 0 1 0 0,1 0-1 0 0,-1 1 0 0 0,0-1 0 0 0,0 0 0 0 0,-26 10 76 0 0,-7-1 50 0 0,-58 7-1 0 0,30-9-92 0 0,-234 39 433 0 0,0 1 55 0 0,237-39-485 0 0,23-2-38 0 0,15-2 0 0 0,5 0-29 0 0,13-4-118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25 109 7367 0 0,'-5'-6'2063'0'0,"4"6"-1795"0"0,0-1 1 0 0,0 0-1 0 0,0 0 1 0 0,0 1-1 0 0,0-1 1 0 0,1 0 0 0 0,-1 0-1 0 0,0 0 1 0 0,1 0-1 0 0,-1 0 1 0 0,0 0-1 0 0,1 0 1 0 0,-4-7 6411 0 0,3 20-6352 0 0,-2 36-11 0 0,2-36 556 0 0,7-1-705 0 0,18 36-9 0 0,-18-35 133 0 0,0-2-208 0 0,19 33-13 0 0,-12-21 15 0 0,16 24-11 0 0,-15-23-21 0 0,18 35-32 0 0,4 18 20 0 0,-3 6-31 0 0,-7 0-11 0 0,-2-7 12 0 0,-5-12 49 0 0,-16-50 109 0 0,0-2-96 0 0,8 35 16 0 0,-9-35-2 0 0,-4-10-20 0 0,1-1-64 0 0,0 1-1 0 0,1-1 1 0 0,-1 0 0 0 0,0 0 0 0 0,0 0 0 0 0,1 0-1 0 0,-1 0 1 0 0,0 0 0 0 0,0 0 0 0 0,0 0 0 0 0,1 0-1 0 0,-1 0 1 0 0,0 0 0 0 0,0 0 0 0 0,1 0 0 0 0,-1 0 0 0 0,0-1-1 0 0,0 1 1 0 0,1 0 0 0 0,-2-1 0 0 0,-13-13 113 0 0,14 13-112 0 0,-8-11 70 0 0,0 0-1 0 0,0 0 0 0 0,1 0 1 0 0,-10-22-1 0 0,-20-58-4 0 0,21 47-50 0 0,-31-82-43 0 0,-44-191 0 0 0,70 193-30 0 0,21 120 53 0 0,1 0 0 0 0,-1 0 0 0 0,1 0 0 0 0,0 1 0 0 0,0-1 0 0 0,1 0 0 0 0,-1 0 0 0 0,1 0 0 0 0,2-7 0 0 0,-2 10 0 0 0,0 1 0 0 0,0-1 0 0 0,0 1 0 0 0,-1-1 0 0 0,1 1 0 0 0,1-1 0 0 0,-1 1 0 0 0,0 0 0 0 0,0 0 0 0 0,0-1 0 0 0,1 1 0 0 0,-1 0 0 0 0,1 0 0 0 0,1-1 0 0 0,-1 1 0 0 0,1 0 0 0 0,0 0 0 0 0,-1 0 0 0 0,1 1 0 0 0,0-1 0 0 0,-1 1 0 0 0,1-1 0 0 0,0 1 0 0 0,0 0 0 0 0,0 0 0 0 0,4 1 0 0 0,10 1-11 0 0,-5 1-31 0 0,26 8 31 0 0,3 3 11 0 0,5 1 0 0 0,5 1 0 0 0,0-2 126 0 0,0-2 0 0 0,81 8-1 0 0,108-9 269 0 0,-171-14-75 0 0,3 1-3169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9671 0 0,'0'-6'-23'0'0,"1"5"1146"0"0,3 9 4416 0 0,17 43-5026 0 0,-15-38-235 0 0,-1 1-101 0 0,29 65 111 0 0,-9-20-263 0 0,3 15-25 0 0,4 0-12 0 0,4-9 30 0 0,-29-51 312 0 0,0-6 146 0 0,20 26 32 0 0,-21-26-118 0 0,3-1-872 0 0,24 17 85 0 0,-24-18 2121 0 0,-2-4-1235 0 0,21 7-38 0 0,-28-8-423 0 0,1-1 1 0 0,-1 0-1 0 0,1 0 0 0 0,-1 0 1 0 0,0 0-1 0 0,1 0 0 0 0,-1 0 1 0 0,1 0-1 0 0,-1 0 0 0 0,0 0 1 0 0,1 0-1 0 0,-1 0 0 0 0,1 0 1 0 0,-1 0-1 0 0,0 0 1 0 0,1-1-1 0 0,-1 1 0 0 0,0 0 1 0 0,1 0-1 0 0,-1 0 0 0 0,0 0 1 0 0,1-1-1 0 0,-1 1 0 0 0,0 0 1 0 0,1 0-1 0 0,-1-1 0 0 0,0 1 1 0 0,1 0-1 0 0,-1-1 1 0 0,0 1-1 0 0,0 0 0 0 0,0-1 1 0 0,1 1-1 0 0,-1 0 0 0 0,0-1 1 0 0,0 1-1 0 0,0 0 0 0 0,0-1 1 0 0,2-14 111 0 0,-2 13-49 0 0,1-8-49 0 0,0 0 1 0 0,1 0-1 0 0,0 1 0 0 0,4-14 0 0 0,-4 19-58 0 0,0 0 0 0 0,-1 1 0 0 0,1-1-1 0 0,0 1 1 0 0,0-1 0 0 0,1 1 0 0 0,-1 0 0 0 0,1 0-1 0 0,0 0 1 0 0,0 1 0 0 0,0-1 0 0 0,0 1 0 0 0,0-1-1 0 0,4-1 1 0 0,-1 0-59 0 0,-5 3 36 0 0,1-1 0 0 0,0 1 1 0 0,0 0-1 0 0,0 0 1 0 0,0 0-1 0 0,0 0 1 0 0,0 0-1 0 0,0 1 0 0 0,0-1 1 0 0,4 0-1 0 0,24-4-493 0 0,-11 4 256 0 0,-14 1-17 0 0,3 2-10 0 0,0 0 195 0 0,-5 0 11 0 0,0-1 1 0 0,0 0 0 0 0,0-1 0 0 0,1 1-1 0 0,-1 0 1 0 0,0-1 0 0 0,6 0 0 0 0,-1 5-170 0 0,25 14 2 0 0,-25-15 10 0 0,-2 5-529 0 0,20 27 648 0 0,-20-27 27 0 0,-9 2 70 0 0,-7 34 148 0 0,7-34 53 0 0,-2-5 213 0 0,-19 21 96 0 0,22-24-381 0 0,0 0 0 0 0,0-1 1 0 0,0 1-1 0 0,-1-1 0 0 0,1 0 0 0 0,-1 0 1 0 0,0 0-1 0 0,-4 3 0 0 0,-2 0 64 0 0,-1 3 249 0 0,-1-1 0 0 0,-16 8 0 0 0,26-14-379 0 0,-32 15 197 0 0,0 0-1 0 0,0-2 0 0 0,-2-2 1 0 0,0-1-1 0 0,-44 8 0 0 0,56-15-221 0 0,21-3 0 0 0,-1-1 0 0 0,1 1 0 0 0,-1-1 0 0 0,1 0 0 0 0,0 0 0 0 0,-1 0 0 0 0,1 0 0 0 0,-1 0 0 0 0,-3-1 0 0 0,0 0 0 0 0,3 0-78 0 0,1 1 0 0 0,-1-1-1 0 0,1 1 1 0 0,-1-1 0 0 0,1 0-1 0 0,-1 0 1 0 0,1-1 0 0 0,0 1-1 0 0,-5-3 1 0 0,7 4-71 0 0,-1-1 1 0 0,1 1-1 0 0,-1-1 1 0 0,1 0-1 0 0,-1 1 1 0 0,1-1-1 0 0,-1 0 1 0 0,1 1-1 0 0,0-1 1 0 0,-1 0-1 0 0,1 1 1 0 0,0-1-1 0 0,-1 0 1 0 0,1 0-1 0 0,0 1 1 0 0,0-1-1 0 0,0 0 1 0 0,0 0-1 0 0,0 1 0 0 0,0-1 1 0 0,0 0-1 0 0,0 0 1 0 0,0 1-1 0 0,0-1 1 0 0,0 0-1 0 0,1 0 1 0 0,-1 1-1 0 0,0-1 1 0 0,0 0-1 0 0,1 0 1 0 0,-1 1-1 0 0,0-1 1 0 0,1 0-1 0 0,-1 1 1 0 0,1-1-1 0 0,0 0 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9671 0 0,'0'0'11196'0'0,"0"12"-11296"0"0,2 36-69 0 0,-2-36-14 0 0,0-1-108 0 0,0 0 185 0 0,4 16-1 0 0,-2-12 43 0 0,-1-2-128 0 0,0 2 32 0 0,3 57 116 0 0,-2 2-4 0 0,0 2 36 0 0,1-2 12 0 0,2-6 0 0 0,4-4 0 0 0,1 15 64 0 0,-4-36-61 0 0,-5-32-259 0 0,-16-13-2165 0 0,8-3 1079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6911 0 0,'0'0'528'0'0,"4"0"-341"0"0,14-4 45 0 0,98-23 6172 0 0,50-19-2629 0 0,-29 8-2398 0 0,-121 34-1278 0 0,27-9-45 0 0,2 3-1 0 0,0 1 1 0 0,62-3-1 0 0,-74 11-53 0 0,13 3 0 0 0,-9 2 18 0 0,-21 1 67 0 0,18 12 11 0 0,-26-13 91 0 0,0 5-50 0 0,22 27 20 0 0,-23-27 153 0 0,-2 4-206 0 0,11 39-22 0 0,-12-39-2 0 0,-4-1-13 0 0,0 36-43 0 0,-2-22 29 0 0,-9 40 1 0 0,-3 1-44 0 0,-4 11-199 0 0,-1-4-158 0 0,7-23 142 0 0,7-25-158 0 0,-6 50-517 0 0,8-62 731 0 0,1-3-38 0 0,1-1 1 0 0,0 1-1 0 0,0 13 0 0 0,0 16-261 0 0,1-29 0 0 0,1-1 38 0 0,2 31 154 0 0,-2-31 1834 0 0,-7-4-1246 0 0,3-2-266 0 0,2-3-44 0 0,0 1-1 0 0,-1-1 0 0 0,1 1 1 0 0,0-1-1 0 0,0 0 0 0 0,-1 1 0 0 0,1-1 1 0 0,-1 0-1 0 0,0 0 0 0 0,1 0 1 0 0,-1 0-1 0 0,0 0 0 0 0,1 0 1 0 0,-1-1-1 0 0,0 1 0 0 0,0 0 0 0 0,0-1 1 0 0,0 0-1 0 0,1 1 0 0 0,-1-1 1 0 0,0 0-1 0 0,0 0 0 0 0,0 0 1 0 0,0 0-1 0 0,-2-1 0 0 0,-67-16 577 0 0,0 2-1 0 0,-107-7 0 0 0,63 14-21 0 0,-53-1-52 0 0,73 16-787 0 0,48-2-1071 0 0,43-5 270 0 0,0 1-236 0 0,-13 2-47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3223 0 0,'9'-16'10392'0'0,"-2"26"-9708"0"0,21 30-106 0 0,-21-30-24 0 0,-4 3-46 0 0,14 63 62 0 0,-3-11-140 0 0,0 3-227 0 0,2 3-27 0 0,-1 7 347 0 0,1 1 77 0 0,1-6-74 0 0,-6-31-270 0 0,-8-31 2 0 0,0 2 4 0 0,12 41 2 0 0,-11-41 0 0 0,-1-3-25 0 0,6 32-107 0 0,-7-31 25 0 0,0 0-97 0 0,4 33-122 0 0,-5-33-317 0 0,-3-12-1178 0 0,-9-4 514 0 0,5-5-192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4 157 7943 0 0,'-4'-26'786'0'0,"4"25"-762"0"0,0 0 0 0 0,0 0 0 0 0,0 0 0 0 0,0 0 0 0 0,1 0 0 0 0,-1 0 0 0 0,0 0 0 0 0,0 0 0 0 0,1 1 0 0 0,-1-1 0 0 0,0 0 0 0 0,1 0 0 0 0,-1 0 0 0 0,1 0 0 0 0,-1 1 0 0 0,1-1 0 0 0,-1 0 0 0 0,1 0 0 0 0,-1 1 0 0 0,1-1 0 0 0,1-1 0 0 0,2-2 677 0 0,0 0-300 0 0,-1-1 1 0 0,2 1-1 0 0,-1 0 1 0 0,0 0-1 0 0,1 1 1 0 0,0-1-1 0 0,0 1 1 0 0,0 0-1 0 0,0 0 1 0 0,0 1-1 0 0,0 0 1 0 0,1-1-1 0 0,9-1 0 0 0,9-1-227 0 0,0 0 0 0 0,25-1-1 0 0,-16 3 95 0 0,312-35 1211 0 0,-333 37-1146 0 0,8 1-55 0 0,1 1 216 0 0,8 0 122 0 0,-22 3-521 0 0,-4-2-89 0 0,1-1 1 0 0,-1 1-1 0 0,0 0 0 0 0,-1 1 1 0 0,1-1-1 0 0,0 0 1 0 0,-1 1-1 0 0,1-1 0 0 0,2 5 1 0 0,-2-2-14 0 0,0 2-1 0 0,0-1 1 0 0,-1 0 0 0 0,0 0-1 0 0,2 9 1 0 0,-1-4-85 0 0,-5 1-115 0 0,0 2 172 0 0,0-7-8 0 0,1 1 0 0 0,0 0 0 0 0,0 14-1 0 0,-2-8-162 0 0,-8 39 110 0 0,8-39 6 0 0,1 0 2 0 0,-4 43-4 0 0,5-43-17 0 0,1 0-10 0 0,0 58-138 0 0,0-58 68 0 0,4 26 0 0 0,-2-23 104 0 0,-1-3-171 0 0,0-2 0 0 0,4 37-1 0 0,-4-36-6 0 0,1-1-231 0 0,5 37 418 0 0,-5-26 118 0 0,-1 21 24 0 0,-1-33 630 0 0,-6-6-354 0 0,-17 15-4 0 0,17-15-29 0 0,0-4-12 0 0,-2 1-200 0 0,6-1-49 0 0,-1 0 0 0 0,0 0 0 0 0,0-1 1 0 0,0 1-1 0 0,1-1 0 0 0,-1 0 0 0 0,0 0 0 0 0,0 0 1 0 0,-4 0-1 0 0,-98-9 1648 0 0,-194-39 0 0 0,279 42-2248 0 0,0 0 1 0 0,-24-11-1 0 0,43 17 240 0 0,0-1 0 0 0,0 1-1 0 0,0 0 1 0 0,0-1-1 0 0,1 1 1 0 0,-1-1 0 0 0,0 1-1 0 0,0-1 1 0 0,0 1 0 0 0,0-1-1 0 0,1 0 1 0 0,-1 1 0 0 0,0-1-1 0 0,0-1 1 0 0,-1-1-1303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4143 0 0,'-4'-10'11517'0'0,"5"17"-5972"0"0,11 52-5535 0 0,-2-1 18 0 0,5 26 271 0 0,-12-69-146 0 0,0 0-6 0 0,8 48-23 0 0,-5-34-11 0 0,3 22-1 0 0,-4-25-19 0 0,0-10-78 0 0,8 46 49 0 0,0 9 1 0 0,-1-18-43 0 0,-7-29 20 0 0,5 19-47 0 0,-8-32-43 0 0,0-1 0 0 0,6 17-1 0 0,-3-16 17 0 0,-3-1-71 0 0,0-29-13841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67 12727 0 0,'0'0'619'0'0,"0"0"-595"0"0,0 0 0 0 0,0 0 0 0 0,0-1 1 0 0,-1 1-1 0 0,1 0 0 0 0,0 0 0 0 0,0-1 0 0 0,0 1 0 0 0,0 0 0 0 0,0 0 0 0 0,0 0 1 0 0,0-1-1 0 0,0 1 0 0 0,0 0 0 0 0,0 0 0 0 0,0-1 0 0 0,0 1 0 0 0,0 0 1 0 0,1 0-1 0 0,-1-1 0 0 0,0 1 0 0 0,0 0 0 0 0,0 0 0 0 0,0 0 0 0 0,0-1 0 0 0,0 1 1 0 0,0 0-1 0 0,1 0 0 0 0,-1 0 0 0 0,0 0 0 0 0,0-1 0 0 0,0 1 0 0 0,0 0 1 0 0,1 0-1 0 0,-1 0 0 0 0,0 0 0 0 0,0 0 0 0 0,1-1 0 0 0,38-9 2170 0 0,0 2 1 0 0,42-4-1 0 0,85-1-1859 0 0,-70 6-45 0 0,113-1-199 0 0,-197 9-48 0 0,23 3-33 0 0,-8 0 2 0 0,-22-3 140 0 0,2 5-76 0 0,18 15-4 0 0,-24-21-70 0 0,-1 0-1 0 0,1 0 1 0 0,-1 1 0 0 0,0-1-1 0 0,1 0 1 0 0,-1 1 0 0 0,0-1-1 0 0,1 0 1 0 0,-1 1-1 0 0,0-1 1 0 0,1 1 0 0 0,-1-1-1 0 0,0 1 1 0 0,0-1-1 0 0,0 1 1 0 0,1-1 0 0 0,-1 1-1 0 0,0-1 1 0 0,0 1 0 0 0,0-1-1 0 0,0 1 1 0 0,0-1-1 0 0,0 1 1 0 0,0-1 0 0 0,0 1-1 0 0,0-1 1 0 0,0 1 0 0 0,0-1-1 0 0,0 1 1 0 0,0-1-1 0 0,0 1 1 0 0,-1-1 0 0 0,1 1-1 0 0,0-1 1 0 0,0 0 0 0 0,-1 2-1 0 0,-14 56 11 0 0,-8-4-26 0 0,2-13-61 0 0,15-30 57 0 0,1-1 1 0 0,-5 20 0 0 0,-8 16-7 0 0,11-23-29 0 0,-3 24 7 0 0,7-35-112 0 0,2 2-26 0 0,-1 4 124 0 0,0-4-86 0 0,0 27 0 0 0,1-5-94 0 0,0-24 132 0 0,1 1 0 0 0,0-1 0 0 0,3 14 0 0 0,2 23-52 0 0,-4-36 6 0 0,2-4 2 0 0,9 30 4 0 0,-9-30 18 0 0,1 0-112 0 0,13 26 113 0 0,-12-26-40 0 0,-2 0-458 0 0,8 28 603 0 0,-10-36 23 0 0,-1-1 0 0 0,0 0-1 0 0,0 1 1 0 0,1-1 0 0 0,-1 1 0 0 0,0-1 0 0 0,0 1-1 0 0,0-1 1 0 0,0 1 0 0 0,0-1 0 0 0,0 1 0 0 0,0-1 0 0 0,0 1-1 0 0,0-1 1 0 0,0 1 0 0 0,0-1 0 0 0,0 1 0 0 0,0-1 0 0 0,0 1-1 0 0,0-1 1 0 0,0 1 0 0 0,0-1 0 0 0,-1 1 0 0 0,1-1-1 0 0,0 1 1 0 0,0-1 0 0 0,-1 0 0 0 0,1 1 0 0 0,0-1 0 0 0,-1 1-1 0 0,1-1 1 0 0,0 0 0 0 0,-1 1 0 0 0,-21 26 94 0 0,21-27-76 0 0,1 1 0 0 0,-1 0 0 0 0,1-1 0 0 0,0 1 0 0 0,-1-1 0 0 0,1 1 0 0 0,-1-1 0 0 0,0 1 0 0 0,1-1 0 0 0,-1 1 0 0 0,1-1 0 0 0,-1 1 0 0 0,0-1 0 0 0,1 0 1 0 0,-1 1-1 0 0,-1-1 0 0 0,-4 3 102 0 0,-22 5 512 0 0,-19 3 147 0 0,-225 47 1199 0 0,193-47-1812 0 0,-129 3-1 0 0,161-14-139 0 0,-85-1-854 0 0,129 0 412 0 0,-1 1-1 0 0,1 0 1 0 0,0-1 0 0 0,-1 0-1 0 0,1 1 1 0 0,0-1-1 0 0,0-1 1 0 0,0 1 0 0 0,-3-2-1 0 0,5 3 242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3268 130 5527 0 0,'8'-5'1322'0'0,"1"0"0"0"0,-1 0 0 0 0,0-1 0 0 0,13-12 0 0 0,-20 17-1202 0 0,0 1 0 0 0,0-1 1 0 0,-1 0-1 0 0,1 0 1 0 0,0 0-1 0 0,0 0 0 0 0,-1 0 1 0 0,1 0-1 0 0,0 0 0 0 0,-1 0 1 0 0,1 0-1 0 0,-1 0 1 0 0,1 0-1 0 0,-1 0 0 0 0,0 0 1 0 0,1 0-1 0 0,-1-1 0 0 0,0 1 1 0 0,0 0-1 0 0,0 0 1 0 0,0 0-1 0 0,0-1 0 0 0,0 1 1 0 0,0 0-1 0 0,0 0 0 0 0,0 0 1 0 0,0 0-1 0 0,-1-1 1 0 0,1 1-1 0 0,-1 0 0 0 0,1 0 1 0 0,-1 0-1 0 0,1 0 0 0 0,-1 0 1 0 0,1 0-1 0 0,-1 0 1 0 0,0 0-1 0 0,0 0 0 0 0,1 0 1 0 0,-1 1-1 0 0,0-1 0 0 0,0 0 1 0 0,0 0-1 0 0,-1 0 1 0 0,-3-3 45 0 0,-1 1 1 0 0,1 0 0 0 0,-1 0-1 0 0,0 1 1 0 0,0-1 0 0 0,0 1 0 0 0,-6-1-1 0 0,-29-5-42 0 0,1 1-1 0 0,-1 3 0 0 0,-80 1 0 0 0,-122 27-50 0 0,20 21 155 0 0,68-12-22 0 0,132-29-176 0 0,-390 90 675 0 0,-70 45-266 0 0,364-103-377 0 0,-168 54-58 0 0,190-56-4 0 0,-244 88 0 0 0,8 19 0 0 0,291-122 0 0 0,-8 4 0 0 0,-49 30 0 0 0,69-32 0 0 0,-3 7 14 0 0,19-13 55 0 0,-14 24 35 0 0,21-30 43 0 0,6 5-2 0 0,-2 41-8 0 0,3-54-131 0 0,-1 0 0 0 0,1 0 0 0 0,0 1 0 0 0,0-1 0 0 0,0 0 0 0 0,0 0-1 0 0,0 1 1 0 0,1-1 0 0 0,-1 0 0 0 0,0 0 0 0 0,1 0 0 0 0,-1 1 0 0 0,0-1 0 0 0,1 0 0 0 0,-1 0 0 0 0,1 0 0 0 0,0 0-1 0 0,-1 0 1 0 0,1 0 0 0 0,1 2 0 0 0,-2-3-6 0 0,45 59 65 0 0,-29-42-57 0 0,2-1 0 0 0,0 0-1 0 0,1-1 1 0 0,1-1-1 0 0,38 21 1 0 0,-25-18 2 0 0,2-1-1 0 0,71 22 1 0 0,-67-29-10 0 0,0-1 0 0 0,45 3 0 0 0,82-1 0 0 0,-121-9 0 0 0,493 1 0 0 0,-419-9 9 0 0,183-14 62 0 0,-3-19-23 0 0,-105-2 76 0 0,-2-9 0 0 0,-2-7 0 0 0,281-129 0 0 0,-404 156-37 0 0,-2-4-1 0 0,-1-2 0 0 0,-2-2 1 0 0,80-67-1 0 0,-128 93-44 0 0,0 0 0 0 0,0-1 0 0 0,-2 0 0 0 0,20-28 0 0 0,-28 35-23 0 0,0 0 1 0 0,0 0 0 0 0,-1 0-1 0 0,0 0 1 0 0,0 0 0 0 0,-1-1-1 0 0,0 1 1 0 0,0-1-1 0 0,-1 1 1 0 0,0-1 0 0 0,0 0-1 0 0,-1 0 1 0 0,0 1 0 0 0,-1-13-1 0 0,-1 10 10 0 0,0 0 1 0 0,0 0-1 0 0,-1 0 0 0 0,-1 1 1 0 0,0-1-1 0 0,0 1 0 0 0,-1 0 1 0 0,-10-16-1 0 0,6 14-1 0 0,0-1 0 0 0,-1 2 0 0 0,0-1-1 0 0,0 1 1 0 0,-19-12 0 0 0,-6-1 4 0 0,-2 2-1 0 0,0 1 1 0 0,-51-18-1 0 0,46 21-136 0 0,-1 1 0 0 0,-1 3 0 0 0,1 2 0 0 0,-2 1 0 0 0,0 3 0 0 0,0 1 0 0 0,0 3 0 0 0,0 1-1 0 0,0 2 1 0 0,-1 3 0 0 0,-61 10 0 0 0,-54 26-2139 0 0,112-22 1192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3223 0 0,'1'-46'3956'0'0,"12"-81"0"0"0,-13 127-3781 0 0,0-1 0 0 0,0 0 0 0 0,1 0 0 0 0,-1 0 0 0 0,0 1 0 0 0,0-1 0 0 0,0 0 0 0 0,1 0 0 0 0,-1 1 0 0 0,1-1 0 0 0,-1 0 0 0 0,0 1 0 0 0,1-1 0 0 0,-1 0 0 0 0,1 1 0 0 0,-1-1 0 0 0,1 1 0 0 0,0-1 0 0 0,-1 1 0 0 0,1-1 0 0 0,-1 1 0 0 0,1-1 0 0 0,0 1 0 0 0,0 0 0 0 0,-1-1 0 0 0,1 1 0 0 0,0 0 0 0 0,0 0 0 0 0,-1-1 0 0 0,1 1 0 0 0,0 0 0 0 0,0 0 0 0 0,1 0 1481 0 0,5 9-1517 0 0,22 26 11 0 0,-21-27 173 0 0,-5 4-74 0 0,13 36 37 0 0,-13-36 8 0 0,1 1-12 0 0,17 64 131 0 0,-18-63-351 0 0,0 0 88 0 0,11 28 1 0 0,5 10-2 0 0,-9-25-12 0 0,11 29-1 0 0,-11-26-1 0 0,13 35-7 0 0,-12-29-7 0 0,51 199 131 0 0,-44-155-193 0 0,5 42-5 0 0,11 81-43 0 0,-6 5-11 0 0,-16-134 11 0 0,4 10 42 0 0,-9-49 11 0 0,7 33 0 0 0,-7-36 7 0 0,7 28 27 0 0,-7-31 13 0 0,12 49 120 0 0,0 1 74 0 0,2-2 8 0 0,-10-32-187 0 0,-8-34-13 0 0,0 4-1 0 0,9 42-7 0 0,-9-43-27 0 0,-1-3-13 0 0,10 56 64 0 0,-5-25-86 0 0,-6-31-108 0 0,-25-10-14706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2691 36 9215 0 0,'2'-8'1054'0'0,"-1"5"-346"0"0,0 0-1 0 0,-1 0 1 0 0,1 1 0 0 0,0-1 0 0 0,0 1 0 0 0,1-1 0 0 0,-1 1-1 0 0,3-5 959 0 0,0 21-760 0 0,4 31-842 0 0,-6-33 22 0 0,2-2 90 0 0,11 33 42 0 0,-11-32 6 0 0,1 5 2 0 0,14 47 6 0 0,-10-34 6 0 0,6 26 2 0 0,-7-25-22 0 0,8 34-96 0 0,-8-31-39 0 0,7 37-10 0 0,-7-34-13 0 0,8 60-48 0 0,3 25-12 0 0,10 84 0 0 0,88 548 363 0 0,-112-719-286 0 0,15 86 363 0 0,-6-45-265 0 0,-7-39-41 0 0,6 30-19 0 0,-6-34-3 0 0,7 30-5 0 0,-7-31-23 0 0,4 30-11 0 0,-5-31-1 0 0,9 51 80 0 0,-8-37-72 0 0,-5-33 0 0 0,-1 2 3 0 0,3 41 10 0 0,-2-41 99 0 0,-3-1-101 0 0,-3 34-22 0 0,3-34 59 0 0,-2-2-61 0 0,-10 28 10 0 0,10-28 99 0 0,-4-5-85 0 0,-19 14-22 0 0,19-14-5 0 0,2-4 0 0 0,-13 0 3 0 0,0-1 16 0 0,-27-2-9 0 0,15 3-74 0 0,-1 0 0 0 0,-5 1 0 0 0,-6 0 0 0 0,-30 2-25 0 0,-279 13-282 0 0,84 0 290 0 0,-23 0 75 0 0,-135 4-47 0 0,158-3-11 0 0,85-7 0 0 0,67 3 0 0 0,-143 35 0 0 0,-11 2 0 0 0,8-8-240 0 0,213-38-53 0 0,43-4 220 0 0,-1-1 0 0 0,1 0 0 0 0,-1 0 1 0 0,1-1-1 0 0,-1 0 0 0 0,1 0 0 0 0,0 0 0 0 0,-7-2 0 0 0,12 2 36 0 0,-1 0 1 0 0,0 1-1 0 0,0-1 1 0 0,0 0-1 0 0,1 1 0 0 0,-1-1 1 0 0,0 0-1 0 0,1 0 1 0 0,-1 0-1 0 0,0 1 1 0 0,1-1-1 0 0,-1 0 0 0 0,1 0 1 0 0,0 0-1 0 0,-1 0 1 0 0,1 0-1 0 0,0 0 1 0 0,-1 0-1 0 0,1 0 0 0 0,0-2 1 0 0,0-20-2265 0 0,1 21 1674 0 0,-1-8-6336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 12439 0 0,'-1'-2'437'0'0,"3"4"1537"0"0,3 5 3281 0 0,1 3-5233 0 0,0 1 1 0 0,8 20 0 0 0,-9-14-20 0 0,0 1 1 0 0,2 21-1 0 0,6 43-3 0 0,5 5-10 0 0,-2-13-33 0 0,5 5 32 0 0,1-21 25 0 0,5 6 282 0 0,-22-54 1641 0 0,-3-11-1785 0 0,-1 0-139 0 0,-1 0-1 0 0,1 0 1 0 0,-1 0 0 0 0,1 0 0 0 0,-1 0-1 0 0,1 1 1 0 0,-1-1 0 0 0,1 0 0 0 0,-1 0-1 0 0,0 0 1 0 0,1 0 0 0 0,-1 0-1 0 0,0 0 1 0 0,0 0 0 0 0,0 0 0 0 0,0 0-1 0 0,0 0 1 0 0,0 0 0 0 0,0-1 0 0 0,0 1-1 0 0,0 0 1 0 0,-1 0 0 0 0,1 0 0 0 0,0 0-1 0 0,-1-1 1 0 0,-15-35 236 0 0,8 20-132 0 0,-17-47-17 0 0,-32-116 0 0 0,55 170-99 0 0,-21-120-57 0 0,21 115 44 0 0,1 1 1 0 0,1-1-1 0 0,1 1 1 0 0,0 0 0 0 0,0-1-1 0 0,2 1 1 0 0,4-16-1 0 0,-6 27 4 0 0,0-1-1 0 0,0 1 0 0 0,1 0 1 0 0,0 0-1 0 0,-1 0 0 0 0,1 0 1 0 0,0 0-1 0 0,0 0 0 0 0,1 1 1 0 0,-1-1-1 0 0,0 1 0 0 0,1-1 1 0 0,0 1-1 0 0,-1 0 0 0 0,1 0 1 0 0,0 0-1 0 0,0 0 0 0 0,0 1 1 0 0,0-1-1 0 0,7-1 0 0 0,-1 0-35 0 0,0 2 0 0 0,0-1-1 0 0,0 1 1 0 0,1 0-1 0 0,-1 1 1 0 0,11 1-1 0 0,-1-1-20 0 0,-2 2 54 0 0,8 3-82 0 0,17 2 17 0 0,12 6-15 0 0,-2 3-4 0 0,-3 3 10 0 0,1 4 28 0 0,-1 5 46 0 0,-2 5 0 0 0,-30-20-21 0 0,17 18-1 0 0,6 14-90 0 0,-32-36-4 0 0,-2 3-108 0 0,18 36 150 0 0,-18-36 11 0 0,-4-1-58 0 0,3 32 110 0 0,-4-42 18 0 0,-1 0 1 0 0,0 1 0 0 0,0-1 0 0 0,0 0 0 0 0,0 0 0 0 0,0 1 0 0 0,0-1 0 0 0,0 0 0 0 0,0 1 0 0 0,0-1 0 0 0,-1 0 0 0 0,1 1 0 0 0,-1 1 0 0 0,-17 42 3 0 0,-6-7 53 0 0,18-31 13 0 0,-1-1 4 0 0,-1 1-46 0 0,4-3-2 0 0,-1 0 0 0 0,1 0 0 0 0,-1-1-1 0 0,0 1 1 0 0,-6 2 0 0 0,4-1 16 0 0,-22 11 201 0 0,22-12-188 0 0,-25 9 196 0 0,-10 1-25 0 0,34-11-188 0 0,-27 7 123 0 0,-9 0-67 0 0,36-8-78 0 0,-24 4 58 0 0,5-3-57 0 0,17-2-13 0 0,6 0 0 0 0,-1-1 0 0 0,1 0 0 0 0,0 0 0 0 0,-1 0 0 0 0,1-1 0 0 0,-6 0 0 0 0,-9-1 0 0 0,1 1 0 0 0,3 0-16 0 0,5-1-391 0 0,14-2-393 0 0,19-4-2714 0 0,-9 5-1057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3223 0 0,'0'0'14968'0'0,"4"13"-15568"0"0,16 48 463 0 0,7 11 69 0 0,5 8 57 0 0,-3-9 11 0 0,-3-6 0 0 0,0 1 0 0 0,0 2 22 0 0,-18-44 6 0 0,-1-7 75 0 0,5 24 0 0 0,1 15 157 0 0,-10-45 48 0 0,-6 30-33 0 0,1-29-203 0 0,1-1 228 0 0,-3-5 55 0 0,-15 19 11 0 0,10-16-10 0 0,1-5-247 0 0,0 0 0 0 0,1-1-1 0 0,-1 1 1 0 0,0-1 0 0 0,0-1-1 0 0,-1 0 1 0 0,1 0 0 0 0,0-1-1 0 0,-1 1 1 0 0,1-2 0 0 0,-14 0-1 0 0,14-1-103 0 0,0 0 0 0 0,0-1 0 0 0,0 0-1 0 0,0-1 1 0 0,0 0 0 0 0,1 0 0 0 0,-1-1 0 0 0,1 0 0 0 0,0 0-1 0 0,0 0 1 0 0,-8-8 0 0 0,5 3-363 0 0,0-1 0 0 0,0 0 0 0 0,1-1 1 0 0,0 0-1 0 0,-13-21 0 0 0,4 2-989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141 113 11975 0 0,'1'-2'-205'0'0,"2"1"1134"0"0,1 8 4267 0 0,11 35-4870 0 0,-11-32 248 0 0,-1 4-454 0 0,11 55-62 0 0,2 5-58 0 0,-3-9-56 0 0,-4-16-22 0 0,1-6-37 0 0,-5-23 6 0 0,8 38 13 0 0,-6-30 16 0 0,4 38 96 0 0,-7-45 43 0 0,-2-10 170 0 0,-1 0 0 0 0,1 20 0 0 0,-5 29 411 0 0,2-48 1610 0 0,-4-10-2086 0 0,3-1-158 0 0,1-1 4 0 0,-1 1 0 0 0,1 0 1 0 0,0-1-1 0 0,0 0 0 0 0,0 1 0 0 0,0-1 1 0 0,-1 0-1 0 0,1 1 0 0 0,0-1 0 0 0,0 0 0 0 0,0 0 1 0 0,-1 0-1 0 0,1 0 0 0 0,0 0 0 0 0,0 0 0 0 0,-1 0 1 0 0,1-1-1 0 0,0 1 0 0 0,0 0 0 0 0,0-1 0 0 0,-1 1 1 0 0,1-1-1 0 0,0 1 0 0 0,0-1 0 0 0,0 0 0 0 0,0 1 1 0 0,0-1-1 0 0,0 0 0 0 0,0 0 0 0 0,0 1 1 0 0,0-1-1 0 0,1 0 0 0 0,-1 0 0 0 0,0 0 0 0 0,0 0 1 0 0,1 0-1 0 0,-1 0 0 0 0,0-2 0 0 0,-17-28 26 0 0,1-1 0 0 0,1-1-1 0 0,2 0 1 0 0,1-1 0 0 0,-12-52 0 0 0,10 16-53 0 0,-11-126 0 0 0,24 182-14 0 0,2 0 0 0 0,0 0-1 0 0,1 0 1 0 0,0 0-1 0 0,1 0 1 0 0,0 1-1 0 0,8-24 1 0 0,-8 30-3 0 0,1 0 0 0 0,0 1 1 0 0,1-1-1 0 0,-1 1 0 0 0,1 0 0 0 0,0 0 1 0 0,1 0-1 0 0,-1 0 0 0 0,1 1 0 0 0,1 0 1 0 0,-1 0-1 0 0,0 0 0 0 0,1 1 0 0 0,0 0 1 0 0,0 0-1 0 0,10-4 0 0 0,3 0-36 0 0,0 0-1 0 0,0 2 1 0 0,1 1 0 0 0,0 0-1 0 0,36-3 1 0 0,-23 5 11 0 0,0 2-1 0 0,60 6 1 0 0,-67 0 59 0 0,12 4-26 0 0,-7 1-102 0 0,-25-8-4 0 0,1 2 10 0 0,20 13 6 0 0,-20-13 16 0 0,-4 7-380 0 0,11 33 384 0 0,-14-44 94 0 0,1 1-1 0 0,-1-1 1 0 0,0 1 0 0 0,0-1-1 0 0,1 1 1 0 0,-1 0 0 0 0,0-1-1 0 0,0 1 1 0 0,0-1 0 0 0,0 1-1 0 0,0 0 1 0 0,0-1 0 0 0,0 1-1 0 0,0-1 1 0 0,0 1 0 0 0,0 0-1 0 0,0-1 1 0 0,0 1-1 0 0,0-1 1 0 0,0 1 0 0 0,0-1-1 0 0,-1 1 1 0 0,1 0 0 0 0,0-1-1 0 0,0 1 1 0 0,-1-1 0 0 0,1 1-1 0 0,0-1 1 0 0,-1 1 0 0 0,1-1-1 0 0,-1 1 1 0 0,1-1 0 0 0,-1 1-1 0 0,-25 30 1 0 0,26-30 9 0 0,-1 1 1 0 0,0-1 0 0 0,0 0-1 0 0,0 0 1 0 0,0 0 0 0 0,0 0 0 0 0,0 0-1 0 0,0-1 1 0 0,-3 3 0 0 0,-3 1 33 0 0,-22 12 211 0 0,21-11-199 0 0,-26 11 198 0 0,13-7-211 0 0,-98 36 96 0 0,91-36-136 0 0,4-2 0 0 0,8-1-12 0 0,14-4-12 0 0,7 4 0 0 0,1 0 20 0 0,1 0 0 0 0,10 9 0 0 0,-13-13 4 0 0,0 0 0 0 0,-1 0 0 0 0,1 0 0 0 0,0-1 0 0 0,1 1 0 0 0,6 0 0 0 0,24 7 0 0 0,-5-2 0 0 0,40 7-17 0 0,-5 1-227 0 0,-38-8 102 0 0,-8-1 70 0 0,-2 0-37 0 0,26 10-140 0 0,-35-13 202 0 0,-4-2 13 0 0,0 1-1 0 0,0-1 1 0 0,0 1 0 0 0,0 0 0 0 0,0 0-1 0 0,3 3 1 0 0,18 11-103 0 0,-19-13 28 0 0,1 4 11 0 0,24 18 2 0 0,-17-9 16 0 0,13 21 75 0 0,-26-36 9 0 0,0 0-1 0 0,-1 1 1 0 0,1-1 0 0 0,0 0 0 0 0,0 0-1 0 0,-1 0 1 0 0,1 1 0 0 0,-1-1-1 0 0,1 0 1 0 0,-1 1 0 0 0,0-1 0 0 0,1 0-1 0 0,-1 1 1 0 0,0 1 0 0 0,7 44 73 0 0,-7-46-73 0 0,1 0-1 0 0,-1 0 1 0 0,0 0 0 0 0,0-1-1 0 0,0 1 1 0 0,0 0 0 0 0,0 0-1 0 0,0 0 1 0 0,0 0 0 0 0,0 0-1 0 0,0 0 1 0 0,0 0-1 0 0,0 0 1 0 0,-1 0 0 0 0,1 0-1 0 0,0 0 1 0 0,-1 0 0 0 0,1 0-1 0 0,-1-1 1 0 0,1 1 0 0 0,-2 1-1 0 0,-21 38 85 0 0,17-30 32 0 0,-2-4 10 0 0,-23 18 4 0 0,16-14 28 0 0,6-6-83 0 0,3-1 45 0 0,0 0 0 0 0,0-1 0 0 0,-12 4 1 0 0,-140 39 1137 0 0,69-29-893 0 0,-91 3 0 0 0,4 0-43 0 0,134-13-348 0 0,34-5-41 0 0,-12 4-15 0 0,0-1-96 0 0,14-3-9 0 0,1 1-100 0 0,-17 5-414 0 0,16-5-184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5:2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10591 0 0,'0'0'2404'0'0,"2"-3"-1712"0"0,1 2-500 0 0,-1-1 0 0 0,1 0 0 0 0,0 0 0 0 0,0 1 0 0 0,1 0 0 0 0,-1-1 0 0 0,0 1 0 0 0,0 0 0 0 0,5 0 0 0 0,-3 0 150 0 0,2 1-182 0 0,2-1-132 0 0,26 1 82 0 0,5 1-56 0 0,2 1-8 0 0,-34-2 136 0 0,1 0 42 0 0,46-2 284 0 0,-7 2 505 0 0,5-2 99 0 0,-42 1-951 0 0,34-1 554 0 0,12 2 72 0 0,109 7 19 0 0,-86-1-636 0 0,-35-2-108 0 0,46 0 11 0 0,114-10 1 0 0,-111 1 42 0 0,101 7 1 0 0,-112 5-96 0 0,18 2 34 0 0,171-6 1 0 0,72-13 75 0 0,1-1 15 0 0,-247 6-140 0 0,181 12-1 0 0,-196 0 22 0 0,138-7-1 0 0,58-4-13 0 0,-184 5-15 0 0,229-17 204 0 0,-188 7-148 0 0,-62 6-54 0 0,142 13 0 0 0,-172-4 0 0 0,55 2 0 0 0,84-6 160 0 0,-140-2-160 0 0,-2 0 0 0 0,98 2 0 0 0,-74 1 0 0 0,2 3 0 0 0,-6 0 0 0 0,-7 1 0 0 0,4-1 53 0 0,-20-3-42 0 0,8 2 0 0 0,2-3 31 0 0,2-2-31 0 0,6-1-11 0 0,103-12 64 0 0,-123 9-64 0 0,17 0 0 0 0,-1 2 0 0 0,-3 2 0 0 0,-6 1 0 0 0,-4-1 0 0 0,0 1 0 0 0,5 1 0 0 0,-1 0 0 0 0,-4-2-11 0 0,-1 2-31 0 0,-6 0 19 0 0,-18-2-25 0 0,19 2 36 0 0,8 1 12 0 0,-11-1-11 0 0,-19-2-31 0 0,9 0 42 0 0,-20 0 1 0 0,0 0 0 0 0,0 0 0 0 0,0 0 0 0 0,0 0 0 0 0,1 0 0 0 0,-1 0 0 0 0,0 0 0 0 0,0 0 0 0 0,0 0 0 0 0,1 0 0 0 0,-1 0 0 0 0,0 0 0 0 0,0 0 0 0 0,0 0 0 0 0,0 0 0 0 0,1 0 1 0 0,-1 0-1 0 0,0 0 0 0 0,0 0 0 0 0,0 0 0 0 0,1 0 0 0 0,-1 0 0 0 0,0 0 0 0 0,0 0 0 0 0,0 0 0 0 0,0-1 0 0 0,0 1 0 0 0,1 0 0 0 0,-1 0 0 0 0,0 0 0 0 0,0 0 0 0 0,0 0 0 0 0,0-1 0 0 0,0 1 0 0 0,0 0 0 0 0,0 0 0 0 0,0 0 0 0 0,1 0 0 0 0,-1-1 0 0 0,0 1 0 0 0,4-12 26 0 0,-4 12-25 0 0,1 0 0 0 0,-1 0 0 0 0,0 0 0 0 0,0 0-1 0 0,0 0 1 0 0,0 0 0 0 0,0-1 0 0 0,0 1 0 0 0,0 0 0 0 0,0 0 0 0 0,0 0-1 0 0,0 0 1 0 0,0 0 0 0 0,0 0 0 0 0,0-1 0 0 0,0 1 0 0 0,0 0 0 0 0,0 0-1 0 0,0 0 1 0 0,0 0 0 0 0,0 0 0 0 0,0-1 0 0 0,0 1 0 0 0,0 0-1 0 0,0 0 1 0 0,0 0 0 0 0,0 0 0 0 0,0 0 0 0 0,0 0 0 0 0,0-1 0 0 0,0 1-1 0 0,-1 0 1 0 0,1 0 0 0 0,0 0 0 0 0,0 0 0 0 0,0 0 0 0 0,0 0 0 0 0,0 0-1 0 0,0 0 1 0 0,-1-1 0 0 0,-16-15 107 0 0,-1 1 0 0 0,-1 0 0 0 0,-1 2 0 0 0,0 0-1 0 0,-36-17 1 0 0,-117-40-43 0 0,67 30-69 0 0,65 25 3 0 0,8 4 0 0 0,-1 2 0 0 0,3 0 0 0 0,2 3-11 0 0,5 4-45 0 0,19 1-20 0 0,10 10-389 0 0,13 26 393 0 0,-17-34 68 0 0,-1 0 0 0 0,0-1 0 0 0,1 1 0 0 0,-1 0 0 0 0,0 0 0 0 0,1-1 0 0 0,-1 1 0 0 0,1 0 0 0 0,-1-1 0 0 0,1 1 0 0 0,-1-1 0 0 0,1 1 0 0 0,0 0 0 0 0,-1-1 0 0 0,1 0 0 0 0,0 1 0 0 0,1 0 0 0 0,28 15-67 0 0,12 5 6 0 0,6-2 12 0 0,10 4-18 0 0,-19-6 59 0 0,-24-9 1 0 0,-8-4-1 0 0,0-1 0 0 0,0 0-1 0 0,11 3 1 0 0,21 6 0 0 0,8 1 12 0 0,-2-1 0 0 0,2-3 0 0 0,0 2-11 0 0,-4 0-31 0 0,-6-2 31 0 0,0-1-2 0 0,-2-1-51 0 0,-21-4-3 0 0,10 3 3 0 0,-18-5 0 0 0,-9 9 21 0 0,-8 28 86 0 0,11-37-40 0 0,-1 0-1 0 0,1 0 1 0 0,0 0-1 0 0,0-1 1 0 0,-1 1-1 0 0,1 0 1 0 0,0 0-1 0 0,-1 0 1 0 0,1-1 0 0 0,-1 1-1 0 0,1 0 1 0 0,-1 0-1 0 0,0-1 1 0 0,1 1-1 0 0,-1 0 1 0 0,0-1-1 0 0,1 1 1 0 0,-1-1-1 0 0,0 1 1 0 0,0 0-1 0 0,-9 7 7 0 0,4-3 8 0 0,-1 0 1 0 0,1 0-1 0 0,-15 7 0 0 0,-32 20 49 0 0,2-2-55 0 0,-48 25 42 0 0,59-33-30 0 0,-19 10 36 0 0,-6 1 6 0 0,5-2 2 0 0,8-5 10 0 0,5-5-10 0 0,3-5-54 0 0,6-5-34 0 0,27-8-7 0 0,8-2-1 0 0,-1 0 0 0 0,0 0 0 0 0,1 0 0 0 0,-1-1 0 0 0,-6 1 0 0 0,4-1-29 0 0,-19 1-1191 0 0,-6-3 579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5:2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74 346 3223 0 0,'0'0'391'0'0,"-8"-8"3504"0"0,7-1-3459 0 0,1 1 0 0 0,-1-1 0 0 0,1 1 1 0 0,1-1-1 0 0,0 1 0 0 0,0-1 0 0 0,0 1 1 0 0,1-1-1 0 0,0 1 0 0 0,1 0 0 0 0,0 0 0 0 0,0 0 1 0 0,1 1-1 0 0,0-1 0 0 0,0 1 0 0 0,7-9 1 0 0,-8 13-193 0 0,0-1 0 0 0,0 1 0 0 0,0 0 0 0 0,1 0 0 0 0,-1 1 0 0 0,1-1 0 0 0,0 1 0 0 0,-1-1 0 0 0,9-2 0 0 0,42-14 549 0 0,-33 13-616 0 0,87-29 645 0 0,103-35 556 0 0,-173 53-1244 0 0,-16 11-125 0 0,-3 1 24 0 0,-14 4-109 0 0,-12 9-328 0 0,-20 27 315 0 0,26-33 79 0 0,0-1 1 0 0,0 0-1 0 0,0 0 0 0 0,0 1 1 0 0,0-1-1 0 0,0 0 1 0 0,0 0-1 0 0,-1 0 0 0 0,-2 2 1 0 0,-40 25-198 0 0,-250 143-321 0 0,264-152 528 0 0,-14 11 0 0 0,1 1 0 0 0,7-5 0 0 0,5-3 11 0 0,4-1 32 0 0,5-1-22 0 0,17-17 34 0 0,8 7 19 0 0,6 32 26 0 0,-7-32 32 0 0,7-6-9 0 0,25 16-10 0 0,-26-16-3 0 0,2 0-12 0 0,3 0-66 0 0,35 13 128 0 0,1-2 40 0 0,-3 1 8 0 0,-1-1-25 0 0,4 3-38 0 0,1 2-1 0 0,-20-7-72 0 0,-23-10 0 0 0,3 1-12 0 0,34 22-37 0 0,-32-19-9 0 0,-1 0 0 0 0,11 12 1 0 0,12 16-47 0 0,-27-28-183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8:5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6552 573 2759 0 0,'0'0'1388'0'0,"-3"1"-129"0"0,2-1-951 0 0,-1 1 0 0 0,0-1-1 0 0,0 0 1 0 0,0 0 0 0 0,0 0 0 0 0,0 0-1 0 0,1 0 1 0 0,-1 0 0 0 0,0-1 0 0 0,0 1-1 0 0,0 0 1 0 0,0-1 0 0 0,1 0 0 0 0,-1 1 0 0 0,0-1-1 0 0,1 0 1 0 0,-3-1 0 0 0,-1-2 108 0 0,1 1 1 0 0,0-1-1 0 0,0 0 1 0 0,-5-7-1 0 0,-14-13 147 0 0,18 20-346 0 0,1 2-1 0 0,0-1 0 0 0,-1 1 0 0 0,1-1 1 0 0,-1 1-1 0 0,0 0 0 0 0,0 1 1 0 0,0-1-1 0 0,-10 0 0 0 0,-5-1 345 0 0,-24 1-1 0 0,24 1-397 0 0,-517-7 3759 0 0,460 8-4043 0 0,-112-2 129 0 0,-248 7 352 0 0,-108-3 297 0 0,345-7-455 0 0,58 1-103 0 0,-314 4-17 0 0,148 6-82 0 0,-174-15 0 0 0,225-11-2 0 0,-67 0 68 0 0,18 12-11 0 0,-65 1 18 0 0,10-5-73 0 0,332 11 0 0 0,-290-1 0 0 0,19 2 0 0 0,128-4 0 0 0,128 6 0 0 0,-81 13 0 0 0,45 3 0 0 0,-52 8 0 0 0,130-26 0 0 0,-96 8 139 0 0,98-8-134 0 0,0 0 1 0 0,0 0-1 0 0,-1 0 0 0 0,1 1 1 0 0,0-1-1 0 0,0 0 0 0 0,-1 0 1 0 0,1 0-1 0 0,0 0 0 0 0,-1 0 1 0 0,1 0-1 0 0,0 0 0 0 0,0 0 1 0 0,-1 0-1 0 0,1 0 0 0 0,0-1 1 0 0,0 1-1 0 0,-1 0 0 0 0,1 0 1 0 0,0 0-1 0 0,0 0 0 0 0,-1 0 1 0 0,1 0-1 0 0,0-1 1 0 0,0 1-1 0 0,-1 0 0 0 0,1 0 1 0 0,0 0-1 0 0,0 0 0 0 0,0-1 1 0 0,0 1-1 0 0,-1 0 0 0 0,1 0 1 0 0,0-1-1 0 0,0 1 0 0 0,0 0 1 0 0,0 0-1 0 0,0-1 0 0 0,0 1 1 0 0,0 0-1 0 0,-1 0 0 0 0,1-1 1 0 0,9-11 136 0 0,19-8-10 0 0,15-6-68 0 0,48-38 1 0 0,-2 1-5 0 0,285-150 4 0 0,-363 207-64 0 0,65-30 0 0 0,-64 30 0 0 0,1 2 0 0 0,0 0 0 0 0,0 0 0 0 0,15-1 0 0 0,-15 5 3 0 0,-13 0-3 0 0,0 0 0 0 0,0 0-1 0 0,1 0 1 0 0,-1 0 0 0 0,0 0 0 0 0,0 0 0 0 0,1 0-1 0 0,-1 0 1 0 0,0 0 0 0 0,0 0 0 0 0,0 0 0 0 0,0 0-1 0 0,1 0 1 0 0,-1 0 0 0 0,0 0 0 0 0,0 0-1 0 0,0 0 1 0 0,1 1 0 0 0,-1-1 0 0 0,0 0 0 0 0,0 0-1 0 0,0 0 1 0 0,0 0 0 0 0,0 0 0 0 0,1 1 0 0 0,-1-1-1 0 0,0 0 1 0 0,0 0 0 0 0,0 0 0 0 0,0 1-1 0 0,0-1 1 0 0,0 0 0 0 0,0 0 0 0 0,0 0 0 0 0,0 1-1 0 0,0-1 1 0 0,0 0 0 0 0,0 0 0 0 0,0 0-1 0 0,0 1 1 0 0,0-1 0 0 0,0 0 0 0 0,0 0 0 0 0,0 0-1 0 0,0 1 1 0 0,0-1 0 0 0,0 0 0 0 0,0 0 0 0 0,0 0-1 0 0,0 1 1 0 0,0-1 0 0 0,0 0 0 0 0,-1 0-1 0 0,1 0 1 0 0,0 0 0 0 0,0 1 0 0 0,0-1 0 0 0,0 0-1 0 0,0 0 1 0 0,-1 0 0 0 0,1 0 0 0 0,0 0-1 0 0,0 0 1 0 0,0 1 0 0 0,0-1 0 0 0,-1 0 0 0 0,1 0-1 0 0,0 0 1 0 0,-3 2-9 0 0,1 0 0 0 0,0 1 0 0 0,-1-1 0 0 0,0 0 0 0 0,0-1 0 0 0,-5 4-1 0 0,-1-1-2 0 0,-32 21-107 0 0,31-20 105 0 0,-226 112-92 0 0,-42 25 9 0 0,215-101 97 0 0,42-26 0 0 0,-9 7 0 0 0,0 4 0 0 0,-5 10 0 0 0,28-28 0 0 0,0 1 0 0 0,-10 17 0 0 0,-3 18-11 0 0,16-35-42 0 0,3 3 0 0 0,-2 34 30 0 0,2-35-37 0 0,7 0 0 0 0,3 4 49 0 0,14 19-1 0 0,-18-28 4 0 0,1 1-1 0 0,1-1 1 0 0,-1 0-1 0 0,11 7 1 0 0,22 10-3 0 0,4-4 11 0 0,-13-7 2 0 0,1-1 0 0 0,1-2 1 0 0,-1-1-1 0 0,45 6 0 0 0,105-3 160 0 0,49 4-143 0 0,-223-15-19 0 0,-2 0 2 0 0,22 6-41 0 0,6 3-708 0 0,8 0-681 0 0,-31-6 176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13879 0 0,'224'-18'1068'0'0,"-63"3"-697"0"0,-128 12-319 0 0,85-5 788 0 0,-111 8 89 0 0,1-1 37 0 0,44-5 199 0 0,203-30-893 0 0,-188 23-63 0 0,-29 6-13 0 0,-13 3-112 0 0,-19 3 260 0 0,0 0-264 0 0,0-1-29 0 0,16 0 1016 0 0,-24 10-1005 0 0,-5 26-38 0 0,6-25 372 0 0,2 0-343 0 0,3 26-28 0 0,-2-27 41 0 0,-2 1 1 0 0,4 25-42 0 0,-3-15 23 0 0,3 34-36 0 0,3 10-1 0 0,1-1 31 0 0,0 4-31 0 0,0 4-11 0 0,-1-1 0 0 0,-2-11 0 0 0,-1-3 0 0 0,0 3 0 0 0,2 9 0 0 0,1-5 0 0 0,1-10 0 0 0,6-8 11 0 0,-11-36 170 0 0,-6-2-128 0 0,-11 18-30 0 0,14-24-21 0 0,0 1-1 0 0,0-1 0 0 0,0 0 1 0 0,0 0-1 0 0,0 0 1 0 0,0 1-1 0 0,0-1 0 0 0,0 0 1 0 0,0 0-1 0 0,0 1 0 0 0,0-1 1 0 0,0 0-1 0 0,-1 0 1 0 0,1 0-1 0 0,0 0 0 0 0,0 1 1 0 0,0-1-1 0 0,0 0 1 0 0,0 0-1 0 0,-1 0 0 0 0,1 0 1 0 0,0 1-1 0 0,0-1 1 0 0,0 0-1 0 0,-1 0 0 0 0,1 0 1 0 0,0 0-1 0 0,0 0 1 0 0,0 0-1 0 0,-1 0 0 0 0,1 0 1 0 0,0 0-1 0 0,0 0 1 0 0,0 1-1 0 0,-1-1 0 0 0,1 0 1 0 0,0 0-1 0 0,0 0 1 0 0,-1-1-1 0 0,1 1 0 0 0,0 0 1 0 0,0 0-1 0 0,-1 0 0 0 0,-16-4 65 0 0,-6 1-42 0 0,-4 1 18 0 0,-6 2-31 0 0,-3 2-11 0 0,-3 5-15 0 0,-3 2-43 0 0,-9 2-17 0 0,13-4 63 0 0,-10 1 12 0 0,-1 1 0 0 0,1-1-13 0 0,1 1 39 0 0,-1-2-1 0 0,-93 1 1 0 0,112-10-26 0 0,-11 1 0 0 0,1-1 0 0 0,3-1 0 0 0,4 1 0 0 0,1-1 53 0 0,10 1-31 0 0,19 2-17 0 0,1 0 0 0 0,-1 0 0 0 0,0 0 0 0 0,1-1 0 0 0,-1 1 0 0 0,0 0 0 0 0,1-1 0 0 0,-1 0 0 0 0,0 1 0 0 0,-2-2 0 0 0,0 0 4 0 0,0 0 44 0 0,2-1 0 0 0,-6-15-31 0 0,3-4 31 0 0,2-2 11 0 0,1 0 3 0 0,0-1 13 0 0,-3-4 8 0 0,-38-170 49 0 0,-8-52 3 0 0,28 80-65 0 0,21 145-33 0 0,2 2-31 0 0,0 5-11 0 0,3-1 0 0 0,2 0-16 0 0,-2 12-132 0 0,1 0 0 0 0,8-12 0 0 0,-10 18-81 0 0,0-1-1067 0 0,7-9 405 0 0,-7 10-1229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4143 0 0,'0'0'6552'0'0,"6"8"-5504"0"0,18 25-88 0 0,-18-25 463 0 0,-3 1-1064 0 0,11 29-149 0 0,-11-29 62 0 0,0 0-130 0 0,6 29 55 0 0,-7-29 248 0 0,0 2-198 0 0,7 54 882 0 0,-4-29-742 0 0,-4-27-58 0 0,0 1-29 0 0,4 28-4 0 0,-4-28-16 0 0,-1-1-66 0 0,3 29-29 0 0,-3-29-8 0 0,1 1-14 0 0,6 48 181 0 0,-2-19-320 0 0,-4-29 29 0 0,0-1 1 0 0,2 25-102 0 0,-2-26-251 0 0,-4-9-1594 0 0,-10-6 1110 0 0,9 2-17 0 0,-3-16-1369 0 0,0 1 731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23 117 2759 0 0,'0'0'195'0'0,"-3"-2"10"0"0,-10-7 3166 0 0,12 7-2830 0 0,1-1-411 0 0,-5-7 1612 0 0,9 8-1467 0 0,14-5 146 0 0,-13 6 571 0 0,1 0-473 0 0,20-4 61 0 0,-19 4 641 0 0,1 0-642 0 0,22-1-156 0 0,-22 2-67 0 0,-2-1-18 0 0,32-5 357 0 0,-29 5-641 0 0,25-7 187 0 0,-1-1-215 0 0,-3-1-26 0 0,-8 2-10 0 0,-2 2-38 0 0,2-4-143 0 0,-17 7 32 0 0,4-2 134 0 0,1 2-3668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8287 0 0,'0'0'1002'0'0,"7"2"-406"0"0,22 6 185 0 0,-22-6 34 0 0,15 0 284 0 0,-17-2-947 0 0,0 1 0 0 0,0-1 0 0 0,0 0 1 0 0,9 0-1 0 0,24-2 753 0 0,-1 0-642 0 0,-9-2-173 0 0,-3 1-34 0 0,-7-2 506 0 0,1 0-332 0 0,-14 4 169 0 0,0-1-334 0 0,14-6-23 0 0,-14 6-97 0 0,-1-1-117 0 0,12-7-312 0 0,-12 8-129 0 0,-2-1-862 0 0,11-10-3352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9215 0 0,'0'0'3216'0'0,"3"11"-2749"0"0,8 34-47 0 0,-8-33-11 0 0,-2-3-45 0 0,5 29-184 0 0,-5-29-78 0 0,0 1-20 0 0,1 3-47 0 0,-1-2 114 0 0,0 0 0 0 0,-1 19 0 0 0,0 38 299 0 0,-2-11 206 0 0,-1 8 44 0 0,-1 7-76 0 0,1 3-31 0 0,2-60-513 0 0,-1 42 244 0 0,2 10 29 0 0,0-7-29 0 0,1-25-162 0 0,0-26-10 0 0,-1 1-48 0 0,3 32-26 0 0,-3-31-4 0 0,1-1-12 0 0,1 29-90 0 0,-1-29-188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10135 0 0,'0'0'919'0'0,"6"0"-759"0"0,1 2-97 0 0,-5-2 51 0 0,0 1-1 0 0,1-1 1 0 0,-1 1 0 0 0,0-1 0 0 0,1 0-1 0 0,-1 0 1 0 0,1 0 0 0 0,-1 0 0 0 0,0 0-1 0 0,1-1 1 0 0,2 0 0 0 0,39-6 1401 0 0,261-67 658 0 0,-220 51-2272 0 0,-54 15 99 0 0,12-4 0 0 0,-30 8 2 0 0,-7 3 8 0 0,0-1 1 0 0,0 1-1 0 0,0 0 0 0 0,7 0 1 0 0,-6 0 1 0 0,-3 0 19 0 0,1 0 0 0 0,-1 1 0 0 0,0 0 0 0 0,1 0 0 0 0,5 1 0 0 0,22 0 179 0 0,-24-1 320 0 0,0 3-280 0 0,23 7-96 0 0,-23-8 66 0 0,0 4-110 0 0,21 15 22 0 0,-22-15 154 0 0,-1 3-152 0 0,17 30-46 0 0,-18-30-22 0 0,-3 1-2 0 0,5 26-29 0 0,-5-28-70 0 0,-1 1-1 0 0,1-1 1 0 0,-1 17 0 0 0,-1-12 7 0 0,0 10-40 0 0,-3 48-6 0 0,2-28 62 0 0,-1 22-48 0 0,3-19 48 0 0,2 20-41 0 0,0-20 42 0 0,4 8 11 0 0,4 3 0 0 0,6 11 0 0 0,3-6-13 0 0,-3-18-56 0 0,-14-35-25 0 0,1 0-96 0 0,14 28 100 0 0,-13-27 2 0 0,-2-3-73 0 0,12 32 146 0 0,-7 2 26 0 0,-7-33 164 0 0,-7-5-47 0 0,-21 11 6 0 0,21-11-4 0 0,-2-1-28 0 0,-38 8 82 0 0,7 0-97 0 0,-15 3-6 0 0,-2-2-14 0 0,-1-1-54 0 0,1-3-13 0 0,38-4 10 0 0,8-1 4 0 0,0-1 1 0 0,-16 0 0 0 0,-26 1 137 0 0,-106 3 378 0 0,124-5-514 0 0,-1 0-16 0 0,6-2-17 0 0,20 1-6 0 0,7 1 1 0 0,-1 0-1 0 0,0 0 1 0 0,0-1 0 0 0,1 1 0 0 0,-1-1 0 0 0,0 0 0 0 0,-3-1 0 0 0,-10-4-938 0 0,12 5-373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0,'0'0'136'0'0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8287 0 0,'0'0'4882'0'0,"3"10"-4044"0"0,8 30 2 0 0,-8-30 335 0 0,0 37-686 0 0,-3-38-149 0 0,-1 3-241 0 0,-4 34-10 0 0,4-34 6 0 0,0-2 26 0 0,-6 29 9 0 0,5-29 4 0 0,1 0 1 0 0,-6 48 250 0 0,2 1-1 0 0,0-3-138 0 0,0-17-209 0 0,4-29-170 0 0,1-6-2104 0 0,0 0 2034 0 0,-1 0 0 0 0,0 0 0 0 0,0 0 0 0 0,-3 8 0 0 0,1-3-52 0 0,1-1-584 0 0,1-12-1623 0 0,-6-14-1920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5527 0 0,'0'0'2108'0'0,"6"4"-1270"0"0,22 12-16 0 0,-22-12-98 0 0,14-2 281 0 0,-17-1-898 0 0,0-1-1 0 0,0 1 1 0 0,0-1-1 0 0,0 0 0 0 0,0 0 1 0 0,0 0-1 0 0,0 0 1 0 0,3-1-1 0 0,1 1 29 0 0,18-4 266 0 0,8-3-42 0 0,-1-2-37 0 0,-25 7-268 0 0,18-7 212 0 0,-17 6-213 0 0,7-3 155 0 0,29-22 135 0 0,-20 11-887 0 0,-20 14 8 0 0,-1 1-28 0 0,0-1 143 0 0,3-3 499 0 0,1 3-5349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6911 0 0,'0'0'2911'0'0,"7"2"-1708"0"0,19 6-51 0 0,-20-6-262 0 0,1-3-111 0 0,2 1-527 0 0,23-5 927 0 0,-26 4-1042 0 0,18-6 222 0 0,5-3-99 0 0,-7 0-238 0 0,0 1-72 0 0,9-4-524 0 0,-25 11 254 0 0,-2 0-38 0 0,14-6-165 0 0,-13 6-76 0 0,-1 1-10 0 0,-1-1 399 0 0,-2 1 101 0 0,0 0 0 0 0,0 0-1 0 0,0 1 1 0 0,0-1 0 0 0,0 1 0 0 0,1-1 0 0 0,-1 1 0 0 0,0-1 0 0 0,0 1 0 0 0,1 0 0 0 0,-1-1 0 0 0,2 1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5527 0 0,'0'0'8064'0'0,"3"10"-7198"0"0,9 30-466 0 0,-10-30 82 0 0,-1 1-399 0 0,0 35-12 0 0,0-20 87 0 0,-2-1-48 0 0,-1 7 274 0 0,1-22-283 0 0,-1 33 418 0 0,2 15 259 0 0,2 0 28 0 0,0 3-124 0 0,1 9-51 0 0,-1 7-287 0 0,-3 4-80 0 0,-1-7-111 0 0,-1-6-35 0 0,0-15-108 0 0,0 2-10 0 0,4-10-82 0 0,-1-37-338 0 0,12-30-10462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10447 0 0,'0'0'6752'0'0,"6"2"-6486"0"0,19 7-61 0 0,-24-9-198 0 0,-1 0 0 0 0,0 1 0 0 0,1-1 1 0 0,-1 0-1 0 0,1 0 0 0 0,-1 0 0 0 0,1 0 0 0 0,-1 0 0 0 0,1 1 1 0 0,-1-1-1 0 0,1 0 0 0 0,-1 0 0 0 0,1 0 0 0 0,-1 0 0 0 0,1 0 1 0 0,-1-1-1 0 0,1 1 0 0 0,-1 0 0 0 0,1 0 0 0 0,-1 0 0 0 0,0 0 1 0 0,1 0-1 0 0,0-1 0 0 0,29-11 78 0 0,196-55 1091 0 0,-160 51-576 0 0,-6 3-98 0 0,-17 5-332 0 0,-10 3-90 0 0,1 2 0 0 0,-1 4-13 0 0,-1 5-43 0 0,-25-4 35 0 0,-1 3 33 0 0,19 15 10 0 0,-18-15 101 0 0,-5 4-127 0 0,10 33-21 0 0,-10-30-57 0 0,0-1 0 0 0,-1 21 0 0 0,-4 16-75 0 0,1-15-8 0 0,-4 4 34 0 0,4-26 42 0 0,-5 35-53 0 0,1 3 50 0 0,2 15 12 0 0,3-9 15 0 0,1-44 60 0 0,0 0 19 0 0,0 36 2 0 0,0-35-5 0 0,0-1-32 0 0,3 36-33 0 0,-3-36 49 0 0,1 1-16 0 0,5 43-49 0 0,1 8-10 0 0,2-4 0 0 0,0 0 0 0 0,-4-14-14 0 0,-5-28-45 0 0,0-8 54 0 0,-1 1 0 0 0,-3 14 0 0 0,4-21 6 0 0,-1 1 0 0 0,-1-1 0 0 0,1 1 0 0 0,0-1 0 0 0,-1 1 0 0 0,0-1 0 0 0,0 0 0 0 0,0 0 0 0 0,0 0 0 0 0,-4 4 0 0 0,4-5 5 0 0,0 0 0 0 0,-1 0 0 0 0,1-1 0 0 0,-1 1 0 0 0,0-1 0 0 0,1 1 0 0 0,-1-1 0 0 0,-4 1 1 0 0,-12 5 61 0 0,3-3-57 0 0,-2-1 47 0 0,-21 3-45 0 0,-1 0-13 0 0,-1-1 0 0 0,1 0 0 0 0,1-2 0 0 0,5-3 0 0 0,-2-1 91 0 0,5-1 48 0 0,-7-2 4 0 0,-10-4-584 0 0,44 7 52 0 0,-1-1-1272 0 0,-13-3 735 0 0,14 3-30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6447 0 0,'0'0'2860'0'0,"4"8"-2504"0"0,12 25-4 0 0,-12-25 399 0 0,-1 0-574 0 0,10 24 23 0 0,-10-24 442 0 0,-1 1-292 0 0,4 25-3 0 0,-4-26 298 0 0,-2 3-325 0 0,2 31-10 0 0,-2-32-45 0 0,0-1-17 0 0,0 26-7 0 0,0-26-7 0 0,-1 0-29 0 0,-2 27-12 0 0,2-27 191 0 0,0 1-193 0 0,-3 30-6 0 0,4-30 169 0 0,-2 0-245 0 0,2 2-77 0 0,-7 35 172 0 0,2-14-224 0 0,3-25-148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6:5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5063 0 0,'0'0'1147'0'0,"7"1"-450"0"0,0 1-446 0 0,-4-1-87 0 0,-1-1 0 0 0,1 1 0 0 0,0-1 0 0 0,0 1-1 0 0,-1-1 1 0 0,1 0 0 0 0,0 0 0 0 0,0 0 0 0 0,4-1 0 0 0,19-1 230 0 0,-19 1-11 0 0,0-1-68 0 0,27-6-253 0 0,-3-1-90 0 0,-25 8-109 0 0,0-1-162 0 0,18-6 121 0 0,-18 6-145 0 0,-1 0-1197 0 0,-1 0 1381 0 0,-2 1 26 0 0,-1 0 0 0 0,1 0 0 0 0,-1 0 0 0 0,1 1 0 0 0,0-1 0 0 0,-1 1 0 0 0,1-1 1 0 0,0 1-1 0 0,0 0 0 0 0,2-1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7367 0 0,'0'0'924'0'0,"7"3"-200"0"0,20 11 226 0 0,-20-11 46 0 0,0-3-51 0 0,1 2-696 0 0,-4-2-121 0 0,-1 1 0 0 0,0-1 0 0 0,1 0 0 0 0,-1 0 0 0 0,1 0 0 0 0,-1 0 0 0 0,7-2 0 0 0,-3 1 57 0 0,21-4 646 0 0,0-3-759 0 0,-20 5-103 0 0,-4 2-14 0 0,-1-1-1 0 0,1 1 1 0 0,0-1-1 0 0,-1 0 1 0 0,6-4-1 0 0,7-4-611 0 0,-12 8-198 0 0,1-1-674 0 0,20-11-2554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11055 0 0,'0'0'3894'0'0,"3"9"-3646"0"0,10 30-22 0 0,-10-29-56 0 0,0 0-218 0 0,8 29-50 0 0,-8-29-11 0 0,-1-1-56 0 0,7 29-25 0 0,-6-29-2 0 0,-1 3 32 0 0,7 43 128 0 0,1 12 144 0 0,-8-56-16 0 0,6 35 928 0 0,4 3-622 0 0,-9-37-61 0 0,0 0-21 0 0,11 36-7 0 0,-11-37-25 0 0,0-1-100 0 0,10 30-41 0 0,-10-30-10 0 0,0-2-23 0 0,12 24-81 0 0,-13-28-19 0 0,0 0 0 0 0,0 1 0 0 0,0-1 0 0 0,0 0 0 0 0,1-1 0 0 0,-1 1 0 0 0,6 5 0 0 0,-2-1 13 0 0,-1-1 119 0 0,2-1-75 0 0,18 19 0 0 0,-19-19 94 0 0,1 0-48 0 0,24 15 13 0 0,-23-15 143 0 0,-1-4-124 0 0,21 6 3 0 0,-21-6 0 0 0,11-1 39 0 0,-15 0-174 0 0,1 0 0 0 0,0-1 0 0 0,-1 0 0 0 0,1 0 0 0 0,7 0 1 0 0,25-3 67 0 0,7-3-26 0 0,0 0-49 0 0,-2 0 44 0 0,-10 4-32 0 0,10 1 26 0 0,16 1 18 0 0,-21 0-56 0 0,10 0-10 0 0,3 0 0 0 0,4 2 11 0 0,0-1 32 0 0,17-2 21 0 0,-3 1 0 0 0,137 2 202 0 0,-121-2-148 0 0,-13 0-54 0 0,-14 2-54 0 0,22 3 44 0 0,-19-1-44 0 0,9 1-10 0 0,-3-1 0 0 0,3-1 0 0 0,2-1 0 0 0,-3-1 0 0 0,-2 0 0 0 0,-6 0 0 0 0,-5 1 0 0 0,-3 2 0 0 0,-2-1 0 0 0,0 2 0 0 0,2-2 11 0 0,-1-1 32 0 0,1-2-33 0 0,1-2-10 0 0,1-1 0 0 0,1-4 0 0 0,0 1 0 0 0,-3 0 0 0 0,-2 0 0 0 0,-4 0 0 0 0,-1 1 0 0 0,-3 0 0 0 0,-2-4 0 0 0,-2-2 0 0 0,-1-1 0 0 0,0-2 0 0 0,-2 1 11 0 0,-8 3 48 0 0,11-8 95 0 0,-30 15-90 0 0,-2 1-10 0 0,15-9-30 0 0,-14 9 42 0 0,-2-2 1 0 0,15-13-54 0 0,-7-1-2 0 0,-10 14 218 0 0,-3 0-141 0 0,-2-12 3 0 0,2 12 122 0 0,-2 0-101 0 0,0 0-76 0 0,1 2-20 0 0,1 1 0 0 0,0-1 0 0 0,-1 0 0 0 0,1 0 0 0 0,0 0 0 0 0,0-1 0 0 0,0 1 0 0 0,0-2 0 0 0,-9-20 64 0 0,3-2-23 0 0,-2-3-35 0 0,1 0 20 0 0,-1-1-20 0 0,-1-1 20 0 0,0 1-31 0 0,4-3-11 0 0,2-11-32 0 0,2-1 1 0 0,2 1-1 0 0,7-51 0 0 0,-2 29-20 0 0,-4 47-209 0 0,0 16 117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16127 0 0,'0'0'3048'0'0,"3"10"-2870"0"0,8 31-61 0 0,-8-31-12 0 0,-2 0-86 0 0,4 32-359 0 0,-4-31-157 0 0,0 0-30 0 0,0 3 349 0 0,0 39-715 0 0,-1 1-179 0 0,0 1 628 0 0,-2 1 840 0 0,-1 3 351 0 0,-3 2 410 0 0,2 2-287 0 0,0-6-428 0 0,-1-12-268 0 0,4-29-151 0 0,-6 27 14 0 0,0-8-176 0 0,6-26-76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3223 0 0,'3'0'143'0'0,"29"-6"138"0"0,-29 5 295 0 0,2 1 179 0 0,25-2 790 0 0,116-12 1387 0 0,-102 12-2492 0 0,-37 2-359 0 0,-1-1 154 0 0,1 1-1 0 0,0-1 0 0 0,0 0 1 0 0,0-1-1 0 0,-1 0 0 0 0,1 0 1 0 0,-1 0-1 0 0,1-1 0 0 0,-1 0 1 0 0,9-5-1 0 0,-14 7-117 0 0,0 0 0 0 0,0 0 0 0 0,1 0 0 0 0,-1 0 0 0 0,0 0-1 0 0,0 0 1 0 0,0 0 0 0 0,0 0 0 0 0,0-1 0 0 0,0 1 0 0 0,0 0 0 0 0,-1-1 0 0 0,1 1 0 0 0,0-1 0 0 0,-1 1-1 0 0,1-1 1 0 0,-1 1 0 0 0,0-1 0 0 0,1 1 0 0 0,-1-1 0 0 0,0 0 0 0 0,0 1 0 0 0,0-1 0 0 0,0 1 0 0 0,0-1 0 0 0,0 0-1 0 0,-1 1 1 0 0,1-1 0 0 0,0 1 0 0 0,-1-1 0 0 0,1 1 0 0 0,-1-1 0 0 0,0 1 0 0 0,1 0 0 0 0,-1-1 0 0 0,0 1-1 0 0,0 0 1 0 0,0-1 0 0 0,0 1 0 0 0,0 0 0 0 0,0 0 0 0 0,0 0 0 0 0,-1 0 0 0 0,1 0 0 0 0,0 0 0 0 0,-2-1 0 0 0,1 1-72 0 0,0-1 1 0 0,0 1 0 0 0,0 0 0 0 0,0 0-1 0 0,0 0 1 0 0,0 1 0 0 0,0-1-1 0 0,0 0 1 0 0,-1 1 0 0 0,1-1 0 0 0,0 1-1 0 0,-3 0 1 0 0,-12 1 57 0 0,-12 7-26 0 0,-9 8-81 0 0,26-10-20 0 0,6-3-8 0 0,0 0 0 0 0,0 0 0 0 0,1 1 0 0 0,-8 5 0 0 0,-13 10-69 0 0,15-9-10 0 0,4-3 75 0 0,3-3 7 0 0,1-1 1 0 0,0 1 0 0 0,-1 0 0 0 0,2 0 0 0 0,-6 8 0 0 0,-11 17-4 0 0,10-9-21 0 0,4-4 46 0 0,-7 28 0 0 0,11-36 7 0 0,0 0 0 0 0,0 0 0 0 0,1 0 0 0 0,0 0 0 0 0,0 0 0 0 0,3 13 0 0 0,0-9 6 0 0,0-1 1 0 0,8 19-1 0 0,-6-20 82 0 0,3-1 7 0 0,27 26 34 0 0,-33-34-110 0 0,-1 1-1 0 0,1-1 1 0 0,0 1 0 0 0,-1-1-1 0 0,1 1 1 0 0,0-1 0 0 0,2 1-1 0 0,4 4 33 0 0,-4-4-19 0 0,-1 1 0 0 0,1-1 0 0 0,-1 0 0 0 0,1 0 1 0 0,0 0-1 0 0,0-1 0 0 0,7 3 0 0 0,-1 0 24 0 0,-5-2-6 0 0,0 0 0 0 0,1 0 0 0 0,-1 0 0 0 0,1-1 0 0 0,8 2 0 0 0,-4 0 11 0 0,-2-1 11 0 0,0-1 0 0 0,0 1-1 0 0,10-1 1 0 0,4 1-153 0 0,1-2 0 0 0,-1 0-1 0 0,0-2 1 0 0,0 0 0 0 0,32-9-1 0 0,-35 6-905 0 0,33-16 0 0 0,-27 9-331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0,'0'0'5960'0'0,"0"10"-4380"0"0,0 31-621 0 0,0-31-272 0 0,2 0-58 0 0,6 30-100 0 0,-2-21-367 0 0,8 17-164 0 0,-10-27-127 0 0,1 0-223 0 0,13 25-89 0 0,-14-26-21 0 0,2 2 29 0 0,17 28 129 0 0,-18-28 59 0 0,1 0 11 0 0,17 31 56 0 0,-18-31 223 0 0,0 0 98 0 0,16 27 17 0 0,-16-28 25 0 0,0 1 79 0 0,15 30 31 0 0,-14-30 7 0 0,-1-2-31 0 0,15 25-140 0 0,-15-25-61 0 0,1 1-16 0 0,19 31-78 0 0,-2-1-152 0 0,-19-31-47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5527 0 0,'0'0'8324'0'0,"6"6"-6998"0"0,20 14-277 0 0,-19-15-52 0 0,0-4-117 0 0,21 4-469 0 0,-21-4-202 0 0,0-2-38 0 0,20-1-60 0 0,-9 1-233 0 0,-3-2 72 0 0,7-2-240 0 0,8-2 226 0 0,-23 5 302 0 0,-1 1 119 0 0,31-5 1424 0 0,-30 4-1682 0 0,-4 1-81 0 0,-1 0 0 0 0,1 0 0 0 0,0 1-1 0 0,0-1 1 0 0,-1 1 0 0 0,5 0 0 0 0,-2-3-358 0 0,14-8-32 0 0,-14 8-130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11975 0 0,'0'0'1804'0'0,"6"6"-1246"0"0,16 15 18 0 0,-16-15-48 0 0,1-2-228 0 0,23 14-99 0 0,-23-13-17 0 0,1 1-61 0 0,24 18-231 0 0,-24-18-99 0 0,-1 2-17 0 0,23 26-16 0 0,-27-30 171 0 0,1 0 0 0 0,-1 0 0 0 0,0 0 0 0 0,0 0 0 0 0,0 0 0 0 0,3 7 1 0 0,-1-2-33 0 0,3 6-203 0 0,11 22 51 0 0,5 10 213 0 0,-8-9 127 0 0,-12-30 150 0 0,-1 1 62 0 0,12 26 11 0 0,-11-26 924 0 0,-1-1-756 0 0,8 26-8 0 0,-8-25 1563 0 0,-5-11-1959 0 0,0 0-52 0 0,1 1 0 0 0,0 0 0 0 0,-1-1 0 0 0,1 1 0 0 0,0-1 0 0 0,0 0 0 0 0,0 1 0 0 0,0-1 0 0 0,0 0 0 0 0,0-2 0 0 0,-4-5 109 0 0,5 8-120 0 0,-32-66 251 0 0,-32-100 1 0 0,57 146-361 0 0,2-1 0 0 0,0 1-1 0 0,1-1 1 0 0,1 1 0 0 0,1-1 0 0 0,1 0 0 0 0,1 0 0 0 0,1 0-1 0 0,7-38 1 0 0,-7 54 47 0 0,0-1 0 0 0,1 0 0 0 0,0 1 0 0 0,0 0 0 0 0,1-1 0 0 0,0 1 0 0 0,0 0 0 0 0,0 0 0 0 0,1 1-1 0 0,0-1 1 0 0,0 1 0 0 0,6-7 0 0 0,-6 8-13 0 0,-2 2 13 0 0,-1 1 1 0 0,1-1 0 0 0,-1 1-1 0 0,1-1 1 0 0,0 1 0 0 0,0 0-1 0 0,-1-1 1 0 0,1 1 0 0 0,4-1-1 0 0,-2-1-85 0 0,-2 2 63 0 0,-1-1 0 0 0,1 1 0 0 0,0 0 1 0 0,0 0-1 0 0,-1 0 0 0 0,1 1 0 0 0,0-1 1 0 0,0 0-1 0 0,4 0 0 0 0,14-5-347 0 0,-15 5 83 0 0,3 1 32 0 0,24-3 7 0 0,-24 3 37 0 0,-7 0 252 0 0,0 1 1 0 0,0 0-1 0 0,1-1 1 0 0,-1 1-1 0 0,0-1 0 0 0,0 0 1 0 0,0 1-1 0 0,1-1 1 0 0,-1 0-1 0 0,0 0 0 0 0,0 0 1 0 0,1 0-1 0 0,-1 0 1 0 0,2 0-1 0 0,-1 0 6 0 0,0 0 0 0 0,0 0 0 0 0,0 0 0 0 0,0 0 0 0 0,-1 1 0 0 0,1-1 0 0 0,0 1 0 0 0,0-1 1 0 0,0 1-1 0 0,-1-1 0 0 0,1 1 0 0 0,0 0 0 0 0,-1 0 0 0 0,1 0 0 0 0,2 2 0 0 0,29 18-21 0 0,3 10-45 0 0,-34-30 60 0 0,-1 0 0 0 0,0 0 1 0 0,0 1-1 0 0,0-1 1 0 0,0 0-1 0 0,1 1 0 0 0,-2-1 1 0 0,3 3-1 0 0,14 27 12 0 0,-17-30 3 0 0,1 0 0 0 0,-1 0 1 0 0,1-1-1 0 0,-1 1 0 0 0,1 0 1 0 0,-1 0-1 0 0,0 0 0 0 0,1 0 0 0 0,-1 0 1 0 0,0 0-1 0 0,0 0 0 0 0,0 0 0 0 0,0 0 1 0 0,0 0-1 0 0,0 0 0 0 0,0 1 1 0 0,-1 36 173 0 0,0-29 237 0 0,-2-2-153 0 0,-12 23 21 0 0,11-23 291 0 0,-1-2-286 0 0,-17 14 4 0 0,17-14 2 0 0,0-3-9 0 0,-16 7-40 0 0,16-6-21 0 0,0-2-2 0 0,-18 3-16 0 0,17-3-69 0 0,1 0-38 0 0,-2 0-70 0 0,5-1-18 0 0,0 1 1 0 0,-1-1-1 0 0,1 0 1 0 0,0 0-1 0 0,-1 0 1 0 0,1 0-1 0 0,-1 0 1 0 0,1 0-1 0 0,-4-2 1 0 0,-14-1-58 0 0,9 1-345 0 0,9 2 331 0 0,1 0 0 0 0,0 0 0 0 0,0-1-1 0 0,-1 1 1 0 0,1 0 0 0 0,0-1-1 0 0,0 1 1 0 0,0-1 0 0 0,0 1-1 0 0,-2-2 1 0 0,-5-2-1670 0 0,-7-4 611 0 0,11 6-158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15199 0 0,'0'0'2988'0'0,"4"9"-2256"0"0,11 26-52 0 0,-12-26 110 0 0,1-1-468 0 0,11 21-80 0 0,-12-22-313 0 0,1 1-68 0 0,9 24-7 0 0,-9-24-46 0 0,-2 1-22 0 0,2 1 143 0 0,7 35-238 0 0,3 20 565 0 0,-4-20-22 0 0,-7-33 48 0 0,0-2 8 0 0,12 51 259 0 0,-2-13-342 0 0,-4-17-118 0 0,-6-23-37 0 0,-1 0-116 0 0,5 25-17 0 0,-5-25-43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6911 0 0,'0'0'6830'0'0,"4"-2"-6857"0"0,17-10 659 0 0,-18 14-540 0 0,0-1 0 0 0,-1 0 1 0 0,1 0-1 0 0,0 0 0 0 0,0-1 1 0 0,-1 1-1 0 0,6 0 0 0 0,-1 0 78 0 0,0 1 1193 0 0,0-1-629 0 0,20 6-38 0 0,-20-5 288 0 0,1 0-537 0 0,1 0-296 0 0,29 5 738 0 0,4-2-196 0 0,-34-4-651 0 0,23 1 223 0 0,-23-2-252 0 0,-4 1-4 0 0,0-1 1 0 0,1 0 0 0 0,-1 0-1 0 0,0-1 1 0 0,6 0 0 0 0,16-3 11 0 0,-13 3 22 0 0,18-3-33 0 0,-1 1-20 0 0,19 0-2060 0 0,-43 2 1689 0 0,4-1 98 0 0,1 2-7773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0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13359 0 0,'0'0'1210'0'0,"7"3"-996"0"0,22 7-87 0 0,-28-10-83 0 0,-1 1 0 0 0,1-1 0 0 0,0 0 0 0 0,0 1 0 0 0,0-1 1 0 0,1 0-1 0 0,-1 0 0 0 0,0 0 0 0 0,0 0 0 0 0,0 0 0 0 0,1 0 0 0 0,40-2 1388 0 0,125-18 519 0 0,-95 5-1500 0 0,-35 5-437 0 0,16-3-14 0 0,-6 2 0 0 0,0 1 290 0 0,-14 4 584 0 0,1-1-56 0 0,-30 5-1165 0 0,8-2 715 0 0,-2 4-8028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117 320 919 0 0,'0'0'1202'0'0,"-1"-4"-942"0"0,-13-33 422 0 0,7 22-626 0 0,5 11 354 0 0,0 0-1 0 0,0 0 0 0 0,0 0 0 0 0,-14-15 14152 0 0,20 26-14241 0 0,12 25-22 0 0,-12-24 862 0 0,-2 1-880 0 0,5 25-16 0 0,-6-26 96 0 0,1 1-200 0 0,0 2-107 0 0,-1-3 12 0 0,1 0 0 0 0,0 0-1 0 0,4 12 1 0 0,13 40 52 0 0,-3-7-106 0 0,-2-2-11 0 0,-1 1 0 0 0,0 8 0 0 0,-3-4 0 0 0,-3-5 0 0 0,-2-9 11 0 0,-3-25 31 0 0,4 18-20 0 0,-5-26 31 0 0,0-1 11 0 0,4 23 5 0 0,-4-23 390 0 0,-3-11-379 0 0,-6-11 0 0 0,4 7 3 0 0,-4-11 10 0 0,-3-1 3 0 0,-26-48 112 0 0,-61-128-25 0 0,84 159-236 0 0,1-1 0 0 0,2 1 0 0 0,-10-66 0 0 0,18 84 58 0 0,1-1 0 0 0,2 1 1 0 0,-1 0-1 0 0,2-1 0 0 0,1 1 1 0 0,0 0-1 0 0,6-24 0 0 0,-1 21 6 0 0,7-7-11 0 0,-11 22-7 0 0,12-14-66 0 0,-8 12 3 0 0,0 1 1 0 0,1 0-1 0 0,0 0 0 0 0,0 0 0 0 0,0 1 0 0 0,1 0 0 0 0,0 0 1 0 0,0 1-1 0 0,1 0 0 0 0,18-6 0 0 0,0 1-43 0 0,-1 2 38 0 0,6-1-5 0 0,0 1 1 0 0,-8 0-37 0 0,-19 7-4 0 0,0-1 7 0 0,22-7-39 0 0,-22 6-166 0 0,0 1-70 0 0,14-5-18 0 0,-15 5-75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4143 0 0,'0'0'3184'0'0,"7"1"-1656"0"0,0 0-1026 0 0,-4 0-201 0 0,0 0-1 0 0,0-1 1 0 0,0 1-1 0 0,0-1 0 0 0,0 0 1 0 0,0 0-1 0 0,6 0 1 0 0,31-3 2369 0 0,-31 3-2247 0 0,-3 0-123 0 0,-1-1 0 0 0,1 1-1 0 0,0-1 1 0 0,6-3 0 0 0,32-6 649 0 0,-4 2-348 0 0,-3 0-369 0 0,-1 3 108 0 0,-13 1-86 0 0,-18 4 8 0 0,3-1 25 0 0,23-3 94 0 0,-24 4 41 0 0,-1-2 8 0 0,19-2-38 0 0,-18 3-10 0 0,-2 0-244 0 0,17-3-36 0 0,-17 4-202 0 0,-4-1-902 0 0,0 1 959 0 0,0 0 0 0 0,0 0 0 0 0,-1 0 0 0 0,1-1 0 0 0,0 1 0 0 0,-1 0 0 0 0,1-1 0 0 0,0 1 0 0 0,-1 0 0 0 0,1-1 0 0 0,0 1 0 0 0,-1-1 0 0 0,1 1 0 0 0,-1-1 0 0 0,1-1 0 0 0,0 2-29 0 0,-1-1 0 0 0,1 1 0 0 0,-1-1 0 0 0,1 1 0 0 0,-1 0 0 0 0,1-1 0 0 0,-1 1 0 0 0,1-1 1 0 0,-1 1-1 0 0,1 0 0 0 0,-1-1 0 0 0,1 1 0 0 0,-1 0 0 0 0,1 0 0 0 0,0 0 0 0 0,-1-1 0 0 0,1 1 0 0 0,-1 0 0 0 0,1 0 0 0 0,0 0 0 0 0,0 0 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11975 0 0,'0'0'4099'0'0,"4"8"-3783"0"0,9 21-157 0 0,-9-21-6 0 0,-2 1-2285 0 0,5 27 1661 0 0,-5-27 45 0 0,-2-2-41 0 0,1 0 417 0 0,-1-1 0 0 0,3 11 0 0 0,-1-6 147 0 0,-1-1 783 0 0,2 0-384 0 0,10 30 108 0 0,-10-30 710 0 0,2-3-692 0 0,14 25-181 0 0,-14-24 591 0 0,2-5-819 0 0,20 7-42 0 0,-20-8-10 0 0,-3-4-6 0 0,0-1-111 0 0,-2 3-29 0 0,-1-1 1 0 0,1 0-1 0 0,-1 0 1 0 0,1 0-1 0 0,-1 0 1 0 0,0 0-1 0 0,1 0 1 0 0,-1 0-1 0 0,0 0 1 0 0,0-1-1 0 0,0 1 1 0 0,2-2-1 0 0,15-22 191 0 0,-3 0-204 0 0,1-7-66 0 0,-2-7-5 0 0,-4 14 58 0 0,-2-4 11 0 0,0 4 0 0 0,-2 4-17 0 0,-4 18-67 0 0,2 9-1119 0 0,15 22 847 0 0,-15-22 50 0 0,-2 2 18 0 0,0 2 194 0 0,3 28-327 0 0,-1 2 390 0 0,0-2 117 0 0,-4-30 164 0 0,2-1-128 0 0,5 24-29 0 0,-6-24 1043 0 0,3-10-945 0 0,11-11-30 0 0,-12 11-8 0 0,-3 2-138 0 0,0 0 0 0 0,0 0 0 0 0,0 0 0 0 0,0 0-1 0 0,1 0 1 0 0,-1 0 0 0 0,0 0 0 0 0,0 0 0 0 0,1 0 0 0 0,-1 0-1 0 0,0 0 1 0 0,1 0 0 0 0,0-2 0 0 0,7-16 129 0 0,-1-9 32 0 0,-2 1-149 0 0,2-7 5 0 0,-6 24-57 0 0,5-15-98 0 0,9-18-278 0 0,-13 39 211 0 0,1 1-2 0 0,8-11 11 0 0,-8 11 42 0 0,2 1-209 0 0,17-3 339 0 0,-9 4 52 0 0,16 6-22 0 0,-14-2 34 0 0,13 5 15 0 0,-15-3-10 0 0,12 5-37 0 0,-19-8 44 0 0,1 4 66 0 0,18 17 24 0 0,-19-18 325 0 0,-2 2-316 0 0,13 19 2 0 0,-10-12-68 0 0,5 17-277 0 0,-10-24-91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10591 0 0,'0'0'7831'0'0,"-3"8"-7963"0"0,1 2 7 0 0,-10 20-1397 0 0,7-23 965 0 0,-18 20-10 0 0,17-20 75 0 0,2 0 323 0 0,-16 30 222 0 0,5 1 326 0 0,12-30 708 0 0,1 1-515 0 0,-3 29 24 0 0,3-29 618 0 0,4-1-654 0 0,5 32 542 0 0,-2-34-1002 0 0,15 16-70 0 0,-20-21-27 0 0,1-1 0 0 0,-1 1 0 0 0,0-1-1 0 0,1 0 1 0 0,-1 1 0 0 0,1-1 0 0 0,-1 1-1 0 0,1-1 1 0 0,-1 0 0 0 0,0 1 0 0 0,1-1 0 0 0,-1 0-1 0 0,1 0 1 0 0,-1 1 0 0 0,1-1 0 0 0,-1 0 0 0 0,1 0-1 0 0,0 0 1 0 0,-1 1 0 0 0,1-1 0 0 0,-1 0-1 0 0,2 0 1 0 0,24 3 0 0 0,-14-3-88 0 0,8-5-83 0 0,-15 4 2 0 0,0-2 6 0 0,16-8-40 0 0,-16 8-168 0 0,-1-1-72 0 0,2 0 290 0 0,-3 2 49 0 0,0 0 0 0 0,-1 0-1 0 0,0 0 1 0 0,1 0-1 0 0,-1 0 1 0 0,0-1-1 0 0,3-3 1 0 0,13-18-1507 0 0,-5 7-172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0T20:13:5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190 579 6911 0 0,'-20'-4'919'0'0,"15"4"62"0"0,-38 16 3043 0 0,40-14-3800 0 0,0-1 1 0 0,0 0-1 0 0,0 1 0 0 0,0-1 0 0 0,1 1 0 0 0,-1 0 0 0 0,1 0 0 0 0,-4 3 1 0 0,0 0 160 0 0,3-3-148 0 0,0 0 1 0 0,0 0-1 0 0,0 0 0 0 0,0 1 1 0 0,0-1-1 0 0,0 1 0 0 0,-3 4 0 0 0,1 0 70 0 0,0-2 249 0 0,-1 5-216 0 0,-17 30-41 0 0,17-30-34 0 0,3 2-102 0 0,-7 38-47 0 0,7-37-11 0 0,5 1 15 0 0,3 43 68 0 0,-3-43 32 0 0,4-2 4 0 0,20 34-10 0 0,-25-44-198 0 0,-1 0 1 0 0,1-1 0 0 0,0 1 0 0 0,0 0 0 0 0,0-1-1 0 0,0 1 1 0 0,1-1 0 0 0,-1 0 0 0 0,3 3 0 0 0,23 19 129 0 0,-13-13-2 0 0,18 6-2 0 0,-15-10-12 0 0,-5-3-67 0 0,1-1-1 0 0,1 0 1 0 0,-1-1-1 0 0,0-1 0 0 0,19-1 1 0 0,-19-1-103 0 0,0-1 1 0 0,0-1-1 0 0,0 0 1 0 0,-1-1-1 0 0,0 0 1 0 0,0-1-1 0 0,0 0 1 0 0,-1-1-1 0 0,1 0 1 0 0,-2-1-1 0 0,1 0 1 0 0,-1-1 0 0 0,0 0-1 0 0,-1 0 1 0 0,12-17-1 0 0,-4 5-950 0 0,-2-2 1 0 0,-1 0-1 0 0,0 0 0 0 0,-2-1 0 0 0,-1-1 1 0 0,13-43-1 0 0,-14 34-585 0 0,-3-1 0 0 0,0 0 0 0 0,-3-1 0 0 0,1-65 0 0 0,-7 32-183 0 0,-18-105 0 0 0,-4 57 3789 0 0,0 42 5378 0 0,23 70-6878 0 0,1 15 4273 0 0,10 55-4779 0 0,5 11-13 0 0,-7-48 59 0 0,9 22 57 0 0,-7-23 21 0 0,12 30 41 0 0,-10-29 155 0 0,12 29 67 0 0,-12-27 17 0 0,12 30-29 0 0,-13-31-134 0 0,24 51 132 0 0,-10-23-227 0 0,4 6-96 0 0,6 6-65 0 0,-9-20-28 0 0,-21-40-73 0 0,-11-2-1289 0 0,2-2 1218 0 0,-1 0 0 0 0,-1 0 0 0 0,-5 5 0 0 0,10-9 101 0 0,0-1 1 0 0,0 1-1 0 0,0-1 0 0 0,-1 0 1 0 0,1 1-1 0 0,0-1 0 0 0,0 0 1 0 0,-1 0-1 0 0,1 0 0 0 0,0 0 1 0 0,-1 0-1 0 0,1 0 0 0 0,0 0 1 0 0,0-1-1 0 0,-1 1 1 0 0,1 0-1 0 0,0-1 0 0 0,0 1 1 0 0,0-1-1 0 0,-1 1 0 0 0,1-1 1 0 0,0 1-1 0 0,0-1 0 0 0,-1-1 1 0 0,-3-1-380 0 0,-35-18-3060 0 0,19 6-1307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13359 0 0,'0'0'8296'0'0,"4"6"-7964"0"0,13 20-352 0 0,-12-19-150 0 0,-2 3-242 0 0,9 30 169 0 0,-9-31-12 0 0,0 4-1 0 0,11 46 43 0 0,0 5 170 0 0,-10-42 44 0 0,9 34 197 0 0,5 13 179 0 0,-15-54-318 0 0,12 42 126 0 0,4 11-93 0 0,-5-16-76 0 0,0 4-16 0 0,0-8 0 0 0,-4-8-16 0 0,-8-32-60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11975 0 0,'0'0'1083'0'0,"5"6"-742"0"0,18 18 454 0 0,-17-18 238 0 0,1-5 45 0 0,0 2-741 0 0,-4-1-213 0 0,0-1 0 0 0,0 0 1 0 0,0-1-1 0 0,0 1 0 0 0,0 0 0 0 0,0-1 0 0 0,0 0 0 0 0,0 0 0 0 0,5 0 0 0 0,23 1 286 0 0,-14-2-33 0 0,-6 0-269 0 0,-5 0-103 0 0,1 0 0 0 0,0-1 1 0 0,0 1-1 0 0,8-4 1 0 0,-4 2-104 0 0,32-12-467 0 0,7-4-228 0 0,-5 3-101 0 0,-36 13 759 0 0,24-6-55 0 0,3 0 909 0 0,-8 1-223 0 0,-22 6 694 0 0,1 1-626 0 0,1 1-406 0 0,23-1 966 0 0,-8 2-1338 0 0,-17 0-56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5983 0 0,'0'0'3519'0'0,"1"8"-1923"0"0,3 24-85 0 0,-2-24-429 0 0,0 0-186 0 0,5 24-37 0 0,-5-24-136 0 0,1 0-979 0 0,7 25-58 0 0,-7-25-110 0 0,0 0-2569 0 0,9 25 1961 0 0,-9-25 263 0 0,0-1-1317 0 0,7 22 1976 0 0,-7-22 22 0 0</inkml:trace>
  <inkml:trace contextRef="#ctx0" brushRef="#br0" timeOffset="1">108 1 455 0 0,'0'0'14912'0'0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240 126 1375 0 0,'0'0'2599'0'0,"1"-4"-1230"0"0,-1-2-915 0 0,1-15 1712 0 0,-14-45 2730 0 0,12 63-4349 0 0,-1 0-40 0 0,-8-10-131 0 0,7 10 246 0 0,-3 2-304 0 0,-16-3 54 0 0,16 2 20 0 0,0 5 6 0 0,-16 9-11 0 0,16-10-58 0 0,-1 5-29 0 0,-19 18-4 0 0,20-19-26 0 0,0 3-113 0 0,-2 1-119 0 0,3-3 4 0 0,0 1 0 0 0,0-1-1 0 0,-6 13 1 0 0,7-11-10 0 0,-13 25 111 0 0,-1 10 2 0 0,8-16-74 0 0,-2 11-4 0 0,10-29-58 0 0,-1-2 220 0 0,4 1-141 0 0,3 26 0 0 0,-4-26-4 0 0,7-10-26 0 0,18 0-32 0 0,-25 1-23 0 0,1 0 1 0 0,-1 0-1 0 0,0 0 0 0 0,1 0 1 0 0,-1 0-1 0 0,1 0 0 0 0,-1 0 0 0 0,1 0 1 0 0,-1 0-1 0 0,1 0 0 0 0,-1 0 1 0 0,0 0-1 0 0,1-1 0 0 0,-1 1 0 0 0,1 0 1 0 0,-1 0-1 0 0,0-1 0 0 0,1 1 0 0 0,-1 0 1 0 0,0 0-1 0 0,1-1 0 0 0,-1 1 1 0 0,1-1-1 0 0,18-19 85 0 0,4-6-20 0 0,-1-4-55 0 0,-2-3-25 0 0,-1 0-36 0 0,5-5-30 0 0,-6 8 11 0 0,-3 9 56 0 0,2 0 11 0 0,-2 7-13 0 0,-12 12-52 0 0,1 9-147 0 0,13 20 185 0 0,-16-26 23 0 0,0 0 0 0 0,-1 0 0 0 0,1 0-1 0 0,-1 0 1 0 0,1 0 0 0 0,-1 0 0 0 0,1 1 0 0 0,-1-1 0 0 0,0 0 0 0 0,1 0 0 0 0,-1 0 0 0 0,0 2 0 0 0,6 34-20 0 0,-5-27-32 0 0,0-2-22 0 0,2 25-2 0 0,-2-25 0 0 0,0 0 14 0 0,5 24 39 0 0,-4-24-40 0 0,0 0-11 0 0,8 26 4 0 0,-7-25 2 0 0,0-3-60 0 0,11 20 134 0 0,-11-19 504 0 0,0-11-354 0 0,6-13 0 0 0,-7 12 0 0 0,-1 1-14 0 0,2-18-54 0 0,0-2 1 0 0,0-1-26 0 0,-1-2-49 0 0,3 0-24 0 0,3-21-158 0 0,-8 43 96 0 0,2 1 10 0 0,15-31 0 0 0,-14 31 58 0 0,-1 1 20 0 0,3 2 46 0 0,13-3-30 0 0,-14 3 316 0 0,1 6-272 0 0,15 18 0 0 0,-16-17 72 0 0,0 2-84 0 0,9 23-64 0 0,-7-13-60 0 0,7 36-36 0 0,-5-8-152 0 0,-3-14 158 0 0,-4-24-96 0 0,0 0-278 0 0,2 24 192 0 0,-2-24-152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1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12895 0 0,'0'0'2412'0'0,"-3"8"-1282"0"0,-13 28 1771 0 0,10-32-2452 0 0,-22 9-38 0 0,22-9-131 0 0,-24-3-971 0 0,24 0 190 0 0,0-1-95 0 0,-18 1-359 0 0,18-1-154 0 0,0 2-38 0 0,-16 6 97 0 0,16-6 426 0 0,0 4-212 0 0,-18 18 550 0 0,18-18 1244 0 0,4 2-520 0 0,-8 25 70 0 0,7-25 1075 0 0,6-1-1274 0 0,10 22-79 0 0,-10-22 127 0 0,2-4-469 0 0,17 12-117 0 0,-17-11-25 0 0,1-2-26 0 0,16 4-101 0 0,-16-4-47 0 0,1-1-412 0 0,23 4 601 0 0,-23-4 71 0 0,0-1-118 0 0,20 3 274 0 0,9 2 176 0 0,-31-5 2666 0 0,-9 7-2411 0 0,-12 20-55 0 0,12-20-20 0 0,-2-3-7 0 0,-17 11-23 0 0,17-12-96 0 0,-3 2-39 0 0,-37 22 144 0 0,12-8-175 0 0,0 1-58 0 0,3-6-74 0 0,-6-1-78 0 0,29-10-264 0 0,2-1-111 0 0,-18 7-19 0 0,18-7-112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11975 0 0,'0'0'4583'0'0,"-3"6"-4276"0"0,-7 19-165 0 0,8-19-70 0 0,-2 0-18 0 0,-18 26 63 0 0,1 0 40 0 0,16-24-128 0 0,-14 27 285 0 0,-86 198 1445 0 0,76-158-1370 0 0,-25 103-1 0 0,40-112-198 0 0,2 0-1 0 0,-4 103 1 0 0,14-155-165 0 0,2-8-1 0 0,-1 0 0 0 0,1 0-1 0 0,0 0 1 0 0,2 11 0 0 0,3 33 48 0 0,-2-26 0 0 0,7 23 0 0 0,-2-25-12 0 0,17 29-36 0 0,11 5 46 0 0,-26-40-36 0 0,-6-10 6 0 0,1 1-1 0 0,0-1 0 0 0,0 0 0 0 0,12 10 0 0 0,-10-8-2 0 0,-3-4-6 0 0,0 1-1 0 0,1-1 0 0 0,-1 0 0 0 0,1 0 1 0 0,5 3-1 0 0,-3-1 0 0 0,-2-2-9 0 0,-1-1 0 0 0,0 1 0 0 0,1-1 1 0 0,0 0-1 0 0,5 2 0 0 0,-2 1 3 0 0,-5-4-11 0 0,1 1 1 0 0,-1-1-1 0 0,1 0 1 0 0,0 0-1 0 0,0 0 1 0 0,0-1 0 0 0,8 3-1 0 0,30 10 10 0 0,-22-8 19 0 0,17 2-46 0 0,-35-8-8 0 0,-1 1 0 0 0,1-1 0 0 0,-1 0-1 0 0,1 0 1 0 0,0 1 0 0 0,-1-1 0 0 0,1 0-1 0 0,-1-1 1 0 0,3 1 0 0 0,33-5-333 0 0,-28 4-95 0 0,-3-3-619 0 0,19-13-98 0 0,-19 13-241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7367 0 0,'0'0'4058'0'0,"4"9"-2925"0"0,10 24-173 0 0,-10-25-80 0 0,0-1-15 0 0,22 38 798 0 0,-9-15-1319 0 0,-13-22-52 0 0,1 0-193 0 0,17 33-69 0 0,-2 0 72 0 0,-16-32 24 0 0,-1-2 2 0 0,10 22-4 0 0,-10-21 88 0 0,0 0-108 0 0,11 31-41 0 0,-10-22 42 0 0,-1-3-566 0 0,2-2-2930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0,'0'0'2422'0'0,"1"7"-925"0"0,-1 2-961 0 0,0-5-116 0 0,0 0 0 0 0,0 0 0 0 0,1 0-1 0 0,0 0 1 0 0,0 0 0 0 0,0 0 0 0 0,2 7 0 0 0,0 2-199 0 0,-1-5-20 0 0,0 0 0 0 0,0 0 0 0 0,1 0-1 0 0,4 9 1 0 0,10 23 266 0 0,0-4-450 0 0,-13-29-133 0 0,1 2-69 0 0,18 26-247 0 0,-17-26-106 0 0,-1-1-26 0 0,17 24 107 0 0,1 4 526 0 0,-18-26-31 0 0,-1-2 638 0 0,2-2-70 0 0,15 22 30 0 0,-15-22 908 0 0,1-2-1338 0 0,23 9-282 0 0,-23-9-127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7367 0 0,'0'0'568'0'0,"-5"0"-373"0"0,-25 0 1908 0 0,-14 2-1620 0 0,1 2 1 0 0,-52 11-1 0 0,90-14-635 0 0,0 0 0 0 0,0 0 0 0 0,0 1 0 0 0,-8 3-1 0 0,5-2 1 0 0,5-3 65 0 0,1 1-1 0 0,-1 0 1 0 0,0 0-1 0 0,0 0 1 0 0,1 1 0 0 0,-1-1-1 0 0,-3 3 1 0 0,-10 7-545 0 0,-1-1 287 0 0,13-8 396 0 0,-1 2 167 0 0,-13 9 36 0 0,14-9 1464 0 0,1 2-1236 0 0,-7 18-96 0 0,7-18 922 0 0,9 0-1181 0 0,1 1-93 0 0,0-1 0 0 0,11 8-1 0 0,-10-9-28 0 0,-1-2 0 0 0,1 1 0 0 0,11 3 0 0 0,-18-6-5 0 0,36 12 18 0 0,-29-10 21 0 0,0 0 0 0 0,-1 0 0 0 0,10 6 0 0 0,-8-4-5 0 0,-1-1 70 0 0,0 1 14 0 0,23 13 54 0 0,-24-14 20 0 0,0 0 6 0 0,18 12 0 0 0,-19-12 164 0 0,0 2-186 0 0,20 18-13 0 0,-19-18 18 0 0,-4 1-109 0 0,10 21 20 0 0,-10-21 290 0 0,-4 1-168 0 0,-3 29 284 0 0,0-32-210 0 0,1 2-192 0 0,2-4-39 0 0,0-1-1 0 0,-1 1 1 0 0,1-1-1 0 0,0 1 1 0 0,-1-1-1 0 0,0 0 1 0 0,0 1-1 0 0,-4 3 1 0 0,2-1 61 0 0,-15 13 527 0 0,14-12-514 0 0,-18 12 526 0 0,17-13-539 0 0,-20 12 430 0 0,-8 1 76 0 0,28-15-540 0 0,3-1-39 0 0,0-1 1 0 0,0 1-1 0 0,1-1 0 0 0,-1 0 1 0 0,0 0-1 0 0,0 0 1 0 0,-5 1-1 0 0,-25 6 334 0 0,9-3-293 0 0,-3-3-54 0 0,5 0-138 0 0,18-2-77 0 0,-1-1-17 0 0,-12-5-87 0 0,13 5-337 0 0,-9-16-1846 0 0,11 13 1171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8T03:37:2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2 271 9671 0 0,'0'0'875'0'0,"8"2"-719"0"0,21 7 28 0 0,-22-7 3049 0 0,2 3-2049 0 0,28 12-133 0 0,-28-13 922 0 0,-1-1-1095 0 0,25 8-417 0 0,-25-8 223 0 0,0-4-1267 0 0,1 0 491 0 0,20-2-616 0 0,-27-3 562 0 0,5-17 104 0 0,-6 12-6 0 0,-2-20 36 0 0,-2 3 24 0 0,2 23 47 0 0,0-2 6 0 0,-2-19 6 0 0,2 20 28 0 0,0 0 11 0 0,-10-42 182 0 0,8 40-222 0 0,-9-10-56 0 0,11 17-16 0 0,0-1 0 0 0,0 1 0 0 0,0 0 0 0 0,0 0 0 0 0,0 0 0 0 0,-1 0 0 0 0,1 0 0 0 0,0 0 0 0 0,-1 1 0 0 0,1-1 0 0 0,-1 0 0 0 0,-1 0 0 0 0,-16 0-129 0 0,15 1-14 0 0,0 3 1 0 0,-15 10-27 0 0,15-10-12 0 0,-1 2-1 0 0,-2-1 125 0 0,5-2 28 0 0,-1 0 0 0 0,0 1-1 0 0,0-1 1 0 0,1 0 0 0 0,-1 1-1 0 0,1 0 1 0 0,-2 2 0 0 0,-1 0-8 0 0,-10 17-149 0 0,4-3 76 0 0,8-14 0 0 0,0 2 0 0 0,-1 1 76 0 0,2-5 12 0 0,0 1-1 0 0,0 0 1 0 0,1 0 0 0 0,0 0 0 0 0,-1 0 0 0 0,0 6 0 0 0,0-2 13 0 0,-4 22 67 0 0,3 5 35 0 0,1-23-35 0 0,2 25 308 0 0,2 6 61 0 0,-2-35-364 0 0,-1-5-27 0 0,1 1 1 0 0,0 0-1 0 0,1-1 0 0 0,-1 1 1 0 0,1-1-1 0 0,0 1 1 0 0,1 5-1 0 0,5 17 126 0 0,-5-20-5 0 0,1 2-24 0 0,11 21-17 0 0,-11-22 113 0 0,3 0-100 0 0,19 18 7 0 0,-18-19 145 0 0,1-4-108 0 0,25 6 11 0 0,-25-6 2 0 0,-5-2-142 0 0,0 0 0 0 0,0-1 0 0 0,0 1 0 0 0,0-1 0 0 0,0 1 0 0 0,0-1 0 0 0,3-1 0 0 0,1 0 33 0 0,0 0 162 0 0,-1-1 3 0 0,20-12-18 0 0,-19 11-78 0 0,-1-1-31 0 0,18-17-8 0 0,-14 10-18 0 0,-3 5-74 0 0,-4 3-5 0 0,0 1 0 0 0,0-1 1 0 0,-1 0-1 0 0,1 0 0 0 0,-1 0 0 0 0,2-5 1 0 0,9-17 1 0 0,-9 17-12 0 0,7-19-56 0 0,-1-4-34 0 0,-7 25 79 0 0,4-21-87 0 0,-1-1 40 0 0,2-9-11 0 0,-4 10 70 0 0,2 7 23 0 0,-4 7 424 0 0,6 18-392 0 0,24 16-32 0 0,-32-20-20 0 0,1 0 0 0 0,0 1 0 0 0,-1-1 0 0 0,1 0 0 0 0,0 1-1 0 0,-1-1 1 0 0,1 0 0 0 0,-1 1 0 0 0,1-1 0 0 0,-1 1 0 0 0,1-1 0 0 0,-1 1 0 0 0,1-1 0 0 0,-1 1 0 0 0,0 0 0 0 0,1-1 0 0 0,-1 1 0 0 0,0 0 0 0 0,1-1 0 0 0,-1 1 0 0 0,0 0-1 0 0,13 34 10 0 0,2 9-11 0 0,0 4 0 0 0,-1-2 0 0 0,-4-4 0 0 0,-4-8 11 0 0,-5-28 42 0 0,-2-6-41 0 0,-1-1-1 0 0,1 1 1 0 0,0-1-1 0 0,-1 1 1 0 0,0-1-1 0 0,1 1 1 0 0,-1 0-1 0 0,1 0 1 0 0,-1 0-1 0 0,1 0 1 0 0,-3 0-1 0 0,-1 0 75 0 0,1-3-6 0 0,-9-11-1 0 0,9 11-6 0 0,1-2-1 0 0,-2-1-48 0 0,4 4-10 0 0,-1 0 0 0 0,0 0-1 0 0,0-1 1 0 0,1 1 0 0 0,-1-1 0 0 0,1 1 0 0 0,0-1-1 0 0,-1-3 1 0 0,-7-16 78 0 0,7 19-78 0 0,1 0 0 0 0,0 0 0 0 0,-1 0 0 0 0,1 0 0 0 0,1-1 0 0 0,-2-4 0 0 0,1 1-3 0 0,0-4 56 0 0,2-17 0 0 0,6-5-54 0 0,9 0-13 0 0,-11 24-2 0 0,-3 5-5 0 0,0 1-1 0 0,0-1 1 0 0,0 1 0 0 0,1 0 0 0 0,-1 0 0 0 0,1 0-1 0 0,4-4 1 0 0,15-14-5 0 0,6-4 12 0 0,1 2-12 0 0,3 0-48 0 0,-1 0-27 0 0,-24 18-59 0 0,-2 1-22 0 0,17-10-7 0 0,-17 10-44 0 0,1 1-1146 0 0,2-2 1093 0 0,3-1 81 0 0,8-4-5026 0 0,7-2 4265 0 0,-20 9-32 0 0,0-1-3704 0 0,17-13 3412 0 0,-18 12-32 0 0,0 2-2032 0 0,19-16 10284 0 0,12 36-3805 0 0,-29-13 1857 0 0,-6 2-4127 0 0,5 22-69 0 0,-5-22-270 0 0,0 1-125 0 0,3 34 492 0 0,-1-5-793 0 0,-2-28-9 0 0,0 1-7 0 0,-1 2-61 0 0,5 31 107 0 0,2-2 29 0 0,1 1 26 0 0,0 0 83 0 0,-1-10-192 0 0,-6-23 185 0 0,3-2-154 0 0,12 19 1 0 0,-12-18 336 0 0,2-10-337 0 0,18-10-6 0 0,-18 10-1 0 0,-2-2 0 0 0,10-17 4 0 0,-10 17 16 0 0,-1-3 4 0 0,17-35 123 0 0,-6 7-54 0 0,1-3-21 0 0,-4 5-160 0 0,1-5-33 0 0,-7 27-7 0 0,3-16-167 0 0,-4 7 63 0 0,-2 15-12 0 0,-2 0-52 0 0,4-18-28 0 0,-3 18-4 0 0,-1 1-256 0 0,0-16 223 0 0,0 15-6 0 0,-1 1-914 0 0,0-19-1179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390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09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is that function is called when "event" occurs --- in this case when route "/</a:t>
            </a:r>
            <a:r>
              <a:rPr lang="en-US" dirty="0" err="1"/>
              <a:t>incr</a:t>
            </a:r>
            <a:r>
              <a:rPr lang="en-US" dirty="0"/>
              <a:t>" is matched in the URL.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07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is that function is called when "event" occurs --- in this case when route "/</a:t>
            </a:r>
            <a:r>
              <a:rPr lang="en-US" dirty="0" err="1"/>
              <a:t>incr</a:t>
            </a:r>
            <a:r>
              <a:rPr lang="en-US" dirty="0"/>
              <a:t>" is matched in the URL.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501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193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39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20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what happens if we pass a string instead of an integer…  If that doesn't do it, what if we make a programming error?  Server crashes…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993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0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290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app.get</a:t>
            </a:r>
            <a:r>
              <a:rPr lang="en-US" dirty="0"/>
              <a:t>('/pow/:x/:e', (req, res) =&gt; {</a:t>
            </a:r>
          </a:p>
          <a:p>
            <a:endParaRPr lang="en-US" dirty="0"/>
          </a:p>
          <a:p>
            <a:r>
              <a:rPr lang="en-US" dirty="0"/>
              <a:t>  let x = </a:t>
            </a: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req.params.x</a:t>
            </a:r>
            <a:r>
              <a:rPr lang="en-US" dirty="0"/>
              <a:t>);</a:t>
            </a:r>
          </a:p>
          <a:p>
            <a:r>
              <a:rPr lang="en-US" dirty="0"/>
              <a:t>  let e = </a:t>
            </a:r>
            <a:r>
              <a:rPr lang="en-US" dirty="0" err="1"/>
              <a:t>parseFloat</a:t>
            </a:r>
            <a:r>
              <a:rPr lang="en-US" dirty="0"/>
              <a:t>(</a:t>
            </a:r>
            <a:r>
              <a:rPr lang="en-US" dirty="0" err="1"/>
              <a:t>req.params.e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let result = x ** e;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</a:t>
            </a:r>
            <a:r>
              <a:rPr lang="en-US" dirty="0" err="1"/>
              <a:t>result.toString</a:t>
            </a:r>
            <a:r>
              <a:rPr lang="en-US" dirty="0"/>
              <a:t>());</a:t>
            </a:r>
          </a:p>
          <a:p>
            <a:r>
              <a:rPr lang="en-US" dirty="0"/>
              <a:t>  return;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2708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92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13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50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75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function call is https://.../v2/</a:t>
            </a:r>
            <a:r>
              <a:rPr lang="en-US" dirty="0" err="1"/>
              <a:t>getpredictions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the parameters to the function are the query parameters ?key etc.</a:t>
            </a:r>
          </a:p>
        </p:txBody>
      </p:sp>
    </p:spTree>
    <p:extLst>
      <p:ext uri="{BB962C8B-B14F-4D97-AF65-F5344CB8AC3E}">
        <p14:creationId xmlns:p14="http://schemas.microsoft.com/office/powerpoint/2010/main" val="219669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09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92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8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34616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0009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6634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1203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489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052059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9069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97683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604" y="1084882"/>
            <a:ext cx="4317247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4882"/>
            <a:ext cx="4297874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3234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57" y="139486"/>
            <a:ext cx="8810786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56" y="1143795"/>
            <a:ext cx="4323826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357" y="1794724"/>
            <a:ext cx="4323826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43795"/>
            <a:ext cx="4355992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794723"/>
            <a:ext cx="435599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347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280952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83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604" y="1146875"/>
            <a:ext cx="8729420" cy="559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5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120.xml"/><Relationship Id="rId26" Type="http://schemas.openxmlformats.org/officeDocument/2006/relationships/customXml" Target="../ink/ink124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128.xml"/><Relationship Id="rId42" Type="http://schemas.openxmlformats.org/officeDocument/2006/relationships/customXml" Target="../ink/ink132.xml"/><Relationship Id="rId63" Type="http://schemas.openxmlformats.org/officeDocument/2006/relationships/image" Target="NULL"/><Relationship Id="rId68" Type="http://schemas.openxmlformats.org/officeDocument/2006/relationships/customXml" Target="../ink/ink135.xml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119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123.xml"/><Relationship Id="rId32" Type="http://schemas.openxmlformats.org/officeDocument/2006/relationships/customXml" Target="../ink/ink127.xml"/><Relationship Id="rId37" Type="http://schemas.openxmlformats.org/officeDocument/2006/relationships/image" Target="NULL"/><Relationship Id="rId40" Type="http://schemas.openxmlformats.org/officeDocument/2006/relationships/customXml" Target="../ink/ink131.xml"/><Relationship Id="rId66" Type="http://schemas.openxmlformats.org/officeDocument/2006/relationships/customXml" Target="../ink/ink134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25.xml"/><Relationship Id="rId36" Type="http://schemas.openxmlformats.org/officeDocument/2006/relationships/customXml" Target="../ink/ink129.xml"/><Relationship Id="rId10" Type="http://schemas.openxmlformats.org/officeDocument/2006/relationships/customXml" Target="../ink/ink116.xml"/><Relationship Id="rId19" Type="http://schemas.openxmlformats.org/officeDocument/2006/relationships/image" Target="NULL"/><Relationship Id="rId31" Type="http://schemas.openxmlformats.org/officeDocument/2006/relationships/image" Target="NULL"/><Relationship Id="rId65" Type="http://schemas.openxmlformats.org/officeDocument/2006/relationships/image" Target="NULL"/><Relationship Id="rId4" Type="http://schemas.openxmlformats.org/officeDocument/2006/relationships/customXml" Target="../ink/ink113.xml"/><Relationship Id="rId9" Type="http://schemas.openxmlformats.org/officeDocument/2006/relationships/image" Target="NULL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image" Target="NULL"/><Relationship Id="rId30" Type="http://schemas.openxmlformats.org/officeDocument/2006/relationships/customXml" Target="../ink/ink126.xml"/><Relationship Id="rId35" Type="http://schemas.openxmlformats.org/officeDocument/2006/relationships/image" Target="NULL"/><Relationship Id="rId64" Type="http://schemas.openxmlformats.org/officeDocument/2006/relationships/customXml" Target="../ink/ink133.xml"/><Relationship Id="rId69" Type="http://schemas.openxmlformats.org/officeDocument/2006/relationships/image" Target="NULL"/><Relationship Id="rId8" Type="http://schemas.openxmlformats.org/officeDocument/2006/relationships/customXml" Target="../ink/ink115.xml"/><Relationship Id="rId3" Type="http://schemas.openxmlformats.org/officeDocument/2006/relationships/image" Target="../media/image3.png"/><Relationship Id="rId12" Type="http://schemas.openxmlformats.org/officeDocument/2006/relationships/customXml" Target="../ink/ink117.xml"/><Relationship Id="rId17" Type="http://schemas.openxmlformats.org/officeDocument/2006/relationships/image" Target="../media/image380.png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130.xml"/><Relationship Id="rId67" Type="http://schemas.openxmlformats.org/officeDocument/2006/relationships/image" Target="NULL"/><Relationship Id="rId20" Type="http://schemas.openxmlformats.org/officeDocument/2006/relationships/customXml" Target="../ink/ink121.xml"/><Relationship Id="rId41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4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1.png"/><Relationship Id="rId21" Type="http://schemas.openxmlformats.org/officeDocument/2006/relationships/image" Target="NULL"/><Relationship Id="rId42" Type="http://schemas.openxmlformats.org/officeDocument/2006/relationships/customXml" Target="../ink/ink155.xml"/><Relationship Id="rId63" Type="http://schemas.openxmlformats.org/officeDocument/2006/relationships/image" Target="NULL"/><Relationship Id="rId68" Type="http://schemas.openxmlformats.org/officeDocument/2006/relationships/customXml" Target="../ink/ink158.xml"/><Relationship Id="rId84" Type="http://schemas.openxmlformats.org/officeDocument/2006/relationships/customXml" Target="../ink/ink166.xml"/><Relationship Id="rId89" Type="http://schemas.openxmlformats.org/officeDocument/2006/relationships/image" Target="../media/image490.png"/><Relationship Id="rId112" Type="http://schemas.openxmlformats.org/officeDocument/2006/relationships/customXml" Target="../ink/ink173.xml"/><Relationship Id="rId138" Type="http://schemas.openxmlformats.org/officeDocument/2006/relationships/customXml" Target="../ink/ink184.xml"/><Relationship Id="rId154" Type="http://schemas.openxmlformats.org/officeDocument/2006/relationships/customXml" Target="../ink/ink192.xml"/><Relationship Id="rId159" Type="http://schemas.openxmlformats.org/officeDocument/2006/relationships/image" Target="../media/image205.png"/><Relationship Id="rId16" Type="http://schemas.openxmlformats.org/officeDocument/2006/relationships/customXml" Target="../ink/ink142.xml"/><Relationship Id="rId11" Type="http://schemas.openxmlformats.org/officeDocument/2006/relationships/image" Target="NULL"/><Relationship Id="rId32" Type="http://schemas.openxmlformats.org/officeDocument/2006/relationships/customXml" Target="../ink/ink150.xml"/><Relationship Id="rId37" Type="http://schemas.openxmlformats.org/officeDocument/2006/relationships/image" Target="NULL"/><Relationship Id="rId74" Type="http://schemas.openxmlformats.org/officeDocument/2006/relationships/customXml" Target="../ink/ink161.xml"/><Relationship Id="rId79" Type="http://schemas.openxmlformats.org/officeDocument/2006/relationships/image" Target="../media/image440.png"/><Relationship Id="rId123" Type="http://schemas.openxmlformats.org/officeDocument/2006/relationships/image" Target="../media/image990.png"/><Relationship Id="rId128" Type="http://schemas.openxmlformats.org/officeDocument/2006/relationships/customXml" Target="../ink/ink181.xml"/><Relationship Id="rId144" Type="http://schemas.openxmlformats.org/officeDocument/2006/relationships/customXml" Target="../ink/ink187.xml"/><Relationship Id="rId149" Type="http://schemas.openxmlformats.org/officeDocument/2006/relationships/image" Target="../media/image195.png"/><Relationship Id="rId5" Type="http://schemas.openxmlformats.org/officeDocument/2006/relationships/image" Target="NULL"/><Relationship Id="rId90" Type="http://schemas.openxmlformats.org/officeDocument/2006/relationships/customXml" Target="../ink/ink169.xml"/><Relationship Id="rId95" Type="http://schemas.openxmlformats.org/officeDocument/2006/relationships/image" Target="../media/image520.png"/><Relationship Id="rId160" Type="http://schemas.openxmlformats.org/officeDocument/2006/relationships/customXml" Target="../ink/ink195.xml"/><Relationship Id="rId165" Type="http://schemas.openxmlformats.org/officeDocument/2006/relationships/image" Target="../media/image208.png"/><Relationship Id="rId22" Type="http://schemas.openxmlformats.org/officeDocument/2006/relationships/customXml" Target="../ink/ink145.xml"/><Relationship Id="rId27" Type="http://schemas.openxmlformats.org/officeDocument/2006/relationships/image" Target="NULL"/><Relationship Id="rId64" Type="http://schemas.openxmlformats.org/officeDocument/2006/relationships/customXml" Target="../ink/ink156.xml"/><Relationship Id="rId69" Type="http://schemas.openxmlformats.org/officeDocument/2006/relationships/image" Target="NULL"/><Relationship Id="rId113" Type="http://schemas.openxmlformats.org/officeDocument/2006/relationships/image" Target="../media/image941.png"/><Relationship Id="rId118" Type="http://schemas.openxmlformats.org/officeDocument/2006/relationships/customXml" Target="../ink/ink176.xml"/><Relationship Id="rId139" Type="http://schemas.openxmlformats.org/officeDocument/2006/relationships/image" Target="../media/image190.png"/><Relationship Id="rId80" Type="http://schemas.openxmlformats.org/officeDocument/2006/relationships/customXml" Target="../ink/ink164.xml"/><Relationship Id="rId85" Type="http://schemas.openxmlformats.org/officeDocument/2006/relationships/image" Target="../media/image470.png"/><Relationship Id="rId150" Type="http://schemas.openxmlformats.org/officeDocument/2006/relationships/customXml" Target="../ink/ink190.xml"/><Relationship Id="rId155" Type="http://schemas.openxmlformats.org/officeDocument/2006/relationships/image" Target="../media/image203.png"/><Relationship Id="rId12" Type="http://schemas.openxmlformats.org/officeDocument/2006/relationships/customXml" Target="../ink/ink140.xml"/><Relationship Id="rId17" Type="http://schemas.openxmlformats.org/officeDocument/2006/relationships/image" Target="../media/image380.png"/><Relationship Id="rId33" Type="http://schemas.openxmlformats.org/officeDocument/2006/relationships/image" Target="NULL"/><Relationship Id="rId38" Type="http://schemas.openxmlformats.org/officeDocument/2006/relationships/customXml" Target="../ink/ink153.xml"/><Relationship Id="rId124" Type="http://schemas.openxmlformats.org/officeDocument/2006/relationships/customXml" Target="../ink/ink179.xml"/><Relationship Id="rId129" Type="http://schemas.openxmlformats.org/officeDocument/2006/relationships/image" Target="../media/image185.png"/><Relationship Id="rId70" Type="http://schemas.openxmlformats.org/officeDocument/2006/relationships/customXml" Target="../ink/ink159.xml"/><Relationship Id="rId75" Type="http://schemas.openxmlformats.org/officeDocument/2006/relationships/image" Target="../media/image420.png"/><Relationship Id="rId91" Type="http://schemas.openxmlformats.org/officeDocument/2006/relationships/image" Target="../media/image500.png"/><Relationship Id="rId96" Type="http://schemas.openxmlformats.org/officeDocument/2006/relationships/customXml" Target="../ink/ink172.xml"/><Relationship Id="rId140" Type="http://schemas.openxmlformats.org/officeDocument/2006/relationships/customXml" Target="../ink/ink185.xml"/><Relationship Id="rId145" Type="http://schemas.openxmlformats.org/officeDocument/2006/relationships/image" Target="../media/image193.png"/><Relationship Id="rId161" Type="http://schemas.openxmlformats.org/officeDocument/2006/relationships/image" Target="../media/image206.png"/><Relationship Id="rId166" Type="http://schemas.openxmlformats.org/officeDocument/2006/relationships/customXml" Target="../ink/ink19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7.xml"/><Relationship Id="rId23" Type="http://schemas.openxmlformats.org/officeDocument/2006/relationships/image" Target="NULL"/><Relationship Id="rId28" Type="http://schemas.openxmlformats.org/officeDocument/2006/relationships/customXml" Target="../ink/ink148.xml"/><Relationship Id="rId114" Type="http://schemas.openxmlformats.org/officeDocument/2006/relationships/customXml" Target="../ink/ink174.xml"/><Relationship Id="rId119" Type="http://schemas.openxmlformats.org/officeDocument/2006/relationships/image" Target="../media/image970.png"/><Relationship Id="rId65" Type="http://schemas.openxmlformats.org/officeDocument/2006/relationships/image" Target="NULL"/><Relationship Id="rId81" Type="http://schemas.openxmlformats.org/officeDocument/2006/relationships/image" Target="../media/image450.png"/><Relationship Id="rId86" Type="http://schemas.openxmlformats.org/officeDocument/2006/relationships/customXml" Target="../ink/ink167.xml"/><Relationship Id="rId130" Type="http://schemas.openxmlformats.org/officeDocument/2006/relationships/customXml" Target="../ink/ink182.xml"/><Relationship Id="rId151" Type="http://schemas.openxmlformats.org/officeDocument/2006/relationships/image" Target="../media/image201.png"/><Relationship Id="rId156" Type="http://schemas.openxmlformats.org/officeDocument/2006/relationships/customXml" Target="../ink/ink193.xml"/><Relationship Id="rId13" Type="http://schemas.openxmlformats.org/officeDocument/2006/relationships/image" Target="NULL"/><Relationship Id="rId18" Type="http://schemas.openxmlformats.org/officeDocument/2006/relationships/customXml" Target="../ink/ink143.xml"/><Relationship Id="rId39" Type="http://schemas.openxmlformats.org/officeDocument/2006/relationships/image" Target="NULL"/><Relationship Id="rId34" Type="http://schemas.openxmlformats.org/officeDocument/2006/relationships/customXml" Target="../ink/ink151.xml"/><Relationship Id="rId76" Type="http://schemas.openxmlformats.org/officeDocument/2006/relationships/customXml" Target="../ink/ink162.xml"/><Relationship Id="rId120" Type="http://schemas.openxmlformats.org/officeDocument/2006/relationships/customXml" Target="../ink/ink177.xml"/><Relationship Id="rId125" Type="http://schemas.openxmlformats.org/officeDocument/2006/relationships/image" Target="../media/image1000.png"/><Relationship Id="rId141" Type="http://schemas.openxmlformats.org/officeDocument/2006/relationships/image" Target="../media/image191.png"/><Relationship Id="rId146" Type="http://schemas.openxmlformats.org/officeDocument/2006/relationships/customXml" Target="../ink/ink188.xml"/><Relationship Id="rId167" Type="http://schemas.openxmlformats.org/officeDocument/2006/relationships/image" Target="../media/image209.png"/><Relationship Id="rId7" Type="http://schemas.openxmlformats.org/officeDocument/2006/relationships/image" Target="NULL"/><Relationship Id="rId71" Type="http://schemas.openxmlformats.org/officeDocument/2006/relationships/image" Target="../media/image400.png"/><Relationship Id="rId92" Type="http://schemas.openxmlformats.org/officeDocument/2006/relationships/customXml" Target="../ink/ink170.xml"/><Relationship Id="rId162" Type="http://schemas.openxmlformats.org/officeDocument/2006/relationships/customXml" Target="../ink/ink196.xml"/><Relationship Id="rId2" Type="http://schemas.openxmlformats.org/officeDocument/2006/relationships/notesSlide" Target="../notesSlides/notesSlide11.xml"/><Relationship Id="rId29" Type="http://schemas.openxmlformats.org/officeDocument/2006/relationships/image" Target="NULL"/><Relationship Id="rId24" Type="http://schemas.openxmlformats.org/officeDocument/2006/relationships/customXml" Target="../ink/ink146.xml"/><Relationship Id="rId40" Type="http://schemas.openxmlformats.org/officeDocument/2006/relationships/customXml" Target="../ink/ink154.xml"/><Relationship Id="rId66" Type="http://schemas.openxmlformats.org/officeDocument/2006/relationships/customXml" Target="../ink/ink157.xml"/><Relationship Id="rId87" Type="http://schemas.openxmlformats.org/officeDocument/2006/relationships/image" Target="../media/image480.png"/><Relationship Id="rId115" Type="http://schemas.openxmlformats.org/officeDocument/2006/relationships/image" Target="../media/image951.png"/><Relationship Id="rId131" Type="http://schemas.openxmlformats.org/officeDocument/2006/relationships/image" Target="../media/image186.png"/><Relationship Id="rId157" Type="http://schemas.openxmlformats.org/officeDocument/2006/relationships/image" Target="../media/image204.png"/><Relationship Id="rId82" Type="http://schemas.openxmlformats.org/officeDocument/2006/relationships/customXml" Target="../ink/ink165.xml"/><Relationship Id="rId152" Type="http://schemas.openxmlformats.org/officeDocument/2006/relationships/customXml" Target="../ink/ink191.xml"/><Relationship Id="rId19" Type="http://schemas.openxmlformats.org/officeDocument/2006/relationships/image" Target="NULL"/><Relationship Id="rId14" Type="http://schemas.openxmlformats.org/officeDocument/2006/relationships/customXml" Target="../ink/ink141.xml"/><Relationship Id="rId30" Type="http://schemas.openxmlformats.org/officeDocument/2006/relationships/customXml" Target="../ink/ink149.xml"/><Relationship Id="rId35" Type="http://schemas.openxmlformats.org/officeDocument/2006/relationships/image" Target="NULL"/><Relationship Id="rId77" Type="http://schemas.openxmlformats.org/officeDocument/2006/relationships/image" Target="../media/image430.png"/><Relationship Id="rId126" Type="http://schemas.openxmlformats.org/officeDocument/2006/relationships/customXml" Target="../ink/ink180.xml"/><Relationship Id="rId147" Type="http://schemas.openxmlformats.org/officeDocument/2006/relationships/image" Target="../media/image194.png"/><Relationship Id="rId168" Type="http://schemas.openxmlformats.org/officeDocument/2006/relationships/image" Target="../media/image14.png"/><Relationship Id="rId8" Type="http://schemas.openxmlformats.org/officeDocument/2006/relationships/customXml" Target="../ink/ink138.xml"/><Relationship Id="rId72" Type="http://schemas.openxmlformats.org/officeDocument/2006/relationships/customXml" Target="../ink/ink160.xml"/><Relationship Id="rId93" Type="http://schemas.openxmlformats.org/officeDocument/2006/relationships/image" Target="../media/image510.png"/><Relationship Id="rId121" Type="http://schemas.openxmlformats.org/officeDocument/2006/relationships/image" Target="../media/image980.png"/><Relationship Id="rId142" Type="http://schemas.openxmlformats.org/officeDocument/2006/relationships/customXml" Target="../ink/ink186.xml"/><Relationship Id="rId163" Type="http://schemas.openxmlformats.org/officeDocument/2006/relationships/image" Target="../media/image207.png"/><Relationship Id="rId3" Type="http://schemas.openxmlformats.org/officeDocument/2006/relationships/image" Target="../media/image3.png"/><Relationship Id="rId25" Type="http://schemas.openxmlformats.org/officeDocument/2006/relationships/image" Target="NULL"/><Relationship Id="rId67" Type="http://schemas.openxmlformats.org/officeDocument/2006/relationships/image" Target="NULL"/><Relationship Id="rId116" Type="http://schemas.openxmlformats.org/officeDocument/2006/relationships/customXml" Target="../ink/ink175.xml"/><Relationship Id="rId137" Type="http://schemas.openxmlformats.org/officeDocument/2006/relationships/image" Target="../media/image189.png"/><Relationship Id="rId158" Type="http://schemas.openxmlformats.org/officeDocument/2006/relationships/customXml" Target="../ink/ink194.xml"/><Relationship Id="rId20" Type="http://schemas.openxmlformats.org/officeDocument/2006/relationships/customXml" Target="../ink/ink144.xml"/><Relationship Id="rId41" Type="http://schemas.openxmlformats.org/officeDocument/2006/relationships/image" Target="../media/image390.png"/><Relationship Id="rId83" Type="http://schemas.openxmlformats.org/officeDocument/2006/relationships/image" Target="../media/image460.png"/><Relationship Id="rId88" Type="http://schemas.openxmlformats.org/officeDocument/2006/relationships/customXml" Target="../ink/ink168.xml"/><Relationship Id="rId111" Type="http://schemas.openxmlformats.org/officeDocument/2006/relationships/image" Target="../media/image931.png"/><Relationship Id="rId132" Type="http://schemas.openxmlformats.org/officeDocument/2006/relationships/customXml" Target="../ink/ink183.xml"/><Relationship Id="rId153" Type="http://schemas.openxmlformats.org/officeDocument/2006/relationships/image" Target="../media/image202.png"/><Relationship Id="rId15" Type="http://schemas.openxmlformats.org/officeDocument/2006/relationships/image" Target="NULL"/><Relationship Id="rId36" Type="http://schemas.openxmlformats.org/officeDocument/2006/relationships/customXml" Target="../ink/ink152.xml"/><Relationship Id="rId127" Type="http://schemas.openxmlformats.org/officeDocument/2006/relationships/image" Target="../media/image184.png"/><Relationship Id="rId10" Type="http://schemas.openxmlformats.org/officeDocument/2006/relationships/customXml" Target="../ink/ink139.xml"/><Relationship Id="rId31" Type="http://schemas.openxmlformats.org/officeDocument/2006/relationships/image" Target="NULL"/><Relationship Id="rId73" Type="http://schemas.openxmlformats.org/officeDocument/2006/relationships/image" Target="../media/image410.png"/><Relationship Id="rId78" Type="http://schemas.openxmlformats.org/officeDocument/2006/relationships/customXml" Target="../ink/ink163.xml"/><Relationship Id="rId94" Type="http://schemas.openxmlformats.org/officeDocument/2006/relationships/customXml" Target="../ink/ink171.xml"/><Relationship Id="rId122" Type="http://schemas.openxmlformats.org/officeDocument/2006/relationships/customXml" Target="../ink/ink178.xml"/><Relationship Id="rId143" Type="http://schemas.openxmlformats.org/officeDocument/2006/relationships/image" Target="../media/image192.png"/><Relationship Id="rId148" Type="http://schemas.openxmlformats.org/officeDocument/2006/relationships/customXml" Target="../ink/ink189.xml"/><Relationship Id="rId164" Type="http://schemas.openxmlformats.org/officeDocument/2006/relationships/customXml" Target="../ink/ink197.xml"/><Relationship Id="rId4" Type="http://schemas.openxmlformats.org/officeDocument/2006/relationships/customXml" Target="../ink/ink136.xml"/><Relationship Id="rId9" Type="http://schemas.openxmlformats.org/officeDocument/2006/relationships/image" Target="NULL"/><Relationship Id="rId26" Type="http://schemas.openxmlformats.org/officeDocument/2006/relationships/customXml" Target="../ink/ink1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customXml" Target="../ink/ink200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9" Type="http://schemas.openxmlformats.org/officeDocument/2006/relationships/customXml" Target="../ink/ink203.xml"/><Relationship Id="rId3" Type="http://schemas.openxmlformats.org/officeDocument/2006/relationships/image" Target="../media/image15.png"/><Relationship Id="rId42" Type="http://schemas.openxmlformats.org/officeDocument/2006/relationships/image" Target="../media/image259.png"/><Relationship Id="rId50" Type="http://schemas.openxmlformats.org/officeDocument/2006/relationships/image" Target="../media/image19.png"/><Relationship Id="rId38" Type="http://schemas.openxmlformats.org/officeDocument/2006/relationships/image" Target="../media/image257.png"/><Relationship Id="rId46" Type="http://schemas.openxmlformats.org/officeDocument/2006/relationships/customXml" Target="../ink/ink206.xml"/><Relationship Id="rId2" Type="http://schemas.openxmlformats.org/officeDocument/2006/relationships/notesSlide" Target="../notesSlides/notesSlide17.xml"/><Relationship Id="rId41" Type="http://schemas.openxmlformats.org/officeDocument/2006/relationships/customXml" Target="../ink/ink204.xml"/><Relationship Id="rId1" Type="http://schemas.openxmlformats.org/officeDocument/2006/relationships/slideLayout" Target="../slideLayouts/slideLayout3.xml"/><Relationship Id="rId37" Type="http://schemas.openxmlformats.org/officeDocument/2006/relationships/customXml" Target="../ink/ink202.xml"/><Relationship Id="rId40" Type="http://schemas.openxmlformats.org/officeDocument/2006/relationships/image" Target="../media/image258.png"/><Relationship Id="rId45" Type="http://schemas.openxmlformats.org/officeDocument/2006/relationships/image" Target="../media/image16.png"/><Relationship Id="rId5" Type="http://schemas.openxmlformats.org/officeDocument/2006/relationships/customXml" Target="../ink/ink201.xml"/><Relationship Id="rId36" Type="http://schemas.openxmlformats.org/officeDocument/2006/relationships/image" Target="../media/image2560.png"/><Relationship Id="rId49" Type="http://schemas.openxmlformats.org/officeDocument/2006/relationships/customXml" Target="../ink/ink207.xml"/><Relationship Id="rId44" Type="http://schemas.openxmlformats.org/officeDocument/2006/relationships/image" Target="../media/image260.png"/><Relationship Id="rId4" Type="http://schemas.openxmlformats.org/officeDocument/2006/relationships/image" Target="../media/image17.png"/><Relationship Id="rId43" Type="http://schemas.openxmlformats.org/officeDocument/2006/relationships/customXml" Target="../ink/ink205.xml"/><Relationship Id="rId48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8" Type="http://schemas.openxmlformats.org/officeDocument/2006/relationships/image" Target="../media/image133.png"/><Relationship Id="rId76" Type="http://schemas.openxmlformats.org/officeDocument/2006/relationships/image" Target="../media/image136.png"/><Relationship Id="rId84" Type="http://schemas.openxmlformats.org/officeDocument/2006/relationships/image" Target="../media/image140.png"/><Relationship Id="rId89" Type="http://schemas.openxmlformats.org/officeDocument/2006/relationships/customXml" Target="../ink/ink15.xml"/><Relationship Id="rId97" Type="http://schemas.openxmlformats.org/officeDocument/2006/relationships/customXml" Target="../ink/ink18.xml"/><Relationship Id="rId104" Type="http://schemas.openxmlformats.org/officeDocument/2006/relationships/image" Target="../media/image150.png"/><Relationship Id="rId71" Type="http://schemas.openxmlformats.org/officeDocument/2006/relationships/customXml" Target="../ink/ink6.xml"/><Relationship Id="rId205" Type="http://schemas.openxmlformats.org/officeDocument/2006/relationships/customXml" Target="../ink/ink24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7.png"/><Relationship Id="rId66" Type="http://schemas.openxmlformats.org/officeDocument/2006/relationships/image" Target="../media/image132.png"/><Relationship Id="rId74" Type="http://schemas.openxmlformats.org/officeDocument/2006/relationships/image" Target="../media/image350.png"/><Relationship Id="rId79" Type="http://schemas.openxmlformats.org/officeDocument/2006/relationships/customXml" Target="../ink/ink10.xml"/><Relationship Id="rId87" Type="http://schemas.openxmlformats.org/officeDocument/2006/relationships/customXml" Target="../ink/ink14.xml"/><Relationship Id="rId102" Type="http://schemas.openxmlformats.org/officeDocument/2006/relationships/image" Target="../media/image149.png"/><Relationship Id="rId82" Type="http://schemas.openxmlformats.org/officeDocument/2006/relationships/image" Target="../media/image139.png"/><Relationship Id="rId90" Type="http://schemas.openxmlformats.org/officeDocument/2006/relationships/image" Target="../media/image143.png"/><Relationship Id="rId95" Type="http://schemas.openxmlformats.org/officeDocument/2006/relationships/customXml" Target="../ink/ink17.xml"/><Relationship Id="rId203" Type="http://schemas.openxmlformats.org/officeDocument/2006/relationships/customXml" Target="../ink/ink23.xml"/><Relationship Id="rId208" Type="http://schemas.openxmlformats.org/officeDocument/2006/relationships/image" Target="../media/image199.png"/><Relationship Id="rId65" Type="http://schemas.openxmlformats.org/officeDocument/2006/relationships/customXml" Target="../ink/ink3.xml"/><Relationship Id="rId73" Type="http://schemas.openxmlformats.org/officeDocument/2006/relationships/customXml" Target="../ink/ink7.xml"/><Relationship Id="rId78" Type="http://schemas.openxmlformats.org/officeDocument/2006/relationships/image" Target="../media/image137.png"/><Relationship Id="rId81" Type="http://schemas.openxmlformats.org/officeDocument/2006/relationships/customXml" Target="../ink/ink11.xml"/><Relationship Id="rId86" Type="http://schemas.openxmlformats.org/officeDocument/2006/relationships/image" Target="../media/image141.png"/><Relationship Id="rId94" Type="http://schemas.openxmlformats.org/officeDocument/2006/relationships/image" Target="../media/image145.png"/><Relationship Id="rId99" Type="http://schemas.openxmlformats.org/officeDocument/2006/relationships/customXml" Target="../ink/ink19.xml"/><Relationship Id="rId101" Type="http://schemas.openxmlformats.org/officeDocument/2006/relationships/customXml" Target="../ink/ink20.xml"/><Relationship Id="rId211" Type="http://schemas.openxmlformats.org/officeDocument/2006/relationships/image" Target="../media/image3.png"/><Relationship Id="rId64" Type="http://schemas.openxmlformats.org/officeDocument/2006/relationships/image" Target="../media/image131.png"/><Relationship Id="rId69" Type="http://schemas.openxmlformats.org/officeDocument/2006/relationships/customXml" Target="../ink/ink5.xml"/><Relationship Id="rId77" Type="http://schemas.openxmlformats.org/officeDocument/2006/relationships/customXml" Target="../ink/ink9.xml"/><Relationship Id="rId100" Type="http://schemas.openxmlformats.org/officeDocument/2006/relationships/image" Target="../media/image148.png"/><Relationship Id="rId105" Type="http://schemas.openxmlformats.org/officeDocument/2006/relationships/customXml" Target="../ink/ink22.xml"/><Relationship Id="rId202" Type="http://schemas.openxmlformats.org/officeDocument/2006/relationships/image" Target="../media/image196.png"/><Relationship Id="rId207" Type="http://schemas.openxmlformats.org/officeDocument/2006/relationships/customXml" Target="../ink/ink25.xml"/><Relationship Id="rId210" Type="http://schemas.openxmlformats.org/officeDocument/2006/relationships/image" Target="../media/image200.png"/><Relationship Id="rId72" Type="http://schemas.openxmlformats.org/officeDocument/2006/relationships/image" Target="../media/image135.png"/><Relationship Id="rId80" Type="http://schemas.openxmlformats.org/officeDocument/2006/relationships/image" Target="../media/image138.png"/><Relationship Id="rId85" Type="http://schemas.openxmlformats.org/officeDocument/2006/relationships/customXml" Target="../ink/ink13.xml"/><Relationship Id="rId98" Type="http://schemas.openxmlformats.org/officeDocument/2006/relationships/image" Target="../media/image147.png"/><Relationship Id="rId206" Type="http://schemas.openxmlformats.org/officeDocument/2006/relationships/image" Target="../media/image198.png"/><Relationship Id="rId3" Type="http://schemas.openxmlformats.org/officeDocument/2006/relationships/customXml" Target="../ink/ink1.xml"/><Relationship Id="rId17" Type="http://schemas.openxmlformats.org/officeDocument/2006/relationships/customXml" Target="../ink/ink2.xml"/><Relationship Id="rId67" Type="http://schemas.openxmlformats.org/officeDocument/2006/relationships/customXml" Target="../ink/ink4.xml"/><Relationship Id="rId103" Type="http://schemas.openxmlformats.org/officeDocument/2006/relationships/customXml" Target="../ink/ink21.xml"/><Relationship Id="rId70" Type="http://schemas.openxmlformats.org/officeDocument/2006/relationships/image" Target="../media/image134.png"/><Relationship Id="rId75" Type="http://schemas.openxmlformats.org/officeDocument/2006/relationships/customXml" Target="../ink/ink8.xml"/><Relationship Id="rId83" Type="http://schemas.openxmlformats.org/officeDocument/2006/relationships/customXml" Target="../ink/ink12.xml"/><Relationship Id="rId88" Type="http://schemas.openxmlformats.org/officeDocument/2006/relationships/image" Target="../media/image142.png"/><Relationship Id="rId91" Type="http://schemas.openxmlformats.org/officeDocument/2006/relationships/customXml" Target="../ink/ink16.xml"/><Relationship Id="rId96" Type="http://schemas.openxmlformats.org/officeDocument/2006/relationships/image" Target="../media/image146.png"/><Relationship Id="rId209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204" Type="http://schemas.openxmlformats.org/officeDocument/2006/relationships/image" Target="../media/image197.png"/></Relationships>
</file>

<file path=ppt/slides/_rels/slide5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151.png"/><Relationship Id="rId303" Type="http://schemas.openxmlformats.org/officeDocument/2006/relationships/image" Target="../media/image153.png"/><Relationship Id="rId84" Type="http://schemas.openxmlformats.org/officeDocument/2006/relationships/image" Target="../media/image140.png"/><Relationship Id="rId205" Type="http://schemas.openxmlformats.org/officeDocument/2006/relationships/customXml" Target="../ink/ink58.xml"/><Relationship Id="rId226" Type="http://schemas.openxmlformats.org/officeDocument/2006/relationships/customXml" Target="../ink/ink69.xml"/><Relationship Id="rId247" Type="http://schemas.openxmlformats.org/officeDocument/2006/relationships/image" Target="../media/image97.png"/><Relationship Id="rId268" Type="http://schemas.openxmlformats.org/officeDocument/2006/relationships/customXml" Target="../ink/ink90.xml"/><Relationship Id="rId289" Type="http://schemas.openxmlformats.org/officeDocument/2006/relationships/image" Target="../media/image126.png"/><Relationship Id="rId11" Type="http://schemas.openxmlformats.org/officeDocument/2006/relationships/customXml" Target="../ink/ink31.xml"/><Relationship Id="rId74" Type="http://schemas.openxmlformats.org/officeDocument/2006/relationships/image" Target="../media/image350.png"/><Relationship Id="rId5" Type="http://schemas.openxmlformats.org/officeDocument/2006/relationships/customXml" Target="../ink/ink28.xml"/><Relationship Id="rId95" Type="http://schemas.openxmlformats.org/officeDocument/2006/relationships/customXml" Target="../ink/ink51.xml"/><Relationship Id="rId216" Type="http://schemas.openxmlformats.org/officeDocument/2006/relationships/customXml" Target="../ink/ink64.xml"/><Relationship Id="rId237" Type="http://schemas.openxmlformats.org/officeDocument/2006/relationships/image" Target="../media/image92.png"/><Relationship Id="rId258" Type="http://schemas.openxmlformats.org/officeDocument/2006/relationships/customXml" Target="../ink/ink85.xml"/><Relationship Id="rId279" Type="http://schemas.openxmlformats.org/officeDocument/2006/relationships/image" Target="../media/image121.png"/><Relationship Id="rId64" Type="http://schemas.openxmlformats.org/officeDocument/2006/relationships/image" Target="../media/image131.png"/><Relationship Id="rId290" Type="http://schemas.openxmlformats.org/officeDocument/2006/relationships/customXml" Target="../ink/ink101.xml"/><Relationship Id="rId304" Type="http://schemas.openxmlformats.org/officeDocument/2006/relationships/customXml" Target="../ink/ink108.xml"/><Relationship Id="rId85" Type="http://schemas.openxmlformats.org/officeDocument/2006/relationships/customXml" Target="../ink/ink46.xml"/><Relationship Id="rId206" Type="http://schemas.openxmlformats.org/officeDocument/2006/relationships/image" Target="../media/image198.png"/><Relationship Id="rId227" Type="http://schemas.openxmlformats.org/officeDocument/2006/relationships/image" Target="../media/image87.png"/><Relationship Id="rId248" Type="http://schemas.openxmlformats.org/officeDocument/2006/relationships/customXml" Target="../ink/ink80.xml"/><Relationship Id="rId269" Type="http://schemas.openxmlformats.org/officeDocument/2006/relationships/image" Target="../media/image116.png"/><Relationship Id="rId12" Type="http://schemas.openxmlformats.org/officeDocument/2006/relationships/image" Target="../media/image105.png"/><Relationship Id="rId280" Type="http://schemas.openxmlformats.org/officeDocument/2006/relationships/customXml" Target="../ink/ink96.xml"/><Relationship Id="rId75" Type="http://schemas.openxmlformats.org/officeDocument/2006/relationships/customXml" Target="../ink/ink41.xml"/><Relationship Id="rId96" Type="http://schemas.openxmlformats.org/officeDocument/2006/relationships/image" Target="../media/image146.png"/><Relationship Id="rId217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212" Type="http://schemas.openxmlformats.org/officeDocument/2006/relationships/customXml" Target="../ink/ink61.xml"/><Relationship Id="rId233" Type="http://schemas.openxmlformats.org/officeDocument/2006/relationships/image" Target="../media/image90.png"/><Relationship Id="rId238" Type="http://schemas.openxmlformats.org/officeDocument/2006/relationships/customXml" Target="../ink/ink75.xml"/><Relationship Id="rId254" Type="http://schemas.openxmlformats.org/officeDocument/2006/relationships/customXml" Target="../ink/ink83.xml"/><Relationship Id="rId259" Type="http://schemas.openxmlformats.org/officeDocument/2006/relationships/image" Target="../media/image111.png"/><Relationship Id="rId270" Type="http://schemas.openxmlformats.org/officeDocument/2006/relationships/customXml" Target="../ink/ink91.xml"/><Relationship Id="rId275" Type="http://schemas.openxmlformats.org/officeDocument/2006/relationships/image" Target="../media/image119.png"/><Relationship Id="rId291" Type="http://schemas.openxmlformats.org/officeDocument/2006/relationships/image" Target="../media/image127.png"/><Relationship Id="rId296" Type="http://schemas.openxmlformats.org/officeDocument/2006/relationships/customXml" Target="../ink/ink104.xml"/><Relationship Id="rId300" Type="http://schemas.openxmlformats.org/officeDocument/2006/relationships/customXml" Target="../ink/ink106.xml"/><Relationship Id="rId305" Type="http://schemas.openxmlformats.org/officeDocument/2006/relationships/image" Target="../media/image154.png"/><Relationship Id="rId65" Type="http://schemas.openxmlformats.org/officeDocument/2006/relationships/customXml" Target="../ink/ink36.xml"/><Relationship Id="rId81" Type="http://schemas.openxmlformats.org/officeDocument/2006/relationships/customXml" Target="../ink/ink44.xml"/><Relationship Id="rId86" Type="http://schemas.openxmlformats.org/officeDocument/2006/relationships/image" Target="../media/image141.png"/><Relationship Id="rId202" Type="http://schemas.openxmlformats.org/officeDocument/2006/relationships/image" Target="../media/image196.png"/><Relationship Id="rId207" Type="http://schemas.openxmlformats.org/officeDocument/2006/relationships/customXml" Target="../ink/ink59.xml"/><Relationship Id="rId223" Type="http://schemas.openxmlformats.org/officeDocument/2006/relationships/image" Target="../media/image85.png"/><Relationship Id="rId228" Type="http://schemas.openxmlformats.org/officeDocument/2006/relationships/customXml" Target="../ink/ink70.xml"/><Relationship Id="rId244" Type="http://schemas.openxmlformats.org/officeDocument/2006/relationships/customXml" Target="../ink/ink78.xml"/><Relationship Id="rId249" Type="http://schemas.openxmlformats.org/officeDocument/2006/relationships/image" Target="../media/image98.png"/><Relationship Id="rId13" Type="http://schemas.openxmlformats.org/officeDocument/2006/relationships/customXml" Target="../ink/ink32.xml"/><Relationship Id="rId18" Type="http://schemas.openxmlformats.org/officeDocument/2006/relationships/image" Target="../media/image108.png"/><Relationship Id="rId260" Type="http://schemas.openxmlformats.org/officeDocument/2006/relationships/customXml" Target="../ink/ink86.xml"/><Relationship Id="rId265" Type="http://schemas.openxmlformats.org/officeDocument/2006/relationships/image" Target="../media/image114.png"/><Relationship Id="rId281" Type="http://schemas.openxmlformats.org/officeDocument/2006/relationships/image" Target="../media/image122.png"/><Relationship Id="rId286" Type="http://schemas.openxmlformats.org/officeDocument/2006/relationships/customXml" Target="../ink/ink99.xml"/><Relationship Id="rId76" Type="http://schemas.openxmlformats.org/officeDocument/2006/relationships/image" Target="../media/image136.png"/><Relationship Id="rId97" Type="http://schemas.openxmlformats.org/officeDocument/2006/relationships/customXml" Target="../ink/ink52.xml"/><Relationship Id="rId104" Type="http://schemas.openxmlformats.org/officeDocument/2006/relationships/image" Target="../media/image150.png"/><Relationship Id="rId311" Type="http://schemas.openxmlformats.org/officeDocument/2006/relationships/image" Target="../media/image157.png"/><Relationship Id="rId7" Type="http://schemas.openxmlformats.org/officeDocument/2006/relationships/customXml" Target="../ink/ink29.xml"/><Relationship Id="rId71" Type="http://schemas.openxmlformats.org/officeDocument/2006/relationships/customXml" Target="../ink/ink39.xml"/><Relationship Id="rId92" Type="http://schemas.openxmlformats.org/officeDocument/2006/relationships/image" Target="../media/image144.png"/><Relationship Id="rId213" Type="http://schemas.openxmlformats.org/officeDocument/2006/relationships/customXml" Target="../ink/ink62.xml"/><Relationship Id="rId218" Type="http://schemas.openxmlformats.org/officeDocument/2006/relationships/customXml" Target="../ink/ink65.xml"/><Relationship Id="rId234" Type="http://schemas.openxmlformats.org/officeDocument/2006/relationships/customXml" Target="../ink/ink73.xml"/><Relationship Id="rId239" Type="http://schemas.openxmlformats.org/officeDocument/2006/relationships/image" Target="../media/image93.png"/><Relationship Id="rId2" Type="http://schemas.openxmlformats.org/officeDocument/2006/relationships/notesSlide" Target="../notesSlides/notesSlide5.xml"/><Relationship Id="rId250" Type="http://schemas.openxmlformats.org/officeDocument/2006/relationships/customXml" Target="../ink/ink81.xml"/><Relationship Id="rId255" Type="http://schemas.openxmlformats.org/officeDocument/2006/relationships/image" Target="../media/image109.png"/><Relationship Id="rId271" Type="http://schemas.openxmlformats.org/officeDocument/2006/relationships/image" Target="../media/image117.png"/><Relationship Id="rId276" Type="http://schemas.openxmlformats.org/officeDocument/2006/relationships/customXml" Target="../ink/ink94.xml"/><Relationship Id="rId292" Type="http://schemas.openxmlformats.org/officeDocument/2006/relationships/customXml" Target="../ink/ink102.xml"/><Relationship Id="rId297" Type="http://schemas.openxmlformats.org/officeDocument/2006/relationships/image" Target="../media/image130.png"/><Relationship Id="rId306" Type="http://schemas.openxmlformats.org/officeDocument/2006/relationships/customXml" Target="../ink/ink109.xml"/><Relationship Id="rId66" Type="http://schemas.openxmlformats.org/officeDocument/2006/relationships/image" Target="../media/image132.png"/><Relationship Id="rId87" Type="http://schemas.openxmlformats.org/officeDocument/2006/relationships/customXml" Target="../ink/ink47.xml"/><Relationship Id="rId301" Type="http://schemas.openxmlformats.org/officeDocument/2006/relationships/image" Target="../media/image152.png"/><Relationship Id="rId82" Type="http://schemas.openxmlformats.org/officeDocument/2006/relationships/image" Target="../media/image139.png"/><Relationship Id="rId203" Type="http://schemas.openxmlformats.org/officeDocument/2006/relationships/customXml" Target="../ink/ink57.xml"/><Relationship Id="rId208" Type="http://schemas.openxmlformats.org/officeDocument/2006/relationships/image" Target="../media/image199.png"/><Relationship Id="rId229" Type="http://schemas.openxmlformats.org/officeDocument/2006/relationships/image" Target="../media/image88.png"/><Relationship Id="rId19" Type="http://schemas.openxmlformats.org/officeDocument/2006/relationships/customXml" Target="../ink/ink35.xml"/><Relationship Id="rId224" Type="http://schemas.openxmlformats.org/officeDocument/2006/relationships/customXml" Target="../ink/ink68.xml"/><Relationship Id="rId240" Type="http://schemas.openxmlformats.org/officeDocument/2006/relationships/customXml" Target="../ink/ink76.xml"/><Relationship Id="rId245" Type="http://schemas.openxmlformats.org/officeDocument/2006/relationships/image" Target="../media/image96.png"/><Relationship Id="rId261" Type="http://schemas.openxmlformats.org/officeDocument/2006/relationships/image" Target="../media/image112.png"/><Relationship Id="rId266" Type="http://schemas.openxmlformats.org/officeDocument/2006/relationships/customXml" Target="../ink/ink89.xml"/><Relationship Id="rId287" Type="http://schemas.openxmlformats.org/officeDocument/2006/relationships/image" Target="../media/image125.png"/><Relationship Id="rId14" Type="http://schemas.openxmlformats.org/officeDocument/2006/relationships/image" Target="../media/image106.png"/><Relationship Id="rId77" Type="http://schemas.openxmlformats.org/officeDocument/2006/relationships/customXml" Target="../ink/ink42.xml"/><Relationship Id="rId100" Type="http://schemas.openxmlformats.org/officeDocument/2006/relationships/image" Target="../media/image148.png"/><Relationship Id="rId105" Type="http://schemas.openxmlformats.org/officeDocument/2006/relationships/customXml" Target="../ink/ink56.xml"/><Relationship Id="rId282" Type="http://schemas.openxmlformats.org/officeDocument/2006/relationships/customXml" Target="../ink/ink97.xml"/><Relationship Id="rId312" Type="http://schemas.openxmlformats.org/officeDocument/2006/relationships/customXml" Target="../ink/ink112.xml"/><Relationship Id="rId8" Type="http://schemas.openxmlformats.org/officeDocument/2006/relationships/image" Target="../media/image103.png"/><Relationship Id="rId72" Type="http://schemas.openxmlformats.org/officeDocument/2006/relationships/image" Target="../media/image135.png"/><Relationship Id="rId93" Type="http://schemas.openxmlformats.org/officeDocument/2006/relationships/customXml" Target="../ink/ink50.xml"/><Relationship Id="rId98" Type="http://schemas.openxmlformats.org/officeDocument/2006/relationships/image" Target="../media/image147.png"/><Relationship Id="rId219" Type="http://schemas.openxmlformats.org/officeDocument/2006/relationships/image" Target="../media/image83.png"/><Relationship Id="rId3" Type="http://schemas.openxmlformats.org/officeDocument/2006/relationships/customXml" Target="../ink/ink27.xml"/><Relationship Id="rId214" Type="http://schemas.openxmlformats.org/officeDocument/2006/relationships/customXml" Target="../ink/ink63.xml"/><Relationship Id="rId230" Type="http://schemas.openxmlformats.org/officeDocument/2006/relationships/customXml" Target="../ink/ink71.xml"/><Relationship Id="rId235" Type="http://schemas.openxmlformats.org/officeDocument/2006/relationships/image" Target="../media/image91.png"/><Relationship Id="rId251" Type="http://schemas.openxmlformats.org/officeDocument/2006/relationships/image" Target="../media/image99.png"/><Relationship Id="rId256" Type="http://schemas.openxmlformats.org/officeDocument/2006/relationships/customXml" Target="../ink/ink84.xml"/><Relationship Id="rId277" Type="http://schemas.openxmlformats.org/officeDocument/2006/relationships/image" Target="../media/image120.png"/><Relationship Id="rId298" Type="http://schemas.openxmlformats.org/officeDocument/2006/relationships/customXml" Target="../ink/ink105.xml"/><Relationship Id="rId67" Type="http://schemas.openxmlformats.org/officeDocument/2006/relationships/customXml" Target="../ink/ink37.xml"/><Relationship Id="rId272" Type="http://schemas.openxmlformats.org/officeDocument/2006/relationships/customXml" Target="../ink/ink92.xml"/><Relationship Id="rId293" Type="http://schemas.openxmlformats.org/officeDocument/2006/relationships/image" Target="../media/image128.png"/><Relationship Id="rId302" Type="http://schemas.openxmlformats.org/officeDocument/2006/relationships/customXml" Target="../ink/ink107.xml"/><Relationship Id="rId307" Type="http://schemas.openxmlformats.org/officeDocument/2006/relationships/image" Target="../media/image155.png"/><Relationship Id="rId83" Type="http://schemas.openxmlformats.org/officeDocument/2006/relationships/customXml" Target="../ink/ink45.xml"/><Relationship Id="rId88" Type="http://schemas.openxmlformats.org/officeDocument/2006/relationships/image" Target="../media/image142.png"/><Relationship Id="rId209" Type="http://schemas.openxmlformats.org/officeDocument/2006/relationships/customXml" Target="../ink/ink60.xml"/><Relationship Id="rId153" Type="http://schemas.openxmlformats.org/officeDocument/2006/relationships/image" Target="NULL"/><Relationship Id="rId204" Type="http://schemas.openxmlformats.org/officeDocument/2006/relationships/image" Target="../media/image197.png"/><Relationship Id="rId220" Type="http://schemas.openxmlformats.org/officeDocument/2006/relationships/customXml" Target="../ink/ink66.xml"/><Relationship Id="rId225" Type="http://schemas.openxmlformats.org/officeDocument/2006/relationships/image" Target="../media/image86.png"/><Relationship Id="rId241" Type="http://schemas.openxmlformats.org/officeDocument/2006/relationships/image" Target="../media/image94.png"/><Relationship Id="rId246" Type="http://schemas.openxmlformats.org/officeDocument/2006/relationships/customXml" Target="../ink/ink79.xml"/><Relationship Id="rId267" Type="http://schemas.openxmlformats.org/officeDocument/2006/relationships/image" Target="../media/image115.png"/><Relationship Id="rId288" Type="http://schemas.openxmlformats.org/officeDocument/2006/relationships/customXml" Target="../ink/ink100.xml"/><Relationship Id="rId15" Type="http://schemas.openxmlformats.org/officeDocument/2006/relationships/customXml" Target="../ink/ink33.xml"/><Relationship Id="rId262" Type="http://schemas.openxmlformats.org/officeDocument/2006/relationships/customXml" Target="../ink/ink87.xml"/><Relationship Id="rId283" Type="http://schemas.openxmlformats.org/officeDocument/2006/relationships/image" Target="../media/image123.png"/><Relationship Id="rId313" Type="http://schemas.openxmlformats.org/officeDocument/2006/relationships/image" Target="../media/image158.png"/><Relationship Id="rId10" Type="http://schemas.openxmlformats.org/officeDocument/2006/relationships/image" Target="../media/image104.png"/><Relationship Id="rId73" Type="http://schemas.openxmlformats.org/officeDocument/2006/relationships/customXml" Target="../ink/ink40.xml"/><Relationship Id="rId78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customXml" Target="../ink/ink53.xml"/><Relationship Id="rId101" Type="http://schemas.openxmlformats.org/officeDocument/2006/relationships/customXml" Target="../ink/ink54.xml"/><Relationship Id="rId4" Type="http://schemas.openxmlformats.org/officeDocument/2006/relationships/image" Target="../media/image101.png"/><Relationship Id="rId9" Type="http://schemas.openxmlformats.org/officeDocument/2006/relationships/customXml" Target="../ink/ink30.xml"/><Relationship Id="rId210" Type="http://schemas.openxmlformats.org/officeDocument/2006/relationships/image" Target="../media/image200.png"/><Relationship Id="rId215" Type="http://schemas.openxmlformats.org/officeDocument/2006/relationships/image" Target="../media/image81.png"/><Relationship Id="rId236" Type="http://schemas.openxmlformats.org/officeDocument/2006/relationships/customXml" Target="../ink/ink74.xml"/><Relationship Id="rId257" Type="http://schemas.openxmlformats.org/officeDocument/2006/relationships/image" Target="../media/image110.png"/><Relationship Id="rId278" Type="http://schemas.openxmlformats.org/officeDocument/2006/relationships/customXml" Target="../ink/ink95.xml"/><Relationship Id="rId231" Type="http://schemas.openxmlformats.org/officeDocument/2006/relationships/image" Target="../media/image89.png"/><Relationship Id="rId252" Type="http://schemas.openxmlformats.org/officeDocument/2006/relationships/customXml" Target="../ink/ink82.xml"/><Relationship Id="rId273" Type="http://schemas.openxmlformats.org/officeDocument/2006/relationships/image" Target="../media/image118.png"/><Relationship Id="rId294" Type="http://schemas.openxmlformats.org/officeDocument/2006/relationships/customXml" Target="../ink/ink103.xml"/><Relationship Id="rId308" Type="http://schemas.openxmlformats.org/officeDocument/2006/relationships/customXml" Target="../ink/ink110.xml"/><Relationship Id="rId68" Type="http://schemas.openxmlformats.org/officeDocument/2006/relationships/image" Target="../media/image133.png"/><Relationship Id="rId89" Type="http://schemas.openxmlformats.org/officeDocument/2006/relationships/customXml" Target="../ink/ink48.xml"/><Relationship Id="rId16" Type="http://schemas.openxmlformats.org/officeDocument/2006/relationships/image" Target="../media/image107.png"/><Relationship Id="rId221" Type="http://schemas.openxmlformats.org/officeDocument/2006/relationships/image" Target="../media/image84.png"/><Relationship Id="rId242" Type="http://schemas.openxmlformats.org/officeDocument/2006/relationships/customXml" Target="../ink/ink77.xml"/><Relationship Id="rId263" Type="http://schemas.openxmlformats.org/officeDocument/2006/relationships/image" Target="../media/image113.png"/><Relationship Id="rId284" Type="http://schemas.openxmlformats.org/officeDocument/2006/relationships/customXml" Target="../ink/ink98.xml"/><Relationship Id="rId79" Type="http://schemas.openxmlformats.org/officeDocument/2006/relationships/customXml" Target="../ink/ink43.xml"/><Relationship Id="rId102" Type="http://schemas.openxmlformats.org/officeDocument/2006/relationships/image" Target="../media/image149.png"/><Relationship Id="rId90" Type="http://schemas.openxmlformats.org/officeDocument/2006/relationships/image" Target="../media/image143.png"/><Relationship Id="rId211" Type="http://schemas.openxmlformats.org/officeDocument/2006/relationships/image" Target="../media/image3.png"/><Relationship Id="rId232" Type="http://schemas.openxmlformats.org/officeDocument/2006/relationships/customXml" Target="../ink/ink72.xml"/><Relationship Id="rId253" Type="http://schemas.openxmlformats.org/officeDocument/2006/relationships/image" Target="../media/image100.png"/><Relationship Id="rId274" Type="http://schemas.openxmlformats.org/officeDocument/2006/relationships/customXml" Target="../ink/ink93.xml"/><Relationship Id="rId295" Type="http://schemas.openxmlformats.org/officeDocument/2006/relationships/image" Target="../media/image129.png"/><Relationship Id="rId309" Type="http://schemas.openxmlformats.org/officeDocument/2006/relationships/image" Target="../media/image156.png"/><Relationship Id="rId69" Type="http://schemas.openxmlformats.org/officeDocument/2006/relationships/customXml" Target="../ink/ink38.xml"/><Relationship Id="rId80" Type="http://schemas.openxmlformats.org/officeDocument/2006/relationships/image" Target="../media/image138.png"/><Relationship Id="rId155" Type="http://schemas.openxmlformats.org/officeDocument/2006/relationships/image" Target="NULL"/><Relationship Id="rId222" Type="http://schemas.openxmlformats.org/officeDocument/2006/relationships/customXml" Target="../ink/ink67.xml"/><Relationship Id="rId243" Type="http://schemas.openxmlformats.org/officeDocument/2006/relationships/image" Target="../media/image95.png"/><Relationship Id="rId264" Type="http://schemas.openxmlformats.org/officeDocument/2006/relationships/customXml" Target="../ink/ink88.xml"/><Relationship Id="rId285" Type="http://schemas.openxmlformats.org/officeDocument/2006/relationships/image" Target="../media/image124.png"/><Relationship Id="rId17" Type="http://schemas.openxmlformats.org/officeDocument/2006/relationships/customXml" Target="../ink/ink34.xml"/><Relationship Id="rId103" Type="http://schemas.openxmlformats.org/officeDocument/2006/relationships/customXml" Target="../ink/ink55.xml"/><Relationship Id="rId310" Type="http://schemas.openxmlformats.org/officeDocument/2006/relationships/customXml" Target="../ink/ink111.xml"/><Relationship Id="rId70" Type="http://schemas.openxmlformats.org/officeDocument/2006/relationships/image" Target="../media/image134.png"/><Relationship Id="rId91" Type="http://schemas.openxmlformats.org/officeDocument/2006/relationships/customXml" Target="../ink/ink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tabustracker.com/bustime/api/v2/getpredictions?key=GaMyGCsgWJkiBPpzWKFEvHmY9&amp;rt=201&amp;stpid=18357&amp;format=js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tform.openai.com/docs/api-reference/introduc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Intro to Web Services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Service-oriented architectures (SOA)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services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 simple example in 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Hyper Text Transport Protocol (HTTP)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4" y="1676401"/>
            <a:ext cx="8729420" cy="4191000"/>
          </a:xfrm>
        </p:spPr>
        <p:txBody>
          <a:bodyPr anchor="ctr">
            <a:normAutofit/>
          </a:bodyPr>
          <a:lstStyle/>
          <a:p>
            <a:r>
              <a:rPr lang="en-US" b="1" dirty="0"/>
              <a:t>HTTP</a:t>
            </a:r>
            <a:r>
              <a:rPr lang="en-US" dirty="0"/>
              <a:t> is a client-server data exchange protocol</a:t>
            </a:r>
          </a:p>
          <a:p>
            <a:r>
              <a:rPr lang="en-US" dirty="0"/>
              <a:t>Invented for web browsers to fetch pages from</a:t>
            </a:r>
            <a:br>
              <a:rPr lang="en-US" dirty="0"/>
            </a:br>
            <a:r>
              <a:rPr lang="en-US" dirty="0"/>
              <a:t>web servers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Request</a:t>
            </a:r>
            <a:r>
              <a:rPr lang="en-US" dirty="0"/>
              <a:t> specifies:</a:t>
            </a:r>
          </a:p>
          <a:p>
            <a:pPr lvl="1"/>
            <a:r>
              <a:rPr lang="en-US" dirty="0"/>
              <a:t>A human-readable header with: </a:t>
            </a:r>
            <a:r>
              <a:rPr lang="en-US" i="1" dirty="0">
                <a:solidFill>
                  <a:schemeClr val="accent6"/>
                </a:solidFill>
              </a:rPr>
              <a:t>URL</a:t>
            </a:r>
            <a:r>
              <a:rPr lang="en-US" dirty="0"/>
              <a:t>, </a:t>
            </a:r>
            <a:r>
              <a:rPr lang="en-US" i="1" dirty="0">
                <a:solidFill>
                  <a:schemeClr val="accent6"/>
                </a:solidFill>
              </a:rPr>
              <a:t>method</a:t>
            </a:r>
            <a:r>
              <a:rPr lang="en-US" dirty="0"/>
              <a:t> (plus some optional headers)</a:t>
            </a:r>
          </a:p>
          <a:p>
            <a:pPr lvl="1"/>
            <a:r>
              <a:rPr lang="en-US" dirty="0"/>
              <a:t>An optional </a:t>
            </a:r>
            <a:r>
              <a:rPr lang="en-US" i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storing raw data (bytes)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Response</a:t>
            </a:r>
            <a:r>
              <a:rPr lang="en-US" dirty="0"/>
              <a:t> includes:</a:t>
            </a:r>
          </a:p>
          <a:p>
            <a:pPr lvl="1"/>
            <a:r>
              <a:rPr lang="en-US" dirty="0"/>
              <a:t>A human-readable header with </a:t>
            </a:r>
            <a:r>
              <a:rPr lang="en-US" i="1" dirty="0">
                <a:solidFill>
                  <a:schemeClr val="accent6"/>
                </a:solidFill>
              </a:rPr>
              <a:t>response code</a:t>
            </a:r>
            <a:r>
              <a:rPr lang="en-US" dirty="0"/>
              <a:t> (plus some optional headers)</a:t>
            </a:r>
          </a:p>
          <a:p>
            <a:pPr lvl="1"/>
            <a:r>
              <a:rPr lang="en-US" dirty="0"/>
              <a:t>An optional </a:t>
            </a:r>
            <a:r>
              <a:rPr lang="en-US" i="1" dirty="0">
                <a:solidFill>
                  <a:schemeClr val="accent6"/>
                </a:solidFill>
              </a:rPr>
              <a:t>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1152F-0C8B-ACEA-9BE8-B66D514C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98" y="1226209"/>
            <a:ext cx="1610156" cy="1715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AC212-E57C-3E80-8748-EC3CF4F1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92" y="1241449"/>
            <a:ext cx="831976" cy="15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77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547969"/>
            <a:ext cx="1688347" cy="662552"/>
          </a:xfrm>
        </p:spPr>
        <p:txBody>
          <a:bodyPr/>
          <a:lstStyle/>
          <a:p>
            <a:r>
              <a:rPr lang="en-US" dirty="0"/>
              <a:t>Request: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19" y="457200"/>
            <a:ext cx="7139081" cy="2405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20" y="3617023"/>
            <a:ext cx="7139081" cy="27075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7603" y="3717124"/>
            <a:ext cx="1688347" cy="66255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932092"/>
                </a:solidFill>
                <a:effectLst/>
                <a:uLnTx/>
                <a:uFillTx/>
                <a:latin typeface="Garamond" panose="02020404030301010803"/>
                <a:ea typeface="+mj-ea"/>
                <a:cs typeface="+mj-cs"/>
              </a:rPr>
              <a:t>Response:</a:t>
            </a:r>
          </a:p>
        </p:txBody>
      </p:sp>
    </p:spTree>
    <p:extLst>
      <p:ext uri="{BB962C8B-B14F-4D97-AF65-F5344CB8AC3E}">
        <p14:creationId xmlns:p14="http://schemas.microsoft.com/office/powerpoint/2010/main" val="3603725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446F3-3D15-3204-19DD-356E7F57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magnifying glass with the word example&#10;&#10;Description automatically generated">
            <a:extLst>
              <a:ext uri="{FF2B5EF4-FFF2-40B4-BE49-F238E27FC236}">
                <a16:creationId xmlns:a16="http://schemas.microsoft.com/office/drawing/2014/main" id="{F84165A5-09CD-E71B-C72D-BABE14551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4704588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9726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SOA </a:t>
            </a:r>
            <a:r>
              <a:rPr lang="en-US" sz="3200" dirty="0">
                <a:solidFill>
                  <a:srgbClr val="0000FF"/>
                </a:solidFill>
                <a:latin typeface="Calibri"/>
              </a:rPr>
              <a:t>e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xample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50"/>
            <a:ext cx="8000998" cy="778650"/>
          </a:xfrm>
        </p:spPr>
        <p:txBody>
          <a:bodyPr/>
          <a:lstStyle/>
          <a:p>
            <a:pPr marL="227013" indent="-227013"/>
            <a:r>
              <a:rPr lang="en-US" sz="2400" dirty="0"/>
              <a:t>Let's build a simple </a:t>
            </a:r>
            <a:r>
              <a:rPr lang="en-US" sz="2400" dirty="0">
                <a:solidFill>
                  <a:srgbClr val="0000FF"/>
                </a:solidFill>
              </a:rPr>
              <a:t>calculator</a:t>
            </a:r>
            <a:r>
              <a:rPr lang="en-US" sz="2400" dirty="0"/>
              <a:t> web service…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65ED57-97E0-8DF1-17EB-6A60C7A0862D}"/>
              </a:ext>
            </a:extLst>
          </p:cNvPr>
          <p:cNvGrpSpPr/>
          <p:nvPr/>
        </p:nvGrpSpPr>
        <p:grpSpPr>
          <a:xfrm>
            <a:off x="157739" y="4495800"/>
            <a:ext cx="4330920" cy="1946862"/>
            <a:chOff x="5029200" y="697537"/>
            <a:chExt cx="4330920" cy="19468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8192DB-02CA-D40C-DED6-46185A30E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813896"/>
              <a:ext cx="954912" cy="1830503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DD5E324-81D4-824A-4AA5-BB4F6DEF18C2}"/>
                </a:ext>
              </a:extLst>
            </p:cNvPr>
            <p:cNvGrpSpPr/>
            <p:nvPr/>
          </p:nvGrpSpPr>
          <p:grpSpPr>
            <a:xfrm>
              <a:off x="7861080" y="869532"/>
              <a:ext cx="1499040" cy="1738440"/>
              <a:chOff x="3581400" y="2332203"/>
              <a:chExt cx="1499040" cy="173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BF9E06BC-8955-FB04-ED65-0FCE49F3C9EF}"/>
                      </a:ext>
                    </a:extLst>
                  </p14:cNvPr>
                  <p14:cNvContentPartPr/>
                  <p14:nvPr/>
                </p14:nvContentPartPr>
                <p14:xfrm>
                  <a:off x="3608760" y="2516883"/>
                  <a:ext cx="114840" cy="102420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BF9E06BC-8955-FB04-ED65-0FCE49F3C9EF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99760" y="2507883"/>
                    <a:ext cx="132480" cy="10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834EFD0B-5798-49BC-D393-950651FE4D9E}"/>
                      </a:ext>
                    </a:extLst>
                  </p14:cNvPr>
                  <p14:cNvContentPartPr/>
                  <p14:nvPr/>
                </p14:nvContentPartPr>
                <p14:xfrm>
                  <a:off x="3581400" y="2332203"/>
                  <a:ext cx="1499040" cy="173844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834EFD0B-5798-49BC-D393-950651FE4D9E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572402" y="2323203"/>
                    <a:ext cx="1516676" cy="175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2D48C05-3531-2767-B94B-0893269CFC17}"/>
                      </a:ext>
                    </a:extLst>
                  </p14:cNvPr>
                  <p14:cNvContentPartPr/>
                  <p14:nvPr/>
                </p14:nvContentPartPr>
                <p14:xfrm>
                  <a:off x="3800640" y="2728203"/>
                  <a:ext cx="743760" cy="2962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2D48C05-3531-2767-B94B-0893269CFC1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791640" y="2719214"/>
                    <a:ext cx="761400" cy="3138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457A362F-93AE-73D6-78DC-3902A4AF97F7}"/>
                      </a:ext>
                    </a:extLst>
                  </p14:cNvPr>
                  <p14:cNvContentPartPr/>
                  <p14:nvPr/>
                </p14:nvContentPartPr>
                <p14:xfrm>
                  <a:off x="3819720" y="3318243"/>
                  <a:ext cx="173160" cy="2250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457A362F-93AE-73D6-78DC-3902A4AF97F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10720" y="3309243"/>
                    <a:ext cx="190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EC779F6-F17D-2C42-FB7B-3C005244AD3C}"/>
                      </a:ext>
                    </a:extLst>
                  </p14:cNvPr>
                  <p14:cNvContentPartPr/>
                  <p14:nvPr/>
                </p14:nvContentPartPr>
                <p14:xfrm>
                  <a:off x="3984960" y="3308163"/>
                  <a:ext cx="320400" cy="2070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0EC779F6-F17D-2C42-FB7B-3C005244AD3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75960" y="3299147"/>
                    <a:ext cx="338040" cy="2246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CBAB9371-EC36-CAB8-137E-131D0F0A1780}"/>
                      </a:ext>
                    </a:extLst>
                  </p14:cNvPr>
                  <p14:cNvContentPartPr/>
                  <p14:nvPr/>
                </p14:nvContentPartPr>
                <p14:xfrm>
                  <a:off x="4334880" y="3222843"/>
                  <a:ext cx="500760" cy="243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CBAB9371-EC36-CAB8-137E-131D0F0A178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325874" y="3213830"/>
                    <a:ext cx="518413" cy="26102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A30BA28-875E-F966-E72D-E150E3A0DAD4}"/>
                    </a:ext>
                  </a:extLst>
                </p14:cNvPr>
                <p14:cNvContentPartPr/>
                <p14:nvPr/>
              </p14:nvContentPartPr>
              <p14:xfrm>
                <a:off x="5890900" y="1358137"/>
                <a:ext cx="2095200" cy="25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A30BA28-875E-F966-E72D-E150E3A0DA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81898" y="1349124"/>
                  <a:ext cx="2112843" cy="27722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5D26D69-AB26-CC85-57C6-1B2F2C468711}"/>
                </a:ext>
              </a:extLst>
            </p:cNvPr>
            <p:cNvGrpSpPr/>
            <p:nvPr/>
          </p:nvGrpSpPr>
          <p:grpSpPr>
            <a:xfrm>
              <a:off x="6450340" y="697537"/>
              <a:ext cx="909720" cy="691560"/>
              <a:chOff x="2411740" y="1786429"/>
              <a:chExt cx="909720" cy="691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4A222FE2-AD08-7B21-D742-267719145E63}"/>
                      </a:ext>
                    </a:extLst>
                  </p14:cNvPr>
                  <p14:cNvContentPartPr/>
                  <p14:nvPr/>
                </p14:nvContentPartPr>
                <p14:xfrm>
                  <a:off x="2411740" y="1868149"/>
                  <a:ext cx="54720" cy="19008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4A222FE2-AD08-7B21-D742-267719145E63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402740" y="1859149"/>
                    <a:ext cx="7236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EC591C1B-5D38-994C-78B7-707BFA53DCB9}"/>
                      </a:ext>
                    </a:extLst>
                  </p14:cNvPr>
                  <p14:cNvContentPartPr/>
                  <p14:nvPr/>
                </p14:nvContentPartPr>
                <p14:xfrm>
                  <a:off x="2462500" y="1977589"/>
                  <a:ext cx="143640" cy="154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EC591C1B-5D38-994C-78B7-707BFA53DCB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453500" y="1968589"/>
                    <a:ext cx="161280" cy="3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2849F35C-D0E7-8E5D-F2E3-9C5FCF39F358}"/>
                      </a:ext>
                    </a:extLst>
                  </p14:cNvPr>
                  <p14:cNvContentPartPr/>
                  <p14:nvPr/>
                </p14:nvContentPartPr>
                <p14:xfrm>
                  <a:off x="2632780" y="1858789"/>
                  <a:ext cx="11520" cy="21276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2849F35C-D0E7-8E5D-F2E3-9C5FCF39F35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624140" y="1850149"/>
                    <a:ext cx="29160" cy="23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ED05AE86-C0E9-DC0F-943E-2AC36C6A10AB}"/>
                      </a:ext>
                    </a:extLst>
                  </p14:cNvPr>
                  <p14:cNvContentPartPr/>
                  <p14:nvPr/>
                </p14:nvContentPartPr>
                <p14:xfrm>
                  <a:off x="2752660" y="1880749"/>
                  <a:ext cx="4680" cy="13176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ED05AE86-C0E9-DC0F-943E-2AC36C6A10A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744020" y="1871749"/>
                    <a:ext cx="2232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BCD3ED15-05B3-5990-7949-F8BD6C0AFD5F}"/>
                      </a:ext>
                    </a:extLst>
                  </p14:cNvPr>
                  <p14:cNvContentPartPr/>
                  <p14:nvPr/>
                </p14:nvContentPartPr>
                <p14:xfrm>
                  <a:off x="2670580" y="1841869"/>
                  <a:ext cx="252000" cy="2340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BCD3ED15-05B3-5990-7949-F8BD6C0AFD5F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661580" y="1833229"/>
                    <a:ext cx="26964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54EAD642-7FDF-57E6-3CE7-28DA579409AC}"/>
                      </a:ext>
                    </a:extLst>
                  </p14:cNvPr>
                  <p14:cNvContentPartPr/>
                  <p14:nvPr/>
                </p14:nvContentPartPr>
                <p14:xfrm>
                  <a:off x="2965060" y="1889749"/>
                  <a:ext cx="8280" cy="15588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54EAD642-7FDF-57E6-3CE7-28DA579409AC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956060" y="1880749"/>
                    <a:ext cx="2592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654B9E04-3B70-B1AF-8237-DAAE7E5301B4}"/>
                      </a:ext>
                    </a:extLst>
                  </p14:cNvPr>
                  <p14:cNvContentPartPr/>
                  <p14:nvPr/>
                </p14:nvContentPartPr>
                <p14:xfrm>
                  <a:off x="2857420" y="1858789"/>
                  <a:ext cx="275400" cy="3420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654B9E04-3B70-B1AF-8237-DAAE7E5301B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848420" y="1850149"/>
                    <a:ext cx="29304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5E974573-4283-90BC-419A-2175EF29D2B3}"/>
                      </a:ext>
                    </a:extLst>
                  </p14:cNvPr>
                  <p14:cNvContentPartPr/>
                  <p14:nvPr/>
                </p14:nvContentPartPr>
                <p14:xfrm>
                  <a:off x="3116260" y="1786429"/>
                  <a:ext cx="205200" cy="2620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5E974573-4283-90BC-419A-2175EF29D2B3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107260" y="1777429"/>
                    <a:ext cx="22284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3F56CA32-49D4-FCCF-37EA-E045CE8C3421}"/>
                      </a:ext>
                    </a:extLst>
                  </p14:cNvPr>
                  <p14:cNvContentPartPr/>
                  <p14:nvPr/>
                </p14:nvContentPartPr>
                <p14:xfrm>
                  <a:off x="2621980" y="2203669"/>
                  <a:ext cx="402480" cy="27432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3F56CA32-49D4-FCCF-37EA-E045CE8C3421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613340" y="2194669"/>
                    <a:ext cx="420120" cy="29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68107843-ACE2-984C-E4FE-6559F9697C0D}"/>
                      </a:ext>
                    </a:extLst>
                  </p14:cNvPr>
                  <p14:cNvContentPartPr/>
                  <p14:nvPr/>
                </p14:nvContentPartPr>
                <p14:xfrm>
                  <a:off x="3030940" y="2102509"/>
                  <a:ext cx="31680" cy="26568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68107843-ACE2-984C-E4FE-6559F9697C0D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021940" y="2093869"/>
                    <a:ext cx="49320" cy="28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1454EC5A-7A0E-1646-0382-4840E2A8611C}"/>
                      </a:ext>
                    </a:extLst>
                  </p14:cNvPr>
                  <p14:cNvContentPartPr/>
                  <p14:nvPr/>
                </p14:nvContentPartPr>
                <p14:xfrm>
                  <a:off x="2917180" y="2202589"/>
                  <a:ext cx="218160" cy="3852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1454EC5A-7A0E-1646-0382-4840E2A8611C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908180" y="2193589"/>
                    <a:ext cx="235800" cy="5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E44CAF4-3373-28E9-CEFA-408FD0597ECF}"/>
                    </a:ext>
                  </a:extLst>
                </p14:cNvPr>
                <p14:cNvContentPartPr/>
                <p14:nvPr/>
              </p14:nvContentPartPr>
              <p14:xfrm>
                <a:off x="5890180" y="1969057"/>
                <a:ext cx="2112480" cy="269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E44CAF4-3373-28E9-CEFA-408FD0597E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81180" y="1960057"/>
                  <a:ext cx="2130120" cy="286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EEE1ACE-F154-D827-BCD5-3D080E315BAE}"/>
                </a:ext>
              </a:extLst>
            </p:cNvPr>
            <p:cNvGrpSpPr/>
            <p:nvPr/>
          </p:nvGrpSpPr>
          <p:grpSpPr>
            <a:xfrm>
              <a:off x="6450700" y="1629217"/>
              <a:ext cx="609120" cy="371880"/>
              <a:chOff x="2412100" y="2718109"/>
              <a:chExt cx="609120" cy="37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196A66B5-BC92-2C5C-9335-15FCEA017CEF}"/>
                      </a:ext>
                    </a:extLst>
                  </p14:cNvPr>
                  <p14:cNvContentPartPr/>
                  <p14:nvPr/>
                </p14:nvContentPartPr>
                <p14:xfrm>
                  <a:off x="2412100" y="2740429"/>
                  <a:ext cx="194400" cy="34956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196A66B5-BC92-2C5C-9335-15FCEA017CE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403460" y="2731429"/>
                    <a:ext cx="212040" cy="36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84967588-47F1-E561-EEA6-1B9C26A94840}"/>
                      </a:ext>
                    </a:extLst>
                  </p14:cNvPr>
                  <p14:cNvContentPartPr/>
                  <p14:nvPr/>
                </p14:nvContentPartPr>
                <p14:xfrm>
                  <a:off x="2613340" y="2923309"/>
                  <a:ext cx="162360" cy="1659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84967588-47F1-E561-EEA6-1B9C26A9484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604340" y="2914669"/>
                    <a:ext cx="18000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A8FCF11F-57D5-E52F-3E79-83203A9A42DF}"/>
                      </a:ext>
                    </a:extLst>
                  </p14:cNvPr>
                  <p14:cNvContentPartPr/>
                  <p14:nvPr/>
                </p14:nvContentPartPr>
                <p14:xfrm>
                  <a:off x="2859580" y="2718109"/>
                  <a:ext cx="25920" cy="29484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A8FCF11F-57D5-E52F-3E79-83203A9A42D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850940" y="2709469"/>
                    <a:ext cx="43560" cy="31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A4DBDB8F-F948-242A-1E95-7048B36C857B}"/>
                      </a:ext>
                    </a:extLst>
                  </p14:cNvPr>
                  <p14:cNvContentPartPr/>
                  <p14:nvPr/>
                </p14:nvContentPartPr>
                <p14:xfrm>
                  <a:off x="2719900" y="2863909"/>
                  <a:ext cx="301320" cy="15984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A4DBDB8F-F948-242A-1E95-7048B36C857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710900" y="2855269"/>
                    <a:ext cx="318960" cy="177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76F4B-DA69-504A-7309-87BE28CE67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176927" y="2694686"/>
            <a:ext cx="4769521" cy="221727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>
              <a:defRPr/>
            </a:pPr>
            <a:r>
              <a:rPr lang="en-US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// increment x: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lang="en-US" sz="1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incr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/:x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// add x and 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/:x/:y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// </a:t>
            </a:r>
            <a:r>
              <a:rPr lang="en-US" sz="1500" b="1" dirty="0">
                <a:solidFill>
                  <a:srgbClr val="008000"/>
                </a:solidFill>
                <a:latin typeface="Consolas" panose="020B0609020204030204" pitchFamily="49" charset="0"/>
              </a:rPr>
              <a:t>raise x to the exponent e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pow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/:x/:e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96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SOA </a:t>
            </a:r>
            <a:r>
              <a:rPr lang="en-US" sz="3200" dirty="0">
                <a:solidFill>
                  <a:srgbClr val="0000FF"/>
                </a:solidFill>
                <a:latin typeface="Calibri"/>
              </a:rPr>
              <a:t>e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xample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50"/>
            <a:ext cx="8000998" cy="778650"/>
          </a:xfrm>
        </p:spPr>
        <p:txBody>
          <a:bodyPr/>
          <a:lstStyle/>
          <a:p>
            <a:pPr marL="227013" indent="-227013"/>
            <a:r>
              <a:rPr lang="en-US" sz="2400" dirty="0"/>
              <a:t>Let's build a simple </a:t>
            </a:r>
            <a:r>
              <a:rPr lang="en-US" sz="2400" dirty="0">
                <a:solidFill>
                  <a:srgbClr val="0000FF"/>
                </a:solidFill>
              </a:rPr>
              <a:t>calculator</a:t>
            </a:r>
            <a:r>
              <a:rPr lang="en-US" sz="2400" dirty="0"/>
              <a:t> web service…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239109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65ED57-97E0-8DF1-17EB-6A60C7A0862D}"/>
              </a:ext>
            </a:extLst>
          </p:cNvPr>
          <p:cNvGrpSpPr/>
          <p:nvPr/>
        </p:nvGrpSpPr>
        <p:grpSpPr>
          <a:xfrm>
            <a:off x="184532" y="4474810"/>
            <a:ext cx="4330920" cy="1946862"/>
            <a:chOff x="5029200" y="697537"/>
            <a:chExt cx="4330920" cy="19468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8192DB-02CA-D40C-DED6-46185A30E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813896"/>
              <a:ext cx="954912" cy="1830503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DD5E324-81D4-824A-4AA5-BB4F6DEF18C2}"/>
                </a:ext>
              </a:extLst>
            </p:cNvPr>
            <p:cNvGrpSpPr/>
            <p:nvPr/>
          </p:nvGrpSpPr>
          <p:grpSpPr>
            <a:xfrm>
              <a:off x="7861080" y="869532"/>
              <a:ext cx="1499040" cy="1738440"/>
              <a:chOff x="3581400" y="2332203"/>
              <a:chExt cx="1499040" cy="173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BF9E06BC-8955-FB04-ED65-0FCE49F3C9EF}"/>
                      </a:ext>
                    </a:extLst>
                  </p14:cNvPr>
                  <p14:cNvContentPartPr/>
                  <p14:nvPr/>
                </p14:nvContentPartPr>
                <p14:xfrm>
                  <a:off x="3608760" y="2516883"/>
                  <a:ext cx="114840" cy="102420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BF9E06BC-8955-FB04-ED65-0FCE49F3C9EF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99760" y="2507883"/>
                    <a:ext cx="132480" cy="10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834EFD0B-5798-49BC-D393-950651FE4D9E}"/>
                      </a:ext>
                    </a:extLst>
                  </p14:cNvPr>
                  <p14:cNvContentPartPr/>
                  <p14:nvPr/>
                </p14:nvContentPartPr>
                <p14:xfrm>
                  <a:off x="3581400" y="2332203"/>
                  <a:ext cx="1499040" cy="173844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834EFD0B-5798-49BC-D393-950651FE4D9E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572402" y="2323203"/>
                    <a:ext cx="1516676" cy="175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2D48C05-3531-2767-B94B-0893269CFC17}"/>
                      </a:ext>
                    </a:extLst>
                  </p14:cNvPr>
                  <p14:cNvContentPartPr/>
                  <p14:nvPr/>
                </p14:nvContentPartPr>
                <p14:xfrm>
                  <a:off x="3800640" y="2728203"/>
                  <a:ext cx="743760" cy="2962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2D48C05-3531-2767-B94B-0893269CFC1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791640" y="2719214"/>
                    <a:ext cx="761400" cy="3138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457A362F-93AE-73D6-78DC-3902A4AF97F7}"/>
                      </a:ext>
                    </a:extLst>
                  </p14:cNvPr>
                  <p14:cNvContentPartPr/>
                  <p14:nvPr/>
                </p14:nvContentPartPr>
                <p14:xfrm>
                  <a:off x="3819720" y="3318243"/>
                  <a:ext cx="173160" cy="2250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457A362F-93AE-73D6-78DC-3902A4AF97F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810720" y="3309243"/>
                    <a:ext cx="190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EC779F6-F17D-2C42-FB7B-3C005244AD3C}"/>
                      </a:ext>
                    </a:extLst>
                  </p14:cNvPr>
                  <p14:cNvContentPartPr/>
                  <p14:nvPr/>
                </p14:nvContentPartPr>
                <p14:xfrm>
                  <a:off x="3984960" y="3308163"/>
                  <a:ext cx="320400" cy="2070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0EC779F6-F17D-2C42-FB7B-3C005244AD3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75960" y="3299147"/>
                    <a:ext cx="338040" cy="2246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CBAB9371-EC36-CAB8-137E-131D0F0A1780}"/>
                      </a:ext>
                    </a:extLst>
                  </p14:cNvPr>
                  <p14:cNvContentPartPr/>
                  <p14:nvPr/>
                </p14:nvContentPartPr>
                <p14:xfrm>
                  <a:off x="4334880" y="3222843"/>
                  <a:ext cx="500760" cy="243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CBAB9371-EC36-CAB8-137E-131D0F0A178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325874" y="3213830"/>
                    <a:ext cx="518413" cy="26102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A30BA28-875E-F966-E72D-E150E3A0DAD4}"/>
                    </a:ext>
                  </a:extLst>
                </p14:cNvPr>
                <p14:cNvContentPartPr/>
                <p14:nvPr/>
              </p14:nvContentPartPr>
              <p14:xfrm>
                <a:off x="5890900" y="1358137"/>
                <a:ext cx="2095200" cy="25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A30BA28-875E-F966-E72D-E150E3A0DA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81898" y="1349124"/>
                  <a:ext cx="2112843" cy="27722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5D26D69-AB26-CC85-57C6-1B2F2C468711}"/>
                </a:ext>
              </a:extLst>
            </p:cNvPr>
            <p:cNvGrpSpPr/>
            <p:nvPr/>
          </p:nvGrpSpPr>
          <p:grpSpPr>
            <a:xfrm>
              <a:off x="6450340" y="697537"/>
              <a:ext cx="909720" cy="691560"/>
              <a:chOff x="2411740" y="1786429"/>
              <a:chExt cx="909720" cy="691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4A222FE2-AD08-7B21-D742-267719145E63}"/>
                      </a:ext>
                    </a:extLst>
                  </p14:cNvPr>
                  <p14:cNvContentPartPr/>
                  <p14:nvPr/>
                </p14:nvContentPartPr>
                <p14:xfrm>
                  <a:off x="2411740" y="1868149"/>
                  <a:ext cx="54720" cy="19008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4A222FE2-AD08-7B21-D742-267719145E63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402740" y="1859149"/>
                    <a:ext cx="7236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EC591C1B-5D38-994C-78B7-707BFA53DCB9}"/>
                      </a:ext>
                    </a:extLst>
                  </p14:cNvPr>
                  <p14:cNvContentPartPr/>
                  <p14:nvPr/>
                </p14:nvContentPartPr>
                <p14:xfrm>
                  <a:off x="2462500" y="1977589"/>
                  <a:ext cx="143640" cy="154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EC591C1B-5D38-994C-78B7-707BFA53DCB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453500" y="1968589"/>
                    <a:ext cx="161280" cy="3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2849F35C-D0E7-8E5D-F2E3-9C5FCF39F358}"/>
                      </a:ext>
                    </a:extLst>
                  </p14:cNvPr>
                  <p14:cNvContentPartPr/>
                  <p14:nvPr/>
                </p14:nvContentPartPr>
                <p14:xfrm>
                  <a:off x="2632780" y="1858789"/>
                  <a:ext cx="11520" cy="21276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2849F35C-D0E7-8E5D-F2E3-9C5FCF39F35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624140" y="1850149"/>
                    <a:ext cx="29160" cy="23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ED05AE86-C0E9-DC0F-943E-2AC36C6A10AB}"/>
                      </a:ext>
                    </a:extLst>
                  </p14:cNvPr>
                  <p14:cNvContentPartPr/>
                  <p14:nvPr/>
                </p14:nvContentPartPr>
                <p14:xfrm>
                  <a:off x="2752660" y="1880749"/>
                  <a:ext cx="4680" cy="13176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ED05AE86-C0E9-DC0F-943E-2AC36C6A10A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744020" y="1871749"/>
                    <a:ext cx="2232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BCD3ED15-05B3-5990-7949-F8BD6C0AFD5F}"/>
                      </a:ext>
                    </a:extLst>
                  </p14:cNvPr>
                  <p14:cNvContentPartPr/>
                  <p14:nvPr/>
                </p14:nvContentPartPr>
                <p14:xfrm>
                  <a:off x="2670580" y="1841869"/>
                  <a:ext cx="252000" cy="2340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BCD3ED15-05B3-5990-7949-F8BD6C0AFD5F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661580" y="1833229"/>
                    <a:ext cx="26964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54EAD642-7FDF-57E6-3CE7-28DA579409AC}"/>
                      </a:ext>
                    </a:extLst>
                  </p14:cNvPr>
                  <p14:cNvContentPartPr/>
                  <p14:nvPr/>
                </p14:nvContentPartPr>
                <p14:xfrm>
                  <a:off x="2965060" y="1889749"/>
                  <a:ext cx="8280" cy="15588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54EAD642-7FDF-57E6-3CE7-28DA579409AC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956060" y="1880749"/>
                    <a:ext cx="2592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654B9E04-3B70-B1AF-8237-DAAE7E5301B4}"/>
                      </a:ext>
                    </a:extLst>
                  </p14:cNvPr>
                  <p14:cNvContentPartPr/>
                  <p14:nvPr/>
                </p14:nvContentPartPr>
                <p14:xfrm>
                  <a:off x="2857420" y="1858789"/>
                  <a:ext cx="275400" cy="3420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654B9E04-3B70-B1AF-8237-DAAE7E5301B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848420" y="1850149"/>
                    <a:ext cx="29304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5E974573-4283-90BC-419A-2175EF29D2B3}"/>
                      </a:ext>
                    </a:extLst>
                  </p14:cNvPr>
                  <p14:cNvContentPartPr/>
                  <p14:nvPr/>
                </p14:nvContentPartPr>
                <p14:xfrm>
                  <a:off x="3116260" y="1786429"/>
                  <a:ext cx="205200" cy="2620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5E974573-4283-90BC-419A-2175EF29D2B3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107260" y="1777429"/>
                    <a:ext cx="22284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3F56CA32-49D4-FCCF-37EA-E045CE8C3421}"/>
                      </a:ext>
                    </a:extLst>
                  </p14:cNvPr>
                  <p14:cNvContentPartPr/>
                  <p14:nvPr/>
                </p14:nvContentPartPr>
                <p14:xfrm>
                  <a:off x="2621980" y="2203669"/>
                  <a:ext cx="402480" cy="27432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3F56CA32-49D4-FCCF-37EA-E045CE8C3421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613340" y="2194669"/>
                    <a:ext cx="420120" cy="29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68107843-ACE2-984C-E4FE-6559F9697C0D}"/>
                      </a:ext>
                    </a:extLst>
                  </p14:cNvPr>
                  <p14:cNvContentPartPr/>
                  <p14:nvPr/>
                </p14:nvContentPartPr>
                <p14:xfrm>
                  <a:off x="3030940" y="2102509"/>
                  <a:ext cx="31680" cy="26568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68107843-ACE2-984C-E4FE-6559F9697C0D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021940" y="2093869"/>
                    <a:ext cx="49320" cy="28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1454EC5A-7A0E-1646-0382-4840E2A8611C}"/>
                      </a:ext>
                    </a:extLst>
                  </p14:cNvPr>
                  <p14:cNvContentPartPr/>
                  <p14:nvPr/>
                </p14:nvContentPartPr>
                <p14:xfrm>
                  <a:off x="2917180" y="2202589"/>
                  <a:ext cx="218160" cy="3852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1454EC5A-7A0E-1646-0382-4840E2A8611C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908180" y="2193589"/>
                    <a:ext cx="235800" cy="5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E44CAF4-3373-28E9-CEFA-408FD0597ECF}"/>
                    </a:ext>
                  </a:extLst>
                </p14:cNvPr>
                <p14:cNvContentPartPr/>
                <p14:nvPr/>
              </p14:nvContentPartPr>
              <p14:xfrm>
                <a:off x="5890180" y="1969057"/>
                <a:ext cx="2112480" cy="269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E44CAF4-3373-28E9-CEFA-408FD0597E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81180" y="1960057"/>
                  <a:ext cx="2130120" cy="286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EEE1ACE-F154-D827-BCD5-3D080E315BAE}"/>
                </a:ext>
              </a:extLst>
            </p:cNvPr>
            <p:cNvGrpSpPr/>
            <p:nvPr/>
          </p:nvGrpSpPr>
          <p:grpSpPr>
            <a:xfrm>
              <a:off x="6450700" y="1629217"/>
              <a:ext cx="609120" cy="371880"/>
              <a:chOff x="2412100" y="2718109"/>
              <a:chExt cx="609120" cy="37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196A66B5-BC92-2C5C-9335-15FCEA017CEF}"/>
                      </a:ext>
                    </a:extLst>
                  </p14:cNvPr>
                  <p14:cNvContentPartPr/>
                  <p14:nvPr/>
                </p14:nvContentPartPr>
                <p14:xfrm>
                  <a:off x="2412100" y="2740429"/>
                  <a:ext cx="194400" cy="34956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196A66B5-BC92-2C5C-9335-15FCEA017CE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403460" y="2731429"/>
                    <a:ext cx="212040" cy="36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84967588-47F1-E561-EEA6-1B9C26A94840}"/>
                      </a:ext>
                    </a:extLst>
                  </p14:cNvPr>
                  <p14:cNvContentPartPr/>
                  <p14:nvPr/>
                </p14:nvContentPartPr>
                <p14:xfrm>
                  <a:off x="2613340" y="2923309"/>
                  <a:ext cx="162360" cy="1659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84967588-47F1-E561-EEA6-1B9C26A9484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604340" y="2914669"/>
                    <a:ext cx="18000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A8FCF11F-57D5-E52F-3E79-83203A9A42DF}"/>
                      </a:ext>
                    </a:extLst>
                  </p14:cNvPr>
                  <p14:cNvContentPartPr/>
                  <p14:nvPr/>
                </p14:nvContentPartPr>
                <p14:xfrm>
                  <a:off x="2859580" y="2718109"/>
                  <a:ext cx="25920" cy="29484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A8FCF11F-57D5-E52F-3E79-83203A9A42D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850940" y="2709469"/>
                    <a:ext cx="43560" cy="31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A4DBDB8F-F948-242A-1E95-7048B36C857B}"/>
                      </a:ext>
                    </a:extLst>
                  </p14:cNvPr>
                  <p14:cNvContentPartPr/>
                  <p14:nvPr/>
                </p14:nvContentPartPr>
                <p14:xfrm>
                  <a:off x="2719900" y="2863909"/>
                  <a:ext cx="301320" cy="15984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A4DBDB8F-F948-242A-1E95-7048B36C857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710900" y="2855269"/>
                    <a:ext cx="318960" cy="177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993E07-CCF5-5734-169B-2A2F69B4869B}"/>
              </a:ext>
            </a:extLst>
          </p:cNvPr>
          <p:cNvGrpSpPr/>
          <p:nvPr/>
        </p:nvGrpSpPr>
        <p:grpSpPr>
          <a:xfrm>
            <a:off x="2461262" y="1803562"/>
            <a:ext cx="2127240" cy="3333600"/>
            <a:chOff x="6641450" y="2103365"/>
            <a:chExt cx="2127240" cy="33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A358C3-839F-696C-F9A5-3E662C4D158B}"/>
                    </a:ext>
                  </a:extLst>
                </p14:cNvPr>
                <p14:cNvContentPartPr/>
                <p14:nvPr/>
              </p14:nvContentPartPr>
              <p14:xfrm>
                <a:off x="7034570" y="2503325"/>
                <a:ext cx="108360" cy="175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A358C3-839F-696C-F9A5-3E662C4D15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25570" y="2494325"/>
                  <a:ext cx="126000" cy="17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E1F17F-A50D-5937-B4EE-F6703EA0ABD3}"/>
                    </a:ext>
                  </a:extLst>
                </p14:cNvPr>
                <p14:cNvContentPartPr/>
                <p14:nvPr/>
              </p14:nvContentPartPr>
              <p14:xfrm>
                <a:off x="7013690" y="2509085"/>
                <a:ext cx="1755000" cy="195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E1F17F-A50D-5937-B4EE-F6703EA0AB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05050" y="2500445"/>
                  <a:ext cx="1772640" cy="19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60A8D1-B85D-9FEA-9229-2D74E4611ABD}"/>
                    </a:ext>
                  </a:extLst>
                </p14:cNvPr>
                <p14:cNvContentPartPr/>
                <p14:nvPr/>
              </p14:nvContentPartPr>
              <p14:xfrm>
                <a:off x="7504730" y="2103365"/>
                <a:ext cx="162720" cy="511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60A8D1-B85D-9FEA-9229-2D74E4611A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95730" y="2094725"/>
                  <a:ext cx="1803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BC4768-3496-2144-08C3-4E1A53E1BD85}"/>
                    </a:ext>
                  </a:extLst>
                </p14:cNvPr>
                <p14:cNvContentPartPr/>
                <p14:nvPr/>
              </p14:nvContentPartPr>
              <p14:xfrm>
                <a:off x="7672850" y="2154485"/>
                <a:ext cx="115560" cy="430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BC4768-3496-2144-08C3-4E1A53E1BD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63850" y="2145485"/>
                  <a:ext cx="1332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C607D7-4B61-CAA7-E348-4F8631611252}"/>
                    </a:ext>
                  </a:extLst>
                </p14:cNvPr>
                <p14:cNvContentPartPr/>
                <p14:nvPr/>
              </p14:nvContentPartPr>
              <p14:xfrm>
                <a:off x="7604090" y="2384525"/>
                <a:ext cx="267840" cy="84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C607D7-4B61-CAA7-E348-4F86316112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95450" y="2375885"/>
                  <a:ext cx="285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36C89C-F97A-FC7F-7CD1-60729F44DB87}"/>
                    </a:ext>
                  </a:extLst>
                </p14:cNvPr>
                <p14:cNvContentPartPr/>
                <p14:nvPr/>
              </p14:nvContentPartPr>
              <p14:xfrm>
                <a:off x="7843850" y="2169965"/>
                <a:ext cx="279360" cy="409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36C89C-F97A-FC7F-7CD1-60729F44DB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34850" y="2161325"/>
                  <a:ext cx="2970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D8DCEA-6D31-C8B3-6D76-D03B89620D3F}"/>
                    </a:ext>
                  </a:extLst>
                </p14:cNvPr>
                <p14:cNvContentPartPr/>
                <p14:nvPr/>
              </p14:nvContentPartPr>
              <p14:xfrm>
                <a:off x="8258210" y="2236565"/>
                <a:ext cx="72720" cy="291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D8DCEA-6D31-C8B3-6D76-D03B89620D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9210" y="2227565"/>
                  <a:ext cx="903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24955E-1329-0933-FC41-579D8CF3C059}"/>
                    </a:ext>
                  </a:extLst>
                </p14:cNvPr>
                <p14:cNvContentPartPr/>
                <p14:nvPr/>
              </p14:nvContentPartPr>
              <p14:xfrm>
                <a:off x="8105570" y="2159525"/>
                <a:ext cx="399600" cy="137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24955E-1329-0933-FC41-579D8CF3C05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96930" y="2150525"/>
                  <a:ext cx="417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E4810C-ACE2-63FF-4EC9-ACE22EC5932F}"/>
                    </a:ext>
                  </a:extLst>
                </p14:cNvPr>
                <p14:cNvContentPartPr/>
                <p14:nvPr/>
              </p14:nvContentPartPr>
              <p14:xfrm>
                <a:off x="8116010" y="2423765"/>
                <a:ext cx="442080" cy="111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E4810C-ACE2-63FF-4EC9-ACE22EC5932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07370" y="2415125"/>
                  <a:ext cx="459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173DD36-6D70-AFC1-FEB2-2002A9E773C4}"/>
                    </a:ext>
                  </a:extLst>
                </p14:cNvPr>
                <p14:cNvContentPartPr/>
                <p14:nvPr/>
              </p14:nvContentPartPr>
              <p14:xfrm>
                <a:off x="7251290" y="4463165"/>
                <a:ext cx="114120" cy="135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173DD36-6D70-AFC1-FEB2-2002A9E773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42650" y="4454525"/>
                  <a:ext cx="131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DFF4125-71DA-43AE-37C7-30E3BA03555C}"/>
                    </a:ext>
                  </a:extLst>
                </p14:cNvPr>
                <p14:cNvContentPartPr/>
                <p14:nvPr/>
              </p14:nvContentPartPr>
              <p14:xfrm>
                <a:off x="7069850" y="4732085"/>
                <a:ext cx="122400" cy="142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DFF4125-71DA-43AE-37C7-30E3BA03555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60850" y="4723085"/>
                  <a:ext cx="140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C510CD-6E50-CC5D-6488-E8EA9CDCCBA8}"/>
                    </a:ext>
                  </a:extLst>
                </p14:cNvPr>
                <p14:cNvContentPartPr/>
                <p14:nvPr/>
              </p14:nvContentPartPr>
              <p14:xfrm>
                <a:off x="6845210" y="5060405"/>
                <a:ext cx="127080" cy="10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C510CD-6E50-CC5D-6488-E8EA9CDCCBA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36570" y="5051405"/>
                  <a:ext cx="144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39A2CE-19F1-91B0-4778-51FCA4700FA6}"/>
                    </a:ext>
                  </a:extLst>
                </p14:cNvPr>
                <p14:cNvContentPartPr/>
                <p14:nvPr/>
              </p14:nvContentPartPr>
              <p14:xfrm>
                <a:off x="6641450" y="5290085"/>
                <a:ext cx="1407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39A2CE-19F1-91B0-4778-51FCA4700F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32450" y="5281085"/>
                  <a:ext cx="1584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D2A094A-4884-59DD-0C27-7ECCD5E109D8}"/>
              </a:ext>
            </a:extLst>
          </p:cNvPr>
          <p:cNvGrpSpPr/>
          <p:nvPr/>
        </p:nvGrpSpPr>
        <p:grpSpPr>
          <a:xfrm>
            <a:off x="3007772" y="2491522"/>
            <a:ext cx="1507680" cy="1385280"/>
            <a:chOff x="7190810" y="3030005"/>
            <a:chExt cx="1507680" cy="13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652B0A-5746-A6CA-5446-131D8C206C23}"/>
                    </a:ext>
                  </a:extLst>
                </p14:cNvPr>
                <p14:cNvContentPartPr/>
                <p14:nvPr/>
              </p14:nvContentPartPr>
              <p14:xfrm>
                <a:off x="7190810" y="3219365"/>
                <a:ext cx="23760" cy="122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652B0A-5746-A6CA-5446-131D8C206C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81810" y="3210365"/>
                  <a:ext cx="41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CBBD31-78F8-EF61-DC39-F6C7A5880A94}"/>
                    </a:ext>
                  </a:extLst>
                </p14:cNvPr>
                <p14:cNvContentPartPr/>
                <p14:nvPr/>
              </p14:nvContentPartPr>
              <p14:xfrm>
                <a:off x="7201250" y="3109565"/>
                <a:ext cx="4680" cy="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CBBD31-78F8-EF61-DC39-F6C7A5880A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92250" y="3100925"/>
                  <a:ext cx="22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0DD5B2-662C-9C36-3A7A-5FEC37C00A40}"/>
                    </a:ext>
                  </a:extLst>
                </p14:cNvPr>
                <p14:cNvContentPartPr/>
                <p14:nvPr/>
              </p14:nvContentPartPr>
              <p14:xfrm>
                <a:off x="7272170" y="3156365"/>
                <a:ext cx="208080" cy="192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0DD5B2-662C-9C36-3A7A-5FEC37C00A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63530" y="3147365"/>
                  <a:ext cx="225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B6333B3-3DA5-A0B1-A101-1F6412568A85}"/>
                    </a:ext>
                  </a:extLst>
                </p14:cNvPr>
                <p14:cNvContentPartPr/>
                <p14:nvPr/>
              </p14:nvContentPartPr>
              <p14:xfrm>
                <a:off x="7561970" y="3208925"/>
                <a:ext cx="159480" cy="165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B6333B3-3DA5-A0B1-A101-1F6412568A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2970" y="3200285"/>
                  <a:ext cx="177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53B5CD-0A89-B166-B4E0-530B69213E5C}"/>
                    </a:ext>
                  </a:extLst>
                </p14:cNvPr>
                <p14:cNvContentPartPr/>
                <p14:nvPr/>
              </p14:nvContentPartPr>
              <p14:xfrm>
                <a:off x="7805690" y="3176525"/>
                <a:ext cx="223200" cy="189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53B5CD-0A89-B166-B4E0-530B69213E5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96690" y="3167525"/>
                  <a:ext cx="240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E6E035-8F28-888B-4E35-91D378DE1DE1}"/>
                    </a:ext>
                  </a:extLst>
                </p14:cNvPr>
                <p14:cNvContentPartPr/>
                <p14:nvPr/>
              </p14:nvContentPartPr>
              <p14:xfrm>
                <a:off x="7242290" y="3571445"/>
                <a:ext cx="168840" cy="16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E6E035-8F28-888B-4E35-91D378DE1D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33290" y="3562445"/>
                  <a:ext cx="186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8E113E-DD28-A2F1-3811-95090D558335}"/>
                    </a:ext>
                  </a:extLst>
                </p14:cNvPr>
                <p14:cNvContentPartPr/>
                <p14:nvPr/>
              </p14:nvContentPartPr>
              <p14:xfrm>
                <a:off x="7476290" y="3441125"/>
                <a:ext cx="215280" cy="299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8E113E-DD28-A2F1-3811-95090D5583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67650" y="3432125"/>
                  <a:ext cx="232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23F8CB-4DA5-E8B4-D188-F32C617D0B6C}"/>
                    </a:ext>
                  </a:extLst>
                </p14:cNvPr>
                <p14:cNvContentPartPr/>
                <p14:nvPr/>
              </p14:nvContentPartPr>
              <p14:xfrm>
                <a:off x="7696970" y="3368405"/>
                <a:ext cx="195120" cy="31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23F8CB-4DA5-E8B4-D188-F32C617D0B6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88330" y="3359405"/>
                  <a:ext cx="2127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C8C5F4-B2CB-B5B7-2EFE-FC1A77C40513}"/>
                    </a:ext>
                  </a:extLst>
                </p14:cNvPr>
                <p14:cNvContentPartPr/>
                <p14:nvPr/>
              </p14:nvContentPartPr>
              <p14:xfrm>
                <a:off x="7267850" y="3950525"/>
                <a:ext cx="193320" cy="28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C8C5F4-B2CB-B5B7-2EFE-FC1A77C4051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59210" y="3941525"/>
                  <a:ext cx="210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2A88E9-C5E3-24CF-BE02-FAD2247F73EE}"/>
                    </a:ext>
                  </a:extLst>
                </p14:cNvPr>
                <p14:cNvContentPartPr/>
                <p14:nvPr/>
              </p14:nvContentPartPr>
              <p14:xfrm>
                <a:off x="7470530" y="3946925"/>
                <a:ext cx="176400" cy="208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2A88E9-C5E3-24CF-BE02-FAD2247F73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61530" y="3937925"/>
                  <a:ext cx="194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8A8A32-F961-27B6-CFDF-53A38BE74FBF}"/>
                    </a:ext>
                  </a:extLst>
                </p14:cNvPr>
                <p14:cNvContentPartPr/>
                <p14:nvPr/>
              </p14:nvContentPartPr>
              <p14:xfrm>
                <a:off x="7691930" y="3948725"/>
                <a:ext cx="336960" cy="19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8A8A32-F961-27B6-CFDF-53A38BE74FB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82930" y="3940085"/>
                  <a:ext cx="354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8EED31-D646-5DDF-F55C-900A651201A0}"/>
                    </a:ext>
                  </a:extLst>
                </p14:cNvPr>
                <p14:cNvContentPartPr/>
                <p14:nvPr/>
              </p14:nvContentPartPr>
              <p14:xfrm>
                <a:off x="8101970" y="3060245"/>
                <a:ext cx="135720" cy="390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8EED31-D646-5DDF-F55C-900A651201A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92970" y="3051605"/>
                  <a:ext cx="1533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76A80FB-C5A0-CB99-237E-F23A88C7525B}"/>
                    </a:ext>
                  </a:extLst>
                </p14:cNvPr>
                <p14:cNvContentPartPr/>
                <p14:nvPr/>
              </p14:nvContentPartPr>
              <p14:xfrm>
                <a:off x="8330570" y="3165365"/>
                <a:ext cx="117360" cy="167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76A80FB-C5A0-CB99-237E-F23A88C752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1570" y="3156725"/>
                  <a:ext cx="135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CC47323-6CA6-7512-78C3-F5F35C7B27FD}"/>
                    </a:ext>
                  </a:extLst>
                </p14:cNvPr>
                <p14:cNvContentPartPr/>
                <p14:nvPr/>
              </p14:nvContentPartPr>
              <p14:xfrm>
                <a:off x="8271530" y="3161045"/>
                <a:ext cx="200160" cy="213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CC47323-6CA6-7512-78C3-F5F35C7B27F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62890" y="3152405"/>
                  <a:ext cx="217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6A4B26-4AF6-C624-75ED-D49B338D95A1}"/>
                    </a:ext>
                  </a:extLst>
                </p14:cNvPr>
                <p14:cNvContentPartPr/>
                <p14:nvPr/>
              </p14:nvContentPartPr>
              <p14:xfrm>
                <a:off x="8502650" y="3030005"/>
                <a:ext cx="29160" cy="37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6A4B26-4AF6-C624-75ED-D49B338D95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93650" y="3021365"/>
                  <a:ext cx="468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438DDFA-BE26-5F9F-A89E-ADDC41677555}"/>
                    </a:ext>
                  </a:extLst>
                </p14:cNvPr>
                <p14:cNvContentPartPr/>
                <p14:nvPr/>
              </p14:nvContentPartPr>
              <p14:xfrm>
                <a:off x="7991450" y="3401165"/>
                <a:ext cx="100080" cy="36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438DDFA-BE26-5F9F-A89E-ADDC4167755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82450" y="3392525"/>
                  <a:ext cx="1177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1B42BE-B0FD-8006-654F-C13AF70C39DB}"/>
                    </a:ext>
                  </a:extLst>
                </p14:cNvPr>
                <p14:cNvContentPartPr/>
                <p14:nvPr/>
              </p14:nvContentPartPr>
              <p14:xfrm>
                <a:off x="8125370" y="3508445"/>
                <a:ext cx="79920" cy="126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1B42BE-B0FD-8006-654F-C13AF70C39D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16370" y="3499445"/>
                  <a:ext cx="97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D8EBB9-BEB8-0AD4-9C4D-339B8891E9C3}"/>
                    </a:ext>
                  </a:extLst>
                </p14:cNvPr>
                <p14:cNvContentPartPr/>
                <p14:nvPr/>
              </p14:nvContentPartPr>
              <p14:xfrm>
                <a:off x="8106290" y="3472445"/>
                <a:ext cx="146880" cy="203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D8EBB9-BEB8-0AD4-9C4D-339B8891E9C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97650" y="3463445"/>
                  <a:ext cx="164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BEE5AB9-1840-B608-227D-B5D52D116D01}"/>
                    </a:ext>
                  </a:extLst>
                </p14:cNvPr>
                <p14:cNvContentPartPr/>
                <p14:nvPr/>
              </p14:nvContentPartPr>
              <p14:xfrm>
                <a:off x="8269730" y="3575045"/>
                <a:ext cx="167040" cy="173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BEE5AB9-1840-B608-227D-B5D52D116D0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61090" y="3566405"/>
                  <a:ext cx="184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8211FAB-513A-3D5D-7BCC-BD3D92C47555}"/>
                    </a:ext>
                  </a:extLst>
                </p14:cNvPr>
                <p14:cNvContentPartPr/>
                <p14:nvPr/>
              </p14:nvContentPartPr>
              <p14:xfrm>
                <a:off x="8416970" y="3530405"/>
                <a:ext cx="88560" cy="277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8211FAB-513A-3D5D-7BCC-BD3D92C4755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07970" y="3521765"/>
                  <a:ext cx="106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910B1B-E53F-F10B-E6C2-DB3B23E80AB4}"/>
                    </a:ext>
                  </a:extLst>
                </p14:cNvPr>
                <p14:cNvContentPartPr/>
                <p14:nvPr/>
              </p14:nvContentPartPr>
              <p14:xfrm>
                <a:off x="8418770" y="3407285"/>
                <a:ext cx="130320" cy="495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910B1B-E53F-F10B-E6C2-DB3B23E80AB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09770" y="3398645"/>
                  <a:ext cx="1479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6C82647-9867-0FB5-E7A7-244C65BCB049}"/>
                    </a:ext>
                  </a:extLst>
                </p14:cNvPr>
                <p14:cNvContentPartPr/>
                <p14:nvPr/>
              </p14:nvContentPartPr>
              <p14:xfrm>
                <a:off x="8119250" y="3841085"/>
                <a:ext cx="64800" cy="46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6C82647-9867-0FB5-E7A7-244C65BCB04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10250" y="3832085"/>
                  <a:ext cx="824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966BCCD-60A1-9F4B-E051-D02EF26A2269}"/>
                    </a:ext>
                  </a:extLst>
                </p14:cNvPr>
                <p14:cNvContentPartPr/>
                <p14:nvPr/>
              </p14:nvContentPartPr>
              <p14:xfrm>
                <a:off x="8234090" y="3997685"/>
                <a:ext cx="91440" cy="163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966BCCD-60A1-9F4B-E051-D02EF26A22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25450" y="3989045"/>
                  <a:ext cx="109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F0AD3C-7B94-6E78-8210-43A49E22BFD8}"/>
                    </a:ext>
                  </a:extLst>
                </p14:cNvPr>
                <p14:cNvContentPartPr/>
                <p14:nvPr/>
              </p14:nvContentPartPr>
              <p14:xfrm>
                <a:off x="8198810" y="3991565"/>
                <a:ext cx="186480" cy="264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F0AD3C-7B94-6E78-8210-43A49E22BFD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89810" y="3982925"/>
                  <a:ext cx="204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9C955F6-9E4E-1D06-6A2F-2B30516BCDC4}"/>
                    </a:ext>
                  </a:extLst>
                </p14:cNvPr>
                <p14:cNvContentPartPr/>
                <p14:nvPr/>
              </p14:nvContentPartPr>
              <p14:xfrm>
                <a:off x="8406530" y="4089125"/>
                <a:ext cx="146880" cy="156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9C955F6-9E4E-1D06-6A2F-2B30516BCDC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97890" y="4080125"/>
                  <a:ext cx="164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371205-71D2-F35E-F721-C2642316F3F8}"/>
                    </a:ext>
                  </a:extLst>
                </p14:cNvPr>
                <p14:cNvContentPartPr/>
                <p14:nvPr/>
              </p14:nvContentPartPr>
              <p14:xfrm>
                <a:off x="8320490" y="4286765"/>
                <a:ext cx="69120" cy="61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371205-71D2-F35E-F721-C2642316F3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11850" y="4278125"/>
                  <a:ext cx="86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39222A-0144-F5DF-DBB0-D649AFA2A865}"/>
                    </a:ext>
                  </a:extLst>
                </p14:cNvPr>
                <p14:cNvContentPartPr/>
                <p14:nvPr/>
              </p14:nvContentPartPr>
              <p14:xfrm>
                <a:off x="8468810" y="3983645"/>
                <a:ext cx="229680" cy="431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39222A-0144-F5DF-DBB0-D649AFA2A8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60170" y="3975005"/>
                  <a:ext cx="247320" cy="449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A0AAB50B-39BE-EEF0-CCA7-26932F2F6FB6}"/>
              </a:ext>
            </a:extLst>
          </p:cNvPr>
          <p:cNvPicPr>
            <a:picLocks noChangeAspect="1"/>
          </p:cNvPicPr>
          <p:nvPr/>
        </p:nvPicPr>
        <p:blipFill>
          <a:blip r:embed="rId168"/>
          <a:stretch>
            <a:fillRect/>
          </a:stretch>
        </p:blipFill>
        <p:spPr>
          <a:xfrm>
            <a:off x="4961545" y="2538502"/>
            <a:ext cx="3874027" cy="17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994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function format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50"/>
            <a:ext cx="8000998" cy="1159650"/>
          </a:xfrm>
        </p:spPr>
        <p:txBody>
          <a:bodyPr/>
          <a:lstStyle/>
          <a:p>
            <a:pPr marL="227013" indent="-227013"/>
            <a:r>
              <a:rPr lang="en-US" sz="2400" dirty="0"/>
              <a:t>This example is using the </a:t>
            </a:r>
            <a:r>
              <a:rPr lang="en-US" sz="2400" dirty="0">
                <a:solidFill>
                  <a:srgbClr val="0000FF"/>
                </a:solidFill>
              </a:rPr>
              <a:t>Express</a:t>
            </a:r>
            <a:r>
              <a:rPr lang="en-US" sz="2400" dirty="0"/>
              <a:t> framework</a:t>
            </a:r>
          </a:p>
          <a:p>
            <a:pPr marL="227013" indent="-227013"/>
            <a:r>
              <a:rPr lang="en-US" sz="2400" dirty="0"/>
              <a:t>Express is built on top of </a:t>
            </a:r>
            <a:r>
              <a:rPr lang="en-US" sz="2400" dirty="0">
                <a:solidFill>
                  <a:srgbClr val="0000FF"/>
                </a:solidFill>
              </a:rPr>
              <a:t>JavaScript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FF"/>
                </a:solidFill>
              </a:rPr>
              <a:t>Node.js</a:t>
            </a:r>
            <a:endParaRPr lang="en-US" sz="2400" b="0" dirty="0">
              <a:solidFill>
                <a:srgbClr val="0000FF"/>
              </a:solidFill>
            </a:endParaRPr>
          </a:p>
          <a:p>
            <a:pPr marL="227013" indent="-227013"/>
            <a:endParaRPr lang="en-US" sz="2400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76F4B-DA69-504A-7309-87BE28CE67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13360" y="2567736"/>
            <a:ext cx="5105400" cy="234038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increment the value of x and return 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/:x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DEEABA-70AC-9499-AB1F-03DB93D3F880}"/>
              </a:ext>
            </a:extLst>
          </p:cNvPr>
          <p:cNvGrpSpPr/>
          <p:nvPr/>
        </p:nvGrpSpPr>
        <p:grpSpPr>
          <a:xfrm>
            <a:off x="0" y="3597817"/>
            <a:ext cx="2071273" cy="2518473"/>
            <a:chOff x="53526" y="3597817"/>
            <a:chExt cx="2071273" cy="251847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C170393-DC77-0DF2-B9E3-608005D82EEA}"/>
                </a:ext>
              </a:extLst>
            </p:cNvPr>
            <p:cNvSpPr txBox="1"/>
            <p:nvPr/>
          </p:nvSpPr>
          <p:spPr>
            <a:xfrm>
              <a:off x="53526" y="5469959"/>
              <a:ext cx="20712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object representing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express application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50BBC5-5175-3085-1500-22EAFBB1E3F4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1089163" y="3597817"/>
              <a:ext cx="587237" cy="18721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B44AB7-CA81-7578-4A8A-E5F176514338}"/>
              </a:ext>
            </a:extLst>
          </p:cNvPr>
          <p:cNvGrpSpPr/>
          <p:nvPr/>
        </p:nvGrpSpPr>
        <p:grpSpPr>
          <a:xfrm>
            <a:off x="1676400" y="3581942"/>
            <a:ext cx="1468992" cy="3088346"/>
            <a:chOff x="1769070" y="3581942"/>
            <a:chExt cx="1468992" cy="30883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CD8DB-21D4-29D7-4C97-CA5781F01A3D}"/>
                </a:ext>
              </a:extLst>
            </p:cNvPr>
            <p:cNvSpPr txBox="1"/>
            <p:nvPr/>
          </p:nvSpPr>
          <p:spPr>
            <a:xfrm>
              <a:off x="1769070" y="6300956"/>
              <a:ext cx="146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method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E57C5A-1A44-BA1B-B3FE-70D22ED5B8BD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2147473" y="3581942"/>
              <a:ext cx="356093" cy="2719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1C381F-1FA7-699F-00A8-8EA97FD8C52F}"/>
              </a:ext>
            </a:extLst>
          </p:cNvPr>
          <p:cNvGrpSpPr/>
          <p:nvPr/>
        </p:nvGrpSpPr>
        <p:grpSpPr>
          <a:xfrm>
            <a:off x="2445076" y="3581942"/>
            <a:ext cx="983924" cy="2270384"/>
            <a:chOff x="2618546" y="3581942"/>
            <a:chExt cx="983924" cy="22703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B255EB-C130-D50F-263B-68DC8DA92ED0}"/>
                </a:ext>
              </a:extLst>
            </p:cNvPr>
            <p:cNvSpPr txBox="1"/>
            <p:nvPr/>
          </p:nvSpPr>
          <p:spPr>
            <a:xfrm>
              <a:off x="2618546" y="5205995"/>
              <a:ext cx="9839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Path (or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route)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8B1D846-E625-7724-2811-4E13E8714DE9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2974639" y="3581942"/>
              <a:ext cx="135869" cy="1624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D949F9-0106-D0DA-2B58-D87092B46086}"/>
              </a:ext>
            </a:extLst>
          </p:cNvPr>
          <p:cNvSpPr txBox="1"/>
          <p:nvPr/>
        </p:nvSpPr>
        <p:spPr>
          <a:xfrm>
            <a:off x="6730682" y="3260874"/>
            <a:ext cx="2319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callback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xecute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call: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req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request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response object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0D67C4-9EC2-5DDC-AEDD-8E742937F746}"/>
              </a:ext>
            </a:extLst>
          </p:cNvPr>
          <p:cNvGrpSpPr/>
          <p:nvPr/>
        </p:nvGrpSpPr>
        <p:grpSpPr>
          <a:xfrm>
            <a:off x="3205740" y="3581942"/>
            <a:ext cx="1594860" cy="2602443"/>
            <a:chOff x="2618546" y="3634289"/>
            <a:chExt cx="1594860" cy="26024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FBA116-3D13-614D-EDAA-88B4F2D0155C}"/>
                </a:ext>
              </a:extLst>
            </p:cNvPr>
            <p:cNvSpPr txBox="1"/>
            <p:nvPr/>
          </p:nvSpPr>
          <p:spPr>
            <a:xfrm>
              <a:off x="2618546" y="5867400"/>
              <a:ext cx="1594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URL parameter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E3D18B4-E4F9-50CE-E925-1D992AE1B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8144" y="3634289"/>
              <a:ext cx="461385" cy="22331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4813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function format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50"/>
            <a:ext cx="8000998" cy="1159650"/>
          </a:xfrm>
        </p:spPr>
        <p:txBody>
          <a:bodyPr/>
          <a:lstStyle/>
          <a:p>
            <a:pPr marL="227013" indent="-227013"/>
            <a:r>
              <a:rPr lang="en-US" sz="2400" dirty="0"/>
              <a:t>This example is using the </a:t>
            </a:r>
            <a:r>
              <a:rPr lang="en-US" sz="2400" dirty="0">
                <a:solidFill>
                  <a:srgbClr val="0000FF"/>
                </a:solidFill>
              </a:rPr>
              <a:t>Express</a:t>
            </a:r>
            <a:r>
              <a:rPr lang="en-US" sz="2400" dirty="0"/>
              <a:t> framework</a:t>
            </a:r>
          </a:p>
          <a:p>
            <a:pPr marL="227013" indent="-227013"/>
            <a:r>
              <a:rPr lang="en-US" sz="2400" dirty="0"/>
              <a:t>Express is built on top of </a:t>
            </a:r>
            <a:r>
              <a:rPr lang="en-US" sz="2400" dirty="0">
                <a:solidFill>
                  <a:srgbClr val="0000FF"/>
                </a:solidFill>
              </a:rPr>
              <a:t>Node.js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FF"/>
                </a:solidFill>
              </a:rPr>
              <a:t>JavaScript</a:t>
            </a:r>
            <a:endParaRPr lang="en-US" sz="2400" b="0" dirty="0">
              <a:solidFill>
                <a:srgbClr val="0000FF"/>
              </a:solidFill>
            </a:endParaRPr>
          </a:p>
          <a:p>
            <a:pPr marL="227013" indent="-227013"/>
            <a:endParaRPr lang="en-US" sz="2400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76F4B-DA69-504A-7309-87BE28CE67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13360" y="2567736"/>
            <a:ext cx="5105400" cy="234038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increment the value of x and return 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/:x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DEEABA-70AC-9499-AB1F-03DB93D3F880}"/>
              </a:ext>
            </a:extLst>
          </p:cNvPr>
          <p:cNvGrpSpPr/>
          <p:nvPr/>
        </p:nvGrpSpPr>
        <p:grpSpPr>
          <a:xfrm>
            <a:off x="0" y="3597817"/>
            <a:ext cx="2071273" cy="2518473"/>
            <a:chOff x="53526" y="3597817"/>
            <a:chExt cx="2071273" cy="251847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C170393-DC77-0DF2-B9E3-608005D82EEA}"/>
                </a:ext>
              </a:extLst>
            </p:cNvPr>
            <p:cNvSpPr txBox="1"/>
            <p:nvPr/>
          </p:nvSpPr>
          <p:spPr>
            <a:xfrm>
              <a:off x="53526" y="5469959"/>
              <a:ext cx="20712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object representing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express application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50BBC5-5175-3085-1500-22EAFBB1E3F4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1089163" y="3597817"/>
              <a:ext cx="587237" cy="18721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B44AB7-CA81-7578-4A8A-E5F176514338}"/>
              </a:ext>
            </a:extLst>
          </p:cNvPr>
          <p:cNvGrpSpPr/>
          <p:nvPr/>
        </p:nvGrpSpPr>
        <p:grpSpPr>
          <a:xfrm>
            <a:off x="1676400" y="3581942"/>
            <a:ext cx="1468992" cy="3088346"/>
            <a:chOff x="1769070" y="3581942"/>
            <a:chExt cx="1468992" cy="30883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CD8DB-21D4-29D7-4C97-CA5781F01A3D}"/>
                </a:ext>
              </a:extLst>
            </p:cNvPr>
            <p:cNvSpPr txBox="1"/>
            <p:nvPr/>
          </p:nvSpPr>
          <p:spPr>
            <a:xfrm>
              <a:off x="1769070" y="6300956"/>
              <a:ext cx="146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method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E57C5A-1A44-BA1B-B3FE-70D22ED5B8BD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2147473" y="3581942"/>
              <a:ext cx="356093" cy="2719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1C381F-1FA7-699F-00A8-8EA97FD8C52F}"/>
              </a:ext>
            </a:extLst>
          </p:cNvPr>
          <p:cNvGrpSpPr/>
          <p:nvPr/>
        </p:nvGrpSpPr>
        <p:grpSpPr>
          <a:xfrm>
            <a:off x="2445076" y="3581942"/>
            <a:ext cx="983924" cy="2270384"/>
            <a:chOff x="2618546" y="3581942"/>
            <a:chExt cx="983924" cy="22703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B255EB-C130-D50F-263B-68DC8DA92ED0}"/>
                </a:ext>
              </a:extLst>
            </p:cNvPr>
            <p:cNvSpPr txBox="1"/>
            <p:nvPr/>
          </p:nvSpPr>
          <p:spPr>
            <a:xfrm>
              <a:off x="2618546" y="5205995"/>
              <a:ext cx="9839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Path (or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route)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8B1D846-E625-7724-2811-4E13E8714DE9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2974639" y="3581942"/>
              <a:ext cx="135869" cy="1624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DC3D79-07A4-5869-6B01-DB2FA3C225E7}"/>
              </a:ext>
            </a:extLst>
          </p:cNvPr>
          <p:cNvGrpSpPr/>
          <p:nvPr/>
        </p:nvGrpSpPr>
        <p:grpSpPr>
          <a:xfrm>
            <a:off x="1304020" y="3187189"/>
            <a:ext cx="7745758" cy="1463040"/>
            <a:chOff x="1304020" y="3187189"/>
            <a:chExt cx="7745758" cy="14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4B13008-4D80-4326-A2F1-84ADA34CD8B5}"/>
                    </a:ext>
                  </a:extLst>
                </p14:cNvPr>
                <p14:cNvContentPartPr/>
                <p14:nvPr/>
              </p14:nvContentPartPr>
              <p14:xfrm>
                <a:off x="1304020" y="3187189"/>
                <a:ext cx="4816800" cy="1463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4B13008-4D80-4326-A2F1-84ADA34CD8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95380" y="3178549"/>
                  <a:ext cx="4834440" cy="14806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D949F9-0106-D0DA-2B58-D87092B46086}"/>
                </a:ext>
              </a:extLst>
            </p:cNvPr>
            <p:cNvSpPr txBox="1"/>
            <p:nvPr/>
          </p:nvSpPr>
          <p:spPr>
            <a:xfrm>
              <a:off x="6730682" y="3260874"/>
              <a:ext cx="23190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callback function to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xecute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the call: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req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is request object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res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is response object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6009C0-3644-BAD2-14DA-3B15C51EBAFD}"/>
                    </a:ext>
                  </a:extLst>
                </p14:cNvPr>
                <p14:cNvContentPartPr/>
                <p14:nvPr/>
              </p14:nvContentPartPr>
              <p14:xfrm>
                <a:off x="6018220" y="3512269"/>
                <a:ext cx="728640" cy="7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6009C0-3644-BAD2-14DA-3B15C51EBA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09220" y="3503629"/>
                  <a:ext cx="7462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00D67C4-9EC2-5DDC-AEDD-8E742937F746}"/>
              </a:ext>
            </a:extLst>
          </p:cNvPr>
          <p:cNvGrpSpPr/>
          <p:nvPr/>
        </p:nvGrpSpPr>
        <p:grpSpPr>
          <a:xfrm>
            <a:off x="3205740" y="3581942"/>
            <a:ext cx="1594860" cy="2602443"/>
            <a:chOff x="2618546" y="3634289"/>
            <a:chExt cx="1594860" cy="26024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FBA116-3D13-614D-EDAA-88B4F2D0155C}"/>
                </a:ext>
              </a:extLst>
            </p:cNvPr>
            <p:cNvSpPr txBox="1"/>
            <p:nvPr/>
          </p:nvSpPr>
          <p:spPr>
            <a:xfrm>
              <a:off x="2618546" y="5867400"/>
              <a:ext cx="1594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URL parameter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E3D18B4-E4F9-50CE-E925-1D992AE1B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8144" y="3634289"/>
              <a:ext cx="461385" cy="22331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268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Demo : client-side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2176115"/>
          </a:xfrm>
        </p:spPr>
        <p:txBody>
          <a:bodyPr/>
          <a:lstStyle/>
          <a:p>
            <a:pPr marL="227013" indent="-227013"/>
            <a:r>
              <a:rPr lang="en-US" dirty="0"/>
              <a:t>It's a web service, our client can be a </a:t>
            </a:r>
            <a:r>
              <a:rPr lang="en-US" dirty="0">
                <a:solidFill>
                  <a:srgbClr val="0000FF"/>
                </a:solidFill>
              </a:rPr>
              <a:t>web browser</a:t>
            </a:r>
            <a:r>
              <a:rPr lang="en-US" dirty="0"/>
              <a:t>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24DB95A-9A77-5C9A-6202-E2612E9F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2" y="2438400"/>
            <a:ext cx="1968107" cy="3680413"/>
          </a:xfrm>
          <a:prstGeom prst="rect">
            <a:avLst/>
          </a:prstGeom>
        </p:spPr>
      </p:pic>
      <p:pic>
        <p:nvPicPr>
          <p:cNvPr id="26" name="Picture 25" descr="Server PNG Clip Art - Best WEB Clipart">
            <a:extLst>
              <a:ext uri="{FF2B5EF4-FFF2-40B4-BE49-F238E27FC236}">
                <a16:creationId xmlns:a16="http://schemas.microsoft.com/office/drawing/2014/main" id="{8E085CFE-08C9-0F75-6767-C9D63E072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89" y="3288323"/>
            <a:ext cx="729435" cy="17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BE06F6-0F14-29DA-0991-5D3672874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172369"/>
            <a:ext cx="518324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95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Demo : server-side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00998" cy="1159650"/>
          </a:xfrm>
        </p:spPr>
        <p:txBody>
          <a:bodyPr/>
          <a:lstStyle/>
          <a:p>
            <a:pPr marL="227013" indent="-227013"/>
            <a:r>
              <a:rPr lang="en-US" dirty="0"/>
              <a:t>Server starts up and listens for requests…</a:t>
            </a:r>
            <a:endParaRPr lang="en-US" b="0" dirty="0">
              <a:solidFill>
                <a:srgbClr val="0000FF"/>
              </a:solidFill>
            </a:endParaRPr>
          </a:p>
          <a:p>
            <a:pPr marL="227013" indent="-227013"/>
            <a:endParaRPr lang="en-US" sz="2400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1" y="6385023"/>
            <a:ext cx="53867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DF9C03-5B8B-0C1B-0AC1-6F8432D9DC6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76400" y="1826544"/>
            <a:ext cx="7277098" cy="4741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>
              <a:defRPr/>
            </a:pPr>
            <a:r>
              <a:rPr lang="en-US" sz="1200" dirty="0">
                <a:latin typeface="Consolas" panose="020B0609020204030204" pitchFamily="49" charset="0"/>
              </a:rPr>
              <a:t>const </a:t>
            </a:r>
            <a:r>
              <a:rPr lang="en-US" sz="1200" b="1" dirty="0">
                <a:latin typeface="Consolas" panose="020B0609020204030204" pitchFamily="49" charset="0"/>
              </a:rPr>
              <a:t>express</a:t>
            </a:r>
            <a:r>
              <a:rPr lang="en-US" sz="1200" dirty="0">
                <a:latin typeface="Consolas" panose="020B0609020204030204" pitchFamily="49" charset="0"/>
              </a:rPr>
              <a:t> = require('express');</a:t>
            </a:r>
          </a:p>
          <a:p>
            <a:pPr>
              <a:defRPr/>
            </a:pPr>
            <a:r>
              <a:rPr lang="en-US" sz="1200" dirty="0">
                <a:latin typeface="Consolas" panose="020B0609020204030204" pitchFamily="49" charset="0"/>
              </a:rPr>
              <a:t>const </a:t>
            </a:r>
            <a:r>
              <a:rPr lang="en-US" sz="1200" b="1" dirty="0">
                <a:latin typeface="Consolas" panose="020B0609020204030204" pitchFamily="49" charset="0"/>
              </a:rPr>
              <a:t>app</a:t>
            </a:r>
            <a:r>
              <a:rPr lang="en-US" sz="1200" dirty="0">
                <a:latin typeface="Consolas" panose="020B0609020204030204" pitchFamily="49" charset="0"/>
              </a:rPr>
              <a:t> = express();</a:t>
            </a:r>
          </a:p>
          <a:p>
            <a:pPr>
              <a:defRPr/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main():</a:t>
            </a:r>
          </a:p>
          <a:p>
            <a:pPr>
              <a:defRPr/>
            </a:pPr>
            <a:r>
              <a:rPr lang="en-US" sz="1200" b="1" dirty="0" err="1">
                <a:latin typeface="Consolas" panose="020B0609020204030204" pitchFamily="49" charset="0"/>
              </a:rPr>
              <a:t>app.listen</a:t>
            </a:r>
            <a:r>
              <a:rPr lang="en-US" sz="1200" dirty="0">
                <a:latin typeface="Consolas" panose="020B0609020204030204" pitchFamily="49" charset="0"/>
              </a:rPr>
              <a:t>(3000, () =&gt; {</a:t>
            </a:r>
          </a:p>
          <a:p>
            <a:pPr>
              <a:defRPr/>
            </a:pPr>
            <a:r>
              <a:rPr lang="en-US" sz="1200" dirty="0">
                <a:latin typeface="Consolas" panose="020B0609020204030204" pitchFamily="49" charset="0"/>
              </a:rPr>
              <a:t>  console.log('**SERVER: web service running, listening on port 3000...');</a:t>
            </a:r>
          </a:p>
          <a:p>
            <a:pPr>
              <a:defRPr/>
            </a:pPr>
            <a:r>
              <a:rPr lang="en-US" sz="1200" dirty="0">
                <a:latin typeface="Consolas" panose="020B0609020204030204" pitchFamily="49" charset="0"/>
              </a:rPr>
              <a:t>});</a:t>
            </a:r>
          </a:p>
          <a:p>
            <a:pPr>
              <a:defRPr/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requests for default page /:</a:t>
            </a:r>
          </a:p>
          <a:p>
            <a:pPr>
              <a:defRPr/>
            </a:pPr>
            <a:r>
              <a:rPr lang="en-US" sz="1200" b="1" dirty="0" err="1">
                <a:latin typeface="Consolas" panose="020B0609020204030204" pitchFamily="49" charset="0"/>
              </a:rPr>
              <a:t>app.get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'/'</a:t>
            </a:r>
            <a:r>
              <a:rPr lang="en-US" sz="1200" dirty="0">
                <a:latin typeface="Consolas" panose="020B0609020204030204" pitchFamily="49" charset="0"/>
              </a:rPr>
              <a:t>, (req, res) =&gt; {</a:t>
            </a:r>
          </a:p>
          <a:p>
            <a:pPr>
              <a:defRPr/>
            </a:pPr>
            <a:r>
              <a:rPr lang="en-US" sz="1200" dirty="0">
                <a:latin typeface="Consolas" panose="020B0609020204030204" pitchFamily="49" charset="0"/>
              </a:rPr>
              <a:t>  console.log('**SERVER: call to /');</a:t>
            </a:r>
          </a:p>
          <a:p>
            <a:pPr>
              <a:defRPr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res.send</a:t>
            </a:r>
            <a:r>
              <a:rPr lang="en-US" sz="1200" dirty="0">
                <a:latin typeface="Consolas" panose="020B0609020204030204" pitchFamily="49" charset="0"/>
              </a:rPr>
              <a:t>('</a:t>
            </a:r>
            <a:r>
              <a:rPr lang="en-US" sz="1100" dirty="0">
                <a:latin typeface="Consolas" panose="020B0609020204030204" pitchFamily="49" charset="0"/>
              </a:rPr>
              <a:t>&lt;HTML&gt;&lt;body&gt;Home page is empty, we are a calculator service!&lt;/body&gt;&lt;/HTML&gt;</a:t>
            </a:r>
            <a:r>
              <a:rPr lang="en-US" sz="1200" dirty="0">
                <a:latin typeface="Consolas" panose="020B0609020204030204" pitchFamily="49" charset="0"/>
              </a:rPr>
              <a:t>');</a:t>
            </a:r>
          </a:p>
          <a:p>
            <a:pPr>
              <a:defRPr/>
            </a:pPr>
            <a:r>
              <a:rPr lang="en-US" sz="1200" dirty="0">
                <a:latin typeface="Consolas" panose="020B0609020204030204" pitchFamily="49" charset="0"/>
              </a:rPr>
              <a:t>});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API functions:</a:t>
            </a:r>
          </a:p>
          <a:p>
            <a:pPr>
              <a:defRPr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increment x: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incr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/:x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// add x and 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/:x/:y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raise x to the exponent e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pow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/:x/:e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262C0-B7AC-C165-A7AC-6A65D6DFD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1" y="1852835"/>
            <a:ext cx="1478661" cy="19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79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i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ncr</a:t>
            </a:r>
            <a:r>
              <a:rPr lang="en-US" sz="3200" dirty="0">
                <a:solidFill>
                  <a:srgbClr val="0000FF"/>
                </a:solidFill>
                <a:latin typeface="Calibri"/>
              </a:rPr>
              <a:t>(x)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8B478C-BD10-AB0B-6C8E-BA445AF6081D}"/>
              </a:ext>
            </a:extLst>
          </p:cNvPr>
          <p:cNvGrpSpPr/>
          <p:nvPr/>
        </p:nvGrpSpPr>
        <p:grpSpPr>
          <a:xfrm>
            <a:off x="4732010" y="3162502"/>
            <a:ext cx="4181506" cy="3600476"/>
            <a:chOff x="4732010" y="3162502"/>
            <a:chExt cx="4181506" cy="360047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A23B493-9F1D-80E8-EFF3-C7CC663FF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2010" y="3162502"/>
              <a:ext cx="4181506" cy="36004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211DEC-4572-DA6B-8C66-220EE92197A6}"/>
                </a:ext>
              </a:extLst>
            </p:cNvPr>
            <p:cNvSpPr txBox="1"/>
            <p:nvPr/>
          </p:nvSpPr>
          <p:spPr>
            <a:xfrm>
              <a:off x="5397502" y="4847304"/>
              <a:ext cx="45720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let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28374B-8AD5-42FA-7BA9-AF22D36BF513}"/>
                </a:ext>
              </a:extLst>
            </p:cNvPr>
            <p:cNvSpPr txBox="1"/>
            <p:nvPr/>
          </p:nvSpPr>
          <p:spPr>
            <a:xfrm>
              <a:off x="5397502" y="5334000"/>
              <a:ext cx="45720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let</a:t>
              </a:r>
            </a:p>
          </p:txBody>
        </p:sp>
      </p:grp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05A7895-89D2-F033-55DD-EFF0AB12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1" y="6385023"/>
            <a:ext cx="53867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6C329E-5C9B-2747-ADBE-F758A7960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106560"/>
            <a:ext cx="4114800" cy="786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EECCF-8C57-4029-5467-7B0EEF220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1600200"/>
            <a:ext cx="141298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2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Multi-tier architecture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7955"/>
            <a:ext cx="8000998" cy="890430"/>
          </a:xfrm>
        </p:spPr>
        <p:txBody>
          <a:bodyPr/>
          <a:lstStyle/>
          <a:p>
            <a:pPr marL="227013" indent="-227013"/>
            <a:r>
              <a:rPr lang="en-US" dirty="0"/>
              <a:t>Recall that most modern software is multi-tier…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38363F-6DA3-C276-45A1-E79AB5C8B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67" y="1991489"/>
            <a:ext cx="7614266" cy="40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37253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707CE8-EBF7-DF77-1A52-16C15884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62" y="1076181"/>
            <a:ext cx="4169634" cy="79688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i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ncr</a:t>
            </a:r>
            <a:r>
              <a:rPr lang="en-US" sz="3200" dirty="0">
                <a:solidFill>
                  <a:srgbClr val="0000FF"/>
                </a:solidFill>
                <a:latin typeface="Calibri"/>
              </a:rPr>
              <a:t>(x)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A23B493-9F1D-80E8-EFF3-C7CC663F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010" y="3162502"/>
            <a:ext cx="4181506" cy="360047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94405BE-914C-6F74-4C24-642BC428AF7A}"/>
              </a:ext>
            </a:extLst>
          </p:cNvPr>
          <p:cNvGrpSpPr/>
          <p:nvPr/>
        </p:nvGrpSpPr>
        <p:grpSpPr>
          <a:xfrm>
            <a:off x="708290" y="1852805"/>
            <a:ext cx="7081920" cy="4659120"/>
            <a:chOff x="708290" y="1852805"/>
            <a:chExt cx="7081920" cy="46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F2129B-A3AD-4CE9-5F7C-047430A60B0E}"/>
                    </a:ext>
                  </a:extLst>
                </p14:cNvPr>
                <p14:cNvContentPartPr/>
                <p14:nvPr/>
              </p14:nvContentPartPr>
              <p14:xfrm>
                <a:off x="6363890" y="1852805"/>
                <a:ext cx="625680" cy="1824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F2129B-A3AD-4CE9-5F7C-047430A60B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55250" y="1844165"/>
                  <a:ext cx="643320" cy="18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4DA241-BAFE-0F9E-F9E1-6558C206D48B}"/>
                    </a:ext>
                  </a:extLst>
                </p14:cNvPr>
                <p14:cNvContentPartPr/>
                <p14:nvPr/>
              </p14:nvContentPartPr>
              <p14:xfrm>
                <a:off x="7106930" y="2497565"/>
                <a:ext cx="429120" cy="47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4DA241-BAFE-0F9E-F9E1-6558C206D48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97930" y="2488925"/>
                  <a:ext cx="446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3296FD-E3A4-02AC-C2D7-FCF581FE22EC}"/>
                    </a:ext>
                  </a:extLst>
                </p14:cNvPr>
                <p14:cNvContentPartPr/>
                <p14:nvPr/>
              </p14:nvContentPartPr>
              <p14:xfrm>
                <a:off x="7477370" y="2187245"/>
                <a:ext cx="100800" cy="46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3296FD-E3A4-02AC-C2D7-FCF581FE22E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68370" y="2178605"/>
                  <a:ext cx="1184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855D95-7381-86B4-C5FD-FF3F3F14B5DD}"/>
                    </a:ext>
                  </a:extLst>
                </p14:cNvPr>
                <p14:cNvContentPartPr/>
                <p14:nvPr/>
              </p14:nvContentPartPr>
              <p14:xfrm>
                <a:off x="7286930" y="2359325"/>
                <a:ext cx="503280" cy="87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855D95-7381-86B4-C5FD-FF3F3F14B5D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77930" y="2350685"/>
                  <a:ext cx="520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9C616A-DBB0-137B-A440-1DA31B5F1E11}"/>
                    </a:ext>
                  </a:extLst>
                </p14:cNvPr>
                <p14:cNvContentPartPr/>
                <p14:nvPr/>
              </p14:nvContentPartPr>
              <p14:xfrm>
                <a:off x="708290" y="2212445"/>
                <a:ext cx="3939480" cy="4299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9C616A-DBB0-137B-A440-1DA31B5F1E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9290" y="2203445"/>
                  <a:ext cx="3957120" cy="4317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3C60FDF-541C-7C43-DE14-637FAF799E5A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810000" y="1600200"/>
            <a:ext cx="1412980" cy="190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4E83C8-6E63-A92E-CE61-C201EAFC8ABD}"/>
                  </a:ext>
                </a:extLst>
              </p14:cNvPr>
              <p14:cNvContentPartPr/>
              <p14:nvPr/>
            </p14:nvContentPartPr>
            <p14:xfrm>
              <a:off x="2037960" y="4325040"/>
              <a:ext cx="979920" cy="47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4E83C8-6E63-A92E-CE61-C201EAFC8AB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28600" y="4315680"/>
                <a:ext cx="9986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9DA6B2-6FD7-BCB2-495B-941EABCC4E97}"/>
                  </a:ext>
                </a:extLst>
              </p14:cNvPr>
              <p14:cNvContentPartPr/>
              <p14:nvPr/>
            </p14:nvContentPartPr>
            <p14:xfrm>
              <a:off x="7884720" y="2225160"/>
              <a:ext cx="1199520" cy="53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9DA6B2-6FD7-BCB2-495B-941EABCC4E9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875360" y="2215800"/>
                <a:ext cx="1218240" cy="5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406144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Exception handling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000998" cy="1159650"/>
          </a:xfrm>
        </p:spPr>
        <p:txBody>
          <a:bodyPr/>
          <a:lstStyle/>
          <a:p>
            <a:pPr marL="227013" indent="-227013"/>
            <a:r>
              <a:rPr lang="en-US" sz="2400" dirty="0"/>
              <a:t>Exception handling is critical on the server to ensure the client receives a response --- they are waiting!</a:t>
            </a:r>
            <a:endParaRPr lang="en-US" sz="2400" b="0" dirty="0">
              <a:solidFill>
                <a:srgbClr val="0000FF"/>
              </a:solidFill>
            </a:endParaRPr>
          </a:p>
          <a:p>
            <a:pPr marL="227013" indent="-227013"/>
            <a:endParaRPr lang="en-US" sz="2400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55354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76F4B-DA69-504A-7309-87BE28CE67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1200" y="2286000"/>
            <a:ext cx="6382840" cy="389465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increment the value of x and return 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/:x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.</a:t>
            </a:r>
          </a:p>
          <a:p>
            <a:pPr lvl="0">
              <a:spcAft>
                <a:spcPts val="600"/>
              </a:spcAf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(…); 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by default sends code 200 =&gt; success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catch(err)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(400).send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err.message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400 =&gt;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bad request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D7C437-FB79-8F21-73CA-FA7791BF5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2" y="2114843"/>
            <a:ext cx="1642403" cy="30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392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Frameworks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68ECD-F0F7-4F85-16ED-FBE45F2A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3124200"/>
          </a:xfrm>
        </p:spPr>
        <p:txBody>
          <a:bodyPr/>
          <a:lstStyle/>
          <a:p>
            <a:r>
              <a:rPr lang="en-US" dirty="0"/>
              <a:t>Web service running Node.js + Express frameworks</a:t>
            </a:r>
          </a:p>
          <a:p>
            <a:pPr lvl="1"/>
            <a:r>
              <a:rPr lang="en-US" sz="2200" dirty="0">
                <a:hlinkClick r:id="rId3"/>
              </a:rPr>
              <a:t>https://nodejs.org/</a:t>
            </a:r>
          </a:p>
          <a:p>
            <a:pPr lvl="1"/>
            <a:r>
              <a:rPr lang="en-US" sz="2200" dirty="0">
                <a:hlinkClick r:id="rId3"/>
              </a:rPr>
              <a:t>https://expressjs.com/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Node.js provides JS execution + basic web server support</a:t>
            </a:r>
          </a:p>
          <a:p>
            <a:pPr lvl="1"/>
            <a:r>
              <a:rPr lang="en-US" sz="2200" dirty="0"/>
              <a:t>Express provides additional support for web services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67026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add(x, y)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pow(x, e)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D50B8-9BAA-4556-B59B-2902B1C02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5157825" cy="2447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DFB4BD-0052-2CD4-6E1F-303FE19C9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4114800"/>
            <a:ext cx="6324646" cy="2524143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2A02A44-297C-7A5B-DC5C-DA7D35C8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248400"/>
            <a:ext cx="55354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495538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Demo : client-side from Python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1295400"/>
          </a:xfrm>
        </p:spPr>
        <p:txBody>
          <a:bodyPr/>
          <a:lstStyle/>
          <a:p>
            <a:pPr marL="227013" indent="-227013"/>
            <a:r>
              <a:rPr lang="en-US" sz="2400" dirty="0"/>
              <a:t>Use Python's requests networking module</a:t>
            </a:r>
          </a:p>
          <a:p>
            <a:pPr marL="227013" indent="-227013"/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FB48E1-022C-06BB-693F-123F6608FCA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81000" y="2590800"/>
            <a:ext cx="4800600" cy="3449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requests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baseurl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'http://localhost:3000/'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 = input('Enter integer x&gt; ')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build URL: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baseurl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x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call the service: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requests.get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print the result: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print('status code:',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response.status_code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print('result: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response.text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E5AD1-DA15-A0FC-4DB5-5B75A9EC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58061"/>
            <a:ext cx="1371600" cy="816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DCCDFE-BEA7-49C8-A43E-04FB6E576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700564"/>
            <a:ext cx="2286000" cy="3082017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F98A58B-DF96-0AD0-2AA2-39D00AB8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354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060903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Example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0B1B16D7-0381-D1F7-8D61-5024F501E044}"/>
              </a:ext>
            </a:extLst>
          </p:cNvPr>
          <p:cNvSpPr txBox="1">
            <a:spLocks/>
          </p:cNvSpPr>
          <p:nvPr/>
        </p:nvSpPr>
        <p:spPr>
          <a:xfrm>
            <a:off x="609600" y="1143000"/>
            <a:ext cx="8229600" cy="154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/>
            <a:r>
              <a:rPr lang="en-US" sz="3200" dirty="0"/>
              <a:t>Spotify:</a:t>
            </a:r>
          </a:p>
          <a:p>
            <a:pPr marL="627063" lvl="1" indent="-227013">
              <a:spcBef>
                <a:spcPts val="1800"/>
              </a:spcBef>
            </a:pPr>
            <a:r>
              <a:rPr lang="en-US" dirty="0">
                <a:hlinkClick r:id="rId3"/>
              </a:rPr>
              <a:t>https://developer.spotify.com/documentation/web-api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A1A56-13EC-23E9-7171-63CF3CB7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412" y="2708032"/>
            <a:ext cx="1718650" cy="3294536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B7C68449-B550-02DF-AB07-F5E5969A2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3450647"/>
            <a:ext cx="4815566" cy="25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91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Service-oriented architectures (SOA)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0880"/>
            <a:ext cx="8000998" cy="1168920"/>
          </a:xfrm>
        </p:spPr>
        <p:txBody>
          <a:bodyPr/>
          <a:lstStyle/>
          <a:p>
            <a:pPr marL="227013" indent="-227013"/>
            <a:r>
              <a:rPr lang="en-US" sz="2400" dirty="0"/>
              <a:t>Redesign server-side as 1 or more </a:t>
            </a:r>
            <a:r>
              <a:rPr lang="en-US" sz="2400" dirty="0">
                <a:solidFill>
                  <a:srgbClr val="0000FF"/>
                </a:solidFill>
              </a:rPr>
              <a:t>services (APIs)</a:t>
            </a:r>
          </a:p>
          <a:p>
            <a:pPr marL="227013" indent="-227013"/>
            <a:r>
              <a:rPr lang="en-US" sz="2400" dirty="0"/>
              <a:t>URL ==&gt; unique "address" for calling function</a:t>
            </a:r>
            <a:endParaRPr lang="en-US" sz="2000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BF3F2160-C5C6-45A4-BB7E-B7916CE9DCEA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7DDBA9-05CE-85C3-1603-A163C4E7AA35}"/>
                  </a:ext>
                </a:extLst>
              </p14:cNvPr>
              <p14:cNvContentPartPr/>
              <p14:nvPr/>
            </p14:nvContentPartPr>
            <p14:xfrm>
              <a:off x="5293080" y="3589200"/>
              <a:ext cx="1213920" cy="285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7DDBA9-05CE-85C3-1603-A163C4E7AA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4077" y="3580200"/>
                <a:ext cx="1231565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3DDE21F-1289-E8B4-E5D1-9FFB90EDDAE5}"/>
                  </a:ext>
                </a:extLst>
              </p14:cNvPr>
              <p14:cNvContentPartPr/>
              <p14:nvPr/>
            </p14:nvContentPartPr>
            <p14:xfrm>
              <a:off x="6185880" y="5054040"/>
              <a:ext cx="122760" cy="1445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3DDE21F-1289-E8B4-E5D1-9FFB90EDDAE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176880" y="5045040"/>
                <a:ext cx="140400" cy="14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147866C-E6E0-C74B-EC8E-51A95C180DB7}"/>
                  </a:ext>
                </a:extLst>
              </p14:cNvPr>
              <p14:cNvContentPartPr/>
              <p14:nvPr/>
            </p14:nvContentPartPr>
            <p14:xfrm>
              <a:off x="6207480" y="5055480"/>
              <a:ext cx="1687680" cy="1478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147866C-E6E0-C74B-EC8E-51A95C180DB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198480" y="5046478"/>
                <a:ext cx="1705320" cy="1495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9C25E42-FFFA-235B-6A58-FA4E946CFBEE}"/>
                  </a:ext>
                </a:extLst>
              </p14:cNvPr>
              <p14:cNvContentPartPr/>
              <p14:nvPr/>
            </p14:nvContentPartPr>
            <p14:xfrm>
              <a:off x="6394680" y="5145840"/>
              <a:ext cx="188280" cy="1681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9C25E42-FFFA-235B-6A58-FA4E946CFBE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385680" y="5136840"/>
                <a:ext cx="205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BC49222-802D-83BD-2A73-844047691366}"/>
                  </a:ext>
                </a:extLst>
              </p14:cNvPr>
              <p14:cNvContentPartPr/>
              <p14:nvPr/>
            </p14:nvContentPartPr>
            <p14:xfrm>
              <a:off x="6558480" y="5033880"/>
              <a:ext cx="220320" cy="267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BC49222-802D-83BD-2A73-84404769136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549480" y="5024880"/>
                <a:ext cx="237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BC39DB4-906A-B664-B440-46B09694B045}"/>
                  </a:ext>
                </a:extLst>
              </p14:cNvPr>
              <p14:cNvContentPartPr/>
              <p14:nvPr/>
            </p14:nvContentPartPr>
            <p14:xfrm>
              <a:off x="6757920" y="5211720"/>
              <a:ext cx="120960" cy="279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BC39DB4-906A-B664-B440-46B09694B04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748947" y="5202720"/>
                <a:ext cx="138548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660394D-E6FB-22DB-119D-EF96251FB3B0}"/>
                  </a:ext>
                </a:extLst>
              </p14:cNvPr>
              <p14:cNvContentPartPr/>
              <p14:nvPr/>
            </p14:nvContentPartPr>
            <p14:xfrm>
              <a:off x="6819480" y="5178960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660394D-E6FB-22DB-119D-EF96251FB3B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10480" y="5169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EF676CC-70A1-8641-7917-AD19C5A304E9}"/>
                  </a:ext>
                </a:extLst>
              </p14:cNvPr>
              <p14:cNvContentPartPr/>
              <p14:nvPr/>
            </p14:nvContentPartPr>
            <p14:xfrm>
              <a:off x="6863400" y="5159520"/>
              <a:ext cx="203400" cy="168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EF676CC-70A1-8641-7917-AD19C5A304E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54400" y="5150520"/>
                <a:ext cx="221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67732AD-1F60-E079-E91D-42FEF74F98B7}"/>
                  </a:ext>
                </a:extLst>
              </p14:cNvPr>
              <p14:cNvContentPartPr/>
              <p14:nvPr/>
            </p14:nvContentPartPr>
            <p14:xfrm>
              <a:off x="7097400" y="4993200"/>
              <a:ext cx="297000" cy="363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67732AD-1F60-E079-E91D-42FEF74F98B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088400" y="4984191"/>
                <a:ext cx="314640" cy="380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E9157AA-1913-0F84-3A55-745DA64412BF}"/>
                  </a:ext>
                </a:extLst>
              </p14:cNvPr>
              <p14:cNvContentPartPr/>
              <p14:nvPr/>
            </p14:nvContentPartPr>
            <p14:xfrm>
              <a:off x="7269120" y="5134680"/>
              <a:ext cx="180000" cy="70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E9157AA-1913-0F84-3A55-745DA64412B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260120" y="5125680"/>
                <a:ext cx="1976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575472F-5C78-8D1A-E39F-B4629A7EA4AB}"/>
                  </a:ext>
                </a:extLst>
              </p14:cNvPr>
              <p14:cNvContentPartPr/>
              <p14:nvPr/>
            </p14:nvContentPartPr>
            <p14:xfrm>
              <a:off x="6754680" y="5109840"/>
              <a:ext cx="33120" cy="23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575472F-5C78-8D1A-E39F-B4629A7EA4A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745680" y="5100840"/>
                <a:ext cx="507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E74C013-7CAE-7F77-98B4-1E1D61A98B09}"/>
                  </a:ext>
                </a:extLst>
              </p14:cNvPr>
              <p14:cNvContentPartPr/>
              <p14:nvPr/>
            </p14:nvContentPartPr>
            <p14:xfrm>
              <a:off x="6489000" y="5563440"/>
              <a:ext cx="162360" cy="158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E74C013-7CAE-7F77-98B4-1E1D61A98B0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480020" y="5554440"/>
                <a:ext cx="179961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4B56B2A-73AD-20C2-DD06-21D453ED9A5D}"/>
                  </a:ext>
                </a:extLst>
              </p14:cNvPr>
              <p14:cNvContentPartPr/>
              <p14:nvPr/>
            </p14:nvContentPartPr>
            <p14:xfrm>
              <a:off x="6713280" y="5456160"/>
              <a:ext cx="119880" cy="248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4B56B2A-73AD-20C2-DD06-21D453ED9A5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704253" y="5447173"/>
                <a:ext cx="137573" cy="26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250B5A7-4306-55E2-9325-DE605FED0F1B}"/>
                  </a:ext>
                </a:extLst>
              </p14:cNvPr>
              <p14:cNvContentPartPr/>
              <p14:nvPr/>
            </p14:nvContentPartPr>
            <p14:xfrm>
              <a:off x="6655320" y="5472360"/>
              <a:ext cx="781920" cy="249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250B5A7-4306-55E2-9325-DE605FED0F1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646320" y="5463360"/>
                <a:ext cx="799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50AFF12-8443-65B6-3F79-9233CEAB34C3}"/>
                  </a:ext>
                </a:extLst>
              </p14:cNvPr>
              <p14:cNvContentPartPr/>
              <p14:nvPr/>
            </p14:nvContentPartPr>
            <p14:xfrm>
              <a:off x="5394600" y="4302360"/>
              <a:ext cx="1096920" cy="693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50AFF12-8443-65B6-3F79-9233CEAB34C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385600" y="4293360"/>
                <a:ext cx="111456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25385FD-8DAC-F3DD-C500-CB12F73DD238}"/>
                  </a:ext>
                </a:extLst>
              </p14:cNvPr>
              <p14:cNvContentPartPr/>
              <p14:nvPr/>
            </p14:nvContentPartPr>
            <p14:xfrm>
              <a:off x="6445080" y="5938920"/>
              <a:ext cx="19080" cy="2610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25385FD-8DAC-F3DD-C500-CB12F73DD23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436080" y="5929932"/>
                <a:ext cx="36720" cy="278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453B746-0054-0E68-02FD-3252C168E7DD}"/>
                  </a:ext>
                </a:extLst>
              </p14:cNvPr>
              <p14:cNvContentPartPr/>
              <p14:nvPr/>
            </p14:nvContentPartPr>
            <p14:xfrm>
              <a:off x="6423120" y="5871600"/>
              <a:ext cx="339120" cy="324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453B746-0054-0E68-02FD-3252C168E7D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414120" y="5862600"/>
                <a:ext cx="356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8091688-4720-5E8C-8972-968122F481F1}"/>
                  </a:ext>
                </a:extLst>
              </p14:cNvPr>
              <p14:cNvContentPartPr/>
              <p14:nvPr/>
            </p14:nvContentPartPr>
            <p14:xfrm>
              <a:off x="6891840" y="5862240"/>
              <a:ext cx="80280" cy="3045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8091688-4720-5E8C-8972-968122F481F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882840" y="5853240"/>
                <a:ext cx="979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B0962FA-F3D4-A41A-3114-6EDA74699C44}"/>
                  </a:ext>
                </a:extLst>
              </p14:cNvPr>
              <p14:cNvContentPartPr/>
              <p14:nvPr/>
            </p14:nvContentPartPr>
            <p14:xfrm>
              <a:off x="6948360" y="5893200"/>
              <a:ext cx="253800" cy="2692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B0962FA-F3D4-A41A-3114-6EDA74699C4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939360" y="5884188"/>
                <a:ext cx="271440" cy="286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D047923-F453-5360-2D87-547ED4D1AEBC}"/>
                  </a:ext>
                </a:extLst>
              </p14:cNvPr>
              <p14:cNvContentPartPr/>
              <p14:nvPr/>
            </p14:nvContentPartPr>
            <p14:xfrm>
              <a:off x="7389720" y="5921280"/>
              <a:ext cx="55800" cy="268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D047923-F453-5360-2D87-547ED4D1AEB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380720" y="5912280"/>
                <a:ext cx="734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4C3F9C6-CC11-9E26-D2D8-A4CA511C3AEB}"/>
                  </a:ext>
                </a:extLst>
              </p14:cNvPr>
              <p14:cNvContentPartPr/>
              <p14:nvPr/>
            </p14:nvContentPartPr>
            <p14:xfrm>
              <a:off x="7368480" y="5875200"/>
              <a:ext cx="343080" cy="340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4C3F9C6-CC11-9E26-D2D8-A4CA511C3AE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359480" y="5866200"/>
                <a:ext cx="36072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82A72B2-CE08-B633-3DD9-CB552A14EE2A}"/>
              </a:ext>
            </a:extLst>
          </p:cNvPr>
          <p:cNvGrpSpPr/>
          <p:nvPr/>
        </p:nvGrpSpPr>
        <p:grpSpPr>
          <a:xfrm>
            <a:off x="6386040" y="2935440"/>
            <a:ext cx="1301040" cy="1330200"/>
            <a:chOff x="6911400" y="2115840"/>
            <a:chExt cx="1301040" cy="13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BC35AA5-809C-6948-68A9-C2E61010604A}"/>
                    </a:ext>
                  </a:extLst>
                </p14:cNvPr>
                <p14:cNvContentPartPr/>
                <p14:nvPr/>
              </p14:nvContentPartPr>
              <p14:xfrm>
                <a:off x="6911400" y="2115840"/>
                <a:ext cx="1285560" cy="485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667E03-6BFA-B1CA-BB04-14DD6A53625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02400" y="2106840"/>
                  <a:ext cx="13032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F1322B4-DA11-0D3E-E1BD-4D5815849EBB}"/>
                    </a:ext>
                  </a:extLst>
                </p14:cNvPr>
                <p14:cNvContentPartPr/>
                <p14:nvPr/>
              </p14:nvContentPartPr>
              <p14:xfrm>
                <a:off x="6933720" y="2539920"/>
                <a:ext cx="214200" cy="82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387AA9-4DDB-EC39-D8EA-C217860C82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925080" y="2531280"/>
                  <a:ext cx="23184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A77AC1A-5306-6F1F-142D-4A462B7A032F}"/>
                    </a:ext>
                  </a:extLst>
                </p14:cNvPr>
                <p14:cNvContentPartPr/>
                <p14:nvPr/>
              </p14:nvContentPartPr>
              <p14:xfrm>
                <a:off x="7074480" y="2401680"/>
                <a:ext cx="1137960" cy="104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AE9F68-4041-7085-44E6-FB076A3C7F1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065480" y="2392680"/>
                  <a:ext cx="115560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4967FF0-B887-23C2-37ED-1708BEA219E0}"/>
                    </a:ext>
                  </a:extLst>
                </p14:cNvPr>
                <p14:cNvContentPartPr/>
                <p14:nvPr/>
              </p14:nvContentPartPr>
              <p14:xfrm>
                <a:off x="7277160" y="2833680"/>
                <a:ext cx="264600" cy="237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98CA72-4F9C-0B28-97E5-4354726EBE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268520" y="2825040"/>
                  <a:ext cx="282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5A27BD8-8F52-216C-646E-058800169527}"/>
                    </a:ext>
                  </a:extLst>
                </p14:cNvPr>
                <p14:cNvContentPartPr/>
                <p14:nvPr/>
              </p14:nvContentPartPr>
              <p14:xfrm>
                <a:off x="7588200" y="2780400"/>
                <a:ext cx="311760" cy="311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3FC531-6398-38D9-3930-828BF702290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79200" y="2771400"/>
                  <a:ext cx="329400" cy="329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2" name="Picture 171">
            <a:extLst>
              <a:ext uri="{FF2B5EF4-FFF2-40B4-BE49-F238E27FC236}">
                <a16:creationId xmlns:a16="http://schemas.microsoft.com/office/drawing/2014/main" id="{4E57FB79-54E5-C8CC-5EA9-73FCF5CB388B}"/>
              </a:ext>
            </a:extLst>
          </p:cNvPr>
          <p:cNvPicPr>
            <a:picLocks noChangeAspect="1"/>
          </p:cNvPicPr>
          <p:nvPr/>
        </p:nvPicPr>
        <p:blipFill>
          <a:blip r:embed="rId211"/>
          <a:stretch>
            <a:fillRect/>
          </a:stretch>
        </p:blipFill>
        <p:spPr>
          <a:xfrm>
            <a:off x="490368" y="2927880"/>
            <a:ext cx="954912" cy="18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637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Service-oriented architectures (SOA)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0880"/>
            <a:ext cx="8000998" cy="1168920"/>
          </a:xfrm>
        </p:spPr>
        <p:txBody>
          <a:bodyPr/>
          <a:lstStyle/>
          <a:p>
            <a:pPr marL="227013" indent="-227013"/>
            <a:r>
              <a:rPr lang="en-US" sz="2400" dirty="0"/>
              <a:t>Redesign server-side as 1 or more </a:t>
            </a:r>
            <a:r>
              <a:rPr lang="en-US" sz="2400" dirty="0">
                <a:solidFill>
                  <a:srgbClr val="0000FF"/>
                </a:solidFill>
              </a:rPr>
              <a:t>services</a:t>
            </a:r>
          </a:p>
          <a:p>
            <a:pPr marL="227013" indent="-227013"/>
            <a:r>
              <a:rPr lang="en-US" sz="2400" dirty="0"/>
              <a:t>Expose the services using </a:t>
            </a:r>
            <a:r>
              <a:rPr lang="en-US" sz="2400" dirty="0">
                <a:solidFill>
                  <a:srgbClr val="0000FF"/>
                </a:solidFill>
              </a:rPr>
              <a:t>web</a:t>
            </a:r>
            <a:r>
              <a:rPr lang="en-US" sz="2400" dirty="0"/>
              <a:t> technologies (HTTP / HTTPS)</a:t>
            </a:r>
            <a:endParaRPr lang="en-US" sz="2000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BF3F2160-C5C6-45A4-BB7E-B7916CE9DCE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B81FA4-8D39-F53C-F736-B4F1C10585CC}"/>
                  </a:ext>
                </a:extLst>
              </p14:cNvPr>
              <p14:cNvContentPartPr/>
              <p14:nvPr/>
            </p14:nvContentPartPr>
            <p14:xfrm>
              <a:off x="3849840" y="2927880"/>
              <a:ext cx="114840" cy="1024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B81FA4-8D39-F53C-F736-B4F1C10585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0840" y="2918880"/>
                <a:ext cx="13248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9BC460-CB4E-2E88-9551-B868544A9DEC}"/>
                  </a:ext>
                </a:extLst>
              </p14:cNvPr>
              <p14:cNvContentPartPr/>
              <p14:nvPr/>
            </p14:nvContentPartPr>
            <p14:xfrm>
              <a:off x="3822480" y="2743200"/>
              <a:ext cx="1499040" cy="173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9BC460-CB4E-2E88-9551-B868544A9D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3482" y="2734200"/>
                <a:ext cx="1516676" cy="17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FFFEC3-6E5D-1E10-A32A-FDD5E55343D0}"/>
                  </a:ext>
                </a:extLst>
              </p14:cNvPr>
              <p14:cNvContentPartPr/>
              <p14:nvPr/>
            </p14:nvContentPartPr>
            <p14:xfrm>
              <a:off x="4041720" y="3139200"/>
              <a:ext cx="743760" cy="296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FFFEC3-6E5D-1E10-A32A-FDD5E55343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32720" y="3130211"/>
                <a:ext cx="761400" cy="313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5F5663-9332-CF07-479A-AFA014917315}"/>
                  </a:ext>
                </a:extLst>
              </p14:cNvPr>
              <p14:cNvContentPartPr/>
              <p14:nvPr/>
            </p14:nvContentPartPr>
            <p14:xfrm>
              <a:off x="4060800" y="3729240"/>
              <a:ext cx="173160" cy="225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5F5663-9332-CF07-479A-AFA0149173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51800" y="3720240"/>
                <a:ext cx="1908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DBC8C9-4D63-9A43-2930-B8EF889762F8}"/>
                  </a:ext>
                </a:extLst>
              </p14:cNvPr>
              <p14:cNvContentPartPr/>
              <p14:nvPr/>
            </p14:nvContentPartPr>
            <p14:xfrm>
              <a:off x="4226040" y="3719160"/>
              <a:ext cx="320400" cy="20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DBC8C9-4D63-9A43-2930-B8EF889762F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17040" y="3710144"/>
                <a:ext cx="338040" cy="224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2F9EB4-776B-A094-FC19-CEA77234A3C7}"/>
                  </a:ext>
                </a:extLst>
              </p14:cNvPr>
              <p14:cNvContentPartPr/>
              <p14:nvPr/>
            </p14:nvContentPartPr>
            <p14:xfrm>
              <a:off x="4575960" y="3633840"/>
              <a:ext cx="500760" cy="24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2F9EB4-776B-A094-FC19-CEA77234A3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66954" y="3624827"/>
                <a:ext cx="518413" cy="261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7DDBA9-05CE-85C3-1603-A163C4E7AA35}"/>
                  </a:ext>
                </a:extLst>
              </p14:cNvPr>
              <p14:cNvContentPartPr/>
              <p14:nvPr/>
            </p14:nvContentPartPr>
            <p14:xfrm>
              <a:off x="5293080" y="3589200"/>
              <a:ext cx="1213920" cy="285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7DDBA9-05CE-85C3-1603-A163C4E7AA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4077" y="3580200"/>
                <a:ext cx="1231565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5E0EF4-5FA6-0E08-51E3-6E3ACC1B9C54}"/>
                  </a:ext>
                </a:extLst>
              </p14:cNvPr>
              <p14:cNvContentPartPr/>
              <p14:nvPr/>
            </p14:nvContentPartPr>
            <p14:xfrm>
              <a:off x="5215680" y="3534120"/>
              <a:ext cx="315000" cy="336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5E0EF4-5FA6-0E08-51E3-6E3ACC1B9C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06690" y="3525120"/>
                <a:ext cx="3326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3DDE21F-1289-E8B4-E5D1-9FFB90EDDAE5}"/>
                  </a:ext>
                </a:extLst>
              </p14:cNvPr>
              <p14:cNvContentPartPr/>
              <p14:nvPr/>
            </p14:nvContentPartPr>
            <p14:xfrm>
              <a:off x="6185880" y="5054040"/>
              <a:ext cx="122760" cy="1445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3DDE21F-1289-E8B4-E5D1-9FFB90EDDAE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176880" y="5045040"/>
                <a:ext cx="140400" cy="14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147866C-E6E0-C74B-EC8E-51A95C180DB7}"/>
                  </a:ext>
                </a:extLst>
              </p14:cNvPr>
              <p14:cNvContentPartPr/>
              <p14:nvPr/>
            </p14:nvContentPartPr>
            <p14:xfrm>
              <a:off x="6207480" y="5055480"/>
              <a:ext cx="1687680" cy="1478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147866C-E6E0-C74B-EC8E-51A95C180DB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198480" y="5046478"/>
                <a:ext cx="1705320" cy="1495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9C25E42-FFFA-235B-6A58-FA4E946CFBEE}"/>
                  </a:ext>
                </a:extLst>
              </p14:cNvPr>
              <p14:cNvContentPartPr/>
              <p14:nvPr/>
            </p14:nvContentPartPr>
            <p14:xfrm>
              <a:off x="6394680" y="5145840"/>
              <a:ext cx="188280" cy="1681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9C25E42-FFFA-235B-6A58-FA4E946CFBE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385680" y="5136840"/>
                <a:ext cx="205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BC49222-802D-83BD-2A73-844047691366}"/>
                  </a:ext>
                </a:extLst>
              </p14:cNvPr>
              <p14:cNvContentPartPr/>
              <p14:nvPr/>
            </p14:nvContentPartPr>
            <p14:xfrm>
              <a:off x="6558480" y="5033880"/>
              <a:ext cx="220320" cy="267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BC49222-802D-83BD-2A73-84404769136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549480" y="5024880"/>
                <a:ext cx="237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BC39DB4-906A-B664-B440-46B09694B045}"/>
                  </a:ext>
                </a:extLst>
              </p14:cNvPr>
              <p14:cNvContentPartPr/>
              <p14:nvPr/>
            </p14:nvContentPartPr>
            <p14:xfrm>
              <a:off x="6757920" y="5211720"/>
              <a:ext cx="120960" cy="279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BC39DB4-906A-B664-B440-46B09694B04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748947" y="5202720"/>
                <a:ext cx="138548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660394D-E6FB-22DB-119D-EF96251FB3B0}"/>
                  </a:ext>
                </a:extLst>
              </p14:cNvPr>
              <p14:cNvContentPartPr/>
              <p14:nvPr/>
            </p14:nvContentPartPr>
            <p14:xfrm>
              <a:off x="6819480" y="5178960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660394D-E6FB-22DB-119D-EF96251FB3B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10480" y="5169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EF676CC-70A1-8641-7917-AD19C5A304E9}"/>
                  </a:ext>
                </a:extLst>
              </p14:cNvPr>
              <p14:cNvContentPartPr/>
              <p14:nvPr/>
            </p14:nvContentPartPr>
            <p14:xfrm>
              <a:off x="6863400" y="5159520"/>
              <a:ext cx="203400" cy="168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EF676CC-70A1-8641-7917-AD19C5A304E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54400" y="5150520"/>
                <a:ext cx="221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67732AD-1F60-E079-E91D-42FEF74F98B7}"/>
                  </a:ext>
                </a:extLst>
              </p14:cNvPr>
              <p14:cNvContentPartPr/>
              <p14:nvPr/>
            </p14:nvContentPartPr>
            <p14:xfrm>
              <a:off x="7097400" y="4993200"/>
              <a:ext cx="297000" cy="363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67732AD-1F60-E079-E91D-42FEF74F98B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088400" y="4984191"/>
                <a:ext cx="314640" cy="380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E9157AA-1913-0F84-3A55-745DA64412BF}"/>
                  </a:ext>
                </a:extLst>
              </p14:cNvPr>
              <p14:cNvContentPartPr/>
              <p14:nvPr/>
            </p14:nvContentPartPr>
            <p14:xfrm>
              <a:off x="7269120" y="5134680"/>
              <a:ext cx="180000" cy="70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E9157AA-1913-0F84-3A55-745DA64412B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260120" y="5125680"/>
                <a:ext cx="1976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575472F-5C78-8D1A-E39F-B4629A7EA4AB}"/>
                  </a:ext>
                </a:extLst>
              </p14:cNvPr>
              <p14:cNvContentPartPr/>
              <p14:nvPr/>
            </p14:nvContentPartPr>
            <p14:xfrm>
              <a:off x="6754680" y="5109840"/>
              <a:ext cx="33120" cy="23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575472F-5C78-8D1A-E39F-B4629A7EA4A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745680" y="5100840"/>
                <a:ext cx="507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E74C013-7CAE-7F77-98B4-1E1D61A98B09}"/>
                  </a:ext>
                </a:extLst>
              </p14:cNvPr>
              <p14:cNvContentPartPr/>
              <p14:nvPr/>
            </p14:nvContentPartPr>
            <p14:xfrm>
              <a:off x="6489000" y="5563440"/>
              <a:ext cx="162360" cy="158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E74C013-7CAE-7F77-98B4-1E1D61A98B0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480020" y="5554440"/>
                <a:ext cx="179961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4B56B2A-73AD-20C2-DD06-21D453ED9A5D}"/>
                  </a:ext>
                </a:extLst>
              </p14:cNvPr>
              <p14:cNvContentPartPr/>
              <p14:nvPr/>
            </p14:nvContentPartPr>
            <p14:xfrm>
              <a:off x="6713280" y="5456160"/>
              <a:ext cx="119880" cy="248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4B56B2A-73AD-20C2-DD06-21D453ED9A5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704253" y="5447173"/>
                <a:ext cx="137573" cy="26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250B5A7-4306-55E2-9325-DE605FED0F1B}"/>
                  </a:ext>
                </a:extLst>
              </p14:cNvPr>
              <p14:cNvContentPartPr/>
              <p14:nvPr/>
            </p14:nvContentPartPr>
            <p14:xfrm>
              <a:off x="6655320" y="5472360"/>
              <a:ext cx="781920" cy="249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250B5A7-4306-55E2-9325-DE605FED0F1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646320" y="5463360"/>
                <a:ext cx="799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50AFF12-8443-65B6-3F79-9233CEAB34C3}"/>
                  </a:ext>
                </a:extLst>
              </p14:cNvPr>
              <p14:cNvContentPartPr/>
              <p14:nvPr/>
            </p14:nvContentPartPr>
            <p14:xfrm>
              <a:off x="5394600" y="4302360"/>
              <a:ext cx="1096920" cy="693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50AFF12-8443-65B6-3F79-9233CEAB34C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385600" y="4293360"/>
                <a:ext cx="111456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BC26BC5-E92D-F9BA-D8CC-DE486B6B0F72}"/>
                  </a:ext>
                </a:extLst>
              </p14:cNvPr>
              <p14:cNvContentPartPr/>
              <p14:nvPr/>
            </p14:nvContentPartPr>
            <p14:xfrm>
              <a:off x="5385960" y="4314960"/>
              <a:ext cx="319680" cy="320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BC26BC5-E92D-F9BA-D8CC-DE486B6B0F7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376950" y="4305960"/>
                <a:ext cx="3373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25385FD-8DAC-F3DD-C500-CB12F73DD238}"/>
                  </a:ext>
                </a:extLst>
              </p14:cNvPr>
              <p14:cNvContentPartPr/>
              <p14:nvPr/>
            </p14:nvContentPartPr>
            <p14:xfrm>
              <a:off x="6445080" y="5938920"/>
              <a:ext cx="19080" cy="2610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25385FD-8DAC-F3DD-C500-CB12F73DD23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436080" y="5929932"/>
                <a:ext cx="36720" cy="278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453B746-0054-0E68-02FD-3252C168E7DD}"/>
                  </a:ext>
                </a:extLst>
              </p14:cNvPr>
              <p14:cNvContentPartPr/>
              <p14:nvPr/>
            </p14:nvContentPartPr>
            <p14:xfrm>
              <a:off x="6423120" y="5871600"/>
              <a:ext cx="339120" cy="324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453B746-0054-0E68-02FD-3252C168E7D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414120" y="5862600"/>
                <a:ext cx="356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8091688-4720-5E8C-8972-968122F481F1}"/>
                  </a:ext>
                </a:extLst>
              </p14:cNvPr>
              <p14:cNvContentPartPr/>
              <p14:nvPr/>
            </p14:nvContentPartPr>
            <p14:xfrm>
              <a:off x="6891840" y="5862240"/>
              <a:ext cx="80280" cy="3045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8091688-4720-5E8C-8972-968122F481F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882840" y="5853240"/>
                <a:ext cx="979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B0962FA-F3D4-A41A-3114-6EDA74699C44}"/>
                  </a:ext>
                </a:extLst>
              </p14:cNvPr>
              <p14:cNvContentPartPr/>
              <p14:nvPr/>
            </p14:nvContentPartPr>
            <p14:xfrm>
              <a:off x="6948360" y="5893200"/>
              <a:ext cx="253800" cy="2692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B0962FA-F3D4-A41A-3114-6EDA74699C4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939360" y="5884188"/>
                <a:ext cx="271440" cy="286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D047923-F453-5360-2D87-547ED4D1AEBC}"/>
                  </a:ext>
                </a:extLst>
              </p14:cNvPr>
              <p14:cNvContentPartPr/>
              <p14:nvPr/>
            </p14:nvContentPartPr>
            <p14:xfrm>
              <a:off x="7389720" y="5921280"/>
              <a:ext cx="55800" cy="268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D047923-F453-5360-2D87-547ED4D1AEB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380720" y="5912280"/>
                <a:ext cx="734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4C3F9C6-CC11-9E26-D2D8-A4CA511C3AEB}"/>
                  </a:ext>
                </a:extLst>
              </p14:cNvPr>
              <p14:cNvContentPartPr/>
              <p14:nvPr/>
            </p14:nvContentPartPr>
            <p14:xfrm>
              <a:off x="7368480" y="5875200"/>
              <a:ext cx="343080" cy="340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4C3F9C6-CC11-9E26-D2D8-A4CA511C3AE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359480" y="5866200"/>
                <a:ext cx="36072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82A72B2-CE08-B633-3DD9-CB552A14EE2A}"/>
              </a:ext>
            </a:extLst>
          </p:cNvPr>
          <p:cNvGrpSpPr/>
          <p:nvPr/>
        </p:nvGrpSpPr>
        <p:grpSpPr>
          <a:xfrm>
            <a:off x="6386040" y="2935440"/>
            <a:ext cx="1301040" cy="1330200"/>
            <a:chOff x="6911400" y="2115840"/>
            <a:chExt cx="1301040" cy="13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BC35AA5-809C-6948-68A9-C2E61010604A}"/>
                    </a:ext>
                  </a:extLst>
                </p14:cNvPr>
                <p14:cNvContentPartPr/>
                <p14:nvPr/>
              </p14:nvContentPartPr>
              <p14:xfrm>
                <a:off x="6911400" y="2115840"/>
                <a:ext cx="1285560" cy="485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667E03-6BFA-B1CA-BB04-14DD6A53625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02400" y="2106840"/>
                  <a:ext cx="13032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F1322B4-DA11-0D3E-E1BD-4D5815849EBB}"/>
                    </a:ext>
                  </a:extLst>
                </p14:cNvPr>
                <p14:cNvContentPartPr/>
                <p14:nvPr/>
              </p14:nvContentPartPr>
              <p14:xfrm>
                <a:off x="6933720" y="2539920"/>
                <a:ext cx="214200" cy="82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387AA9-4DDB-EC39-D8EA-C217860C82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925080" y="2531280"/>
                  <a:ext cx="23184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A77AC1A-5306-6F1F-142D-4A462B7A032F}"/>
                    </a:ext>
                  </a:extLst>
                </p14:cNvPr>
                <p14:cNvContentPartPr/>
                <p14:nvPr/>
              </p14:nvContentPartPr>
              <p14:xfrm>
                <a:off x="7074480" y="2401680"/>
                <a:ext cx="1137960" cy="104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AE9F68-4041-7085-44E6-FB076A3C7F1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065480" y="2392680"/>
                  <a:ext cx="115560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4967FF0-B887-23C2-37ED-1708BEA219E0}"/>
                    </a:ext>
                  </a:extLst>
                </p14:cNvPr>
                <p14:cNvContentPartPr/>
                <p14:nvPr/>
              </p14:nvContentPartPr>
              <p14:xfrm>
                <a:off x="7277160" y="2833680"/>
                <a:ext cx="264600" cy="237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98CA72-4F9C-0B28-97E5-4354726EBE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268520" y="2825040"/>
                  <a:ext cx="282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5A27BD8-8F52-216C-646E-058800169527}"/>
                    </a:ext>
                  </a:extLst>
                </p14:cNvPr>
                <p14:cNvContentPartPr/>
                <p14:nvPr/>
              </p14:nvContentPartPr>
              <p14:xfrm>
                <a:off x="7588200" y="2780400"/>
                <a:ext cx="311760" cy="311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3FC531-6398-38D9-3930-828BF702290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79200" y="2771400"/>
                  <a:ext cx="329400" cy="329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2" name="Picture 171">
            <a:extLst>
              <a:ext uri="{FF2B5EF4-FFF2-40B4-BE49-F238E27FC236}">
                <a16:creationId xmlns:a16="http://schemas.microsoft.com/office/drawing/2014/main" id="{4E57FB79-54E5-C8CC-5EA9-73FCF5CB388B}"/>
              </a:ext>
            </a:extLst>
          </p:cNvPr>
          <p:cNvPicPr>
            <a:picLocks noChangeAspect="1"/>
          </p:cNvPicPr>
          <p:nvPr/>
        </p:nvPicPr>
        <p:blipFill>
          <a:blip r:embed="rId211"/>
          <a:stretch>
            <a:fillRect/>
          </a:stretch>
        </p:blipFill>
        <p:spPr>
          <a:xfrm>
            <a:off x="490368" y="2927880"/>
            <a:ext cx="954912" cy="1830503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4351E74-930A-1C18-4820-F49FE86CC7CA}"/>
              </a:ext>
            </a:extLst>
          </p:cNvPr>
          <p:cNvGrpSpPr/>
          <p:nvPr/>
        </p:nvGrpSpPr>
        <p:grpSpPr>
          <a:xfrm>
            <a:off x="1474800" y="3582723"/>
            <a:ext cx="2269800" cy="336960"/>
            <a:chOff x="1910544" y="3343600"/>
            <a:chExt cx="226980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517B217-FC37-9B20-1EAB-3403973B8C17}"/>
                    </a:ext>
                  </a:extLst>
                </p14:cNvPr>
                <p14:cNvContentPartPr/>
                <p14:nvPr/>
              </p14:nvContentPartPr>
              <p14:xfrm>
                <a:off x="1910544" y="3430360"/>
                <a:ext cx="2269800" cy="250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27AEE40-C2AC-91E8-5A3F-156EECFAC1B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01904" y="3421360"/>
                  <a:ext cx="2287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0ECBF80-D808-BA35-B81D-E89B1BD83866}"/>
                    </a:ext>
                  </a:extLst>
                </p14:cNvPr>
                <p14:cNvContentPartPr/>
                <p14:nvPr/>
              </p14:nvContentPartPr>
              <p14:xfrm>
                <a:off x="1916304" y="3343600"/>
                <a:ext cx="224640" cy="279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8E778AF-E24B-DD71-4188-78297FBFD1D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07304" y="3334960"/>
                  <a:ext cx="242280" cy="29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371651D-AB66-0F8D-6EC5-B6BA0E76F380}"/>
                  </a:ext>
                </a:extLst>
              </p14:cNvPr>
              <p14:cNvContentPartPr/>
              <p14:nvPr/>
            </p14:nvContentPartPr>
            <p14:xfrm>
              <a:off x="1715500" y="4016629"/>
              <a:ext cx="2358720" cy="3142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371651D-AB66-0F8D-6EC5-B6BA0E76F38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706500" y="4007619"/>
                <a:ext cx="2376360" cy="3319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BD3FF2D-8C7A-C6C1-ABEE-08C364C10D46}"/>
              </a:ext>
            </a:extLst>
          </p:cNvPr>
          <p:cNvGrpSpPr/>
          <p:nvPr/>
        </p:nvGrpSpPr>
        <p:grpSpPr>
          <a:xfrm>
            <a:off x="4221963" y="3942965"/>
            <a:ext cx="1061280" cy="431640"/>
            <a:chOff x="4221963" y="3942965"/>
            <a:chExt cx="106128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30A1F34-9B1C-D36A-C448-9C72A2E02FF5}"/>
                    </a:ext>
                  </a:extLst>
                </p14:cNvPr>
                <p14:cNvContentPartPr/>
                <p14:nvPr/>
              </p14:nvContentPartPr>
              <p14:xfrm>
                <a:off x="4221963" y="3991565"/>
                <a:ext cx="404640" cy="383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30A1F34-9B1C-D36A-C448-9C72A2E02FF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12963" y="3982925"/>
                  <a:ext cx="4222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FCD14D-12BD-FD3F-A2B6-A7C2AF544D44}"/>
                    </a:ext>
                  </a:extLst>
                </p14:cNvPr>
                <p14:cNvContentPartPr/>
                <p14:nvPr/>
              </p14:nvContentPartPr>
              <p14:xfrm>
                <a:off x="4288203" y="4084085"/>
                <a:ext cx="42120" cy="203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FCD14D-12BD-FD3F-A2B6-A7C2AF544D4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79203" y="4075445"/>
                  <a:ext cx="59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CB23DA-0F3A-DCEA-8DE7-8570F0A1A127}"/>
                    </a:ext>
                  </a:extLst>
                </p14:cNvPr>
                <p14:cNvContentPartPr/>
                <p14:nvPr/>
              </p14:nvContentPartPr>
              <p14:xfrm>
                <a:off x="4272723" y="4065005"/>
                <a:ext cx="126360" cy="42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CB23DA-0F3A-DCEA-8DE7-8570F0A1A12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64083" y="4056365"/>
                  <a:ext cx="144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32BDFF-EC4E-24EB-8D26-E5796D5D7267}"/>
                    </a:ext>
                  </a:extLst>
                </p14:cNvPr>
                <p14:cNvContentPartPr/>
                <p14:nvPr/>
              </p14:nvContentPartPr>
              <p14:xfrm>
                <a:off x="4294323" y="4158245"/>
                <a:ext cx="121680" cy="23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32BDFF-EC4E-24EB-8D26-E5796D5D726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85323" y="4149245"/>
                  <a:ext cx="139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55B4C8-A30F-E4A7-4B05-916AE33C1F26}"/>
                    </a:ext>
                  </a:extLst>
                </p14:cNvPr>
                <p14:cNvContentPartPr/>
                <p14:nvPr/>
              </p14:nvContentPartPr>
              <p14:xfrm>
                <a:off x="4688523" y="3987245"/>
                <a:ext cx="11520" cy="325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55B4C8-A30F-E4A7-4B05-916AE33C1F2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79883" y="3978605"/>
                  <a:ext cx="291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B6285A-AE95-882D-52AE-DD96F9B6814D}"/>
                    </a:ext>
                  </a:extLst>
                </p14:cNvPr>
                <p14:cNvContentPartPr/>
                <p14:nvPr/>
              </p14:nvContentPartPr>
              <p14:xfrm>
                <a:off x="4677723" y="3942965"/>
                <a:ext cx="342720" cy="40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B6285A-AE95-882D-52AE-DD96F9B6814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668723" y="3934325"/>
                  <a:ext cx="3603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50617F-31D6-3C6C-55DA-8069E234BFF2}"/>
                    </a:ext>
                  </a:extLst>
                </p14:cNvPr>
                <p14:cNvContentPartPr/>
                <p14:nvPr/>
              </p14:nvContentPartPr>
              <p14:xfrm>
                <a:off x="4761963" y="4056005"/>
                <a:ext cx="22320" cy="189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50617F-31D6-3C6C-55DA-8069E234BFF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53323" y="4047005"/>
                  <a:ext cx="39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AACA33-AB5A-14C7-AAC7-4114124C8593}"/>
                    </a:ext>
                  </a:extLst>
                </p14:cNvPr>
                <p14:cNvContentPartPr/>
                <p14:nvPr/>
              </p14:nvContentPartPr>
              <p14:xfrm>
                <a:off x="4758363" y="4031525"/>
                <a:ext cx="120240" cy="37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AACA33-AB5A-14C7-AAC7-4114124C859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49723" y="4022525"/>
                  <a:ext cx="137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DD7449-0D2E-13CF-A812-06F44F46486D}"/>
                    </a:ext>
                  </a:extLst>
                </p14:cNvPr>
                <p14:cNvContentPartPr/>
                <p14:nvPr/>
              </p14:nvContentPartPr>
              <p14:xfrm>
                <a:off x="4763403" y="4103885"/>
                <a:ext cx="100080" cy="29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DD7449-0D2E-13CF-A812-06F44F4648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54403" y="4094885"/>
                  <a:ext cx="117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AB241A2-26A9-E1BF-09C8-AF6B94CC5AB7}"/>
                    </a:ext>
                  </a:extLst>
                </p14:cNvPr>
                <p14:cNvContentPartPr/>
                <p14:nvPr/>
              </p14:nvContentPartPr>
              <p14:xfrm>
                <a:off x="5043843" y="3949445"/>
                <a:ext cx="9000" cy="346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AB241A2-26A9-E1BF-09C8-AF6B94CC5A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34843" y="3940445"/>
                  <a:ext cx="26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B69EAF-547D-1F63-9E74-D9EEF469B99F}"/>
                    </a:ext>
                  </a:extLst>
                </p14:cNvPr>
                <p14:cNvContentPartPr/>
                <p14:nvPr/>
              </p14:nvContentPartPr>
              <p14:xfrm>
                <a:off x="5040603" y="3961685"/>
                <a:ext cx="242640" cy="39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B69EAF-547D-1F63-9E74-D9EEF469B9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31963" y="3952685"/>
                  <a:ext cx="2602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188CB8-A165-2A6C-6DCD-03DB3F34BE63}"/>
                    </a:ext>
                  </a:extLst>
                </p14:cNvPr>
                <p14:cNvContentPartPr/>
                <p14:nvPr/>
              </p14:nvContentPartPr>
              <p14:xfrm>
                <a:off x="5125923" y="4052405"/>
                <a:ext cx="19800" cy="176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188CB8-A165-2A6C-6DCD-03DB3F34BE6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16923" y="4043405"/>
                  <a:ext cx="37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EE7378-DD19-D73D-B080-5E2C9883B773}"/>
                    </a:ext>
                  </a:extLst>
                </p14:cNvPr>
                <p14:cNvContentPartPr/>
                <p14:nvPr/>
              </p14:nvContentPartPr>
              <p14:xfrm>
                <a:off x="5148603" y="4035125"/>
                <a:ext cx="80640" cy="17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EE7378-DD19-D73D-B080-5E2C9883B77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39603" y="4026125"/>
                  <a:ext cx="98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9F7D5B-E15A-B836-D80D-4427929C8DAD}"/>
                    </a:ext>
                  </a:extLst>
                </p14:cNvPr>
                <p14:cNvContentPartPr/>
                <p14:nvPr/>
              </p14:nvContentPartPr>
              <p14:xfrm>
                <a:off x="5118003" y="4119005"/>
                <a:ext cx="86040" cy="22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9F7D5B-E15A-B836-D80D-4427929C8DA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09003" y="4110365"/>
                  <a:ext cx="10368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EB53001-7890-209B-E9E7-477A2771BD71}"/>
                  </a:ext>
                </a:extLst>
              </p14:cNvPr>
              <p14:cNvContentPartPr/>
              <p14:nvPr/>
            </p14:nvContentPartPr>
            <p14:xfrm>
              <a:off x="4136283" y="4665845"/>
              <a:ext cx="1136520" cy="286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EB53001-7890-209B-E9E7-477A2771BD7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127283" y="4657205"/>
                <a:ext cx="115416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C23CF41-8A8A-3F7B-EC2D-2046B3D45770}"/>
              </a:ext>
            </a:extLst>
          </p:cNvPr>
          <p:cNvGrpSpPr/>
          <p:nvPr/>
        </p:nvGrpSpPr>
        <p:grpSpPr>
          <a:xfrm>
            <a:off x="4077963" y="5116565"/>
            <a:ext cx="1640880" cy="358200"/>
            <a:chOff x="4077963" y="5116565"/>
            <a:chExt cx="164088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92ECAA-C4DB-3D62-22FC-4A45A9CE1E47}"/>
                    </a:ext>
                  </a:extLst>
                </p14:cNvPr>
                <p14:cNvContentPartPr/>
                <p14:nvPr/>
              </p14:nvContentPartPr>
              <p14:xfrm>
                <a:off x="4077963" y="5182805"/>
                <a:ext cx="15120" cy="272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92ECAA-C4DB-3D62-22FC-4A45A9CE1E4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69323" y="5174165"/>
                  <a:ext cx="32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D1BEBA-96AE-2B01-25D1-35F47FFFD2BB}"/>
                    </a:ext>
                  </a:extLst>
                </p14:cNvPr>
                <p14:cNvContentPartPr/>
                <p14:nvPr/>
              </p14:nvContentPartPr>
              <p14:xfrm>
                <a:off x="4101723" y="5177765"/>
                <a:ext cx="100800" cy="21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D1BEBA-96AE-2B01-25D1-35F47FFFD2B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93083" y="5169125"/>
                  <a:ext cx="118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46627C-6B92-C846-DEBF-745DF5D866DF}"/>
                    </a:ext>
                  </a:extLst>
                </p14:cNvPr>
                <p14:cNvContentPartPr/>
                <p14:nvPr/>
              </p14:nvContentPartPr>
              <p14:xfrm>
                <a:off x="4088403" y="5335805"/>
                <a:ext cx="111960" cy="18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46627C-6B92-C846-DEBF-745DF5D866D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79763" y="5327165"/>
                  <a:ext cx="129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7D1E71-337F-D143-34FD-6A2661A016BE}"/>
                    </a:ext>
                  </a:extLst>
                </p14:cNvPr>
                <p14:cNvContentPartPr/>
                <p14:nvPr/>
              </p14:nvContentPartPr>
              <p14:xfrm>
                <a:off x="4218723" y="5196845"/>
                <a:ext cx="176040" cy="233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7D1E71-337F-D143-34FD-6A2661A016B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10083" y="5188205"/>
                  <a:ext cx="193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67FF4D-BC65-5E5F-582D-37CB45357FA0}"/>
                    </a:ext>
                  </a:extLst>
                </p14:cNvPr>
                <p14:cNvContentPartPr/>
                <p14:nvPr/>
              </p14:nvContentPartPr>
              <p14:xfrm>
                <a:off x="4501323" y="5211605"/>
                <a:ext cx="59040" cy="194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67FF4D-BC65-5E5F-582D-37CB45357FA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92323" y="5202605"/>
                  <a:ext cx="76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94D10D-D7FF-A4B6-EE6C-5B8AB0C33761}"/>
                    </a:ext>
                  </a:extLst>
                </p14:cNvPr>
                <p14:cNvContentPartPr/>
                <p14:nvPr/>
              </p14:nvContentPartPr>
              <p14:xfrm>
                <a:off x="4431843" y="5222045"/>
                <a:ext cx="165240" cy="14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94D10D-D7FF-A4B6-EE6C-5B8AB0C3376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23203" y="5213045"/>
                  <a:ext cx="182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D578437-B02B-2177-A28C-7B8ACFCF49D3}"/>
                    </a:ext>
                  </a:extLst>
                </p14:cNvPr>
                <p14:cNvContentPartPr/>
                <p14:nvPr/>
              </p14:nvContentPartPr>
              <p14:xfrm>
                <a:off x="4435803" y="5411405"/>
                <a:ext cx="218880" cy="36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D578437-B02B-2177-A28C-7B8ACFCF49D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26803" y="5402405"/>
                  <a:ext cx="236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43C25F6-8C56-05AC-8189-5579BB0B0E46}"/>
                    </a:ext>
                  </a:extLst>
                </p14:cNvPr>
                <p14:cNvContentPartPr/>
                <p14:nvPr/>
              </p14:nvContentPartPr>
              <p14:xfrm>
                <a:off x="4815603" y="5141765"/>
                <a:ext cx="139320" cy="333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43C25F6-8C56-05AC-8189-5579BB0B0E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806603" y="5133125"/>
                  <a:ext cx="156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4A7DB9-0F52-78D5-6BEB-823DB7C6FF7B}"/>
                    </a:ext>
                  </a:extLst>
                </p14:cNvPr>
                <p14:cNvContentPartPr/>
                <p14:nvPr/>
              </p14:nvContentPartPr>
              <p14:xfrm>
                <a:off x="4763403" y="5327525"/>
                <a:ext cx="163800" cy="27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4A7DB9-0F52-78D5-6BEB-823DB7C6FF7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54403" y="5318525"/>
                  <a:ext cx="181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3C0B21-86AB-718A-EFBB-7BD03A9140BD}"/>
                    </a:ext>
                  </a:extLst>
                </p14:cNvPr>
                <p14:cNvContentPartPr/>
                <p14:nvPr/>
              </p14:nvContentPartPr>
              <p14:xfrm>
                <a:off x="4956363" y="5305925"/>
                <a:ext cx="229320" cy="100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3C0B21-86AB-718A-EFBB-7BD03A9140B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947363" y="5296925"/>
                  <a:ext cx="246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907740-5781-F427-68BC-10E2789A1EFD}"/>
                    </a:ext>
                  </a:extLst>
                </p14:cNvPr>
                <p14:cNvContentPartPr/>
                <p14:nvPr/>
              </p14:nvContentPartPr>
              <p14:xfrm>
                <a:off x="5228883" y="5287565"/>
                <a:ext cx="73440" cy="115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907740-5781-F427-68BC-10E2789A1EF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219883" y="5278565"/>
                  <a:ext cx="91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C9B8E2-DD27-7446-DD2C-8C080BF61375}"/>
                    </a:ext>
                  </a:extLst>
                </p14:cNvPr>
                <p14:cNvContentPartPr/>
                <p14:nvPr/>
              </p14:nvContentPartPr>
              <p14:xfrm>
                <a:off x="5309163" y="5116565"/>
                <a:ext cx="72720" cy="261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C9B8E2-DD27-7446-DD2C-8C080BF6137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00163" y="5107925"/>
                  <a:ext cx="90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706D15-7C52-B13F-BB52-7F288A3DB772}"/>
                    </a:ext>
                  </a:extLst>
                </p14:cNvPr>
                <p14:cNvContentPartPr/>
                <p14:nvPr/>
              </p14:nvContentPartPr>
              <p14:xfrm>
                <a:off x="5215203" y="5274245"/>
                <a:ext cx="187920" cy="35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706D15-7C52-B13F-BB52-7F288A3DB77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206563" y="5265245"/>
                  <a:ext cx="205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D0EFD6-CEB1-0CC5-85F3-538E5A5BD208}"/>
                    </a:ext>
                  </a:extLst>
                </p14:cNvPr>
                <p14:cNvContentPartPr/>
                <p14:nvPr/>
              </p14:nvContentPartPr>
              <p14:xfrm>
                <a:off x="5409963" y="5190005"/>
                <a:ext cx="38880" cy="181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D0EFD6-CEB1-0CC5-85F3-538E5A5BD2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01323" y="5181365"/>
                  <a:ext cx="56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82026C-26FC-EA3A-F69C-6159495394AD}"/>
                    </a:ext>
                  </a:extLst>
                </p14:cNvPr>
                <p14:cNvContentPartPr/>
                <p14:nvPr/>
              </p14:nvContentPartPr>
              <p14:xfrm>
                <a:off x="5445603" y="5250845"/>
                <a:ext cx="179640" cy="13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82026C-26FC-EA3A-F69C-6159495394A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36603" y="5241845"/>
                  <a:ext cx="197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F9A3CF-7CD1-2424-C40B-C362D3429E71}"/>
                    </a:ext>
                  </a:extLst>
                </p14:cNvPr>
                <p14:cNvContentPartPr/>
                <p14:nvPr/>
              </p14:nvContentPartPr>
              <p14:xfrm>
                <a:off x="5608323" y="5253365"/>
                <a:ext cx="110520" cy="155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F9A3CF-7CD1-2424-C40B-C362D3429E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99683" y="5244365"/>
                  <a:ext cx="12816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E70800-BF1B-9212-6FD8-2BEC00538546}"/>
              </a:ext>
            </a:extLst>
          </p:cNvPr>
          <p:cNvGrpSpPr/>
          <p:nvPr/>
        </p:nvGrpSpPr>
        <p:grpSpPr>
          <a:xfrm>
            <a:off x="4218723" y="5555045"/>
            <a:ext cx="1493280" cy="527040"/>
            <a:chOff x="4218723" y="5555045"/>
            <a:chExt cx="149328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C9379F-455E-505E-2606-6103F19CF89C}"/>
                    </a:ext>
                  </a:extLst>
                </p14:cNvPr>
                <p14:cNvContentPartPr/>
                <p14:nvPr/>
              </p14:nvContentPartPr>
              <p14:xfrm>
                <a:off x="4218723" y="5571605"/>
                <a:ext cx="165960" cy="510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C9379F-455E-505E-2606-6103F19CF89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209723" y="5562965"/>
                  <a:ext cx="1836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815A09F-8B8F-FA5C-7AB7-C1E1CD5B7DC9}"/>
                    </a:ext>
                  </a:extLst>
                </p14:cNvPr>
                <p14:cNvContentPartPr/>
                <p14:nvPr/>
              </p14:nvContentPartPr>
              <p14:xfrm>
                <a:off x="4407363" y="5617685"/>
                <a:ext cx="62280" cy="134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815A09F-8B8F-FA5C-7AB7-C1E1CD5B7DC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98723" y="5608685"/>
                  <a:ext cx="79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E7D356-BD91-BB6C-3D1C-56AAF598C1F2}"/>
                    </a:ext>
                  </a:extLst>
                </p14:cNvPr>
                <p14:cNvContentPartPr/>
                <p14:nvPr/>
              </p14:nvContentPartPr>
              <p14:xfrm>
                <a:off x="4476843" y="5596805"/>
                <a:ext cx="84960" cy="147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E7D356-BD91-BB6C-3D1C-56AAF598C1F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467843" y="5588165"/>
                  <a:ext cx="102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85751AA-016D-B21F-1353-587AA1740DCF}"/>
                    </a:ext>
                  </a:extLst>
                </p14:cNvPr>
                <p14:cNvContentPartPr/>
                <p14:nvPr/>
              </p14:nvContentPartPr>
              <p14:xfrm>
                <a:off x="4620483" y="5800205"/>
                <a:ext cx="136440" cy="197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85751AA-016D-B21F-1353-587AA1740DC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11843" y="5791205"/>
                  <a:ext cx="154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199893-33F0-544A-2327-B529F98C2E68}"/>
                    </a:ext>
                  </a:extLst>
                </p14:cNvPr>
                <p14:cNvContentPartPr/>
                <p14:nvPr/>
              </p14:nvContentPartPr>
              <p14:xfrm>
                <a:off x="4767003" y="5792285"/>
                <a:ext cx="370800" cy="204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199893-33F0-544A-2327-B529F98C2E6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58363" y="5783285"/>
                  <a:ext cx="388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F154F0-B239-C490-A176-89E9E7532D0C}"/>
                    </a:ext>
                  </a:extLst>
                </p14:cNvPr>
                <p14:cNvContentPartPr/>
                <p14:nvPr/>
              </p14:nvContentPartPr>
              <p14:xfrm>
                <a:off x="5196123" y="5780405"/>
                <a:ext cx="10440" cy="163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F154F0-B239-C490-A176-89E9E7532D0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187483" y="5771765"/>
                  <a:ext cx="28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1D2F26-50F3-B337-4F08-89A4CA28462A}"/>
                    </a:ext>
                  </a:extLst>
                </p14:cNvPr>
                <p14:cNvContentPartPr/>
                <p14:nvPr/>
              </p14:nvContentPartPr>
              <p14:xfrm>
                <a:off x="5193963" y="5673845"/>
                <a:ext cx="32040" cy="24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1D2F26-50F3-B337-4F08-89A4CA28462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184963" y="5665205"/>
                  <a:ext cx="49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011C819-D915-D6C6-1A01-CFB63265AA3F}"/>
                    </a:ext>
                  </a:extLst>
                </p14:cNvPr>
                <p14:cNvContentPartPr/>
                <p14:nvPr/>
              </p14:nvContentPartPr>
              <p14:xfrm>
                <a:off x="5235363" y="5773205"/>
                <a:ext cx="276120" cy="235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011C819-D915-D6C6-1A01-CFB63265AA3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226723" y="5764565"/>
                  <a:ext cx="293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8B86183-B3EB-A4CF-3454-A278DAB5ACD8}"/>
                    </a:ext>
                  </a:extLst>
                </p14:cNvPr>
                <p14:cNvContentPartPr/>
                <p14:nvPr/>
              </p14:nvContentPartPr>
              <p14:xfrm>
                <a:off x="5489163" y="5623085"/>
                <a:ext cx="15840" cy="131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8B86183-B3EB-A4CF-3454-A278DAB5ACD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480163" y="5614445"/>
                  <a:ext cx="33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5A67E0C-57E0-C61F-0F80-BFF6466E28C0}"/>
                    </a:ext>
                  </a:extLst>
                </p14:cNvPr>
                <p14:cNvContentPartPr/>
                <p14:nvPr/>
              </p14:nvContentPartPr>
              <p14:xfrm>
                <a:off x="5542083" y="5633525"/>
                <a:ext cx="12960" cy="10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5A67E0C-57E0-C61F-0F80-BFF6466E28C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533443" y="5624885"/>
                  <a:ext cx="30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EACBC2-7E92-EB76-2866-7595EA32A61B}"/>
                    </a:ext>
                  </a:extLst>
                </p14:cNvPr>
                <p14:cNvContentPartPr/>
                <p14:nvPr/>
              </p14:nvContentPartPr>
              <p14:xfrm>
                <a:off x="5577363" y="5555045"/>
                <a:ext cx="134640" cy="48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EACBC2-7E92-EB76-2866-7595EA32A61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568363" y="5546405"/>
                  <a:ext cx="152280" cy="50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A1C156-4D80-94D3-10E8-F71092DC5BB0}"/>
              </a:ext>
            </a:extLst>
          </p:cNvPr>
          <p:cNvGrpSpPr/>
          <p:nvPr/>
        </p:nvGrpSpPr>
        <p:grpSpPr>
          <a:xfrm>
            <a:off x="2110923" y="3168605"/>
            <a:ext cx="1010520" cy="440280"/>
            <a:chOff x="2110923" y="3168605"/>
            <a:chExt cx="101052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A26356F-95B8-224A-89CF-1960C55DFC60}"/>
                    </a:ext>
                  </a:extLst>
                </p14:cNvPr>
                <p14:cNvContentPartPr/>
                <p14:nvPr/>
              </p14:nvContentPartPr>
              <p14:xfrm>
                <a:off x="2110923" y="3259325"/>
                <a:ext cx="220320" cy="34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A26356F-95B8-224A-89CF-1960C55DFC6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101923" y="3250325"/>
                  <a:ext cx="237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DB958FB-7478-7348-0F56-FD29C3AC021C}"/>
                    </a:ext>
                  </a:extLst>
                </p14:cNvPr>
                <p14:cNvContentPartPr/>
                <p14:nvPr/>
              </p14:nvContentPartPr>
              <p14:xfrm>
                <a:off x="2468403" y="3181205"/>
                <a:ext cx="357480" cy="397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DB958FB-7478-7348-0F56-FD29C3AC021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459763" y="3172565"/>
                  <a:ext cx="3751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6909B4-5335-7AD6-D732-547705872B74}"/>
                    </a:ext>
                  </a:extLst>
                </p14:cNvPr>
                <p14:cNvContentPartPr/>
                <p14:nvPr/>
              </p14:nvContentPartPr>
              <p14:xfrm>
                <a:off x="2886363" y="3168605"/>
                <a:ext cx="235080" cy="390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6909B4-5335-7AD6-D732-547705872B7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77363" y="3159605"/>
                  <a:ext cx="252720" cy="40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95CEF86-3720-C33C-A23D-850860EF3380}"/>
              </a:ext>
            </a:extLst>
          </p:cNvPr>
          <p:cNvGrpSpPr/>
          <p:nvPr/>
        </p:nvGrpSpPr>
        <p:grpSpPr>
          <a:xfrm>
            <a:off x="2379483" y="4222685"/>
            <a:ext cx="744480" cy="409680"/>
            <a:chOff x="2379483" y="4222685"/>
            <a:chExt cx="74448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946627-FCB7-01D3-B88C-446F2785D185}"/>
                    </a:ext>
                  </a:extLst>
                </p14:cNvPr>
                <p14:cNvContentPartPr/>
                <p14:nvPr/>
              </p14:nvContentPartPr>
              <p14:xfrm>
                <a:off x="2379483" y="4263005"/>
                <a:ext cx="254160" cy="369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946627-FCB7-01D3-B88C-446F2785D18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70483" y="4254005"/>
                  <a:ext cx="271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68E715-A4F1-7456-CC9A-E673DB9264A9}"/>
                    </a:ext>
                  </a:extLst>
                </p14:cNvPr>
                <p14:cNvContentPartPr/>
                <p14:nvPr/>
              </p14:nvContentPartPr>
              <p14:xfrm>
                <a:off x="2644443" y="4419245"/>
                <a:ext cx="21168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68E715-A4F1-7456-CC9A-E673DB9264A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635803" y="4410245"/>
                  <a:ext cx="229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37281D4-1336-F334-2186-5B92FECD1BD1}"/>
                    </a:ext>
                  </a:extLst>
                </p14:cNvPr>
                <p14:cNvContentPartPr/>
                <p14:nvPr/>
              </p14:nvContentPartPr>
              <p14:xfrm>
                <a:off x="2870163" y="4222685"/>
                <a:ext cx="104400" cy="362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37281D4-1336-F334-2186-5B92FECD1BD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861523" y="4213685"/>
                  <a:ext cx="1220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2DC440-BBA0-AE53-AB45-52C3928EC1AB}"/>
                    </a:ext>
                  </a:extLst>
                </p14:cNvPr>
                <p14:cNvContentPartPr/>
                <p14:nvPr/>
              </p14:nvContentPartPr>
              <p14:xfrm>
                <a:off x="2749563" y="4365605"/>
                <a:ext cx="374400" cy="215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2DC440-BBA0-AE53-AB45-52C3928EC1A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40923" y="4356965"/>
                  <a:ext cx="392040" cy="23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54837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Example #2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41FD368-2BC3-A9DF-54C7-3EF790FBF626}"/>
              </a:ext>
            </a:extLst>
          </p:cNvPr>
          <p:cNvSpPr txBox="1">
            <a:spLocks/>
          </p:cNvSpPr>
          <p:nvPr/>
        </p:nvSpPr>
        <p:spPr>
          <a:xfrm>
            <a:off x="533400" y="1295400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/>
            <a:r>
              <a:rPr lang="en-US" sz="3200" dirty="0"/>
              <a:t>Chicago Transit Authority (CTA) monitoring</a:t>
            </a:r>
          </a:p>
          <a:p>
            <a:pPr marL="627063" lvl="1" indent="-227013">
              <a:spcBef>
                <a:spcPts val="2400"/>
              </a:spcBef>
            </a:pPr>
            <a:r>
              <a:rPr lang="en-US" dirty="0"/>
              <a:t>Web service for real-time bus and L tracking</a:t>
            </a:r>
          </a:p>
          <a:p>
            <a:pPr marL="627063" lvl="1" indent="-227013">
              <a:spcBef>
                <a:spcPts val="3000"/>
              </a:spcBef>
            </a:pPr>
            <a:r>
              <a:rPr lang="en-US" dirty="0"/>
              <a:t>https://ctabustracker.com/bustime/api/v2/</a:t>
            </a:r>
            <a:r>
              <a:rPr lang="en-US" b="1" dirty="0">
                <a:solidFill>
                  <a:srgbClr val="0000FF"/>
                </a:solidFill>
              </a:rPr>
              <a:t>getpredictions</a:t>
            </a:r>
            <a:r>
              <a:rPr lang="en-US" dirty="0"/>
              <a:t>?key=</a:t>
            </a:r>
            <a:r>
              <a:rPr lang="en-US" b="1" dirty="0"/>
              <a:t>KEY</a:t>
            </a:r>
            <a:r>
              <a:rPr lang="en-US" dirty="0"/>
              <a:t>&amp;rt=</a:t>
            </a:r>
            <a:r>
              <a:rPr lang="en-US" b="1" dirty="0"/>
              <a:t>ROUTE_ID</a:t>
            </a:r>
            <a:r>
              <a:rPr lang="en-US" dirty="0"/>
              <a:t>&amp;stpid=</a:t>
            </a:r>
            <a:r>
              <a:rPr lang="en-US" b="1" dirty="0"/>
              <a:t>STOP_ID</a:t>
            </a:r>
            <a:r>
              <a:rPr lang="en-US" dirty="0"/>
              <a:t>&amp;format=json</a:t>
            </a:r>
          </a:p>
          <a:p>
            <a:pPr marL="627063" lvl="1" indent="-227013">
              <a:spcBef>
                <a:spcPts val="3000"/>
              </a:spcBef>
            </a:pPr>
            <a:r>
              <a:rPr lang="en-US" dirty="0"/>
              <a:t>Example: </a:t>
            </a:r>
            <a:r>
              <a:rPr lang="en-US" dirty="0">
                <a:hlinkClick r:id="rId3"/>
              </a:rPr>
              <a:t>south-bound stop across from of Tech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44F98-A4CD-1CEC-CC8D-2B460A9DF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572000"/>
            <a:ext cx="1657008" cy="2137541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24952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7250" y="6313777"/>
            <a:ext cx="4191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Request-response protocol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874025"/>
          </a:xfrm>
        </p:spPr>
        <p:txBody>
          <a:bodyPr/>
          <a:lstStyle/>
          <a:p>
            <a:r>
              <a:rPr lang="en-US" dirty="0"/>
              <a:t>Services adhere to request-response protocol</a:t>
            </a:r>
          </a:p>
          <a:p>
            <a:pPr marL="457200" lvl="1" indent="0">
              <a:buNone/>
            </a:pPr>
            <a:endParaRPr lang="en-US" sz="22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65D2D89-A3A0-63F3-101C-9B7BBEF4F607}"/>
              </a:ext>
            </a:extLst>
          </p:cNvPr>
          <p:cNvCxnSpPr/>
          <p:nvPr/>
        </p:nvCxnSpPr>
        <p:spPr>
          <a:xfrm>
            <a:off x="4876800" y="2986186"/>
            <a:ext cx="0" cy="36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0DA166-98E5-2839-12F3-45C486901698}"/>
              </a:ext>
            </a:extLst>
          </p:cNvPr>
          <p:cNvCxnSpPr/>
          <p:nvPr/>
        </p:nvCxnSpPr>
        <p:spPr>
          <a:xfrm>
            <a:off x="6352467" y="2986186"/>
            <a:ext cx="0" cy="36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199947-E5C7-CC34-AC44-75AC48FFBDC4}"/>
              </a:ext>
            </a:extLst>
          </p:cNvPr>
          <p:cNvSpPr txBox="1"/>
          <p:nvPr/>
        </p:nvSpPr>
        <p:spPr>
          <a:xfrm>
            <a:off x="4462251" y="2540959"/>
            <a:ext cx="82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7FE60-99E4-78A4-E4E1-867C210E08A7}"/>
              </a:ext>
            </a:extLst>
          </p:cNvPr>
          <p:cNvSpPr txBox="1"/>
          <p:nvPr/>
        </p:nvSpPr>
        <p:spPr>
          <a:xfrm>
            <a:off x="5913876" y="2540959"/>
            <a:ext cx="82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DF4E5-A287-1AD2-A8D1-9971D1A52FC0}"/>
              </a:ext>
            </a:extLst>
          </p:cNvPr>
          <p:cNvCxnSpPr>
            <a:cxnSpLocks/>
          </p:cNvCxnSpPr>
          <p:nvPr/>
        </p:nvCxnSpPr>
        <p:spPr>
          <a:xfrm>
            <a:off x="4876799" y="3385383"/>
            <a:ext cx="1475668" cy="40943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3916EB-BA52-E629-474E-CD7E1DEC7ABD}"/>
              </a:ext>
            </a:extLst>
          </p:cNvPr>
          <p:cNvSpPr txBox="1"/>
          <p:nvPr/>
        </p:nvSpPr>
        <p:spPr>
          <a:xfrm rot="883772">
            <a:off x="5035377" y="3266365"/>
            <a:ext cx="1239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Send a request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3D9507-B267-DF3F-1BE4-2F147FE2A066}"/>
              </a:ext>
            </a:extLst>
          </p:cNvPr>
          <p:cNvCxnSpPr>
            <a:cxnSpLocks/>
          </p:cNvCxnSpPr>
          <p:nvPr/>
        </p:nvCxnSpPr>
        <p:spPr>
          <a:xfrm flipH="1">
            <a:off x="4876799" y="4484027"/>
            <a:ext cx="1475667" cy="50326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2FF107-9CD3-D69F-63D7-CDC0DCC9A33D}"/>
              </a:ext>
            </a:extLst>
          </p:cNvPr>
          <p:cNvSpPr txBox="1"/>
          <p:nvPr/>
        </p:nvSpPr>
        <p:spPr>
          <a:xfrm rot="20545174">
            <a:off x="5021658" y="4394690"/>
            <a:ext cx="1239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Send response</a:t>
            </a:r>
          </a:p>
        </p:txBody>
      </p:sp>
      <p:pic>
        <p:nvPicPr>
          <p:cNvPr id="9" name="Picture 8" descr="Server PNG Clip Art - Best WEB Clipart">
            <a:extLst>
              <a:ext uri="{FF2B5EF4-FFF2-40B4-BE49-F238E27FC236}">
                <a16:creationId xmlns:a16="http://schemas.microsoft.com/office/drawing/2014/main" id="{DB8FBF3D-789A-6FDD-0BB1-ED8E6C1A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76600"/>
            <a:ext cx="729435" cy="17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37802C-A731-F43E-395B-84925B18FA83}"/>
              </a:ext>
            </a:extLst>
          </p:cNvPr>
          <p:cNvSpPr txBox="1"/>
          <p:nvPr/>
        </p:nvSpPr>
        <p:spPr>
          <a:xfrm>
            <a:off x="1761583" y="3108384"/>
            <a:ext cx="2955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When is the next bus?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6F080-E556-C31A-5E53-3E1E69BA70BE}"/>
              </a:ext>
            </a:extLst>
          </p:cNvPr>
          <p:cNvSpPr txBox="1"/>
          <p:nvPr/>
        </p:nvSpPr>
        <p:spPr>
          <a:xfrm>
            <a:off x="-449318" y="2065867"/>
            <a:ext cx="7672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7063" lvl="1" indent="-227013">
              <a:spcBef>
                <a:spcPts val="3000"/>
              </a:spcBef>
            </a:pPr>
            <a:r>
              <a:rPr lang="en-US" sz="1200" dirty="0"/>
              <a:t>https://ctabustracker.com/bustime/api/v2/</a:t>
            </a:r>
            <a:r>
              <a:rPr lang="en-US" sz="1200" b="1" dirty="0">
                <a:solidFill>
                  <a:srgbClr val="0000FF"/>
                </a:solidFill>
              </a:rPr>
              <a:t>getpredictions</a:t>
            </a:r>
            <a:r>
              <a:rPr lang="en-US" sz="1200" dirty="0"/>
              <a:t>?key=</a:t>
            </a:r>
            <a:r>
              <a:rPr lang="en-US" sz="1200" b="1" dirty="0"/>
              <a:t>KEY</a:t>
            </a:r>
            <a:r>
              <a:rPr lang="en-US" sz="1200" dirty="0"/>
              <a:t>&amp;rt=</a:t>
            </a:r>
            <a:r>
              <a:rPr lang="en-US" sz="1200" b="1" dirty="0"/>
              <a:t>ROUTE_ID</a:t>
            </a:r>
            <a:r>
              <a:rPr lang="en-US" sz="1200" dirty="0"/>
              <a:t>&amp;stpid=</a:t>
            </a:r>
            <a:r>
              <a:rPr lang="en-US" sz="1200" b="1" dirty="0"/>
              <a:t>STOP_ID</a:t>
            </a:r>
            <a:r>
              <a:rPr lang="en-US" sz="1200" dirty="0"/>
              <a:t>&amp;format=json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9A2534-799D-C002-F151-8621CC886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762" y="4735658"/>
            <a:ext cx="1485870" cy="1916773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5723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DC6128-D527-60FB-9180-5795F800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752600"/>
            <a:ext cx="2417695" cy="2150094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Other API examples…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1BBC7CE-1135-E0DD-8B6E-072FD26D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95" y="1650480"/>
            <a:ext cx="8229600" cy="1549920"/>
          </a:xfrm>
        </p:spPr>
        <p:txBody>
          <a:bodyPr/>
          <a:lstStyle/>
          <a:p>
            <a:pPr marL="227013" indent="-227013"/>
            <a:r>
              <a:rPr lang="en-US" sz="3200" dirty="0"/>
              <a:t>ChatGPT:</a:t>
            </a:r>
          </a:p>
          <a:p>
            <a:pPr marL="627063" lvl="1" indent="-227013">
              <a:spcBef>
                <a:spcPts val="1800"/>
              </a:spcBef>
            </a:pPr>
            <a:r>
              <a:rPr lang="en-US" dirty="0">
                <a:hlinkClick r:id="rId4"/>
              </a:rPr>
              <a:t>https://platform.openai.com/docs/api-reference/introduction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976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5"/>
            <a:ext cx="8729420" cy="83561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Why use Web Services for building applications?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4" y="1143000"/>
            <a:ext cx="872942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 community has already solved the problems designers face: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Support for concurrent users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Client-side configuration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Security / encryption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Supports most programming languages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Lots of frameworks (here are just a few):</a:t>
            </a:r>
          </a:p>
          <a:p>
            <a:pPr lvl="2">
              <a:spcBef>
                <a:spcPts val="600"/>
              </a:spcBef>
            </a:pPr>
            <a:r>
              <a:rPr lang="en-US" b="1" dirty="0"/>
              <a:t>Spring</a:t>
            </a:r>
            <a:r>
              <a:rPr lang="en-US" dirty="0"/>
              <a:t> (Java)</a:t>
            </a:r>
          </a:p>
          <a:p>
            <a:pPr lvl="2">
              <a:spcBef>
                <a:spcPts val="600"/>
              </a:spcBef>
            </a:pPr>
            <a:r>
              <a:rPr lang="en-US" b="1" dirty="0"/>
              <a:t>Django</a:t>
            </a:r>
            <a:r>
              <a:rPr lang="en-US" dirty="0"/>
              <a:t> (Python)</a:t>
            </a:r>
          </a:p>
          <a:p>
            <a:pPr lvl="2">
              <a:spcBef>
                <a:spcPts val="600"/>
              </a:spcBef>
            </a:pPr>
            <a:r>
              <a:rPr lang="en-US" b="1" dirty="0"/>
              <a:t>Node.js</a:t>
            </a:r>
            <a:r>
              <a:rPr lang="en-US" dirty="0"/>
              <a:t> (JavaScript)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Main disadvantages?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Messages as human-readable</a:t>
            </a:r>
            <a:br>
              <a:rPr lang="en-US" dirty="0"/>
            </a:br>
            <a:r>
              <a:rPr lang="en-US" dirty="0"/>
              <a:t>strings are less efficient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Limited API design options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92955E0-0A6A-DF1E-AE67-1EFDEE4D15A2}"/>
              </a:ext>
            </a:extLst>
          </p:cNvPr>
          <p:cNvSpPr txBox="1">
            <a:spLocks/>
          </p:cNvSpPr>
          <p:nvPr/>
        </p:nvSpPr>
        <p:spPr>
          <a:xfrm>
            <a:off x="76200" y="6356350"/>
            <a:ext cx="45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B38EC-51C9-505B-CF19-23EE2B77C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565" y="1676401"/>
            <a:ext cx="2372156" cy="252695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90EA331-EC78-F875-D44F-53B1FABE7D1B}"/>
              </a:ext>
            </a:extLst>
          </p:cNvPr>
          <p:cNvGrpSpPr/>
          <p:nvPr/>
        </p:nvGrpSpPr>
        <p:grpSpPr>
          <a:xfrm>
            <a:off x="4648200" y="4476402"/>
            <a:ext cx="4079730" cy="2076798"/>
            <a:chOff x="4114800" y="4279552"/>
            <a:chExt cx="4765530" cy="25192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E74A18-E728-0AFB-2C46-D6F624F5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4279552"/>
              <a:ext cx="4765530" cy="251925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B22D85-C15E-07C2-1249-8BF8AD99E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7813" y="4876800"/>
              <a:ext cx="668374" cy="12812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BC9FE7-9568-4BA3-9974-01EE486F0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9217" y="5421787"/>
              <a:ext cx="668374" cy="1281228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5562E10-8A6F-C6D3-3B3C-D0587E769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905000"/>
            <a:ext cx="953862" cy="17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0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heme1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AB00"/>
      </a:accent1>
      <a:accent2>
        <a:srgbClr val="ED4B11"/>
      </a:accent2>
      <a:accent3>
        <a:srgbClr val="A5A5A5"/>
      </a:accent3>
      <a:accent4>
        <a:srgbClr val="FFC000"/>
      </a:accent4>
      <a:accent5>
        <a:srgbClr val="5B9BD5"/>
      </a:accent5>
      <a:accent6>
        <a:srgbClr val="932092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0B7070-F291-BD48-BD16-063ABE220FC2}" vid="{A4957333-41A6-3442-98BC-DB1C2ACD676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6152</TotalTime>
  <Words>1263</Words>
  <Application>Microsoft Office PowerPoint</Application>
  <PresentationFormat>On-screen Show (4:3)</PresentationFormat>
  <Paragraphs>220</Paragraphs>
  <Slides>25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Consolas</vt:lpstr>
      <vt:lpstr>Garamond</vt:lpstr>
      <vt:lpstr>Times New Roman</vt:lpstr>
      <vt:lpstr>Office Theme</vt:lpstr>
      <vt:lpstr>1_Office Theme</vt:lpstr>
      <vt:lpstr>3_Office Theme</vt:lpstr>
      <vt:lpstr>1_Theme1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use Web Services for building applications?</vt:lpstr>
      <vt:lpstr>Hyper Text Transport Protocol (HTTP)</vt:lpstr>
      <vt:lpstr>Request: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1588</cp:revision>
  <cp:lastPrinted>2023-03-29T21:07:21Z</cp:lastPrinted>
  <dcterms:created xsi:type="dcterms:W3CDTF">2013-01-13T00:19:11Z</dcterms:created>
  <dcterms:modified xsi:type="dcterms:W3CDTF">2024-10-07T08:00:47Z</dcterms:modified>
</cp:coreProperties>
</file>