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1"/>
  </p:notesMasterIdLst>
  <p:handoutMasterIdLst>
    <p:handoutMasterId r:id="rId12"/>
  </p:handoutMasterIdLst>
  <p:sldIdLst>
    <p:sldId id="311" r:id="rId3"/>
    <p:sldId id="894" r:id="rId4"/>
    <p:sldId id="905" r:id="rId5"/>
    <p:sldId id="903" r:id="rId6"/>
    <p:sldId id="904" r:id="rId7"/>
    <p:sldId id="781" r:id="rId8"/>
    <p:sldId id="645" r:id="rId9"/>
    <p:sldId id="64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7" d="100"/>
          <a:sy n="87" d="100"/>
        </p:scale>
        <p:origin x="14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7T00:37:13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9583 2372 35935 0,'-1'-2'3200'0,"1"2"-2560"0,-2-4-512 0,2 4-128 0,0 0 352 0,0 0 48 0,0 0 16 0,0 0 0 0,0 0-144 0,0 0-16 0,0 0-16 0,0 0 0 0,0 0-240 0,0 0 0 0,0 0 0 0,0 0 0 0,0 0 0 0,0 0 0 0,0 0-128 0,13 43 128 0,-13-43 0 16,0 0 0-16,0 0 0 0,0 0 0 0,8 44 0 0,-8-44 0 0,0 0 0 0,0 0 0 0,5 47 304 0,-5-47-48 0,0 0 0 0,7 40 0 0,-7-40-16 0,0 0-16 0,2 47 0 0,-2-47 0 0,0 0-32 0,7 48-16 0,-7-48 0 0,0 0 0 0,6 44-48 0,-6-44 0 0,0 0 0 0,7 54 0 0,-7-54 32 0,4 40 0 0,-4-40 0 0,3 46 0 0,-3-46-32 0,4 52 0 15,-4-52 0-15,3 55 0 0,-3-55-128 0,5 54 128 16,-5-54-128-16,5 54 128 0,-5-54-128 0,4 48 0 16,-4-48 0-16,5 45 0 0,-5-45 0 0,8 52 0 15,-8-52 0-15,8 59 0 16,-8-59 0-16,10 61 0 0,-10-61 128 0,8 64-128 0,-8-64 0 0,9 62 128 15,-9-62-128-15,7 59 128 0,-7-59-128 0,5 55 128 16,-5-55-128-16,4 58 128 0,-4-58-128 0,5 65 160 16,-5-65-160-16,8 68 160 0,-5-33-160 0,2-1 0 15,-5-34 0-15,8 65 128 0,-8-65-128 0,10 55 0 16,-10-55 0-16,9 56 0 0,-9-56 0 0,11 57 0 0,-11-57 0 0,10 61 0 16,-10-61 0-16,11 67 0 15,-6-32 0-15,0 1 0 0,1-2 128 0,-1 1-128 0,-5-35 0 0,8 64 128 16,-8-64-128-16,8 66 0 0,-5-30 144 0,-1 0-144 15,1 3 0-15,0 1 128 0,-3 0-128 0,0 1 0 16,2 1 0-16,-1-4 0 0,-1 1 0 0,0-2 128 16,2 3-128-16,-2 1 0 0,0 0 0 0,0 2 0 15,0 2 0-15,0 1 0 0,0 0 0 0,0-2 0 16,0-3 192-16,0 2-16 0,0 4-16 0,-2 3 0 16,2 4-32-16,-3 1 0 0,0-1 0 0,0 0 0 15,0-2-128-15,-1 2 128 0,3 0-128 0,-2-2 128 16,-1-1-128-16,1 3 0 0,0 4 0 0,0-2 0 15,3-2 0-15,-2 2 0 0,-1 2 0 0,1 3 0 16,1-1 0-16,-1-1 0 0,1-3 0 0,-1-1 0 0,2-2 0 0,0 5 128 16,0 3-128-16,-2 3 0 0,2 2 128 0,0-3-128 15,0-6 128-15,0 1-128 0,-1 8 0 0,-1 2 128 16,2 1-128-16,-3-1 0 0,3-4 0 16,3-1 0-16,-3 0 0 0,2 5 0 0,-1 2 0 0,1-2 0 15,0-1 0-15,-1-2 0 0,1 5 0 0,1 2 0 16,-1 3 0-16,-1 0 0 0,1 0 0 0,1-2 0 15,0-11 0-15,0 6 0 0,-1 6 0 0,1 1 0 16,-1-1 0-16,1 2 0 0,-1 1 0 0,1 0 0 16,-1 2 128-16,-1-3-128 0,4-2 0 0,-2 3 0 15,0 2 0-15,-1-1 0 0,1 1 0 0,0 0 0 16,-1 0 128-16,1-1-128 0,-3-2 0 0,3 5 0 0,-3 1 0 16,2 2 128-16,-1-1-128 0,-1 2 0 15,2 2 0-15,-2-1 0 0,0-3 0 0,2 2 0 16,-1 1 0-16,-1-1 0 0,3-3 0 0,-1 0 0 15,1 3 0-15,-1-1 0 0,1 0 0 0,0 0 0 0,0-2 0 16,-1 3 0-16,1 2 0 0,-1 0 0 0,1-8 0 0,0 1 0 16,-1 2 0-16,1 4 0 0,2 4 0 0,-4 0 0 15,1-3 0-15,1 1 0 0,-1 3 0 0,1-2 0 16,-1-2 0-16,-1-1 0 0,3 1 0 0,-3-1 0 16,4 1 0-16,-2-3 0 0,0-3 0 0,0 0 0 15,1 4 0-15,-1-3-144 0,0-2 144 0,2 1-160 16,-2-3 160-16,0 0 0 0,2-1-144 0,-2-4 144 15,1-5 0-15,0 1 0 0,-1 0 0 0,2-3 0 16,0-2 0-16,-2-3 0 0,2-2 0 0,-2-2 0 0,0-3 0 0,-1 3 0 16,1 4 0-16,0-4 128 0,2-4 112 0,-3-2 16 15,-2-3 0-15,3-4 0 16,0-1 0-16,0 1 0 0,-1-1 0 0,1-2 0 0,2-3-96 16,-2-2-16-16,-1-2 0 0,0-2 0 0,-1-2-144 0,2-2 128 15,-1-1-128-15,-1 0 128 0,-1 1-128 0,2-3 128 16,-2-25-128-16,3 47 128 0,-3-23-128 0,0-24 0 15,5 40 0-15,-5-40 128 0,3 34-128 0,-3-34 0 16,4 29 144-16,-4-29-144 0,4 26 144 0,-4-26-144 16,0 0 192-16,5 31-192 0,-5-31 160 0,0 0-160 15,6 25 128-15,-6-25-128 0,0 0 0 0,0 0 128 16,10 26-128-16,-10-26 0 0,0 0 0 0,0 0 0 16,0 0 128-16,13 27-128 0,-13-27 0 0,0 0-224 15,0 0 48-15,0 0 16 16,0 0-304-16,0 0-64 0,0 0-16 0,19 25 0 15,-19-25-288-15,0 0-64 0,0 0-16 0,0 0-12480 0,0 0-2496 0</inkml:trace>
  <inkml:trace contextRef="#ctx0" brushRef="#br0" timeOffset="834.18">5499 13154 7359 0,'0'0'656'0,"-9"0"-528"0,9 0-128 0,-10 1 0 0,10-1 5936 0,0 0 1152 0,-11 0 224 0,3 0 48 0,-2 1-4464 0,-7 1-896 0,-2 1-176 0,-2 1-32 0,3 3-1280 0,0 1-256 0,-1 1-64 0,2 3 0 0,2 0-384 0,-1 3-64 0,2 2-32 0,3-1 0 16,-2 0-176-16,3 2-48 0,1 5 0 0,-1 1 0 15,2 4 48-15,3 1 0 0,2 2 0 0,3 2 0 0,0 1 320 0,5 0 144 0,1 0-128 16,4-3 128-16,3-2 448 0,1 1 160 0,4-1 32 15,-18-29 16-15,41 53-48 0,-41-53-16 0,50 47 0 0,-50-47 0 16,53 38-352-16,-53-38-80 0,60 30-16 0,-60-30 0 16,60 19-144-16,-60-19 160 0,60 9-160 0,-60-9 160 15,53 2-160-15,-53-2 0 0,48-5 0 0,-48 5 0 16,40-14-432-16,-40 14 48 16,37-23 0-16,-19 8 0 15,-4-1-1264-15,2-4-240 0,-2-3-48 0,-7-6-13872 0</inkml:trace>
  <inkml:trace contextRef="#ctx0" brushRef="#br0" timeOffset="1128.57">5848 12557 34095 0,'0'0'1504'0,"0"0"320"0,0-5-1456 0,0 5-368 15,0 0 0-15,0 0 0 0,0 0 1264 0,0 0 176 16,0 0 32-16,0 0 16 0,0 0-976 0,24 44-192 15,-24-44-32-15,21 55-16 0,-7-22-272 0,-1 7 128 16,1 5-128-16,-1 5 0 0,3 3 128 0,0 1-128 16,-3 4 0-16,3-3 0 0,0-1 128 0,-2-4-128 15,4-3 0-15,-3-2 0 0,0-1 0 0,-2-1 160 16,0 1-160-16,1-2 128 0,-2-1-128 0,0-2 160 16,-2-2-160-16,1-3 160 0,0-5-160 0,-11-29 0 0,18 57 0 15,-18-57 128-15,13 52-128 0,-13-52 0 16,14 47 0-16,-14-47 0 15,10 36-320-15,-10-36-80 0,0 0-32 0,11 33-11584 16,-11-33-2320-16</inkml:trace>
  <inkml:trace contextRef="#ctx0" brushRef="#br0" timeOffset="1345.99">6448 13150 23951 0,'0'0'2128'0,"0"0"-1696"0,0 0-432 0,0 0 0 15,0 0 3152-15,0 0 560 0,19 31 96 0,-19-31 32 16,12 29-2304-16,-12-29-464 0,25 61-96 0,-11-22-16 16,0 2-640-16,-2 2-128 0,2 1-16 0,-4-3-16 15,-2 0-160-15,3-2 0 0,-3-5 0 0,1-2 0 0,-2-2 0 0,-7-30 0 16,17 50 0-16,-17-50-176 0,12 39-176 0,-12-39-32 16,12 28-16-16,-12-28 0 15,0 0-816-15,0 0-144 0,0 0-48 0,0 0-9632 16,0 0-1936-16</inkml:trace>
  <inkml:trace contextRef="#ctx0" brushRef="#br0" timeOffset="1514.79">6515 12758 22111 0,'0'0'1968'0,"0"0"-1584"15,0 0-384-15,0 0 0 0,0 0 2512 0,0 0 432 16,0 0 64-16,0 0 32 15,0 0-3728-15,0 0-736 0,0 0-160 0,27 33-16 0,-27-33 1232 0,21 28 368 0,-21-28-144 0</inkml:trace>
  <inkml:trace contextRef="#ctx0" brushRef="#br0" timeOffset="2282.16">7106 13325 16575 0,'0'0'1472'15,"0"0"-1168"-15,0 0-304 0,31 11 0 16,-31-11 2336-16,0 0 416 0,0 0 64 0,50 3 32 16,-50-3-384-16,61 0-80 0,-31-4-16 0,-30 4 0 15,45-11-1040-15,-45 11-224 0,30-17-32 0,-30 17-16 16,18-21-848-16,-18 21-208 0,9-24 0 0,-7 11 0 16,-2 0-256-16,-2 0-112 0,-3-2-16 0,0 2 0 15,-4-2-128-15,1 1-16 0,-4 1-16 0,-1 0 0 16,-2 2-80-16,-2-1-16 0,1 3 0 0,-4 2 0 15,1 1 144-15,-3 2 32 0,1 3 0 0,1 3 0 0,0 1 1152 0,-1 4 224 16,0 1 48-16,2 4 16 16,0 1-1472-16,0 4-288 0,3 2-64 0,0 2-16 0,3 2 1056 0,0 4 224 15,5 4 32-15,-1 2 16 0,6 4 64 0,1 0 16 16,2 4 0-16,5-2 0 0,1-2-64 0,2-2-16 16,2-4 0-16,4-4 0 0,-14-27-224 0,27 48-48 15,-27-48-16-15,34 40 0 0,-34-40-320 0,42 29-64 16,-42-29-16-16,46 18 0 0,-46-18-96 0,48 6 0 15,-48-6-16-15,50-7 0 0,-25-1 336 0,1-2 0 16,-2-2 0-16,0-3 0 0,0-3 0 0,-2-2 0 16,1-2 0-16,-3-3 0 0,1-1 0 0,0-1 0 15,-3-1 160-15,-1 0-160 0,-3-2 0 0,0 0 0 0,0-1 0 0,-3 2 0 16,-2 2 0-16,1-1 0 0,-1 2 0 0,-2 3 0 16,1 5 224-16,-3 2 32 0,-5 16 16 0,13-20 0 15,-13 20 272-15,0 0 48 0,0 0 16 0,0 0 0 16,0 0-208-16,0 0-32 0,30 32-16 0,-30-32 0 15,11 43-352-15,-6-16 0 0,-2 5 0 0,1 0 128 16,-1 2-128-16,0 0 0 0,0 0 0 0,0-2 0 16,0-1 0-16,2-2 0 0,0-1 0 0,-5-28 128 0,13 50-128 15,-13-50 0-15,11 38 0 0,-11-38 0 16,14 28 0-16,-14-28 0 0,0 0 0 0,18 25 0 16,-18-25 0-16,0 0 0 0,0 0 0 0,0 0 0 0,0 0 0 0,32-8 0 15,-32 8 0-15,13-22 0 0,-13 22 0 0,16-37 0 16,-10 14 0-16,4-5 0 0,-2-3 0 0,0-4 0 15,3-2 0-15,-3-2-128 0,0 2 128 0,2-5-192 16,-1 1 192-16,2 3-192 0,-1 4 64 0,1 6 0 16,-1 5 0-16,-2 4 0 0,-8 19 128 0,16-24 0 15,-16 24 0-15,0 0 0 0,0 0 192 0,25-11 64 16,-25 11 0-16,0 0 16 0,0 0-48 0,29 36-16 16,-29-36 0-16,19 44 0 0,-10-15-208 0,2 6 0 15,-2 4 0-15,-1-1 0 0,0 4 0 0,-3 0 0 16,3 0 0-16,-2 1 0 0,2-2-272 0,-3 0-48 15,5-1-16-15,-4-4 0 16,-1-4-736-16,0-4-144 0,1-2-16 0,-6-26-16 16,8 36-1248-16,-8-36-240 0,0 0-48 0,0 0-16 15,0 0-448-15,0 0-80 0</inkml:trace>
  <inkml:trace contextRef="#ctx0" brushRef="#br0" timeOffset="2564.78">8316 12285 12895 0,'5'-22'1152'0,"-2"7"-928"0,-1 4-224 0,-2 11 0 0,0 0 4016 0,0 0 752 0,0 0 160 0,5-12 16 0,-5 12-1712 0,0 0-352 0,0 0-64 0,0 0 0 0,19 27-1936 16,-19-27-384-16,17 54-80 0,-10-17-16 0,3 5-400 0,1 8 0 0,0 8 0 0,0 6 0 0,2 3 0 0,1 2-304 15,-4-3 48-15,4 1 16 16,-2-2-16-16,2-1-16 0,0-1 0 0,-1-4 0 0,3-6 96 0,-3-2 32 15,1-2 0-15,0-4 0 0,-4-2 144 0,0-3 0 16,-1 1 0-16,-2-7 0 0,-1-2 144 0,-6-32-144 16,8 52 192-16,-8-52-192 0,3 38 128 0,-3-38-128 15,0 0 0-15,-12 28 0 16,12-28-832-16,-17 6-256 0,5-6-64 0,-4-4-15680 0</inkml:trace>
  <inkml:trace contextRef="#ctx0" brushRef="#br0" timeOffset="2763.04">8060 13042 35007 0,'0'0'1552'0,"-3"-10"320"0,3 10-1488 0,0 0-384 16,0 0 0-16,-3-9 0 0,3 9 1344 0,0 0 192 0,0 0 32 0,19-19 16 15,-19 19-944-15,34-22-176 0,-10 9-32 0,6-1-16 16,5 1-416-16,2-3 128 0,5 1-128 0,2-3 0 16,8 0 128-16,1 1-128 0,3 0 0 0,3 0 128 15,-3 2-128-15,1 0 0 0,-4 0 0 0,3 1 0 16,-3 0-400-16,6 1 32 0,0 0 16 0,0 3 0 15,1 0-576 1,-1 1-112-16,-2-1-32 0,1 1-10448 0,4 3-2112 0</inkml:trace>
  <inkml:trace contextRef="#ctx0" brushRef="#br0" timeOffset="3416.07">14923 13234 41471 0,'0'0'1840'0,"-13"-14"368"0,4 7-1760 0,9 7-448 0,-15-10 0 0,15 10 0 0,-14-8 480 0,-4-1 16 0,-9-3 0 0,-8-4 0 0,-8 1-208 0,-4 1-32 16,-1 2-16-16,-1 4 0 0,-1 2-544 0,0 2-96 0,-1 1-32 0,1 3 0 15,2 3-80-15,5 0-32 0,2 2 0 0,1 1 0 0,8 0 160 0,0 0 16 0,0 0 16 0,3 1 0 16,4 1 80-16,2 0 16 0,3 1 0 0,5 1 0 16,15-10-272-16,-18 21-48 0,18-21-16 0,0 0 0 15,2 38 336-15,-2-38 80 0,24 37 16 0,-24-37 0 16,40 43 160-16,-13-19-208 0,2 2 80 0,2-1 128 0,3 2-320 0,0-2 48 15,3 0 16-15,-2 0 0 16,3 0-384-16,1 0-80 0,-1-2-16 0,-2 1 0 16,0-1-304-16,-4 2-64 0,3 1-16 0,-4-1 0 0,-4-2 624 0,-1 1 128 15,-4-1 32-15,-22-23 0 0,38 44 464 0,-38-44 112 16,26 41 16-16,-26-41 0 0,10 38 944 0,-10-38 192 16,-2 36 32-16,2-36 16 0,-16 36-160 0,16-36-16 15,-25 29-16-15,10-15 0 0,-2-3-336 0,-4 1-64 16,-3-2-16-16,-3-2 0 0,1-1-368 0,-3-2-80 15,-2-1 0-15,0-1-16 0,2-2-224 0,0-1-144 16,0-2 192-16,-1-2-192 0,1-1 0 0,4-2 0 0,2-1 0 16,1-1 0-1,1-3-1088-15,3 1-112 0</inkml:trace>
  <inkml:trace contextRef="#ctx0" brushRef="#br0" timeOffset="5146.14">14776 13565 20271 0,'30'3'1792'0,"-30"-3"-1424"0,40 2-368 0,-40-2 0 15,26-2 3792-15,-26 2 688 0,24-3 144 0,1 0 32 16,14-1-2736-16,7-3-528 0,5-1-112 0,-4-1-32 16,-7 0-512-16,-2 1-96 0,-4 0-32 0,-4-1 0 15,-7 1-368-15,-1 0-80 0,-3-1-16 0,-19 9 0 0,28-16-144 0,-28 16 0 16,15-16 0-16,-15 16 0 15,5-18 0-15,-8 9-144 0,1-2 144 0,-4 0-208 0,-5 0-96 16,1-2-16-16,-6 0 0 0,-1 1 0 0,0 0 16 16,-7 0 0-16,-3-1 0 0,0 3 0 0,-3 2 128 0,1 1 32 15,0 2 0-15,2 3 0 0,0 3 144 0,1 2 0 16,4 1 0-16,-1 4 0 0,-2 3 0 0,1 5 0 16,-2 3 0-16,5 1 128 0,-1 4-128 0,4 2 176 15,3 3-176-15,3 1 192 0,4 0-192 0,0 2 0 16,5 1 0-16,3 0 0 0,3 2 0 0,7-1 0 15,3 1 0-15,4-3 0 0,2-1 0 0,2-1 0 16,6-1 0-16,1-4 128 0,0-3-128 0,1-4 0 16,0-1 0-16,0-2 0 0,-2-4 0 0,0-2 0 0,4-3 0 15,-1-3 0-15,0 0 0 0,1-4 160 0,-4-2-160 0,2-1 160 16,0-3-160-16,-1 0 0 0,-1-3 144 0,-1-4-144 16,-2-1 0-16,-3-1 128 0,1-2-128 0,-4-3 0 15,0-1 0-15,-1-2 0 0,-4-1 0 0,1-2 0 16,0-3 0-16,-4 0 0 0,0-2 0 0,1 2 0 15,-3 1 0-15,0 1 0 0,-2 3 0 0,-1 0 128 16,-1 3 0-16,-1 1 0 0,3 1 0 0,-1 3 0 16,-2 3 96-16,2 0 32 0,-5 14 0 0,5-19 0 15,-5 19-256-15,0 0 176 0,0 0-176 0,0 0 160 16,0 0-160-16,0 0-272 0,0 0 64 0,24 22 16 16,-24-22-192-16,12 35-48 0,-12-35 0 0,13 40 0 15,-13-40 112-15,15 60 0 0,-9-29 16 0,2 1 0 16,0-1 16-16,0-1 0 0,0-1 0 0,2-1 0 0,-10-28 144 15,19 55 144-15,-19-55-208 0,14 43 80 0,-14-43 128 0,16 35 192 16,-16-35-32-16,0 0-16 0,16 33 176 0,-16-33 16 16,0 0 16-16,0 0 0 0,0 0 96 0,0 0 0 15,0 0 16-15,0 0 0 0,0 0-16 0,0 0 0 16,0 0 0-16,0 0 0 0,0 0-32 0,21-3-16 16,-21 3 0-16,3-25 0 0,-1 8 48 0,-1-2 16 15,-1-3 0-15,2-2 0 0,1-2-256 0,-1-2-48 16,3 1-16-16,-2-1 0 0,3 3-144 0,-1-1-144 15,0 1 144-15,3-2-208 0,-2 1 0 0,1 0 0 16,-1-3 0-16,2 3 0 0,-2 1-96 0,1-1-16 16,1 0 0-16,0 0 0 0,-2 1 64 0,1 1 0 15,-1 1 0-15,0 2 0 0,1 2 32 0,-1 3 16 16,-1 1 0-16,0 3 0 0,-5 12 0 0,6-17 0 0,-6 17 0 16,0 0 0-16,0 0 208 0,0 0-144 0,16-10 144 0,-16 10-128 15,0 0-48-15,0 0 0 0,20 26 0 0,-20-26 0 16,19 33-80-16,-19-33 0 0,22 47-16 0,-8-18 0 15,-2 2 272-15,2 1-192 0,-1 0 192 0,4 1-160 16,-1 0 160-16,1-1 0 0,0-3 0 0,0 0 0 16,0-4 0-16,-17-25 192 0,33 50-32 0,-33-50-16 15,32 45 112-15,-32-45 0 16,29 35 16-16,-29-35 0 0,24 25 112 0,-24-25 32 0,0 0 0 0,30 23 0 16,-30-23-32-16,0 0 0 0,0 0 0 0,0 0 0 15,27 3-96-15,-27-3-32 0,0 0 0 0,7-13 0 16,-7 13 32-16,5-21 0 0,-5 5 0 0,0-2 0 15,2-3 16-15,-2-1 0 0,0-4 0 0,-2 0 0 16,2 0-304-16,0-1 0 0,0 0 128 0,0 0-128 16,0 0 0-16,0 0 0 0,0 1-176 0,0-2 176 0,0 4-192 0,0 0 64 15,0 3 128-15,2 0-208 0,-1 1-32 0,-1 0 0 16,4 3 0-16,-2 2 0 0,0 0-16 0,-1 3-16 16,-1 12 0-16,7-22 0 0,-7 22-96 0,8-16-16 15,-8 16 0-15,13-11 0 16,-13 11-64-16,0 0 0 0,25-10-16 0,-25 10 0 0,24-2 96 0,-24 2 32 15,32 3 0-15,-32-3 0 0,40 7 160 0,-40-7 48 16,47 12 0-16,-47-12 0 0,48 14 128 0,-48-14 0 16,49 12 0-16,-49-12 0 0,45 10 336 0,-45-10 0 15,46 7 0-15,-46-7 0 0,42 4 48 0,-42-4 16 16,45 1 0-16,-45-1 0 0,41-1 752 0,-41 1 160 0,33-3 32 0,-33 3 0 31,28-5-1776-31,-28 5-336 0,18-8-80 0,-18 8-16 0,0 0 736 0,17-13 128 0,-17 13 0 0,0 0 0 16,2-15 128-16,-2 15-128 0,-8-11 128 15,8 11-128-15,-13-13 0 0,2 6 0 0,-3 1 0 16,-4-1 0-16,0 2 656 0,-2 1 48 0,-3 2 16 0,-2 3 0 31,-1 2-1728-31,0 2-336 0,-1 5-80 0,0 1-16 0,3 4 960 0,3 2 192 0,0 2 32 0,4 1 16 16,3 1 64-16,14-21 16 0,-23 46 0 0,15-20 0 16,8-26 160-16,-8 53 176 0,8-53-48 0,0 53 0 15,0-53-128-15,10 49 0 0,-10-49 0 0,19 47 0 16,-19-47 0-16,24 43 0 0,-24-43 0 0,32 37-176 0,-32-37 176 15,33 28 0-15,-33-28 0 0,37 22-128 16,-37-22 128-16,40 15 0 0,-40-15 0 0,43 11 0 0,-43-11 0 0,45 6 128 16,-24-6-128-16,-21 0 128 0,43-6 32 0,-24 1 16 15,-19 5 0-15,33-13 0 0,-18 4 16 0,0-3 0 16,-2-1 0-16,-1-2 0 0,-2-1 0 0,1-1 0 16,-3-2 0-16,0-1 0 0,0 0 0 0,0-1 0 15,-1 0 0-15,-1 2 0 0,0 0-192 0,-3 0 192 16,2 2-192-16,-1 3 192 0,-1 0-192 0,0 3 0 15,-3 11 0-15,6-17 128 0,-6 17-128 0,0 0 0 16,0 0 0-16,8-11-176 0,-8 11-112 0,0 0-32 16,0 0 0-16,0 0 0 15,26 28-192-15,-26-28-32 0,21 31-16 0,-21-31 0 0,22 44 176 0,-22-44 48 16,27 53 0-16,-15-26 0 0,2-1 208 0,2 1 128 16,-1 2-160-16,0-2 160 0,1 0 0 0,-3-1 0 15,1 0 0-15,-2-1 0 0,-12-25 0 0,22 42 0 0,-22-42 0 16,16 31 0-16,-16-31 416 0,0 0 32 0,0 0 0 0,11 28 0 15,-11-28 48-15,0 0 16 0,0 0 0 0,0 0 0 16,0 0 64-16,-13-11 32 0,13 11 0 0,-17-22 0 16,7 6-16-16,-1-4 0 0,0-5 0 0,-2-3 0 15,0-3-240-15,1-2-48 0,3 2-16 0,2-1 0 16,2-3-288-16,5 1 0 0,5 1 0 0,2-3 0 16,5 2 0-16,5-4-272 0,2 1 48 0,5-1 16 15,4 1 208-15,1 0-144 0,3 0 144 0,3 2-128 16,-3 2 128-16,4-1-128 0,1 3 128 0,0-2-128 15,3 3-368-15,2-1-64 0,2-1-16 0,0 1 0 16,-1 3-368-16,-3 1-80 0,1 1 0 0,-1 0-18624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0,'0'0'6324'0'0,"0"10"-12326"0"0,1 31 1974 0 0,0-31-954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10135 0 0,'0'0'2504'0'0,"-12"48"-880"0"0,1 7-1712 0 0,16 4-5520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6447 0 0,'0'0'2520'0'0,"-12"56"120"0"0,2 16-1128 0 0,10-9-1976 0 0</inkml:trace>
  <inkml:trace contextRef="#ctx0" brushRef="#br0" timeOffset="1">41 788 6447 0 0,'0'0'632'0'0,"-19"49"-144"0"0,6 9-24 0 0,4-14-1008 0 0,16 17-1640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1839 0 0,'0'0'160'0'0,"-15"47"224"0"0,3-6 896 0 0,7 3-1184 0 0,2 11-16 0 0</inkml:trace>
  <inkml:trace contextRef="#ctx0" brushRef="#br0" timeOffset="1">101 754 10591 0 0,'0'0'472'0'0,"-22"41"208"0"0,1-5 336 0 0,-2 8 96 0 0,2 4-1408 0 0,8-16-680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5527 0 0,'0'0'240'0'0,"-13"41"120"0"0,3-10-360 0 0,8 4-160 0 0,7 9 96 0 0,22-4 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11975 0 0,'0'0'4634'0'0,"0"10"-3590"0"0,-4 28-648 0 0,4-36-385 0 0,0 0 1 0 0,0-1 0 0 0,0 1-1 0 0,0 0 1 0 0,0 0 0 0 0,0-1 0 0 0,0 1-1 0 0,1 0 1 0 0,0 2 0 0 0,9 37-67 0 0,-7-31-573 0 0,2 1-253 0 0,26 51-1036 0 0,-4-12-491 0 0,-21-39 1991 0 0,-1-3-77 0 0,0 1-1 0 0,-1-1 1 0 0,5 13-1 0 0,17 39-430 0 0,-20-47 828 0 0,-2-2-23 0 0,1-1 0 0 0,4 22-1 0 0,11 35 985 0 0,-3-3 351 0 0,-14-52-959 0 0,7 35 1192 0 0,-8-36-1147 0 0,0-5 2 0 0,-1 1-1 0 0,0 0 0 0 0,0 0 1 0 0,-1 10-1 0 0,1-6-10 0 0,0-6-51 0 0,-1 0-1 0 0,1 1 1 0 0,-1-1-1 0 0,-1 1 0 0 0,-1 8 1 0 0,2-4 61 0 0,0-6-45 0 0,0 1-1 0 0,0-1 1 0 0,-1 1-1 0 0,1-1 1 0 0,-1 0-1 0 0,0 1 1 0 0,-2 3 0 0 0,-10 39 964 0 0,8-39-642 0 0,-13 24-97 0 0,17-29-408 0 0,0-1-1 0 0,-1 1 0 0 0,1-1 1 0 0,-1 1-1 0 0,0-1 0 0 0,1 1 1 0 0,-1-1-1 0 0,0 0 0 0 0,-4 3 1 0 0,0 0 68 0 0,5-3-73 0 0,-1 1 0 0 0,-1-1 0 0 0,1 0-1 0 0,0 1 1 0 0,0-1 0 0 0,-1 0 0 0 0,1-1-1 0 0,-6 4 1 0 0,1-1 27 0 0,-2 2 79 0 0,-13 9 69 0 0,1-5 83 0 0,14-6-259 0 0,4-2-26 0 0,0 0 0 0 0,0-1 1 0 0,0 1-1 0 0,-1-1 0 0 0,1 1 0 0 0,-7 0 0 0 0,1 2 21 0 0,0-1 10 0 0,0 0 0 0 0,0-1 0 0 0,0 0 0 0 0,-17 2 0 0 0,15-3-46 0 0,4 0 3 0 0,-1 0 0 0 0,0 0 1 0 0,-10-1-1 0 0,-23-1 15 0 0,20-1-266 0 0,0 0 0 0 0,0-2-1 0 0,0 0 1 0 0,1-2-1 0 0,0 0 1 0 0,0-1-1 0 0,0-1 1 0 0,-25-15-1 0 0,41 21-71 0 0,0 0-1 0 0,0-1 1 0 0,0 0-1 0 0,1 0 1 0 0,-1 0-1 0 0,-3-4 1 0 0,-1-2-795 0 0,-14-14-5774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93 455 0 0,'0'0'19722'0'0,"9"-2"-19370"0"0,38-8-330 0 0,16-3-240 0 0,-50 11 169 0 0,41-7-178 0 0,10 1 201 0 0,59-1 74 0 0,63 3 1424 0 0,-107 5-832 0 0,-4-1-164 0 0,-2-2-208 0 0,158-11 380 0 0,-173 10-579 0 0,5 1 6 0 0,-11 2-59 0 0,-6 3-16 0 0,-3 3-19 0 0,-35-3-82 0 0,-4 7-2603 0 0,9 21-2460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303 146 7831 0 0,'0'0'4200'0'0,"-2"-3"-2333"0"0,-22-34 3562 0 0,12 22-4086 0 0,8 12-1215 0 0,2 0 116 0 0,-2 0-48 0 0,-12-8-57 0 0,16 11-142 0 0,-1-1 1 0 0,1 1 0 0 0,-1 0-1 0 0,1-1 1 0 0,0 1 0 0 0,-1 0-1 0 0,1 0 1 0 0,-1 0 0 0 0,1-1-1 0 0,-1 1 1 0 0,1 0 0 0 0,-1 0-1 0 0,1 0 1 0 0,-1 0 0 0 0,1 0-1 0 0,-1 0 1 0 0,1 0 0 0 0,0 0-1 0 0,-2 0 1 0 0,-20 0-81 0 0,11 2-9 0 0,6 0 51 0 0,4-2 23 0 0,-1 1 1 0 0,1-1 0 0 0,-1 1-1 0 0,1-1 1 0 0,-1 1 0 0 0,1 0-1 0 0,-1 0 1 0 0,1 0 0 0 0,0 0-1 0 0,-1 0 1 0 0,1 0 0 0 0,0 0-1 0 0,0 0 1 0 0,-2 3 0 0 0,-4 1-38 0 0,4-2 17 0 0,-1 0-1 0 0,1 0 1 0 0,0 1-1 0 0,0-1 1 0 0,0 0-1 0 0,-2 5 1 0 0,-2 0-4 0 0,-17 26-125 0 0,18-24 137 0 0,1-4 3 0 0,1 0 1 0 0,1 0-1 0 0,-1 0 0 0 0,-4 11 1 0 0,-14 32 11 0 0,-2 14 15 0 0,6-4 12 0 0,7-16 58 0 0,9-25 43 0 0,2 21-13 0 0,0-29-11 0 0,3-2-33 0 0,10 24-134 0 0,-10-24-61 0 0,3-2-160 0 0,19 19 167 0 0,-19-19 4 0 0,3-6-106 0 0,26 0 227 0 0,-34 1 12 0 0,0-1 0 0 0,0 0 0 0 0,0 0 0 0 0,0 0 0 0 0,0 0 0 0 0,0 0 0 0 0,0-1 0 0 0,-1 1 0 0 0,1 0 0 0 0,0 0 0 0 0,0-1 0 0 0,0 1 0 0 0,1-1 1 0 0,4-1 19 0 0,-4 1-14 0 0,1 0 0 0 0,-1 1 0 0 0,0-1 0 0 0,0 0 0 0 0,0-1 0 0 0,0 1 0 0 0,0 0 0 0 0,0-1 0 0 0,0 1 0 0 0,2-3 0 0 0,2-1 13 0 0,-2 3-7 0 0,-1 0 0 0 0,0-1 1 0 0,0 0-1 0 0,0 0 0 0 0,0 0 0 0 0,3-3 0 0 0,1-1 7 0 0,19-24 106 0 0,-1-5 82 0 0,-1-2 0 0 0,19-40 1 0 0,29-104 305 0 0,-66 164-491 0 0,6-13-11 0 0,-4 8 2 0 0,-7 18 580 0 0,4 12-505 0 0,-5-7-93 0 0,5 6 21 0 0,0 1 0 0 0,-1 0-1 0 0,4 7 1 0 0,-4-5-4 0 0,-1 0-1 0 0,-1 0 1 0 0,3 12 0 0 0,7 35-4 0 0,-8-36-14 0 0,8 32-65 0 0,1-6 41 0 0,6 1-23 0 0,-15-37 44 0 0,1-1 0 0 0,7 12 0 0 0,-8-16 8 0 0,0 0 1 0 0,-1-1-1 0 0,1 0 0 0 0,1 1 0 0 0,6 4 1 0 0,-5-5 26 0 0,0 0 0 0 0,0-1 0 0 0,7 3 1 0 0,-13-6-32 0 0,7 3 289 0 0,-1-6-150 0 0,22-11-23 0 0,-28 14-109 0 0,1-1 0 0 0,0 1 0 0 0,-1 0 0 0 0,1-1 0 0 0,0 1 0 0 0,-1-1 0 0 0,1 1 0 0 0,0 0 0 0 0,-1-1 0 0 0,1 0 0 0 0,-1 1 0 0 0,1-1 0 0 0,-1 1 0 0 0,1-2 0 0 0,4-2 28 0 0,-3 2-13 0 0,-1 0 0 0 0,1-1 0 0 0,0 1 0 0 0,-1 0 1 0 0,1-1-1 0 0,-1 1 0 0 0,2-5 0 0 0,1 1 18 0 0,-2 3-14 0 0,-1 0 1 0 0,1 1-1 0 0,-1-2 1 0 0,1 1 0 0 0,-1 0-1 0 0,0 0 1 0 0,1-5-1 0 0,1 1 17 0 0,-1 3-8 0 0,-1 0 0 0 0,0 0 0 0 0,1 0 0 0 0,-1-1 0 0 0,0-6 0 0 0,4-28 143 0 0,-2 0 0 0 0,-4-64 0 0 0,-2 36-205 0 0,0 20-509 0 0,3 43 280 0 0,0-2-57 0 0,0-15-241 0 0,0 15-100 0 0,1 2-1319 0 0,3-19-5213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19807 0 0,'0'0'910'0'0,"-4"8"-24"0"0,-15 28-519 0 0,-6 7 191 0 0,-2 2 9 0 0,-68 121-182 0 0,65-114-730 0 0,4-4-96 0 0,12-23 177 0 0,11-19-7 0 0,0 0 25 0 0,-8 18 106 0 0,8-18 715 0 0,7-11-485 0 0,14-13-9 0 0,-10 8-14 0 0,9-20-54 0 0,9-24-312 0 0,25-73 1 0 0,-23 55 98 0 0,-16 46 100 0 0,-10 22 188 0 0,6 7 64 0 0,21 7-7 0 0,-21-8-4 0 0,-5 7-10 0 0,8 24-3 0 0,-8-25 0 0 0,0 2-5 0 0,9 29-22 0 0,-9-29-6 0 0,1 1-6 0 0,8 29-5 0 0,-9-29-16 0 0,0-2-4 0 0,16 48 53 0 0,-4-14-106 0 0,-3-2-24 0 0,-10-33-73 0 0,2-1-87 0 0,0 0 63 0 0,-2-4-121 0 0,0 0 1 0 0,-1 0-1 0 0,1 0 0 0 0,-1 0 0 0 0,1 0 1 0 0,-1 1-1 0 0,1 2 0 0 0,3-8-1775 0 0,20-13-4976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20271 0 0,'0'0'1839'0'0,"-5"3"-1514"0"0,-13 8-230 0 0,17-10-62 0 0,0 0-1 0 0,0 0 1 0 0,0-1 0 0 0,-1 1-1 0 0,1 0 1 0 0,0-1 0 0 0,0 1-1 0 0,-1-1 1 0 0,1 0 0 0 0,0 1 0 0 0,-1-1-1 0 0,1 0 1 0 0,0 0 0 0 0,-1 0-1 0 0,1 0 1 0 0,-2 0 0 0 0,-1 0 81 0 0,-152 27 989 0 0,150-26-1173 0 0,0 0-1 0 0,1 1 0 0 0,0-1 1 0 0,-1 1-1 0 0,-5 2 1 0 0,1 1-38 0 0,-8 2-233 0 0,7-2 219 0 0,2-1-96 0 0,1 1 0 0 0,0-1 0 0 0,-11 8-1 0 0,8-5-8 0 0,3-2-70 0 0,-1 0 1 0 0,1 0 0 0 0,-9 10-1 0 0,6-8 63 0 0,4-2 32 0 0,0 0 1 0 0,1 0 0 0 0,0 1-1 0 0,-7 7 1 0 0,-28 29-774 0 0,13-9 586 0 0,5 1 368 0 0,18-28 113 0 0,2 3 46 0 0,-8 26 152 0 0,8-26 59 0 0,4-1 16 0 0,1 24-42 0 0,-2-31-316 0 0,0-1 0 0 0,0 1 1 0 0,0 0-1 0 0,0 0 0 0 0,0 0 0 0 0,1 0 0 0 0,-1-1 1 0 0,0 1-1 0 0,0 0 0 0 0,1 0 0 0 0,-1-1 1 0 0,0 1-1 0 0,1 0 0 0 0,-1 0 0 0 0,1-1 1 0 0,-1 1-1 0 0,1 0 0 0 0,0 0 0 0 0,27 32 11 0 0,-20-24-76 0 0,-6-6-2 0 0,1-1-1 0 0,0 1 1 0 0,0 0 0 0 0,0-1 0 0 0,0 0-1 0 0,1 1 1 0 0,-1-1 0 0 0,8 3 0 0 0,-2 0-70 0 0,-4-1-5 0 0,1-1-1 0 0,0 1 1 0 0,0-2-1 0 0,11 5 1 0 0,39 14-873 0 0,1 0-12 0 0,-4-3 380 0 0,-44-15 548 0 0,26 11-340 0 0,-9-1 277 0 0,-20-10 41 0 0,2 2 8 0 0,22 17 32 0 0,-22-17 123 0 0,-3 1 58 0 0,17 15 11 0 0,-17-15 652 0 0,-1 1-49 0 0,9 22 30 0 0,-9-21 569 0 0,-5 0-787 0 0,-2 23-12 0 0,2-23-27 0 0,-2-1-113 0 0,-10 18-49 0 0,10-19-11 0 0,-2 1-22 0 0,-13 20-91 0 0,14-20-44 0 0,-2-2-11 0 0,-15 18-13 0 0,18-19-124 0 0,-1 0-1 0 0,0-1 1 0 0,1 1-1 0 0,-1-1 1 0 0,-6 4-1 0 0,3-2-5 0 0,-5 3 32 0 0,-19 8-90 0 0,2-5-248 0 0,23-9-69 0 0,1-2-907 0 0,-14 1-3796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24 19351 0 0,'0'0'1751'0'0,"-4"7"-1440"0"0,-8 19-229 0 0,9-20 455 0 0,-3 1-234 0 0,-22 25-50 0 0,-3-2-202 0 0,22-22-102 0 0,6-4-43 0 0,-1-1 1 0 0,1 0-1 0 0,-1 0 1 0 0,0-1 0 0 0,-6 4-1 0 0,-27 16-1262 0 0,-1 3-168 0 0,30-20 1245 0 0,3-2 42 0 0,1 0 0 0 0,-1 0 1 0 0,1 1-1 0 0,0-1 0 0 0,-5 6 0 0 0,2-3-23 0 0,-22 23-141 0 0,22-22 501 0 0,3-3 29 0 0,0 0-1 0 0,0 1 1 0 0,0-1-1 0 0,-4 8 1 0 0,-9 12 339 0 0,12-18 225 0 0,2 1 98 0 0,-12 20 17 0 0,11-20 869 0 0,10-1-1476 0 0,-6-6-201 0 0,3 3 1 0 0,0-1 0 0 0,0 1 0 0 0,0-1 0 0 0,0 1 0 0 0,0-1 0 0 0,0 0 0 0 0,5 2 0 0 0,-8-4-3 0 0,1 1-2 0 0,0-1 0 0 0,0 0 0 0 0,0 1 0 0 0,0-1 0 0 0,0 0 0 0 0,0 0 0 0 0,1 1 0 0 0,-1-1 0 0 0,0 0 0 0 0,0 0 0 0 0,2-1 0 0 0,20-10-314 0 0,-15 7 249 0 0,24-15-272 0 0,8-9-9 0 0,-31 23 295 0 0,-3 1-12 0 0,0-1 1 0 0,0 1-1 0 0,8-9 1 0 0,0 1 10 0 0,12-12-47 0 0,29-34-1 0 0,-44 46 81 0 0,49-59-71 0 0,-32 38 94 0 0,-4 4 43 0 0,-17 21-34 0 0,14-14 67 0 0,-4 7 41 0 0,-13 11 723 0 0,2 11-706 0 0,15 24-118 0 0,-20-30-19 0 0,0 0 0 0 0,-1 0 0 0 0,1 0 0 0 0,0 0 0 0 0,-1 0 0 0 0,1 0 1 0 0,-1 0-1 0 0,1 0 0 0 0,-1 0 0 0 0,0 1 0 0 0,0-1 0 0 0,1 0 1 0 0,-1 0-1 0 0,0 3 0 0 0,8 60-81 0 0,-3-10-11 0 0,2-1 13 0 0,-6-43 71 0 0,0-4 2 0 0,0 0-1 0 0,0 0 1 0 0,0 0 0 0 0,0 0-1 0 0,4 7 1 0 0,10 36-2 0 0,1-8 26 0 0,-13-33 1429 0 0,0-12-1318 0 0,8-13 9 0 0,-11 17-131 0 0,1-1 0 0 0,-1 1 1 0 0,0 0-1 0 0,0 0 0 0 0,0-1 0 0 0,0 1 0 0 0,1 0 0 0 0,-1 0 0 0 0,0 0 0 0 0,0-1 0 0 0,0 1 1 0 0,0 0-1 0 0,0 0 0 0 0,0-1 0 0 0,0 1 0 0 0,0 0 0 0 0,0-1 0 0 0,0 1 0 0 0,0 0 1 0 0,0 0-1 0 0,0-1 0 0 0,0 1 0 0 0,0 0 0 0 0,0 0 0 0 0,0-1 0 0 0,0 1 0 0 0,0 0 1 0 0,0-1-1 0 0,0 1 0 0 0,0 0 0 0 0,0 0 0 0 0,-1-1 0 0 0,-16-47 508 0 0,-5-23 192 0 0,11 24-292 0 0,9 40-385 0 0,1 4-10 0 0,0 0 0 0 0,0-1 1 0 0,1 1-1 0 0,-1-1 0 0 0,1 1 1 0 0,0-4-1 0 0,-1-19 28 0 0,5-22-245 0 0,-4 44 83 0 0,2-1-12 0 0,6-15-6 0 0,-6 14-9 0 0,1 2-33 0 0,9-13-14 0 0,-10 13-1 0 0,3 0-324 0 0,13-13 175 0 0,-13 12-954 0 0,20-12-10921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130 430 17967 0 0,'0'7'827'0'0,"2"2"-548"0"0,-2-4-163 0 0,1-1 0 0 0,-1 1 1 0 0,0 0-1 0 0,0-1 0 0 0,-1 1 1 0 0,0 4-1 0 0,-4 40 1256 0 0,2 9 32 0 0,2-45-1246 0 0,0-3-26 0 0,1 0 0 0 0,0 0 0 0 0,1 11-1 0 0,2 13 128 0 0,-3-25-72 0 0,3-3-618 0 0,8 22-17 0 0,-8-22-109 0 0,-3-9-1295 0 0,0 0 1646 0 0,0 1-1 0 0,0-1 0 0 0,0 1 0 0 0,0-1 0 0 0,0 1 0 0 0,-1-1 0 0 0,1 1 1 0 0,-1 0-1 0 0,-1-4 0 0 0,0-1-657 0 0,-1 2 440 0 0,-3-19-1836 0 0,-13-87-3535 0 0,14 82 4355 0 0</inkml:trace>
  <inkml:trace contextRef="#ctx0" brushRef="#br0" timeOffset="1">64 270 1839 0 0,'-14'-101'160'0'0,"13"92"136"0"0,0 1-1 0 0,-1-1 0 0 0,0 1 0 0 0,-4-10 1 0 0,1 2 489 0 0,4 11-554 0 0,-15-50 2573 0 0,1 15 7077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29 295 12895 0 0,'1'10'998'0'0,"4"38"-657"0"0,-5-30-429 0 0,0-2 661 0 0,2 7 4302 0 0,0-10-4271 0 0,6 39 1190 0 0,-4-28-1655 0 0,-1-1-59 0 0,1 0 0 0 0,1-1 0 0 0,1 0 0 0 0,12 27 0 0 0,0-7-293 0 0,-14-31-19 0 0,2-5-57 0 0,15 20-215 0 0,-15-19-96 0 0,-2-11-655 0 0,13-13 1404 0 0,-17 17-132 0 0,0-1 0 0 0,1 1-1 0 0,-1 0 1 0 0,0 0 0 0 0,0 0-1 0 0,1-1 1 0 0,-1 1 0 0 0,0 0 0 0 0,0-1-1 0 0,1 1 1 0 0,-1 0 0 0 0,0 0-1 0 0,0-1 1 0 0,0 1 0 0 0,0 0 0 0 0,0-1-1 0 0,1 1 1 0 0,-1 0 0 0 0,0-1-1 0 0,0 1 1 0 0,0 0 0 0 0,0-1 0 0 0,0 1-1 0 0,0 0 1 0 0,0-1 0 0 0,0 1-1 0 0,0 0 1 0 0,0-1 0 0 0,-1 0 0 0 0,-2-31 1327 0 0,-5-10-301 0 0,7 38-1002 0 0,-35-222 1232 0 0,33 68-1296 0 0,4 132-86 0 0,2 0 1 0 0,0 0-1 0 0,13-47 0 0 0,-4 43-141 0 0,-8 22 199 0 0,-3 5 22 0 0,0 1-1 0 0,-1 0 1 0 0,1 0 0 0 0,1-1-1 0 0,-1 1 1 0 0,0 0-1 0 0,0 0 1 0 0,1 0 0 0 0,1-2-1 0 0,1 0-39 0 0,-1 0-152 0 0,3 1-220 0 0,18-7 252 0 0,-18 7 11 0 0,0 6-160 0 0,22 10 230 0 0,-22-10 20 0 0,1 4-78 0 0,18 20 65 0 0,-19-20-10 0 0,-2 1-1 0 0,10 25 6 0 0,-10-25 22 0 0,-3 2 10 0 0,4 28 2 0 0,-6-18 12 0 0,-7 25 59 0 0,5-33 28 0 0,2-8 13 0 0,0 0 1 0 0,0 0-1 0 0,-1 0 1 0 0,1 0-1 0 0,-1 0 1 0 0,0 0-1 0 0,-4 6 1 0 0,2-3 66 0 0,3-3-34 0 0,-1-1-1 0 0,0 0 0 0 0,0 1 1 0 0,0-1-1 0 0,0 0 0 0 0,0 0 1 0 0,-5 4-1 0 0,1 0 44 0 0,-19 21 398 0 0,19-21-425 0 0,-20 18 352 0 0,20-19-356 0 0,3-3-35 0 0,0 0 1 0 0,0-1-1 0 0,0 1 0 0 0,0-1 1 0 0,0 1-1 0 0,-8 2 0 0 0,-22 15 265 0 0,13-8-178 0 0,8-9-69 0 0,-14 1-73 0 0,25-4-1 0 0,0 0 0 0 0,1 0-1 0 0,-1 0 1 0 0,0 0 0 0 0,1 0 0 0 0,-1 0 0 0 0,0 0-1 0 0,0 0 1 0 0,1 0 0 0 0,-1 0 0 0 0,0 0-1 0 0,1 0 1 0 0,-1-1 0 0 0,-1 1 0 0 0,-20-8-160 0 0,15 2-23 0 0,-16-29-1357 0 0,19 26-454 0 0,-3-18-5070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0,'0'0'923'0'0,"2"8"-602"0"0,2 24 37 0 0,-3-24 3532 0 0,-1 0-1555 0 0,-1 45 771 0 0,8 128-1767 0 0,44 189-1651 0 0,0-1-1120 0 0,-33-199 840 0 0,-12-103 621 0 0,-2-31-2 0 0,-4-28 58 0 0,1-1 38 0 0,4 22 5 0 0,-4-22 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1375 0 0,'0'0'13174'0'0,"10"2"-8980"0"0,27 7-2176 0 0,-35-8-1885 0 0,1-1 0 0 0,-1 1 0 0 0,0-1 0 0 0,1 0 0 0 0,-1 1 1 0 0,0-1-1 0 0,3-1 0 0 0,156-11 1848 0 0,462-117-1774 0 0,-611 126-326 0 0,16-3-37 0 0,1 0-96 0 0,16-2-204 0 0,-20 2 216 0 0,-19 5-81 0 0,1-1-342 0 0,25-6-145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70 6447 0 0,'0'0'1487'0'0,"-3"-2"-594"0"0,-44-44 3261 0 0,34 35-4136 0 0,9 9-7 0 0,0 1 1 0 0,0-1-1 0 0,0 1 0 0 0,0 0 0 0 0,0 0 0 0 0,0 0 1 0 0,0 0-1 0 0,0 1 0 0 0,-6-1 0 0 0,6 2 90 0 0,1-1-1 0 0,-1 0 0 0 0,1 1 0 0 0,0 0 0 0 0,-1 0 1 0 0,1 0-1 0 0,0 0 0 0 0,0 1 0 0 0,0-1 1 0 0,-5 4-1 0 0,5-3-27 0 0,-3 1 211 0 0,0 0 0 0 0,1 1 0 0 0,-1 0 0 0 0,1 0-1 0 0,0 0 1 0 0,-7 8 0 0 0,8-8-211 0 0,-6 6 261 0 0,1 0 0 0 0,0 0 0 0 0,-8 14 0 0 0,12-18-279 0 0,3-3-11 0 0,-1 1-1 0 0,0-1 1 0 0,1 0 0 0 0,0 1 0 0 0,-3 5-1 0 0,-5 14 139 0 0,6-16-142 0 0,1-4-16 0 0,1 1 0 0 0,1-1 0 0 0,-1 1 0 0 0,0 0 0 0 0,1-1 0 0 0,-2 7 0 0 0,0-2 3 0 0,1-3 0 0 0,0 0 0 0 0,0 1 0 0 0,1-1-1 0 0,-2 9 1 0 0,-3 23 40 0 0,2 9-54 0 0,4-36-13 0 0,0 0 0 0 0,1-1 0 0 0,2 13 0 0 0,10 18 27 0 0,-10-32 316 0 0,5-1-129 0 0,23 21 1 0 0,-24-21-6 0 0,1-4-1 0 0,25 8 0 0 0,-24-8-8 0 0,0-2-32 0 0,27 4-9 0 0,-27-4-6 0 0,1-2-11 0 0,30-1-46 0 0,-30 2-22 0 0,-2-2-2 0 0,34-8-12 0 0,-3 0-61 0 0,-34 9-31 0 0,0-1 0 0 0,0 1 0 0 0,-1-1 0 0 0,10-3 0 0 0,-7 1-13 0 0,0 1-105 0 0,0 1-626 0 0,21-10 84 0 0,-21 9-32 0 0,0 0-1337 0 0,25-14 642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44 11975 0 0,'0'0'1083'0'0,"-3"2"-891"0"0,-12 6 2727 0 0,12-3-1997 0 0,-7 15-486 0 0,7-16 39 0 0,2 33-1288 0 0,1-29 286 0 0,1 1-469 0 0,5 27 545 0 0,-5-27 3 0 0,1 0 112 0 0,5 29 470 0 0,-6-29 202 0 0,1 1 44 0 0,5 31 64 0 0,-5-31 225 0 0,-1-1 99 0 0,6 44 1859 0 0,-6-43-2420 0 0,3 22 2465 0 0,-4-32-2666 0 0,0-1 0 0 0,0 0 0 0 0,0 1 0 0 0,0-1-1 0 0,0 0 1 0 0,0 1 0 0 0,0-1 0 0 0,0 1-1 0 0,1-1 1 0 0,-1 0 0 0 0,0 1 0 0 0,0-1-1 0 0,1 0 1 0 0,-1 1 0 0 0,0-1 0 0 0,1 1-1 0 0,-1-1 1 0 0,1 0 0 0 0,0 0-1 0 0,-1 0 1 0 0,1 0 0 0 0,-1 1-1 0 0,1-1 1 0 0,-1 0-1 0 0,1 0 1 0 0,-1 0-1 0 0,0 0 1 0 0,0 0-1 0 0,1 0 1 0 0,-1 0-1 0 0,0 0 1 0 0,0 0-1 0 0,0 0 1 0 0,0 0-1 0 0,0 0 1 0 0,0 0-1 0 0,0 0 1 0 0,-1-1-1 0 0,-1-30 154 0 0,-1-5-12 0 0,-5-14-54 0 0,5 21-26 0 0,3 0-54 0 0,2 2-13 0 0,3 1 0 0 0,-3 23-3 0 0,-1 1 1 0 0,1-1-1 0 0,-1 0 0 0 0,1 0 1 0 0,3-4-1 0 0,16-19-94 0 0,-9 17-83 0 0,-5 3 117 0 0,-3 4 21 0 0,-1 0-1 0 0,1 0 0 0 0,0 0 0 0 0,0 1 0 0 0,0-1 0 0 0,7-2 0 0 0,-3 1-24 0 0,22-10-566 0 0,-22 10 413 0 0,-3 2-155 0 0,-1 0-1 0 0,1 0 1 0 0,-1 1 0 0 0,1-1-1 0 0,7 0 1 0 0,30-8-6725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2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9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9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1.png"/><Relationship Id="rId21" Type="http://schemas.openxmlformats.org/officeDocument/2006/relationships/customXml" Target="../ink/ink11.xml"/><Relationship Id="rId42" Type="http://schemas.openxmlformats.org/officeDocument/2006/relationships/image" Target="../media/image5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63.png"/><Relationship Id="rId84" Type="http://schemas.openxmlformats.org/officeDocument/2006/relationships/image" Target="../media/image71.png"/><Relationship Id="rId89" Type="http://schemas.openxmlformats.org/officeDocument/2006/relationships/customXml" Target="../ink/ink45.xml"/><Relationship Id="rId16" Type="http://schemas.openxmlformats.org/officeDocument/2006/relationships/image" Target="../media/image370.png"/><Relationship Id="rId11" Type="http://schemas.openxmlformats.org/officeDocument/2006/relationships/customXml" Target="../ink/ink6.xml"/><Relationship Id="rId32" Type="http://schemas.openxmlformats.org/officeDocument/2006/relationships/image" Target="../media/image451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58.png"/><Relationship Id="rId74" Type="http://schemas.openxmlformats.org/officeDocument/2006/relationships/image" Target="../media/image66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90" Type="http://schemas.openxmlformats.org/officeDocument/2006/relationships/image" Target="../media/image74.png"/><Relationship Id="rId95" Type="http://schemas.openxmlformats.org/officeDocument/2006/relationships/customXml" Target="../ink/ink48.xml"/><Relationship Id="rId22" Type="http://schemas.openxmlformats.org/officeDocument/2006/relationships/image" Target="../media/image401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53.png"/><Relationship Id="rId64" Type="http://schemas.openxmlformats.org/officeDocument/2006/relationships/image" Target="../media/image61.png"/><Relationship Id="rId69" Type="http://schemas.openxmlformats.org/officeDocument/2006/relationships/customXml" Target="../ink/ink35.xml"/><Relationship Id="rId80" Type="http://schemas.openxmlformats.org/officeDocument/2006/relationships/image" Target="../media/image69.png"/><Relationship Id="rId85" Type="http://schemas.openxmlformats.org/officeDocument/2006/relationships/customXml" Target="../ink/ink43.xml"/><Relationship Id="rId3" Type="http://schemas.openxmlformats.org/officeDocument/2006/relationships/customXml" Target="../ink/ink2.xml"/><Relationship Id="rId12" Type="http://schemas.openxmlformats.org/officeDocument/2006/relationships/image" Target="../media/image351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481.png"/><Relationship Id="rId46" Type="http://schemas.openxmlformats.org/officeDocument/2006/relationships/image" Target="../media/image52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391.png"/><Relationship Id="rId41" Type="http://schemas.openxmlformats.org/officeDocument/2006/relationships/customXml" Target="../ink/ink21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70" Type="http://schemas.openxmlformats.org/officeDocument/2006/relationships/image" Target="../media/image6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73.png"/><Relationship Id="rId91" Type="http://schemas.openxmlformats.org/officeDocument/2006/relationships/customXml" Target="../ink/ink46.xml"/><Relationship Id="rId9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431.png"/><Relationship Id="rId36" Type="http://schemas.openxmlformats.org/officeDocument/2006/relationships/image" Target="../media/image471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340.png"/><Relationship Id="rId31" Type="http://schemas.openxmlformats.org/officeDocument/2006/relationships/customXml" Target="../ink/ink16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68.png"/><Relationship Id="rId81" Type="http://schemas.openxmlformats.org/officeDocument/2006/relationships/customXml" Target="../ink/ink41.xml"/><Relationship Id="rId86" Type="http://schemas.openxmlformats.org/officeDocument/2006/relationships/image" Target="../media/image72.png"/><Relationship Id="rId94" Type="http://schemas.openxmlformats.org/officeDocument/2006/relationships/image" Target="../media/image76.png"/><Relationship Id="rId99" Type="http://schemas.openxmlformats.org/officeDocument/2006/relationships/customXml" Target="../ink/ink50.xml"/><Relationship Id="rId4" Type="http://schemas.openxmlformats.org/officeDocument/2006/relationships/image" Target="../media/image310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381.png"/><Relationship Id="rId39" Type="http://schemas.openxmlformats.org/officeDocument/2006/relationships/customXml" Target="../ink/ink20.xml"/><Relationship Id="rId34" Type="http://schemas.openxmlformats.org/officeDocument/2006/relationships/image" Target="../media/image461.png"/><Relationship Id="rId50" Type="http://schemas.openxmlformats.org/officeDocument/2006/relationships/image" Target="../media/image54.png"/><Relationship Id="rId55" Type="http://schemas.openxmlformats.org/officeDocument/2006/relationships/customXml" Target="../ink/ink28.xml"/><Relationship Id="rId76" Type="http://schemas.openxmlformats.org/officeDocument/2006/relationships/image" Target="../media/image67.png"/><Relationship Id="rId97" Type="http://schemas.openxmlformats.org/officeDocument/2006/relationships/customXml" Target="../ink/ink49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75.png"/><Relationship Id="rId2" Type="http://schemas.openxmlformats.org/officeDocument/2006/relationships/image" Target="../media/image9.png"/><Relationship Id="rId29" Type="http://schemas.openxmlformats.org/officeDocument/2006/relationships/customXml" Target="../ink/ink15.xml"/><Relationship Id="rId24" Type="http://schemas.openxmlformats.org/officeDocument/2006/relationships/image" Target="../media/image411.png"/><Relationship Id="rId40" Type="http://schemas.openxmlformats.org/officeDocument/2006/relationships/image" Target="../media/image491.png"/><Relationship Id="rId45" Type="http://schemas.openxmlformats.org/officeDocument/2006/relationships/customXml" Target="../ink/ink23.xml"/><Relationship Id="rId66" Type="http://schemas.openxmlformats.org/officeDocument/2006/relationships/image" Target="../media/image62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70.png"/><Relationship Id="rId19" Type="http://schemas.openxmlformats.org/officeDocument/2006/relationships/customXml" Target="../ink/ink10.xml"/><Relationship Id="rId14" Type="http://schemas.openxmlformats.org/officeDocument/2006/relationships/image" Target="../media/image360.png"/><Relationship Id="rId30" Type="http://schemas.openxmlformats.org/officeDocument/2006/relationships/image" Target="../media/image441.png"/><Relationship Id="rId35" Type="http://schemas.openxmlformats.org/officeDocument/2006/relationships/customXml" Target="../ink/ink18.xml"/><Relationship Id="rId56" Type="http://schemas.openxmlformats.org/officeDocument/2006/relationships/image" Target="../media/image57.png"/><Relationship Id="rId77" Type="http://schemas.openxmlformats.org/officeDocument/2006/relationships/customXml" Target="../ink/ink39.xml"/><Relationship Id="rId100" Type="http://schemas.openxmlformats.org/officeDocument/2006/relationships/image" Target="../media/image79.png"/><Relationship Id="rId8" Type="http://schemas.openxmlformats.org/officeDocument/2006/relationships/image" Target="../media/image330.png"/><Relationship Id="rId51" Type="http://schemas.openxmlformats.org/officeDocument/2006/relationships/customXml" Target="../ink/ink26.xml"/><Relationship Id="rId72" Type="http://schemas.openxmlformats.org/officeDocument/2006/relationships/image" Target="../media/image65.png"/><Relationship Id="rId93" Type="http://schemas.openxmlformats.org/officeDocument/2006/relationships/customXml" Target="../ink/ink47.xml"/><Relationship Id="rId98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e-hummel/intro-web-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03 (Oct 07 – 11)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50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 services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*are* being recorded this week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under Panopto 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Wednesday Oct 9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11:59pm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simple client-server Photo app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Gradescope is open (unlimited submissions)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submit as late as Friday night</a:t>
            </a:r>
          </a:p>
          <a:p>
            <a:pPr marL="400050" indent="-16986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ffice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ours </a:t>
            </a: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started --- we have 20+ TAs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link on Canvas for hours and locations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73264" y="2638150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7EF1E-5CCB-49AF-8F33-ED7FC96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54" y="990600"/>
            <a:ext cx="6253491" cy="353081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C19924-DEC8-CF34-458A-EBDE7209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953000"/>
            <a:ext cx="7620000" cy="1752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Goals?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Start with a simpler, client-server architecture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Experience with AWS, DB, SQL and Python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Create infrastructure needed for 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2188441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7EF1E-5CCB-49AF-8F33-ED7FC96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54" y="990600"/>
            <a:ext cx="6253491" cy="353081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C19924-DEC8-CF34-458A-EBDE7209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953000"/>
            <a:ext cx="7620000" cy="1752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Goals?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Start with a simpler, client-server architecture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Experience with AWS, DB, SQL and Python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Create infrastructure needed for future projects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247D58-B764-425C-C7E3-8C0C5A09F28E}"/>
                  </a:ext>
                </a:extLst>
              </p14:cNvPr>
              <p14:cNvContentPartPr/>
              <p14:nvPr/>
            </p14:nvContentPartPr>
            <p14:xfrm>
              <a:off x="1874880" y="851760"/>
              <a:ext cx="4620600" cy="465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247D58-B764-425C-C7E3-8C0C5A09F2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5520" y="842400"/>
                <a:ext cx="4639320" cy="46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9306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Multi-tier architecture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7955"/>
            <a:ext cx="8000998" cy="890430"/>
          </a:xfrm>
        </p:spPr>
        <p:txBody>
          <a:bodyPr/>
          <a:lstStyle/>
          <a:p>
            <a:pPr marL="227013" indent="-227013"/>
            <a:r>
              <a:rPr lang="en-US" dirty="0"/>
              <a:t>Recall that most software is multi-tier design…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8363F-6DA3-C276-45A1-E79AB5C8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67" y="1991489"/>
            <a:ext cx="7614266" cy="40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725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D31B2-78E6-8E3E-B894-D781A310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6256020" cy="3198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A6B0D-6AB2-057B-5163-2BFD5D38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921642"/>
            <a:ext cx="6873240" cy="3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21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6 -0.03148 L -0.03576 -0.03125 C -0.03732 -0.03171 -0.03871 -0.03217 -0.0401 -0.03241 C -0.046 -0.0331 -0.05816 -0.03379 -0.05816 -0.03379 L -0.08819 -0.03333 C -0.09409 -0.0331 -0.10347 -0.03171 -0.10868 -0.03102 C -0.12586 -0.02917 -0.11701 -0.03055 -0.13385 -0.02893 C -0.1368 -0.0287 -0.13993 -0.02824 -0.14288 -0.02801 C -0.14583 -0.02778 -0.14878 -0.02778 -0.15173 -0.02754 L -0.15833 -0.02731 L -0.15833 -0.02708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6 -0.04097 L 0.07986 -0.04074 L 0.16267 -0.04167 C 0.16649 -0.0419 0.17014 -0.04306 0.17396 -0.04375 C 0.18368 -0.0456 0.18073 -0.04375 0.18472 -0.0463 L 0.18472 -0.04607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E5354-BEC0-80A0-DFF4-8989D12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7E2EFE-7A19-54DE-4281-ECB125B72A6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4C07E-E667-4A59-9620-FC890DF3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6" y="1600200"/>
            <a:ext cx="8400223" cy="327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C53A2B-FCDC-65E9-A6A6-6994BEA877CE}"/>
              </a:ext>
            </a:extLst>
          </p:cNvPr>
          <p:cNvSpPr/>
          <p:nvPr/>
        </p:nvSpPr>
        <p:spPr>
          <a:xfrm>
            <a:off x="4507020" y="24384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21006-7996-8578-E353-4EC1D842B8F7}"/>
              </a:ext>
            </a:extLst>
          </p:cNvPr>
          <p:cNvSpPr/>
          <p:nvPr/>
        </p:nvSpPr>
        <p:spPr>
          <a:xfrm>
            <a:off x="5457416" y="38862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14:cNvPr>
              <p14:cNvContentPartPr/>
              <p14:nvPr/>
            </p14:nvContentPartPr>
            <p14:xfrm>
              <a:off x="1657385" y="2643725"/>
              <a:ext cx="1603800" cy="29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385" y="26347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84B66-3815-4EEA-8ECF-D62D8BF14BC6}"/>
              </a:ext>
            </a:extLst>
          </p:cNvPr>
          <p:cNvGrpSpPr/>
          <p:nvPr/>
        </p:nvGrpSpPr>
        <p:grpSpPr>
          <a:xfrm>
            <a:off x="1772945" y="19460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DEF5C1-6B81-424A-7742-C152DD1B26F8}"/>
              </a:ext>
            </a:extLst>
          </p:cNvPr>
          <p:cNvGrpSpPr/>
          <p:nvPr/>
        </p:nvGrpSpPr>
        <p:grpSpPr>
          <a:xfrm>
            <a:off x="4756265" y="24133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7E1F9-84FD-1E2D-0A69-97068D2C140A}"/>
              </a:ext>
            </a:extLst>
          </p:cNvPr>
          <p:cNvGrpSpPr/>
          <p:nvPr/>
        </p:nvGrpSpPr>
        <p:grpSpPr>
          <a:xfrm>
            <a:off x="4853825" y="33388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14:cNvPr>
              <p14:cNvContentPartPr/>
              <p14:nvPr/>
            </p14:nvContentPartPr>
            <p14:xfrm>
              <a:off x="5342705" y="4149605"/>
              <a:ext cx="1080" cy="22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34065" y="4140965"/>
                <a:ext cx="187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5CADE49-2908-9F94-4352-1067BD30A950}"/>
              </a:ext>
            </a:extLst>
          </p:cNvPr>
          <p:cNvGrpSpPr/>
          <p:nvPr/>
        </p:nvGrpSpPr>
        <p:grpSpPr>
          <a:xfrm>
            <a:off x="5341625" y="4449125"/>
            <a:ext cx="18360" cy="601200"/>
            <a:chOff x="5341625" y="4449125"/>
            <a:chExt cx="1836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D53A0E-9549-529E-C3EA-65197FCEADE0}"/>
                    </a:ext>
                  </a:extLst>
                </p14:cNvPr>
                <p14:cNvContentPartPr/>
                <p14:nvPr/>
              </p14:nvContentPartPr>
              <p14:xfrm>
                <a:off x="5341625" y="4449125"/>
                <a:ext cx="90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D53A0E-9549-529E-C3EA-65197FCEAD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32985" y="4440125"/>
                  <a:ext cx="26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30952C-F90D-6E05-258A-4A1CF0FF861D}"/>
                    </a:ext>
                  </a:extLst>
                </p14:cNvPr>
                <p14:cNvContentPartPr/>
                <p14:nvPr/>
              </p14:nvContentPartPr>
              <p14:xfrm>
                <a:off x="5344865" y="4689965"/>
                <a:ext cx="15120" cy="36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30952C-F90D-6E05-258A-4A1CF0FF86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35865" y="4680965"/>
                  <a:ext cx="3276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E549E8-8CC3-34E8-83D9-D057F1AB5FF1}"/>
                  </a:ext>
                </a:extLst>
              </p14:cNvPr>
              <p14:cNvContentPartPr/>
              <p14:nvPr/>
            </p14:nvContentPartPr>
            <p14:xfrm>
              <a:off x="5300585" y="5318165"/>
              <a:ext cx="42120" cy="34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E549E8-8CC3-34E8-83D9-D057F1AB5FF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91945" y="5309525"/>
                <a:ext cx="5976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AF311F9-F468-9589-4920-A2769F0EE70B}"/>
              </a:ext>
            </a:extLst>
          </p:cNvPr>
          <p:cNvGrpSpPr/>
          <p:nvPr/>
        </p:nvGrpSpPr>
        <p:grpSpPr>
          <a:xfrm>
            <a:off x="4601825" y="5818565"/>
            <a:ext cx="1816920" cy="567000"/>
            <a:chOff x="4601825" y="5818565"/>
            <a:chExt cx="181692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032084-821A-7FC6-7564-05E3C8DFD723}"/>
                    </a:ext>
                  </a:extLst>
                </p14:cNvPr>
                <p14:cNvContentPartPr/>
                <p14:nvPr/>
              </p14:nvContentPartPr>
              <p14:xfrm>
                <a:off x="5318225" y="5854205"/>
                <a:ext cx="11880" cy="69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032084-821A-7FC6-7564-05E3C8DFD7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9585" y="5845205"/>
                  <a:ext cx="29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0D79E2-01D0-F767-CBB5-B64008EB850D}"/>
                    </a:ext>
                  </a:extLst>
                </p14:cNvPr>
                <p14:cNvContentPartPr/>
                <p14:nvPr/>
              </p14:nvContentPartPr>
              <p14:xfrm>
                <a:off x="4722425" y="6003965"/>
                <a:ext cx="225000" cy="35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0D79E2-01D0-F767-CBB5-B64008EB85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3785" y="5995325"/>
                  <a:ext cx="242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3F1E67-0314-09B3-FDD7-7FA96A88A029}"/>
                    </a:ext>
                  </a:extLst>
                </p14:cNvPr>
                <p14:cNvContentPartPr/>
                <p14:nvPr/>
              </p14:nvContentPartPr>
              <p14:xfrm>
                <a:off x="4601825" y="6000365"/>
                <a:ext cx="470160" cy="3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3F1E67-0314-09B3-FDD7-7FA96A88A0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3185" y="5991725"/>
                  <a:ext cx="48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C826F5-03F9-8D44-0963-E8CE7F5A1209}"/>
                    </a:ext>
                  </a:extLst>
                </p14:cNvPr>
                <p14:cNvContentPartPr/>
                <p14:nvPr/>
              </p14:nvContentPartPr>
              <p14:xfrm>
                <a:off x="5039225" y="6155525"/>
                <a:ext cx="24804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C826F5-03F9-8D44-0963-E8CE7F5A12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30225" y="6146525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E16E6-6FD5-48B3-AD0A-9FA6047F1DF4}"/>
                    </a:ext>
                  </a:extLst>
                </p14:cNvPr>
                <p14:cNvContentPartPr/>
                <p14:nvPr/>
              </p14:nvContentPartPr>
              <p14:xfrm>
                <a:off x="5308505" y="6161645"/>
                <a:ext cx="132480" cy="18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E16E6-6FD5-48B3-AD0A-9FA6047F1D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99865" y="6152645"/>
                  <a:ext cx="150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045375-9478-2E33-F887-A3F933CE7953}"/>
                    </a:ext>
                  </a:extLst>
                </p14:cNvPr>
                <p14:cNvContentPartPr/>
                <p14:nvPr/>
              </p14:nvContentPartPr>
              <p14:xfrm>
                <a:off x="5448905" y="5971205"/>
                <a:ext cx="196200" cy="33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045375-9478-2E33-F887-A3F933CE79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39905" y="5962205"/>
                  <a:ext cx="213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268E95-2D4B-33D6-CFC2-0232E5DADA9A}"/>
                    </a:ext>
                  </a:extLst>
                </p14:cNvPr>
                <p14:cNvContentPartPr/>
                <p14:nvPr/>
              </p14:nvContentPartPr>
              <p14:xfrm>
                <a:off x="5625305" y="6154805"/>
                <a:ext cx="217800" cy="14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268E95-2D4B-33D6-CFC2-0232E5DADA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6305" y="6145805"/>
                  <a:ext cx="235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36A165-8AD3-6BF9-0BA1-1EF631D87755}"/>
                    </a:ext>
                  </a:extLst>
                </p14:cNvPr>
                <p14:cNvContentPartPr/>
                <p14:nvPr/>
              </p14:nvContentPartPr>
              <p14:xfrm>
                <a:off x="5908625" y="6020525"/>
                <a:ext cx="51480" cy="26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36A165-8AD3-6BF9-0BA1-1EF631D877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99985" y="6011885"/>
                  <a:ext cx="6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8C9E01-EF2A-1FD2-A653-AB83E27754FF}"/>
                    </a:ext>
                  </a:extLst>
                </p14:cNvPr>
                <p14:cNvContentPartPr/>
                <p14:nvPr/>
              </p14:nvContentPartPr>
              <p14:xfrm>
                <a:off x="6034985" y="6122405"/>
                <a:ext cx="113760" cy="26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8C9E01-EF2A-1FD2-A653-AB83E27754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25985" y="6113405"/>
                  <a:ext cx="131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F2AB2C-0CD6-3CF4-1997-A7784DA93A55}"/>
                    </a:ext>
                  </a:extLst>
                </p14:cNvPr>
                <p14:cNvContentPartPr/>
                <p14:nvPr/>
              </p14:nvContentPartPr>
              <p14:xfrm>
                <a:off x="6208865" y="5818565"/>
                <a:ext cx="54360" cy="48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F2AB2C-0CD6-3CF4-1997-A7784DA93A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99865" y="5809565"/>
                  <a:ext cx="72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F38DD2-DB4E-5EF0-765C-E6B7CAD2E720}"/>
                    </a:ext>
                  </a:extLst>
                </p14:cNvPr>
                <p14:cNvContentPartPr/>
                <p14:nvPr/>
              </p14:nvContentPartPr>
              <p14:xfrm>
                <a:off x="6045425" y="5998565"/>
                <a:ext cx="373320" cy="65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F38DD2-DB4E-5EF0-765C-E6B7CAD2E7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36425" y="5989925"/>
                  <a:ext cx="390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752EC9-8D15-59B7-62EF-A98A3437C75C}"/>
                    </a:ext>
                  </a:extLst>
                </p14:cNvPr>
                <p14:cNvContentPartPr/>
                <p14:nvPr/>
              </p14:nvContentPartPr>
              <p14:xfrm>
                <a:off x="5629985" y="6118085"/>
                <a:ext cx="161640" cy="17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752EC9-8D15-59B7-62EF-A98A3437C75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21345" y="6109085"/>
                  <a:ext cx="179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0BFD66-191F-8605-26F8-9A2CDFE97546}"/>
                    </a:ext>
                  </a:extLst>
                </p14:cNvPr>
                <p14:cNvContentPartPr/>
                <p14:nvPr/>
              </p14:nvContentPartPr>
              <p14:xfrm>
                <a:off x="5810705" y="6149405"/>
                <a:ext cx="91080" cy="14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0BFD66-191F-8605-26F8-9A2CDFE975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02065" y="6140405"/>
                  <a:ext cx="108720" cy="1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545595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5060950"/>
          </a:xfrm>
        </p:spPr>
        <p:txBody>
          <a:bodyPr/>
          <a:lstStyle/>
          <a:p>
            <a:pPr marL="227013" indent="-227013"/>
            <a:r>
              <a:rPr lang="en-US" dirty="0"/>
              <a:t>Service-oriented architectures (SOA)</a:t>
            </a:r>
          </a:p>
          <a:p>
            <a:pPr marL="227013" indent="-227013"/>
            <a:r>
              <a:rPr lang="en-US" dirty="0"/>
              <a:t>Web services</a:t>
            </a:r>
          </a:p>
          <a:p>
            <a:pPr marL="227013" indent="-227013"/>
            <a:r>
              <a:rPr lang="en-US" dirty="0"/>
              <a:t>Building a web service using </a:t>
            </a:r>
            <a:r>
              <a:rPr lang="en-US" dirty="0" err="1"/>
              <a:t>JavaScipt</a:t>
            </a:r>
            <a:r>
              <a:rPr lang="en-US" dirty="0"/>
              <a:t>, Node.js and Express</a:t>
            </a:r>
          </a:p>
          <a:p>
            <a:pPr marL="227013" indent="-227013"/>
            <a:r>
              <a:rPr lang="en-US" dirty="0"/>
              <a:t>Serialization and JSON</a:t>
            </a:r>
          </a:p>
          <a:p>
            <a:pPr marL="227013" indent="-227013"/>
            <a:r>
              <a:rPr lang="en-US" dirty="0"/>
              <a:t>Examples and demos</a:t>
            </a:r>
          </a:p>
          <a:p>
            <a:pPr marL="227013" indent="-227013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9600"/>
          </a:xfrm>
        </p:spPr>
        <p:txBody>
          <a:bodyPr/>
          <a:lstStyle/>
          <a:p>
            <a:pPr marL="227013" indent="-227013"/>
            <a:r>
              <a:rPr lang="en-US" dirty="0"/>
              <a:t>Summarize key points of lecture</a:t>
            </a:r>
          </a:p>
          <a:p>
            <a:pPr marL="227013" indent="-227013"/>
            <a:r>
              <a:rPr lang="en-US" dirty="0"/>
              <a:t>Compare / contrast client-server vs. multi-tier</a:t>
            </a:r>
          </a:p>
          <a:p>
            <a:pPr marL="227013" indent="-227013"/>
            <a:r>
              <a:rPr lang="en-US" dirty="0"/>
              <a:t>Build two web services: a simple calculator and a more realistic service for </a:t>
            </a:r>
            <a:r>
              <a:rPr lang="en-US" dirty="0" err="1"/>
              <a:t>MovieLens</a:t>
            </a:r>
            <a:r>
              <a:rPr lang="en-US" dirty="0"/>
              <a:t> database</a:t>
            </a:r>
          </a:p>
          <a:p>
            <a:pPr marL="227013" indent="-227013">
              <a:spcBef>
                <a:spcPts val="3600"/>
              </a:spcBef>
            </a:pPr>
            <a:r>
              <a:rPr lang="en-US" dirty="0"/>
              <a:t>Notes: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To work in class, make sure Docker Desktop is installed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Provided software uses Docker, download files from GitHub:</a:t>
            </a:r>
          </a:p>
          <a:p>
            <a:pPr marL="1027113" lvl="2" indent="-227013"/>
            <a:r>
              <a:rPr lang="en-US" sz="1600" dirty="0">
                <a:hlinkClick r:id="rId2"/>
              </a:rPr>
              <a:t>https://github.com/joe-hummel/intro-web-services</a:t>
            </a:r>
            <a:r>
              <a:rPr lang="en-US" sz="1600" dirty="0"/>
              <a:t> </a:t>
            </a:r>
          </a:p>
          <a:p>
            <a:pPr marL="1027113" lvl="2" indent="-227013"/>
            <a:r>
              <a:rPr lang="en-US" sz="1600" dirty="0"/>
              <a:t>Clone repo or download ZIP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CD350-26D3-F06E-408D-38B338E2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105400"/>
            <a:ext cx="2057400" cy="15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Words>271</Words>
  <Application>Microsoft Office PowerPoint</Application>
  <PresentationFormat>On-screen Show (4:3)</PresentationFormat>
  <Paragraphs>49</Paragraphs>
  <Slides>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1008</cp:revision>
  <cp:lastPrinted>2016-01-09T20:55:26Z</cp:lastPrinted>
  <dcterms:created xsi:type="dcterms:W3CDTF">2013-01-13T00:19:11Z</dcterms:created>
  <dcterms:modified xsi:type="dcterms:W3CDTF">2024-10-07T00:37:41Z</dcterms:modified>
</cp:coreProperties>
</file>